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4" r:id="rId3"/>
    <p:sldId id="300" r:id="rId4"/>
    <p:sldId id="257" r:id="rId5"/>
    <p:sldId id="258" r:id="rId6"/>
    <p:sldId id="259" r:id="rId7"/>
    <p:sldId id="305" r:id="rId8"/>
    <p:sldId id="261" r:id="rId9"/>
    <p:sldId id="262" r:id="rId10"/>
    <p:sldId id="306"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a:srgbClr val="FFB9B9"/>
    <a:srgbClr val="E7CFCF"/>
    <a:srgbClr val="EDDBDB"/>
    <a:srgbClr val="8E4848"/>
    <a:srgbClr val="C28888"/>
    <a:srgbClr val="CAC8F0"/>
    <a:srgbClr val="E0C0F2"/>
    <a:srgbClr val="F2B0E1"/>
    <a:srgbClr val="DC2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9" autoAdjust="0"/>
    <p:restoredTop sz="90557" autoAdjust="0"/>
  </p:normalViewPr>
  <p:slideViewPr>
    <p:cSldViewPr snapToGrid="0">
      <p:cViewPr varScale="1">
        <p:scale>
          <a:sx n="23" d="100"/>
          <a:sy n="23" d="100"/>
        </p:scale>
        <p:origin x="30" y="13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F506F-B98E-4D02-9508-FFCB457FD314}" type="doc">
      <dgm:prSet loTypeId="urn:microsoft.com/office/officeart/2008/layout/PictureStrips" loCatId="picture" qsTypeId="urn:microsoft.com/office/officeart/2005/8/quickstyle/3d3" qsCatId="3D" csTypeId="urn:microsoft.com/office/officeart/2005/8/colors/accent0_3" csCatId="mainScheme" phldr="1"/>
      <dgm:spPr/>
      <dgm:t>
        <a:bodyPr/>
        <a:lstStyle/>
        <a:p>
          <a:endParaRPr lang="es-ES"/>
        </a:p>
      </dgm:t>
    </dgm:pt>
    <dgm:pt modelId="{9B2538A5-FBE5-4AF6-9155-8B48E1A4E563}">
      <dgm:prSet custT="1"/>
      <dgm:spPr>
        <a:solidFill>
          <a:schemeClr val="accent2">
            <a:lumMod val="40000"/>
            <a:lumOff val="60000"/>
          </a:schemeClr>
        </a:solidFill>
        <a:ln>
          <a:solidFill>
            <a:schemeClr val="accent2">
              <a:lumMod val="50000"/>
            </a:schemeClr>
          </a:solidFill>
        </a:ln>
      </dgm:spPr>
      <dgm:t>
        <a:bodyPr/>
        <a:lstStyle/>
        <a:p>
          <a:r>
            <a:rPr lang="ro-RO" sz="2000" b="1"/>
            <a:t>Ca un cerb care nu găsește ape de băut </a:t>
          </a:r>
          <a:r>
            <a:rPr lang="es-ES" sz="2000" b="1"/>
            <a:t>(</a:t>
          </a:r>
          <a:r>
            <a:rPr lang="ro-RO" sz="2000" b="1"/>
            <a:t>Ps</a:t>
          </a:r>
          <a:r>
            <a:rPr lang="es-ES" sz="2000" b="1"/>
            <a:t>. </a:t>
          </a:r>
          <a:r>
            <a:rPr lang="es-ES" sz="2000" b="1" dirty="0"/>
            <a:t>42:1-3)</a:t>
          </a:r>
          <a:endParaRPr lang="es-ES" sz="2000" dirty="0"/>
        </a:p>
      </dgm:t>
    </dgm:pt>
    <dgm:pt modelId="{C86CA3DC-6A35-4ACE-BCCF-775BEAB34570}" type="parTrans" cxnId="{12262C2D-F90A-4AD5-A0C2-2DCC41461C02}">
      <dgm:prSet/>
      <dgm:spPr/>
      <dgm:t>
        <a:bodyPr/>
        <a:lstStyle/>
        <a:p>
          <a:endParaRPr lang="es-ES" sz="2000"/>
        </a:p>
      </dgm:t>
    </dgm:pt>
    <dgm:pt modelId="{484BC5CF-6A07-4F43-8429-7F1545274CC0}" type="sibTrans" cxnId="{12262C2D-F90A-4AD5-A0C2-2DCC41461C02}">
      <dgm:prSet/>
      <dgm:spPr/>
      <dgm:t>
        <a:bodyPr/>
        <a:lstStyle/>
        <a:p>
          <a:endParaRPr lang="es-ES" sz="2000"/>
        </a:p>
      </dgm:t>
    </dgm:pt>
    <dgm:pt modelId="{EE1112C0-8473-4BCB-8010-43E90451D184}">
      <dgm:prSet custT="1"/>
      <dgm:spPr>
        <a:solidFill>
          <a:srgbClr val="DCC5ED"/>
        </a:solidFill>
        <a:ln>
          <a:solidFill>
            <a:srgbClr val="7030A0"/>
          </a:solidFill>
        </a:ln>
      </dgm:spPr>
      <dgm:t>
        <a:bodyPr/>
        <a:lstStyle/>
        <a:p>
          <a:r>
            <a:rPr lang="ro-RO" sz="2000" b="1"/>
            <a:t>Este speriat, rănit, fără poftă de viață </a:t>
          </a:r>
          <a:r>
            <a:rPr lang="es-ES" sz="2000" b="1"/>
            <a:t>(</a:t>
          </a:r>
          <a:r>
            <a:rPr lang="ro-RO" sz="2000" b="1"/>
            <a:t>Ps</a:t>
          </a:r>
          <a:r>
            <a:rPr lang="es-ES" sz="2000" b="1"/>
            <a:t>. </a:t>
          </a:r>
          <a:r>
            <a:rPr lang="es-ES" sz="2000" b="1" dirty="0"/>
            <a:t>102:2-4)</a:t>
          </a:r>
          <a:endParaRPr lang="es-ES" sz="2000" dirty="0"/>
        </a:p>
      </dgm:t>
    </dgm:pt>
    <dgm:pt modelId="{319BE697-A464-4370-A558-981FDB5911D4}" type="parTrans" cxnId="{D920F275-8626-4EDC-A2F0-BC42D6028E7D}">
      <dgm:prSet/>
      <dgm:spPr/>
      <dgm:t>
        <a:bodyPr/>
        <a:lstStyle/>
        <a:p>
          <a:endParaRPr lang="es-ES" sz="2000"/>
        </a:p>
      </dgm:t>
    </dgm:pt>
    <dgm:pt modelId="{9D1F09BB-6F18-42D7-B247-BCCBDD58D64E}" type="sibTrans" cxnId="{D920F275-8626-4EDC-A2F0-BC42D6028E7D}">
      <dgm:prSet/>
      <dgm:spPr/>
      <dgm:t>
        <a:bodyPr/>
        <a:lstStyle/>
        <a:p>
          <a:endParaRPr lang="es-ES" sz="2000"/>
        </a:p>
      </dgm:t>
    </dgm:pt>
    <dgm:pt modelId="{AC829F30-B773-42D4-A97F-BDD8C9D7EEB3}">
      <dgm:prSet custT="1"/>
      <dgm:spPr>
        <a:solidFill>
          <a:schemeClr val="accent4">
            <a:lumMod val="20000"/>
            <a:lumOff val="80000"/>
          </a:schemeClr>
        </a:solidFill>
        <a:ln>
          <a:solidFill>
            <a:schemeClr val="accent4">
              <a:lumMod val="50000"/>
            </a:schemeClr>
          </a:solidFill>
        </a:ln>
      </dgm:spPr>
      <dgm:t>
        <a:bodyPr/>
        <a:lstStyle/>
        <a:p>
          <a:r>
            <a:rPr lang="ro-RO" sz="2000" b="1"/>
            <a:t>I se pare că trăiește în deșert, asemeni unui pelican sau unei alte păsări solitare </a:t>
          </a:r>
          <a:r>
            <a:rPr lang="es-ES" sz="2000" b="1"/>
            <a:t>(</a:t>
          </a:r>
          <a:r>
            <a:rPr lang="ro-RO" sz="2000" b="1"/>
            <a:t>Ps</a:t>
          </a:r>
          <a:r>
            <a:rPr lang="es-ES" sz="2000" b="1"/>
            <a:t>. </a:t>
          </a:r>
          <a:r>
            <a:rPr lang="es-ES" sz="2000" b="1" dirty="0"/>
            <a:t>102:6-7)</a:t>
          </a:r>
          <a:endParaRPr lang="es-ES" sz="2000" dirty="0"/>
        </a:p>
      </dgm:t>
    </dgm:pt>
    <dgm:pt modelId="{F9AE859F-6EB4-46BD-BC2A-E1CA3DEAF862}" type="parTrans" cxnId="{F86B6EE8-4881-4468-9EEA-32DDFBE60D9D}">
      <dgm:prSet/>
      <dgm:spPr/>
      <dgm:t>
        <a:bodyPr/>
        <a:lstStyle/>
        <a:p>
          <a:endParaRPr lang="es-ES" sz="2000"/>
        </a:p>
      </dgm:t>
    </dgm:pt>
    <dgm:pt modelId="{5FA52451-3FD1-400D-BCB5-8360985853AD}" type="sibTrans" cxnId="{F86B6EE8-4881-4468-9EEA-32DDFBE60D9D}">
      <dgm:prSet/>
      <dgm:spPr/>
      <dgm:t>
        <a:bodyPr/>
        <a:lstStyle/>
        <a:p>
          <a:endParaRPr lang="es-ES" sz="2000"/>
        </a:p>
      </dgm:t>
    </dgm:pt>
    <dgm:pt modelId="{5EAC85A7-DAFB-40C2-B627-668C694D2635}">
      <dgm:prSet custT="1"/>
      <dgm:spPr>
        <a:solidFill>
          <a:schemeClr val="accent5">
            <a:lumMod val="20000"/>
            <a:lumOff val="80000"/>
          </a:schemeClr>
        </a:solidFill>
        <a:ln>
          <a:solidFill>
            <a:schemeClr val="accent3">
              <a:lumMod val="50000"/>
            </a:schemeClr>
          </a:solidFill>
        </a:ln>
      </dgm:spPr>
      <dgm:t>
        <a:bodyPr/>
        <a:lstStyle/>
        <a:p>
          <a:r>
            <a:rPr lang="ro-RO" sz="2000" b="1" i="0"/>
            <a:t>Se simte scufundat în noroi, incapabil să stea în picioare, fără ajutorul lui Dumnezeu.</a:t>
          </a:r>
          <a:r>
            <a:rPr lang="es-ES" sz="2000" b="1"/>
            <a:t>(</a:t>
          </a:r>
          <a:r>
            <a:rPr lang="ro-RO" sz="2000" b="1"/>
            <a:t>Ps</a:t>
          </a:r>
          <a:r>
            <a:rPr lang="es-ES" sz="2000" b="1"/>
            <a:t>. </a:t>
          </a:r>
          <a:r>
            <a:rPr lang="es-ES" sz="2000" b="1" dirty="0"/>
            <a:t>69:1-3)</a:t>
          </a:r>
        </a:p>
      </dgm:t>
    </dgm:pt>
    <dgm:pt modelId="{DB8779FC-99BA-4CBE-8647-90E413ABE14A}" type="parTrans" cxnId="{3BFF7BAD-70DF-47DD-A230-C59B1334C096}">
      <dgm:prSet/>
      <dgm:spPr/>
      <dgm:t>
        <a:bodyPr/>
        <a:lstStyle/>
        <a:p>
          <a:endParaRPr lang="es-ES" sz="2000"/>
        </a:p>
      </dgm:t>
    </dgm:pt>
    <dgm:pt modelId="{BA2B3180-E921-4712-8D97-2F992C59E316}" type="sibTrans" cxnId="{3BFF7BAD-70DF-47DD-A230-C59B1334C096}">
      <dgm:prSet/>
      <dgm:spPr/>
      <dgm:t>
        <a:bodyPr/>
        <a:lstStyle/>
        <a:p>
          <a:endParaRPr lang="es-ES" sz="2000"/>
        </a:p>
      </dgm:t>
    </dgm:pt>
    <dgm:pt modelId="{3C208B1B-4FEC-45FD-B048-ACA417516061}" type="pres">
      <dgm:prSet presAssocID="{C61F506F-B98E-4D02-9508-FFCB457FD314}" presName="Name0" presStyleCnt="0">
        <dgm:presLayoutVars>
          <dgm:dir/>
          <dgm:resizeHandles val="exact"/>
        </dgm:presLayoutVars>
      </dgm:prSet>
      <dgm:spPr/>
    </dgm:pt>
    <dgm:pt modelId="{28A9ECFD-59AB-4B5B-A598-A8C913D3FABE}" type="pres">
      <dgm:prSet presAssocID="{9B2538A5-FBE5-4AF6-9155-8B48E1A4E563}" presName="composite" presStyleCnt="0"/>
      <dgm:spPr/>
    </dgm:pt>
    <dgm:pt modelId="{D87F17FE-1DF9-4AA6-9F8F-51A387B309AE}" type="pres">
      <dgm:prSet presAssocID="{9B2538A5-FBE5-4AF6-9155-8B48E1A4E563}" presName="rect1" presStyleLbl="trAlignAcc1" presStyleIdx="0" presStyleCnt="4" custScaleX="157012" custLinFactNeighborX="16958">
        <dgm:presLayoutVars>
          <dgm:bulletEnabled val="1"/>
        </dgm:presLayoutVars>
      </dgm:prSet>
      <dgm:spPr/>
    </dgm:pt>
    <dgm:pt modelId="{6BA75B57-8D3C-4631-990C-2FF249A4BBB3}" type="pres">
      <dgm:prSet presAssocID="{9B2538A5-FBE5-4AF6-9155-8B48E1A4E563}" presName="rect2" presStyleLbl="fgImgPlace1" presStyleIdx="0" presStyleCnt="4" custScaleX="209743" custLinFactX="-17915" custLinFactNeighborX="-10000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 modelId="{2877425E-EF34-4949-9947-330225329B03}" type="pres">
      <dgm:prSet presAssocID="{484BC5CF-6A07-4F43-8429-7F1545274CC0}" presName="sibTrans" presStyleCnt="0"/>
      <dgm:spPr/>
    </dgm:pt>
    <dgm:pt modelId="{19B9785A-F361-4F69-9001-7E421A29860A}" type="pres">
      <dgm:prSet presAssocID="{EE1112C0-8473-4BCB-8010-43E90451D184}" presName="composite" presStyleCnt="0"/>
      <dgm:spPr/>
    </dgm:pt>
    <dgm:pt modelId="{395161AF-47AE-40E8-B34D-CF55F9AA8968}" type="pres">
      <dgm:prSet presAssocID="{EE1112C0-8473-4BCB-8010-43E90451D184}" presName="rect1" presStyleLbl="trAlignAcc1" presStyleIdx="1" presStyleCnt="4" custScaleX="157012" custLinFactNeighborX="16958" custLinFactNeighborY="-3183">
        <dgm:presLayoutVars>
          <dgm:bulletEnabled val="1"/>
        </dgm:presLayoutVars>
      </dgm:prSet>
      <dgm:spPr/>
    </dgm:pt>
    <dgm:pt modelId="{78D2940C-D9DD-4026-A39F-69FAC767C82C}" type="pres">
      <dgm:prSet presAssocID="{EE1112C0-8473-4BCB-8010-43E90451D184}" presName="rect2" presStyleLbl="fgImgPlace1" presStyleIdx="1" presStyleCnt="4" custScaleX="209743" custLinFactX="-17915" custLinFactNeighborX="-100000" custLinFactNeighborY="-3030"/>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dgm:spPr>
    </dgm:pt>
    <dgm:pt modelId="{2F21E214-BF6B-4F50-971B-278AEA54CD0F}" type="pres">
      <dgm:prSet presAssocID="{9D1F09BB-6F18-42D7-B247-BCCBDD58D64E}" presName="sibTrans" presStyleCnt="0"/>
      <dgm:spPr/>
    </dgm:pt>
    <dgm:pt modelId="{0D375D99-5DDA-42C1-AC70-472C139412CD}" type="pres">
      <dgm:prSet presAssocID="{AC829F30-B773-42D4-A97F-BDD8C9D7EEB3}" presName="composite" presStyleCnt="0"/>
      <dgm:spPr/>
    </dgm:pt>
    <dgm:pt modelId="{88A163A2-DB9F-4E8D-9530-0B775DED602D}" type="pres">
      <dgm:prSet presAssocID="{AC829F30-B773-42D4-A97F-BDD8C9D7EEB3}" presName="rect1" presStyleLbl="trAlignAcc1" presStyleIdx="2" presStyleCnt="4" custScaleX="157012" custLinFactNeighborX="16958" custLinFactNeighborY="-6366">
        <dgm:presLayoutVars>
          <dgm:bulletEnabled val="1"/>
        </dgm:presLayoutVars>
      </dgm:prSet>
      <dgm:spPr/>
    </dgm:pt>
    <dgm:pt modelId="{5DB408DE-CDAD-4FF1-8530-F5B87F6932A5}" type="pres">
      <dgm:prSet presAssocID="{AC829F30-B773-42D4-A97F-BDD8C9D7EEB3}" presName="rect2" presStyleLbl="fgImgPlace1" presStyleIdx="2" presStyleCnt="4" custScaleX="209743" custLinFactX="-17915" custLinFactNeighborX="-100000" custLinFactNeighborY="-6060"/>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dgm:spPr>
    </dgm:pt>
    <dgm:pt modelId="{D3AE5859-B3F3-4C62-A5D1-361AE2FECB6A}" type="pres">
      <dgm:prSet presAssocID="{5FA52451-3FD1-400D-BCB5-8360985853AD}" presName="sibTrans" presStyleCnt="0"/>
      <dgm:spPr/>
    </dgm:pt>
    <dgm:pt modelId="{A41D52E8-2A55-411D-8050-D2DBBE138A75}" type="pres">
      <dgm:prSet presAssocID="{5EAC85A7-DAFB-40C2-B627-668C694D2635}" presName="composite" presStyleCnt="0"/>
      <dgm:spPr/>
    </dgm:pt>
    <dgm:pt modelId="{E21AAC36-1567-43C6-B5FF-733AFB7FAB54}" type="pres">
      <dgm:prSet presAssocID="{5EAC85A7-DAFB-40C2-B627-668C694D2635}" presName="rect1" presStyleLbl="trAlignAcc1" presStyleIdx="3" presStyleCnt="4" custScaleX="157012" custLinFactNeighborX="16958" custLinFactNeighborY="-9549">
        <dgm:presLayoutVars>
          <dgm:bulletEnabled val="1"/>
        </dgm:presLayoutVars>
      </dgm:prSet>
      <dgm:spPr/>
    </dgm:pt>
    <dgm:pt modelId="{7B49A791-A7B9-4DFB-A01F-88199A71BD24}" type="pres">
      <dgm:prSet presAssocID="{5EAC85A7-DAFB-40C2-B627-668C694D2635}" presName="rect2" presStyleLbl="fgImgPlace1" presStyleIdx="3" presStyleCnt="4" custScaleX="209743" custLinFactX="-17915" custLinFactNeighborX="-100000" custLinFactNeighborY="-9090"/>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dgm:spPr>
    </dgm:pt>
  </dgm:ptLst>
  <dgm:cxnLst>
    <dgm:cxn modelId="{AEECA021-3A8F-4B1B-B967-6A2153F1F93B}" type="presOf" srcId="{EE1112C0-8473-4BCB-8010-43E90451D184}" destId="{395161AF-47AE-40E8-B34D-CF55F9AA8968}" srcOrd="0" destOrd="0" presId="urn:microsoft.com/office/officeart/2008/layout/PictureStrips"/>
    <dgm:cxn modelId="{12262C2D-F90A-4AD5-A0C2-2DCC41461C02}" srcId="{C61F506F-B98E-4D02-9508-FFCB457FD314}" destId="{9B2538A5-FBE5-4AF6-9155-8B48E1A4E563}" srcOrd="0" destOrd="0" parTransId="{C86CA3DC-6A35-4ACE-BCCF-775BEAB34570}" sibTransId="{484BC5CF-6A07-4F43-8429-7F1545274CC0}"/>
    <dgm:cxn modelId="{E02D9337-2E47-4D0F-9C00-58E77E2AD01C}" type="presOf" srcId="{5EAC85A7-DAFB-40C2-B627-668C694D2635}" destId="{E21AAC36-1567-43C6-B5FF-733AFB7FAB54}" srcOrd="0" destOrd="0" presId="urn:microsoft.com/office/officeart/2008/layout/PictureStrips"/>
    <dgm:cxn modelId="{4F5DC953-C9EF-4EA1-BB09-A952296235B5}" type="presOf" srcId="{C61F506F-B98E-4D02-9508-FFCB457FD314}" destId="{3C208B1B-4FEC-45FD-B048-ACA417516061}" srcOrd="0" destOrd="0" presId="urn:microsoft.com/office/officeart/2008/layout/PictureStrips"/>
    <dgm:cxn modelId="{D920F275-8626-4EDC-A2F0-BC42D6028E7D}" srcId="{C61F506F-B98E-4D02-9508-FFCB457FD314}" destId="{EE1112C0-8473-4BCB-8010-43E90451D184}" srcOrd="1" destOrd="0" parTransId="{319BE697-A464-4370-A558-981FDB5911D4}" sibTransId="{9D1F09BB-6F18-42D7-B247-BCCBDD58D64E}"/>
    <dgm:cxn modelId="{A1EAD07E-30C0-4961-B477-D91E7DAEC1D1}" type="presOf" srcId="{9B2538A5-FBE5-4AF6-9155-8B48E1A4E563}" destId="{D87F17FE-1DF9-4AA6-9F8F-51A387B309AE}" srcOrd="0" destOrd="0" presId="urn:microsoft.com/office/officeart/2008/layout/PictureStrips"/>
    <dgm:cxn modelId="{3BFF7BAD-70DF-47DD-A230-C59B1334C096}" srcId="{C61F506F-B98E-4D02-9508-FFCB457FD314}" destId="{5EAC85A7-DAFB-40C2-B627-668C694D2635}" srcOrd="3" destOrd="0" parTransId="{DB8779FC-99BA-4CBE-8647-90E413ABE14A}" sibTransId="{BA2B3180-E921-4712-8D97-2F992C59E316}"/>
    <dgm:cxn modelId="{70AA57BD-F0B2-429B-8D45-459F928EF992}" type="presOf" srcId="{AC829F30-B773-42D4-A97F-BDD8C9D7EEB3}" destId="{88A163A2-DB9F-4E8D-9530-0B775DED602D}" srcOrd="0" destOrd="0" presId="urn:microsoft.com/office/officeart/2008/layout/PictureStrips"/>
    <dgm:cxn modelId="{F86B6EE8-4881-4468-9EEA-32DDFBE60D9D}" srcId="{C61F506F-B98E-4D02-9508-FFCB457FD314}" destId="{AC829F30-B773-42D4-A97F-BDD8C9D7EEB3}" srcOrd="2" destOrd="0" parTransId="{F9AE859F-6EB4-46BD-BC2A-E1CA3DEAF862}" sibTransId="{5FA52451-3FD1-400D-BCB5-8360985853AD}"/>
    <dgm:cxn modelId="{127F4558-727A-43C3-9D24-49542A0B9B58}" type="presParOf" srcId="{3C208B1B-4FEC-45FD-B048-ACA417516061}" destId="{28A9ECFD-59AB-4B5B-A598-A8C913D3FABE}" srcOrd="0" destOrd="0" presId="urn:microsoft.com/office/officeart/2008/layout/PictureStrips"/>
    <dgm:cxn modelId="{8374C899-0EFF-4FDC-BEDB-8130FE293A2F}" type="presParOf" srcId="{28A9ECFD-59AB-4B5B-A598-A8C913D3FABE}" destId="{D87F17FE-1DF9-4AA6-9F8F-51A387B309AE}" srcOrd="0" destOrd="0" presId="urn:microsoft.com/office/officeart/2008/layout/PictureStrips"/>
    <dgm:cxn modelId="{BD0D5F2A-29A5-4846-8975-4C680CE35F47}" type="presParOf" srcId="{28A9ECFD-59AB-4B5B-A598-A8C913D3FABE}" destId="{6BA75B57-8D3C-4631-990C-2FF249A4BBB3}" srcOrd="1" destOrd="0" presId="urn:microsoft.com/office/officeart/2008/layout/PictureStrips"/>
    <dgm:cxn modelId="{AC424EA5-152F-4977-B85B-016BD44E0D91}" type="presParOf" srcId="{3C208B1B-4FEC-45FD-B048-ACA417516061}" destId="{2877425E-EF34-4949-9947-330225329B03}" srcOrd="1" destOrd="0" presId="urn:microsoft.com/office/officeart/2008/layout/PictureStrips"/>
    <dgm:cxn modelId="{A3615A91-E7A7-4AD2-A8D9-E95FDEEB04DC}" type="presParOf" srcId="{3C208B1B-4FEC-45FD-B048-ACA417516061}" destId="{19B9785A-F361-4F69-9001-7E421A29860A}" srcOrd="2" destOrd="0" presId="urn:microsoft.com/office/officeart/2008/layout/PictureStrips"/>
    <dgm:cxn modelId="{51F37F82-B190-488E-95A0-04A5FECF500D}" type="presParOf" srcId="{19B9785A-F361-4F69-9001-7E421A29860A}" destId="{395161AF-47AE-40E8-B34D-CF55F9AA8968}" srcOrd="0" destOrd="0" presId="urn:microsoft.com/office/officeart/2008/layout/PictureStrips"/>
    <dgm:cxn modelId="{031536A0-596C-40E7-8745-279ADC7CBA9E}" type="presParOf" srcId="{19B9785A-F361-4F69-9001-7E421A29860A}" destId="{78D2940C-D9DD-4026-A39F-69FAC767C82C}" srcOrd="1" destOrd="0" presId="urn:microsoft.com/office/officeart/2008/layout/PictureStrips"/>
    <dgm:cxn modelId="{343A3913-932C-475A-BFFE-EC5E381DA5E6}" type="presParOf" srcId="{3C208B1B-4FEC-45FD-B048-ACA417516061}" destId="{2F21E214-BF6B-4F50-971B-278AEA54CD0F}" srcOrd="3" destOrd="0" presId="urn:microsoft.com/office/officeart/2008/layout/PictureStrips"/>
    <dgm:cxn modelId="{F1C6FA59-492D-460C-98EC-44049EB02A8F}" type="presParOf" srcId="{3C208B1B-4FEC-45FD-B048-ACA417516061}" destId="{0D375D99-5DDA-42C1-AC70-472C139412CD}" srcOrd="4" destOrd="0" presId="urn:microsoft.com/office/officeart/2008/layout/PictureStrips"/>
    <dgm:cxn modelId="{DA1CC6BC-46D7-4C61-A393-D88302B7CF2D}" type="presParOf" srcId="{0D375D99-5DDA-42C1-AC70-472C139412CD}" destId="{88A163A2-DB9F-4E8D-9530-0B775DED602D}" srcOrd="0" destOrd="0" presId="urn:microsoft.com/office/officeart/2008/layout/PictureStrips"/>
    <dgm:cxn modelId="{47FFC310-D68F-426E-823C-09CBE4F060E3}" type="presParOf" srcId="{0D375D99-5DDA-42C1-AC70-472C139412CD}" destId="{5DB408DE-CDAD-4FF1-8530-F5B87F6932A5}" srcOrd="1" destOrd="0" presId="urn:microsoft.com/office/officeart/2008/layout/PictureStrips"/>
    <dgm:cxn modelId="{4DD7A3DC-E9DE-4514-B074-F68A51690DF6}" type="presParOf" srcId="{3C208B1B-4FEC-45FD-B048-ACA417516061}" destId="{D3AE5859-B3F3-4C62-A5D1-361AE2FECB6A}" srcOrd="5" destOrd="0" presId="urn:microsoft.com/office/officeart/2008/layout/PictureStrips"/>
    <dgm:cxn modelId="{988465E6-0AD5-44B2-94EB-B5A03E7CF8A1}" type="presParOf" srcId="{3C208B1B-4FEC-45FD-B048-ACA417516061}" destId="{A41D52E8-2A55-411D-8050-D2DBBE138A75}" srcOrd="6" destOrd="0" presId="urn:microsoft.com/office/officeart/2008/layout/PictureStrips"/>
    <dgm:cxn modelId="{4AA81D79-07D6-47B5-9D05-52E39C6C4238}" type="presParOf" srcId="{A41D52E8-2A55-411D-8050-D2DBBE138A75}" destId="{E21AAC36-1567-43C6-B5FF-733AFB7FAB54}" srcOrd="0" destOrd="0" presId="urn:microsoft.com/office/officeart/2008/layout/PictureStrips"/>
    <dgm:cxn modelId="{42931030-ECB3-4DF4-86B7-A918B889C92C}" type="presParOf" srcId="{A41D52E8-2A55-411D-8050-D2DBBE138A75}" destId="{7B49A791-A7B9-4DFB-A01F-88199A71BD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6CD6D-C0EC-42D2-B95B-1AB6EDFBC2CF}" type="doc">
      <dgm:prSet loTypeId="urn:microsoft.com/office/officeart/2005/8/layout/pyramid2" loCatId="pyramid" qsTypeId="urn:microsoft.com/office/officeart/2005/8/quickstyle/simple5" qsCatId="simple" csTypeId="urn:microsoft.com/office/officeart/2005/8/colors/colorful5" csCatId="colorful" phldr="1"/>
      <dgm:spPr/>
      <dgm:t>
        <a:bodyPr/>
        <a:lstStyle/>
        <a:p>
          <a:endParaRPr lang="es-ES"/>
        </a:p>
      </dgm:t>
    </dgm:pt>
    <dgm:pt modelId="{30B2585E-1BCE-4313-A684-725D5D155CE7}">
      <dgm:prSet custT="1"/>
      <dgm:spPr>
        <a:solidFill>
          <a:schemeClr val="accent5">
            <a:lumMod val="20000"/>
            <a:lumOff val="80000"/>
            <a:alpha val="90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ro-RO" sz="2000" b="1"/>
            <a:t>Nu tace, persistă în rugăciune </a:t>
          </a:r>
          <a:r>
            <a:rPr lang="es-ES" sz="2000" b="1"/>
            <a:t>(</a:t>
          </a:r>
          <a:r>
            <a:rPr lang="ro-RO" sz="2000" b="1"/>
            <a:t>Ps</a:t>
          </a:r>
          <a:r>
            <a:rPr lang="es-ES" sz="2000" b="1"/>
            <a:t>. </a:t>
          </a:r>
          <a:r>
            <a:rPr lang="es-ES" sz="2000" b="1" dirty="0"/>
            <a:t>69:13)</a:t>
          </a:r>
          <a:endParaRPr lang="es-ES" sz="2000" dirty="0"/>
        </a:p>
      </dgm:t>
    </dgm:pt>
    <dgm:pt modelId="{E7A3CFB5-7D3B-4FB5-93A8-DFC2B1F3D006}" type="parTrans" cxnId="{9FC80948-3C69-4013-876A-C96651DA227E}">
      <dgm:prSet/>
      <dgm:spPr/>
      <dgm:t>
        <a:bodyPr/>
        <a:lstStyle/>
        <a:p>
          <a:endParaRPr lang="es-ES" sz="1800"/>
        </a:p>
      </dgm:t>
    </dgm:pt>
    <dgm:pt modelId="{C7393F93-64E5-4E77-BA2E-6063DE86181F}" type="sibTrans" cxnId="{9FC80948-3C69-4013-876A-C96651DA227E}">
      <dgm:prSet/>
      <dgm:spPr/>
      <dgm:t>
        <a:bodyPr/>
        <a:lstStyle/>
        <a:p>
          <a:endParaRPr lang="es-ES" sz="1800"/>
        </a:p>
      </dgm:t>
    </dgm:pt>
    <dgm:pt modelId="{514E0370-6EDA-4C2C-BCEC-34CD919C187E}">
      <dgm:prSet custT="1"/>
      <dgm:spPr>
        <a:solidFill>
          <a:srgbClr val="F2B0E1">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s-ES" sz="2000" b="1" dirty="0"/>
            <a:t>Se </a:t>
          </a:r>
          <a:r>
            <a:rPr lang="es-ES" sz="2000" b="1"/>
            <a:t>auto examin</a:t>
          </a:r>
          <a:r>
            <a:rPr lang="ro-RO" sz="2000" b="1"/>
            <a:t>ează</a:t>
          </a:r>
          <a:r>
            <a:rPr lang="es-ES" sz="2000" b="1"/>
            <a:t> (</a:t>
          </a:r>
          <a:r>
            <a:rPr lang="ro-RO" sz="2000" b="1"/>
            <a:t>Ps</a:t>
          </a:r>
          <a:r>
            <a:rPr lang="es-ES" sz="2000" b="1"/>
            <a:t>. </a:t>
          </a:r>
          <a:r>
            <a:rPr lang="es-ES" sz="2000" b="1" dirty="0"/>
            <a:t>69:5-6)</a:t>
          </a:r>
          <a:endParaRPr lang="es-ES" sz="2000" dirty="0"/>
        </a:p>
      </dgm:t>
    </dgm:pt>
    <dgm:pt modelId="{F9B27DFF-B8B3-426E-B303-8BEA719A68AD}" type="parTrans" cxnId="{C628E912-7F1F-4D72-9DD1-E5672EAEE42D}">
      <dgm:prSet/>
      <dgm:spPr/>
      <dgm:t>
        <a:bodyPr/>
        <a:lstStyle/>
        <a:p>
          <a:endParaRPr lang="es-ES" sz="1800"/>
        </a:p>
      </dgm:t>
    </dgm:pt>
    <dgm:pt modelId="{4BD2617D-28AB-4D2A-8DDA-91ABE49B940A}" type="sibTrans" cxnId="{C628E912-7F1F-4D72-9DD1-E5672EAEE42D}">
      <dgm:prSet/>
      <dgm:spPr/>
      <dgm:t>
        <a:bodyPr/>
        <a:lstStyle/>
        <a:p>
          <a:endParaRPr lang="es-ES" sz="1800"/>
        </a:p>
      </dgm:t>
    </dgm:pt>
    <dgm:pt modelId="{BEE8E6A7-D97E-41E3-9FFA-C01B30197F18}">
      <dgm:prSet custT="1"/>
      <dgm:spPr>
        <a:solidFill>
          <a:srgbClr val="E0C0F2">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ro-RO" sz="2000" b="1"/>
            <a:t>Își declară dragostea față de Dumnezeu </a:t>
          </a:r>
          <a:r>
            <a:rPr lang="es-ES" sz="2000" b="1"/>
            <a:t>(</a:t>
          </a:r>
          <a:r>
            <a:rPr lang="ro-RO" sz="2000" b="1"/>
            <a:t>Ps</a:t>
          </a:r>
          <a:r>
            <a:rPr lang="es-ES" sz="2000" b="1"/>
            <a:t>. </a:t>
          </a:r>
          <a:r>
            <a:rPr lang="es-ES" sz="2000" b="1" dirty="0"/>
            <a:t>69:7, 9)</a:t>
          </a:r>
          <a:endParaRPr lang="es-ES" sz="2000" dirty="0"/>
        </a:p>
      </dgm:t>
    </dgm:pt>
    <dgm:pt modelId="{7D7281D0-47A1-41A3-AD91-0F56B41FE91D}" type="parTrans" cxnId="{C3E294D5-98D0-4DA9-BB45-6E53A2889512}">
      <dgm:prSet/>
      <dgm:spPr/>
      <dgm:t>
        <a:bodyPr/>
        <a:lstStyle/>
        <a:p>
          <a:endParaRPr lang="es-ES" sz="1800"/>
        </a:p>
      </dgm:t>
    </dgm:pt>
    <dgm:pt modelId="{AA6E7FC9-0CD3-409F-91BD-722AFCEB5046}" type="sibTrans" cxnId="{C3E294D5-98D0-4DA9-BB45-6E53A2889512}">
      <dgm:prSet/>
      <dgm:spPr/>
      <dgm:t>
        <a:bodyPr/>
        <a:lstStyle/>
        <a:p>
          <a:endParaRPr lang="es-ES" sz="1800"/>
        </a:p>
      </dgm:t>
    </dgm:pt>
    <dgm:pt modelId="{DF7AD7E4-604F-4156-B9D3-8E95E8E75083}">
      <dgm:prSet custT="1"/>
      <dgm:spPr>
        <a:solidFill>
          <a:srgbClr val="CAC8F0">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ro-RO" sz="2000" b="1"/>
            <a:t>Este convins că Dumnezeu nu va tăcea pentru totdeauna </a:t>
          </a:r>
          <a:r>
            <a:rPr lang="es-ES" sz="2000" b="1"/>
            <a:t>(</a:t>
          </a:r>
          <a:r>
            <a:rPr lang="ro-RO" sz="2000" b="1"/>
            <a:t>Ps</a:t>
          </a:r>
          <a:r>
            <a:rPr lang="es-ES" sz="2000" b="1"/>
            <a:t>. </a:t>
          </a:r>
          <a:r>
            <a:rPr lang="es-ES" sz="2000" b="1" dirty="0"/>
            <a:t>69:33-36; 42:5; 102:13)</a:t>
          </a:r>
          <a:endParaRPr lang="es-ES" sz="2000" dirty="0"/>
        </a:p>
      </dgm:t>
    </dgm:pt>
    <dgm:pt modelId="{537A3D72-425F-40F3-B811-EA89E1B07E10}" type="parTrans" cxnId="{1896FE98-9BF3-4F79-ACDA-D67BF9B15222}">
      <dgm:prSet/>
      <dgm:spPr/>
      <dgm:t>
        <a:bodyPr/>
        <a:lstStyle/>
        <a:p>
          <a:endParaRPr lang="es-ES" sz="1800"/>
        </a:p>
      </dgm:t>
    </dgm:pt>
    <dgm:pt modelId="{BA5403EE-F9C2-4607-8A6F-DD8B92EF8585}" type="sibTrans" cxnId="{1896FE98-9BF3-4F79-ACDA-D67BF9B15222}">
      <dgm:prSet/>
      <dgm:spPr/>
      <dgm:t>
        <a:bodyPr/>
        <a:lstStyle/>
        <a:p>
          <a:endParaRPr lang="es-ES" sz="1800"/>
        </a:p>
      </dgm:t>
    </dgm:pt>
    <dgm:pt modelId="{FACBC4F8-233D-4FB9-B419-76069C41FA5F}" type="pres">
      <dgm:prSet presAssocID="{DCA6CD6D-C0EC-42D2-B95B-1AB6EDFBC2CF}" presName="compositeShape" presStyleCnt="0">
        <dgm:presLayoutVars>
          <dgm:dir/>
          <dgm:resizeHandles/>
        </dgm:presLayoutVars>
      </dgm:prSet>
      <dgm:spPr/>
    </dgm:pt>
    <dgm:pt modelId="{64298FFA-6F54-40BE-B318-6B5CFFD7E03F}" type="pres">
      <dgm:prSet presAssocID="{DCA6CD6D-C0EC-42D2-B95B-1AB6EDFBC2CF}" presName="pyramid" presStyleLbl="node1" presStyleIdx="0" presStyleCnt="1" custScaleX="89908" custLinFactNeighborX="-11556" custLinFactNeighborY="0"/>
      <dgm:spPr>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16574129-C195-4A90-9FB3-F5840E0EEA2E}" type="pres">
      <dgm:prSet presAssocID="{DCA6CD6D-C0EC-42D2-B95B-1AB6EDFBC2CF}" presName="theList" presStyleCnt="0"/>
      <dgm:spPr/>
    </dgm:pt>
    <dgm:pt modelId="{D1B68981-587A-4081-87BB-A8B726A0710C}" type="pres">
      <dgm:prSet presAssocID="{30B2585E-1BCE-4313-A684-725D5D155CE7}" presName="aNode" presStyleLbl="fgAcc1" presStyleIdx="0" presStyleCnt="4" custScaleX="125780" custScaleY="272158" custLinFactY="-100000" custLinFactNeighborX="12834" custLinFactNeighborY="-150924">
        <dgm:presLayoutVars>
          <dgm:bulletEnabled val="1"/>
        </dgm:presLayoutVars>
      </dgm:prSet>
      <dgm:spPr/>
    </dgm:pt>
    <dgm:pt modelId="{C4469786-1AD3-4024-B69F-CECD46DE4AE4}" type="pres">
      <dgm:prSet presAssocID="{30B2585E-1BCE-4313-A684-725D5D155CE7}" presName="aSpace" presStyleCnt="0"/>
      <dgm:spPr/>
    </dgm:pt>
    <dgm:pt modelId="{1DA1A352-572B-4488-8918-67CC9E034057}" type="pres">
      <dgm:prSet presAssocID="{514E0370-6EDA-4C2C-BCEC-34CD919C187E}" presName="aNode" presStyleLbl="fgAcc1" presStyleIdx="1" presStyleCnt="4" custScaleX="125780" custScaleY="272158" custLinFactY="-30392" custLinFactNeighborX="12834" custLinFactNeighborY="-100000">
        <dgm:presLayoutVars>
          <dgm:bulletEnabled val="1"/>
        </dgm:presLayoutVars>
      </dgm:prSet>
      <dgm:spPr/>
    </dgm:pt>
    <dgm:pt modelId="{ED577670-44C3-4ECE-A1DA-DCD228EC7B26}" type="pres">
      <dgm:prSet presAssocID="{514E0370-6EDA-4C2C-BCEC-34CD919C187E}" presName="aSpace" presStyleCnt="0"/>
      <dgm:spPr/>
    </dgm:pt>
    <dgm:pt modelId="{6BE4A8CF-F366-43D7-8606-1DF8C24871C3}" type="pres">
      <dgm:prSet presAssocID="{BEE8E6A7-D97E-41E3-9FFA-C01B30197F18}" presName="aNode" presStyleLbl="fgAcc1" presStyleIdx="2" presStyleCnt="4" custScaleX="125780" custScaleY="272158" custLinFactY="6622" custLinFactNeighborX="12834" custLinFactNeighborY="100000">
        <dgm:presLayoutVars>
          <dgm:bulletEnabled val="1"/>
        </dgm:presLayoutVars>
      </dgm:prSet>
      <dgm:spPr/>
    </dgm:pt>
    <dgm:pt modelId="{C2683F34-D676-4A52-9551-0DFB4C085AD9}" type="pres">
      <dgm:prSet presAssocID="{BEE8E6A7-D97E-41E3-9FFA-C01B30197F18}" presName="aSpace" presStyleCnt="0"/>
      <dgm:spPr/>
    </dgm:pt>
    <dgm:pt modelId="{50B00464-E2A2-4314-BB4A-FF8A5EFF73A5}" type="pres">
      <dgm:prSet presAssocID="{DF7AD7E4-604F-4156-B9D3-8E95E8E75083}" presName="aNode" presStyleLbl="fgAcc1" presStyleIdx="3" presStyleCnt="4" custScaleX="125780" custScaleY="398093" custLinFactY="65525" custLinFactNeighborX="13822" custLinFactNeighborY="100000">
        <dgm:presLayoutVars>
          <dgm:bulletEnabled val="1"/>
        </dgm:presLayoutVars>
      </dgm:prSet>
      <dgm:spPr/>
    </dgm:pt>
    <dgm:pt modelId="{5D780696-CCA4-4D9F-B2E4-3AC0DE39DF1B}" type="pres">
      <dgm:prSet presAssocID="{DF7AD7E4-604F-4156-B9D3-8E95E8E75083}" presName="aSpace" presStyleCnt="0"/>
      <dgm:spPr/>
    </dgm:pt>
  </dgm:ptLst>
  <dgm:cxnLst>
    <dgm:cxn modelId="{1ED46411-D7CF-4684-AA25-AC48630556B6}" type="presOf" srcId="{30B2585E-1BCE-4313-A684-725D5D155CE7}" destId="{D1B68981-587A-4081-87BB-A8B726A0710C}" srcOrd="0" destOrd="0" presId="urn:microsoft.com/office/officeart/2005/8/layout/pyramid2"/>
    <dgm:cxn modelId="{C628E912-7F1F-4D72-9DD1-E5672EAEE42D}" srcId="{DCA6CD6D-C0EC-42D2-B95B-1AB6EDFBC2CF}" destId="{514E0370-6EDA-4C2C-BCEC-34CD919C187E}" srcOrd="1" destOrd="0" parTransId="{F9B27DFF-B8B3-426E-B303-8BEA719A68AD}" sibTransId="{4BD2617D-28AB-4D2A-8DDA-91ABE49B940A}"/>
    <dgm:cxn modelId="{B755D42A-163F-4F71-A94D-D404D6D6E1CF}" type="presOf" srcId="{DCA6CD6D-C0EC-42D2-B95B-1AB6EDFBC2CF}" destId="{FACBC4F8-233D-4FB9-B419-76069C41FA5F}" srcOrd="0" destOrd="0" presId="urn:microsoft.com/office/officeart/2005/8/layout/pyramid2"/>
    <dgm:cxn modelId="{9FC80948-3C69-4013-876A-C96651DA227E}" srcId="{DCA6CD6D-C0EC-42D2-B95B-1AB6EDFBC2CF}" destId="{30B2585E-1BCE-4313-A684-725D5D155CE7}" srcOrd="0" destOrd="0" parTransId="{E7A3CFB5-7D3B-4FB5-93A8-DFC2B1F3D006}" sibTransId="{C7393F93-64E5-4E77-BA2E-6063DE86181F}"/>
    <dgm:cxn modelId="{64F4A04E-04B5-4394-A8D6-C663FE0CA3AB}" type="presOf" srcId="{514E0370-6EDA-4C2C-BCEC-34CD919C187E}" destId="{1DA1A352-572B-4488-8918-67CC9E034057}" srcOrd="0" destOrd="0" presId="urn:microsoft.com/office/officeart/2005/8/layout/pyramid2"/>
    <dgm:cxn modelId="{1896FE98-9BF3-4F79-ACDA-D67BF9B15222}" srcId="{DCA6CD6D-C0EC-42D2-B95B-1AB6EDFBC2CF}" destId="{DF7AD7E4-604F-4156-B9D3-8E95E8E75083}" srcOrd="3" destOrd="0" parTransId="{537A3D72-425F-40F3-B811-EA89E1B07E10}" sibTransId="{BA5403EE-F9C2-4607-8A6F-DD8B92EF8585}"/>
    <dgm:cxn modelId="{F6954FB1-A730-4A7B-B2C1-FE467DF59E12}" type="presOf" srcId="{DF7AD7E4-604F-4156-B9D3-8E95E8E75083}" destId="{50B00464-E2A2-4314-BB4A-FF8A5EFF73A5}" srcOrd="0" destOrd="0" presId="urn:microsoft.com/office/officeart/2005/8/layout/pyramid2"/>
    <dgm:cxn modelId="{C3E294D5-98D0-4DA9-BB45-6E53A2889512}" srcId="{DCA6CD6D-C0EC-42D2-B95B-1AB6EDFBC2CF}" destId="{BEE8E6A7-D97E-41E3-9FFA-C01B30197F18}" srcOrd="2" destOrd="0" parTransId="{7D7281D0-47A1-41A3-AD91-0F56B41FE91D}" sibTransId="{AA6E7FC9-0CD3-409F-91BD-722AFCEB5046}"/>
    <dgm:cxn modelId="{27AF97F5-C78E-401F-A54D-DD414C0C8CD3}" type="presOf" srcId="{BEE8E6A7-D97E-41E3-9FFA-C01B30197F18}" destId="{6BE4A8CF-F366-43D7-8606-1DF8C24871C3}" srcOrd="0" destOrd="0" presId="urn:microsoft.com/office/officeart/2005/8/layout/pyramid2"/>
    <dgm:cxn modelId="{3E0849D4-646A-469D-A647-BA2D54596B56}" type="presParOf" srcId="{FACBC4F8-233D-4FB9-B419-76069C41FA5F}" destId="{64298FFA-6F54-40BE-B318-6B5CFFD7E03F}" srcOrd="0" destOrd="0" presId="urn:microsoft.com/office/officeart/2005/8/layout/pyramid2"/>
    <dgm:cxn modelId="{DE96A788-A9AF-4C90-9E47-A4510FEB0449}" type="presParOf" srcId="{FACBC4F8-233D-4FB9-B419-76069C41FA5F}" destId="{16574129-C195-4A90-9FB3-F5840E0EEA2E}" srcOrd="1" destOrd="0" presId="urn:microsoft.com/office/officeart/2005/8/layout/pyramid2"/>
    <dgm:cxn modelId="{650B72C9-AB77-4F27-9AC4-3FF06BC0BD8E}" type="presParOf" srcId="{16574129-C195-4A90-9FB3-F5840E0EEA2E}" destId="{D1B68981-587A-4081-87BB-A8B726A0710C}" srcOrd="0" destOrd="0" presId="urn:microsoft.com/office/officeart/2005/8/layout/pyramid2"/>
    <dgm:cxn modelId="{B0D0DF92-F99B-450E-AF59-9A3E383D0937}" type="presParOf" srcId="{16574129-C195-4A90-9FB3-F5840E0EEA2E}" destId="{C4469786-1AD3-4024-B69F-CECD46DE4AE4}" srcOrd="1" destOrd="0" presId="urn:microsoft.com/office/officeart/2005/8/layout/pyramid2"/>
    <dgm:cxn modelId="{E4786523-4F11-42B3-B28C-265BA79E81E5}" type="presParOf" srcId="{16574129-C195-4A90-9FB3-F5840E0EEA2E}" destId="{1DA1A352-572B-4488-8918-67CC9E034057}" srcOrd="2" destOrd="0" presId="urn:microsoft.com/office/officeart/2005/8/layout/pyramid2"/>
    <dgm:cxn modelId="{075E82C6-F393-43D3-A8E9-6C24399026F2}" type="presParOf" srcId="{16574129-C195-4A90-9FB3-F5840E0EEA2E}" destId="{ED577670-44C3-4ECE-A1DA-DCD228EC7B26}" srcOrd="3" destOrd="0" presId="urn:microsoft.com/office/officeart/2005/8/layout/pyramid2"/>
    <dgm:cxn modelId="{7DAA2689-C5A5-4780-AA28-C774C72C38F5}" type="presParOf" srcId="{16574129-C195-4A90-9FB3-F5840E0EEA2E}" destId="{6BE4A8CF-F366-43D7-8606-1DF8C24871C3}" srcOrd="4" destOrd="0" presId="urn:microsoft.com/office/officeart/2005/8/layout/pyramid2"/>
    <dgm:cxn modelId="{89511118-7E50-443A-AC68-001E5FFC6CED}" type="presParOf" srcId="{16574129-C195-4A90-9FB3-F5840E0EEA2E}" destId="{C2683F34-D676-4A52-9551-0DFB4C085AD9}" srcOrd="5" destOrd="0" presId="urn:microsoft.com/office/officeart/2005/8/layout/pyramid2"/>
    <dgm:cxn modelId="{852A27B9-0829-4262-A6E4-44FE615D5250}" type="presParOf" srcId="{16574129-C195-4A90-9FB3-F5840E0EEA2E}" destId="{50B00464-E2A2-4314-BB4A-FF8A5EFF73A5}" srcOrd="6" destOrd="0" presId="urn:microsoft.com/office/officeart/2005/8/layout/pyramid2"/>
    <dgm:cxn modelId="{028A2879-F6E2-4347-A9C1-6314624DCD7D}" type="presParOf" srcId="{16574129-C195-4A90-9FB3-F5840E0EEA2E}" destId="{5D780696-CCA4-4D9F-B2E4-3AC0DE39DF1B}"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F17FE-1DF9-4AA6-9F8F-51A387B309AE}">
      <dsp:nvSpPr>
        <dsp:cNvPr id="0" name=""/>
        <dsp:cNvSpPr/>
      </dsp:nvSpPr>
      <dsp:spPr>
        <a:xfrm>
          <a:off x="978024" y="377699"/>
          <a:ext cx="4512341" cy="898088"/>
        </a:xfrm>
        <a:prstGeom prst="rect">
          <a:avLst/>
        </a:prstGeom>
        <a:solidFill>
          <a:schemeClr val="accent2">
            <a:lumMod val="40000"/>
            <a:lumOff val="60000"/>
          </a:schemeClr>
        </a:solidFill>
        <a:ln>
          <a:solidFill>
            <a:schemeClr val="accent2">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a:t>Ca un cerb care nu găsește ape de băut </a:t>
          </a:r>
          <a:r>
            <a:rPr lang="es-ES" sz="2000" b="1" kern="1200"/>
            <a:t>(</a:t>
          </a:r>
          <a:r>
            <a:rPr lang="ro-RO" sz="2000" b="1" kern="1200"/>
            <a:t>Ps</a:t>
          </a:r>
          <a:r>
            <a:rPr lang="es-ES" sz="2000" b="1" kern="1200"/>
            <a:t>. </a:t>
          </a:r>
          <a:r>
            <a:rPr lang="es-ES" sz="2000" b="1" kern="1200" dirty="0"/>
            <a:t>42:1-3)</a:t>
          </a:r>
          <a:endParaRPr lang="es-ES" sz="2000" kern="1200" dirty="0"/>
        </a:p>
      </dsp:txBody>
      <dsp:txXfrm>
        <a:off x="978024" y="377699"/>
        <a:ext cx="4512341" cy="898088"/>
      </dsp:txXfrm>
    </dsp:sp>
    <dsp:sp modelId="{6BA75B57-8D3C-4631-990C-2FF249A4BBB3}">
      <dsp:nvSpPr>
        <dsp:cNvPr id="0" name=""/>
        <dsp:cNvSpPr/>
      </dsp:nvSpPr>
      <dsp:spPr>
        <a:xfrm>
          <a:off x="103912" y="247975"/>
          <a:ext cx="1318574" cy="942993"/>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5161AF-47AE-40E8-B34D-CF55F9AA8968}">
      <dsp:nvSpPr>
        <dsp:cNvPr id="0" name=""/>
        <dsp:cNvSpPr/>
      </dsp:nvSpPr>
      <dsp:spPr>
        <a:xfrm>
          <a:off x="978024" y="1479707"/>
          <a:ext cx="4512341" cy="898088"/>
        </a:xfrm>
        <a:prstGeom prst="rect">
          <a:avLst/>
        </a:prstGeom>
        <a:solidFill>
          <a:srgbClr val="DCC5ED"/>
        </a:solidFill>
        <a:ln>
          <a:solidFill>
            <a:srgbClr val="7030A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a:t>Este speriat, rănit, fără poftă de viață </a:t>
          </a:r>
          <a:r>
            <a:rPr lang="es-ES" sz="2000" b="1" kern="1200"/>
            <a:t>(</a:t>
          </a:r>
          <a:r>
            <a:rPr lang="ro-RO" sz="2000" b="1" kern="1200"/>
            <a:t>Ps</a:t>
          </a:r>
          <a:r>
            <a:rPr lang="es-ES" sz="2000" b="1" kern="1200"/>
            <a:t>. </a:t>
          </a:r>
          <a:r>
            <a:rPr lang="es-ES" sz="2000" b="1" kern="1200" dirty="0"/>
            <a:t>102:2-4)</a:t>
          </a:r>
          <a:endParaRPr lang="es-ES" sz="2000" kern="1200" dirty="0"/>
        </a:p>
      </dsp:txBody>
      <dsp:txXfrm>
        <a:off x="978024" y="1479707"/>
        <a:ext cx="4512341" cy="898088"/>
      </dsp:txXfrm>
    </dsp:sp>
    <dsp:sp modelId="{78D2940C-D9DD-4026-A39F-69FAC767C82C}">
      <dsp:nvSpPr>
        <dsp:cNvPr id="0" name=""/>
        <dsp:cNvSpPr/>
      </dsp:nvSpPr>
      <dsp:spPr>
        <a:xfrm>
          <a:off x="103912" y="1349996"/>
          <a:ext cx="1318574" cy="942993"/>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8A163A2-DB9F-4E8D-9530-0B775DED602D}">
      <dsp:nvSpPr>
        <dsp:cNvPr id="0" name=""/>
        <dsp:cNvSpPr/>
      </dsp:nvSpPr>
      <dsp:spPr>
        <a:xfrm>
          <a:off x="978024" y="2581714"/>
          <a:ext cx="4512341" cy="898088"/>
        </a:xfrm>
        <a:prstGeom prst="rect">
          <a:avLst/>
        </a:prstGeom>
        <a:solidFill>
          <a:schemeClr val="accent4">
            <a:lumMod val="20000"/>
            <a:lumOff val="80000"/>
          </a:schemeClr>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kern="1200"/>
            <a:t>I se pare că trăiește în deșert, asemeni unui pelican sau unei alte păsări solitare </a:t>
          </a:r>
          <a:r>
            <a:rPr lang="es-ES" sz="2000" b="1" kern="1200"/>
            <a:t>(</a:t>
          </a:r>
          <a:r>
            <a:rPr lang="ro-RO" sz="2000" b="1" kern="1200"/>
            <a:t>Ps</a:t>
          </a:r>
          <a:r>
            <a:rPr lang="es-ES" sz="2000" b="1" kern="1200"/>
            <a:t>. </a:t>
          </a:r>
          <a:r>
            <a:rPr lang="es-ES" sz="2000" b="1" kern="1200" dirty="0"/>
            <a:t>102:6-7)</a:t>
          </a:r>
          <a:endParaRPr lang="es-ES" sz="2000" kern="1200" dirty="0"/>
        </a:p>
      </dsp:txBody>
      <dsp:txXfrm>
        <a:off x="978024" y="2581714"/>
        <a:ext cx="4512341" cy="898088"/>
      </dsp:txXfrm>
    </dsp:sp>
    <dsp:sp modelId="{5DB408DE-CDAD-4FF1-8530-F5B87F6932A5}">
      <dsp:nvSpPr>
        <dsp:cNvPr id="0" name=""/>
        <dsp:cNvSpPr/>
      </dsp:nvSpPr>
      <dsp:spPr>
        <a:xfrm>
          <a:off x="103912" y="2452017"/>
          <a:ext cx="1318574" cy="942993"/>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21AAC36-1567-43C6-B5FF-733AFB7FAB54}">
      <dsp:nvSpPr>
        <dsp:cNvPr id="0" name=""/>
        <dsp:cNvSpPr/>
      </dsp:nvSpPr>
      <dsp:spPr>
        <a:xfrm>
          <a:off x="978024" y="3683722"/>
          <a:ext cx="4512341" cy="898088"/>
        </a:xfrm>
        <a:prstGeom prst="rect">
          <a:avLst/>
        </a:prstGeom>
        <a:solidFill>
          <a:schemeClr val="accent5">
            <a:lumMod val="20000"/>
            <a:lumOff val="80000"/>
          </a:schemeClr>
        </a:solidFill>
        <a:ln>
          <a:solidFill>
            <a:schemeClr val="accent3">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ro-RO" sz="2000" b="1" i="0" kern="1200"/>
            <a:t>Se simte scufundat în noroi, incapabil să stea în picioare, fără ajutorul lui Dumnezeu.</a:t>
          </a:r>
          <a:r>
            <a:rPr lang="es-ES" sz="2000" b="1" kern="1200"/>
            <a:t>(</a:t>
          </a:r>
          <a:r>
            <a:rPr lang="ro-RO" sz="2000" b="1" kern="1200"/>
            <a:t>Ps</a:t>
          </a:r>
          <a:r>
            <a:rPr lang="es-ES" sz="2000" b="1" kern="1200"/>
            <a:t>. </a:t>
          </a:r>
          <a:r>
            <a:rPr lang="es-ES" sz="2000" b="1" kern="1200" dirty="0"/>
            <a:t>69:1-3)</a:t>
          </a:r>
        </a:p>
      </dsp:txBody>
      <dsp:txXfrm>
        <a:off x="978024" y="3683722"/>
        <a:ext cx="4512341" cy="898088"/>
      </dsp:txXfrm>
    </dsp:sp>
    <dsp:sp modelId="{7B49A791-A7B9-4DFB-A01F-88199A71BD24}">
      <dsp:nvSpPr>
        <dsp:cNvPr id="0" name=""/>
        <dsp:cNvSpPr/>
      </dsp:nvSpPr>
      <dsp:spPr>
        <a:xfrm>
          <a:off x="103912" y="3554038"/>
          <a:ext cx="1318574" cy="942993"/>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98FFA-6F54-40BE-B318-6B5CFFD7E03F}">
      <dsp:nvSpPr>
        <dsp:cNvPr id="0" name=""/>
        <dsp:cNvSpPr/>
      </dsp:nvSpPr>
      <dsp:spPr>
        <a:xfrm>
          <a:off x="35550" y="0"/>
          <a:ext cx="4001694" cy="4450877"/>
        </a:xfrm>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D1B68981-587A-4081-87BB-A8B726A0710C}">
      <dsp:nvSpPr>
        <dsp:cNvPr id="0" name=""/>
        <dsp:cNvSpPr/>
      </dsp:nvSpPr>
      <dsp:spPr>
        <a:xfrm>
          <a:off x="2549120" y="113039"/>
          <a:ext cx="3638903" cy="765369"/>
        </a:xfrm>
        <a:prstGeom prst="round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a:t>Nu tace, persistă în rugăciune </a:t>
          </a:r>
          <a:r>
            <a:rPr lang="es-ES" sz="2000" b="1" kern="1200"/>
            <a:t>(</a:t>
          </a:r>
          <a:r>
            <a:rPr lang="ro-RO" sz="2000" b="1" kern="1200"/>
            <a:t>Ps</a:t>
          </a:r>
          <a:r>
            <a:rPr lang="es-ES" sz="2000" b="1" kern="1200"/>
            <a:t>. </a:t>
          </a:r>
          <a:r>
            <a:rPr lang="es-ES" sz="2000" b="1" kern="1200" dirty="0"/>
            <a:t>69:13)</a:t>
          </a:r>
          <a:endParaRPr lang="es-ES" sz="2000" kern="1200" dirty="0"/>
        </a:p>
      </dsp:txBody>
      <dsp:txXfrm>
        <a:off x="2586482" y="150401"/>
        <a:ext cx="3564179" cy="690645"/>
      </dsp:txXfrm>
    </dsp:sp>
    <dsp:sp modelId="{1DA1A352-572B-4488-8918-67CC9E034057}">
      <dsp:nvSpPr>
        <dsp:cNvPr id="0" name=""/>
        <dsp:cNvSpPr/>
      </dsp:nvSpPr>
      <dsp:spPr>
        <a:xfrm>
          <a:off x="2549120" y="1127215"/>
          <a:ext cx="3638903" cy="765369"/>
        </a:xfrm>
        <a:prstGeom prst="roundRect">
          <a:avLst/>
        </a:prstGeom>
        <a:solidFill>
          <a:srgbClr val="F2B0E1">
            <a:alpha val="89804"/>
          </a:srgbClr>
        </a:solidFill>
        <a:ln w="12700" cap="flat" cmpd="sng" algn="ctr">
          <a:solidFill>
            <a:schemeClr val="accent5">
              <a:hueOff val="-2170221"/>
              <a:satOff val="-7353"/>
              <a:lumOff val="4052"/>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Se </a:t>
          </a:r>
          <a:r>
            <a:rPr lang="es-ES" sz="2000" b="1" kern="1200"/>
            <a:t>auto examin</a:t>
          </a:r>
          <a:r>
            <a:rPr lang="ro-RO" sz="2000" b="1" kern="1200"/>
            <a:t>ează</a:t>
          </a:r>
          <a:r>
            <a:rPr lang="es-ES" sz="2000" b="1" kern="1200"/>
            <a:t> (</a:t>
          </a:r>
          <a:r>
            <a:rPr lang="ro-RO" sz="2000" b="1" kern="1200"/>
            <a:t>Ps</a:t>
          </a:r>
          <a:r>
            <a:rPr lang="es-ES" sz="2000" b="1" kern="1200"/>
            <a:t>. </a:t>
          </a:r>
          <a:r>
            <a:rPr lang="es-ES" sz="2000" b="1" kern="1200" dirty="0"/>
            <a:t>69:5-6)</a:t>
          </a:r>
          <a:endParaRPr lang="es-ES" sz="2000" kern="1200" dirty="0"/>
        </a:p>
      </dsp:txBody>
      <dsp:txXfrm>
        <a:off x="2586482" y="1164577"/>
        <a:ext cx="3564179" cy="690645"/>
      </dsp:txXfrm>
    </dsp:sp>
    <dsp:sp modelId="{6BE4A8CF-F366-43D7-8606-1DF8C24871C3}">
      <dsp:nvSpPr>
        <dsp:cNvPr id="0" name=""/>
        <dsp:cNvSpPr/>
      </dsp:nvSpPr>
      <dsp:spPr>
        <a:xfrm>
          <a:off x="2549120" y="2102135"/>
          <a:ext cx="3638903" cy="765369"/>
        </a:xfrm>
        <a:prstGeom prst="roundRect">
          <a:avLst/>
        </a:prstGeom>
        <a:solidFill>
          <a:srgbClr val="E0C0F2">
            <a:alpha val="89804"/>
          </a:srgbClr>
        </a:solidFill>
        <a:ln w="12700" cap="flat" cmpd="sng" algn="ctr">
          <a:solidFill>
            <a:schemeClr val="accent5">
              <a:hueOff val="-4340441"/>
              <a:satOff val="-14705"/>
              <a:lumOff val="8105"/>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a:t>Își declară dragostea față de Dumnezeu </a:t>
          </a:r>
          <a:r>
            <a:rPr lang="es-ES" sz="2000" b="1" kern="1200"/>
            <a:t>(</a:t>
          </a:r>
          <a:r>
            <a:rPr lang="ro-RO" sz="2000" b="1" kern="1200"/>
            <a:t>Ps</a:t>
          </a:r>
          <a:r>
            <a:rPr lang="es-ES" sz="2000" b="1" kern="1200"/>
            <a:t>. </a:t>
          </a:r>
          <a:r>
            <a:rPr lang="es-ES" sz="2000" b="1" kern="1200" dirty="0"/>
            <a:t>69:7, 9)</a:t>
          </a:r>
          <a:endParaRPr lang="es-ES" sz="2000" kern="1200" dirty="0"/>
        </a:p>
      </dsp:txBody>
      <dsp:txXfrm>
        <a:off x="2586482" y="2139497"/>
        <a:ext cx="3564179" cy="690645"/>
      </dsp:txXfrm>
    </dsp:sp>
    <dsp:sp modelId="{50B00464-E2A2-4314-BB4A-FF8A5EFF73A5}">
      <dsp:nvSpPr>
        <dsp:cNvPr id="0" name=""/>
        <dsp:cNvSpPr/>
      </dsp:nvSpPr>
      <dsp:spPr>
        <a:xfrm>
          <a:off x="2577704" y="3068305"/>
          <a:ext cx="3638903" cy="1119526"/>
        </a:xfrm>
        <a:prstGeom prst="roundRect">
          <a:avLst/>
        </a:prstGeom>
        <a:solidFill>
          <a:srgbClr val="CAC8F0">
            <a:alpha val="89804"/>
          </a:srgbClr>
        </a:solidFill>
        <a:ln w="12700" cap="flat" cmpd="sng" algn="ctr">
          <a:solidFill>
            <a:schemeClr val="accent5">
              <a:hueOff val="-6510662"/>
              <a:satOff val="-22058"/>
              <a:lumOff val="12157"/>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1" kern="1200"/>
            <a:t>Este convins că Dumnezeu nu va tăcea pentru totdeauna </a:t>
          </a:r>
          <a:r>
            <a:rPr lang="es-ES" sz="2000" b="1" kern="1200"/>
            <a:t>(</a:t>
          </a:r>
          <a:r>
            <a:rPr lang="ro-RO" sz="2000" b="1" kern="1200"/>
            <a:t>Ps</a:t>
          </a:r>
          <a:r>
            <a:rPr lang="es-ES" sz="2000" b="1" kern="1200"/>
            <a:t>. </a:t>
          </a:r>
          <a:r>
            <a:rPr lang="es-ES" sz="2000" b="1" kern="1200" dirty="0"/>
            <a:t>69:33-36; 42:5; 102:13)</a:t>
          </a:r>
          <a:endParaRPr lang="es-ES" sz="2000" kern="1200" dirty="0"/>
        </a:p>
      </dsp:txBody>
      <dsp:txXfrm>
        <a:off x="2632355" y="3122956"/>
        <a:ext cx="3529601" cy="101022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8F548-C632-DDDE-5B06-BBC5197D91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93382D-C083-6C91-BAEF-5D24BA78F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8FEA078-C1F2-FC5D-E0E2-E733F15C0BB2}"/>
              </a:ext>
            </a:extLst>
          </p:cNvPr>
          <p:cNvSpPr>
            <a:spLocks noGrp="1"/>
          </p:cNvSpPr>
          <p:nvPr>
            <p:ph type="dt" sz="half" idx="10"/>
          </p:nvPr>
        </p:nvSpPr>
        <p:spPr/>
        <p:txBody>
          <a:bodyPr/>
          <a:lstStyle/>
          <a:p>
            <a:fld id="{97C86641-24DA-4A26-94D5-F8C6953903AD}" type="datetimeFigureOut">
              <a:rPr lang="es-ES" smtClean="0"/>
              <a:t>01/02/2024</a:t>
            </a:fld>
            <a:endParaRPr lang="es-ES"/>
          </a:p>
        </p:txBody>
      </p:sp>
      <p:sp>
        <p:nvSpPr>
          <p:cNvPr id="5" name="Marcador de pie de página 4">
            <a:extLst>
              <a:ext uri="{FF2B5EF4-FFF2-40B4-BE49-F238E27FC236}">
                <a16:creationId xmlns:a16="http://schemas.microsoft.com/office/drawing/2014/main" id="{9EF634AC-DC4B-7611-6BB7-896EFD883C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FCF0D9-004E-9C11-CCC7-AD575830F4EA}"/>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23766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CB316-2094-7517-977A-2940E0E604A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11DAEC2-8BAA-0DB0-B6D3-41A59B313C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8E80698-20BD-97AD-A0D6-3C7FB538D34C}"/>
              </a:ext>
            </a:extLst>
          </p:cNvPr>
          <p:cNvSpPr>
            <a:spLocks noGrp="1"/>
          </p:cNvSpPr>
          <p:nvPr>
            <p:ph type="dt" sz="half" idx="10"/>
          </p:nvPr>
        </p:nvSpPr>
        <p:spPr/>
        <p:txBody>
          <a:bodyPr/>
          <a:lstStyle/>
          <a:p>
            <a:fld id="{97C86641-24DA-4A26-94D5-F8C6953903AD}" type="datetimeFigureOut">
              <a:rPr lang="es-ES" smtClean="0"/>
              <a:t>01/02/2024</a:t>
            </a:fld>
            <a:endParaRPr lang="es-ES"/>
          </a:p>
        </p:txBody>
      </p:sp>
      <p:sp>
        <p:nvSpPr>
          <p:cNvPr id="5" name="Marcador de pie de página 4">
            <a:extLst>
              <a:ext uri="{FF2B5EF4-FFF2-40B4-BE49-F238E27FC236}">
                <a16:creationId xmlns:a16="http://schemas.microsoft.com/office/drawing/2014/main" id="{05BFBDD6-9E60-34CC-3F98-4A30005C6F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1D8EB9-3025-4158-A7B6-4265852D9FF3}"/>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389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CD5A6F-4891-13BB-25AC-B06C68776A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C471EB-055C-E495-C5FA-7A4E0CD002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80C000-1784-6809-8B1B-CD1B089B4455}"/>
              </a:ext>
            </a:extLst>
          </p:cNvPr>
          <p:cNvSpPr>
            <a:spLocks noGrp="1"/>
          </p:cNvSpPr>
          <p:nvPr>
            <p:ph type="dt" sz="half" idx="10"/>
          </p:nvPr>
        </p:nvSpPr>
        <p:spPr/>
        <p:txBody>
          <a:bodyPr/>
          <a:lstStyle/>
          <a:p>
            <a:fld id="{97C86641-24DA-4A26-94D5-F8C6953903AD}" type="datetimeFigureOut">
              <a:rPr lang="es-ES" smtClean="0"/>
              <a:t>01/02/2024</a:t>
            </a:fld>
            <a:endParaRPr lang="es-ES"/>
          </a:p>
        </p:txBody>
      </p:sp>
      <p:sp>
        <p:nvSpPr>
          <p:cNvPr id="5" name="Marcador de pie de página 4">
            <a:extLst>
              <a:ext uri="{FF2B5EF4-FFF2-40B4-BE49-F238E27FC236}">
                <a16:creationId xmlns:a16="http://schemas.microsoft.com/office/drawing/2014/main" id="{A6B41C10-A627-9687-2A6E-027832BF38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626670-5CA9-9033-0CB1-369490CF2EA0}"/>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5430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01/02/2024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479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01/02/2024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0252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01/02/2024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02366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01/02/2024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489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01/02/2024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92027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01/02/2024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070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01/02/2024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83559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01/02/2024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3546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264D3-DF0C-5505-A553-56A925237C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A4A45B-81F8-54B6-0BCC-C501E3C8E1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7E7879-F72A-8F68-41CC-884C54A17DE5}"/>
              </a:ext>
            </a:extLst>
          </p:cNvPr>
          <p:cNvSpPr>
            <a:spLocks noGrp="1"/>
          </p:cNvSpPr>
          <p:nvPr>
            <p:ph type="dt" sz="half" idx="10"/>
          </p:nvPr>
        </p:nvSpPr>
        <p:spPr/>
        <p:txBody>
          <a:bodyPr/>
          <a:lstStyle/>
          <a:p>
            <a:fld id="{97C86641-24DA-4A26-94D5-F8C6953903AD}" type="datetimeFigureOut">
              <a:rPr lang="es-ES" smtClean="0"/>
              <a:t>01/02/2024</a:t>
            </a:fld>
            <a:endParaRPr lang="es-ES"/>
          </a:p>
        </p:txBody>
      </p:sp>
      <p:sp>
        <p:nvSpPr>
          <p:cNvPr id="5" name="Marcador de pie de página 4">
            <a:extLst>
              <a:ext uri="{FF2B5EF4-FFF2-40B4-BE49-F238E27FC236}">
                <a16:creationId xmlns:a16="http://schemas.microsoft.com/office/drawing/2014/main" id="{5CEA3D1E-D43B-D7F9-1B31-40536444EC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3852FF-B92D-B6B9-E0E7-DEBC0C038F59}"/>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28260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01/02/2024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7050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01/02/2024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0796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01/02/2024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1886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5AAB4-B4E1-C7DB-748B-2798990088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9C4F5C-C0A7-B659-A7EF-C4FA7F158E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AF953F-0F41-BD35-8F29-2052A88B199D}"/>
              </a:ext>
            </a:extLst>
          </p:cNvPr>
          <p:cNvSpPr>
            <a:spLocks noGrp="1"/>
          </p:cNvSpPr>
          <p:nvPr>
            <p:ph type="dt" sz="half" idx="10"/>
          </p:nvPr>
        </p:nvSpPr>
        <p:spPr/>
        <p:txBody>
          <a:bodyPr/>
          <a:lstStyle/>
          <a:p>
            <a:fld id="{97C86641-24DA-4A26-94D5-F8C6953903AD}" type="datetimeFigureOut">
              <a:rPr lang="es-ES" smtClean="0"/>
              <a:t>01/02/2024</a:t>
            </a:fld>
            <a:endParaRPr lang="es-ES"/>
          </a:p>
        </p:txBody>
      </p:sp>
      <p:sp>
        <p:nvSpPr>
          <p:cNvPr id="5" name="Marcador de pie de página 4">
            <a:extLst>
              <a:ext uri="{FF2B5EF4-FFF2-40B4-BE49-F238E27FC236}">
                <a16:creationId xmlns:a16="http://schemas.microsoft.com/office/drawing/2014/main" id="{22601BE2-E609-5305-6C59-44DADD535D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FE7A01-B98D-A4DC-E20C-0CB7C0AD8A2F}"/>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989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BD354-7ED0-65DB-EF59-0637511A78F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4125454-02CF-BA8B-9A01-8F7B84DFBA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39CC1B1-6161-57B0-55EB-B46DC76162D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B16EDA4-489D-97F5-62AB-460DA3BB1897}"/>
              </a:ext>
            </a:extLst>
          </p:cNvPr>
          <p:cNvSpPr>
            <a:spLocks noGrp="1"/>
          </p:cNvSpPr>
          <p:nvPr>
            <p:ph type="dt" sz="half" idx="10"/>
          </p:nvPr>
        </p:nvSpPr>
        <p:spPr/>
        <p:txBody>
          <a:bodyPr/>
          <a:lstStyle/>
          <a:p>
            <a:fld id="{97C86641-24DA-4A26-94D5-F8C6953903AD}" type="datetimeFigureOut">
              <a:rPr lang="es-ES" smtClean="0"/>
              <a:t>01/02/2024</a:t>
            </a:fld>
            <a:endParaRPr lang="es-ES"/>
          </a:p>
        </p:txBody>
      </p:sp>
      <p:sp>
        <p:nvSpPr>
          <p:cNvPr id="6" name="Marcador de pie de página 5">
            <a:extLst>
              <a:ext uri="{FF2B5EF4-FFF2-40B4-BE49-F238E27FC236}">
                <a16:creationId xmlns:a16="http://schemas.microsoft.com/office/drawing/2014/main" id="{76D4AA23-5281-90CF-5A81-3395DBA25F5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DF1823-68E7-9752-D002-75ACFD23BD9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2150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0524A9-39B8-0989-3BA5-66BD0646B42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46AEC-326F-F640-9C46-A3A4BE0DF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A090EF-51DA-47C4-BFB6-EBEBE525135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FA25257-280C-AA28-5F36-EC1B22808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F33DC4-0DFB-6DCB-D395-74FCE9DFEC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F34EF67-16D7-A19B-2960-3D2169281488}"/>
              </a:ext>
            </a:extLst>
          </p:cNvPr>
          <p:cNvSpPr>
            <a:spLocks noGrp="1"/>
          </p:cNvSpPr>
          <p:nvPr>
            <p:ph type="dt" sz="half" idx="10"/>
          </p:nvPr>
        </p:nvSpPr>
        <p:spPr/>
        <p:txBody>
          <a:bodyPr/>
          <a:lstStyle/>
          <a:p>
            <a:fld id="{97C86641-24DA-4A26-94D5-F8C6953903AD}" type="datetimeFigureOut">
              <a:rPr lang="es-ES" smtClean="0"/>
              <a:t>01/02/2024</a:t>
            </a:fld>
            <a:endParaRPr lang="es-ES"/>
          </a:p>
        </p:txBody>
      </p:sp>
      <p:sp>
        <p:nvSpPr>
          <p:cNvPr id="8" name="Marcador de pie de página 7">
            <a:extLst>
              <a:ext uri="{FF2B5EF4-FFF2-40B4-BE49-F238E27FC236}">
                <a16:creationId xmlns:a16="http://schemas.microsoft.com/office/drawing/2014/main" id="{D53AF146-F01E-BD55-92D3-B99E02E6F1E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4F77A6-20DA-69CA-25A9-EE23ECCF6F24}"/>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0394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66ABF-52FE-02E0-C2B6-73F917A9A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65145AF-AA94-33AB-967D-5D050A739553}"/>
              </a:ext>
            </a:extLst>
          </p:cNvPr>
          <p:cNvSpPr>
            <a:spLocks noGrp="1"/>
          </p:cNvSpPr>
          <p:nvPr>
            <p:ph type="dt" sz="half" idx="10"/>
          </p:nvPr>
        </p:nvSpPr>
        <p:spPr/>
        <p:txBody>
          <a:bodyPr/>
          <a:lstStyle/>
          <a:p>
            <a:fld id="{97C86641-24DA-4A26-94D5-F8C6953903AD}" type="datetimeFigureOut">
              <a:rPr lang="es-ES" smtClean="0"/>
              <a:t>01/02/2024</a:t>
            </a:fld>
            <a:endParaRPr lang="es-ES"/>
          </a:p>
        </p:txBody>
      </p:sp>
      <p:sp>
        <p:nvSpPr>
          <p:cNvPr id="4" name="Marcador de pie de página 3">
            <a:extLst>
              <a:ext uri="{FF2B5EF4-FFF2-40B4-BE49-F238E27FC236}">
                <a16:creationId xmlns:a16="http://schemas.microsoft.com/office/drawing/2014/main" id="{7AE2C82B-FC83-8AD7-4EDC-7A01ABEAB04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BCCB4D0-A558-A9EF-03EC-D8ABEC31E34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46260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9A46A8-F3A0-2F6B-C400-F442377DEDE1}"/>
              </a:ext>
            </a:extLst>
          </p:cNvPr>
          <p:cNvSpPr>
            <a:spLocks noGrp="1"/>
          </p:cNvSpPr>
          <p:nvPr>
            <p:ph type="dt" sz="half" idx="10"/>
          </p:nvPr>
        </p:nvSpPr>
        <p:spPr/>
        <p:txBody>
          <a:bodyPr/>
          <a:lstStyle/>
          <a:p>
            <a:fld id="{97C86641-24DA-4A26-94D5-F8C6953903AD}" type="datetimeFigureOut">
              <a:rPr lang="es-ES" smtClean="0"/>
              <a:t>01/02/2024</a:t>
            </a:fld>
            <a:endParaRPr lang="es-ES"/>
          </a:p>
        </p:txBody>
      </p:sp>
      <p:sp>
        <p:nvSpPr>
          <p:cNvPr id="3" name="Marcador de pie de página 2">
            <a:extLst>
              <a:ext uri="{FF2B5EF4-FFF2-40B4-BE49-F238E27FC236}">
                <a16:creationId xmlns:a16="http://schemas.microsoft.com/office/drawing/2014/main" id="{6BE87077-93C8-8A58-74FB-F877E4C6E3D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9608879-0FFC-A22E-FD10-CB10D5D42D2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2748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3EB1B-F207-B213-DC93-4B155B3F6A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90C904-8C6F-CB3D-50F0-63FE1E98A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332A40A-AFDC-1659-F821-5AE857371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678BF8-21DC-0716-A4EE-73EB49C248B9}"/>
              </a:ext>
            </a:extLst>
          </p:cNvPr>
          <p:cNvSpPr>
            <a:spLocks noGrp="1"/>
          </p:cNvSpPr>
          <p:nvPr>
            <p:ph type="dt" sz="half" idx="10"/>
          </p:nvPr>
        </p:nvSpPr>
        <p:spPr/>
        <p:txBody>
          <a:bodyPr/>
          <a:lstStyle/>
          <a:p>
            <a:fld id="{97C86641-24DA-4A26-94D5-F8C6953903AD}" type="datetimeFigureOut">
              <a:rPr lang="es-ES" smtClean="0"/>
              <a:t>01/02/2024</a:t>
            </a:fld>
            <a:endParaRPr lang="es-ES"/>
          </a:p>
        </p:txBody>
      </p:sp>
      <p:sp>
        <p:nvSpPr>
          <p:cNvPr id="6" name="Marcador de pie de página 5">
            <a:extLst>
              <a:ext uri="{FF2B5EF4-FFF2-40B4-BE49-F238E27FC236}">
                <a16:creationId xmlns:a16="http://schemas.microsoft.com/office/drawing/2014/main" id="{190C456A-C6F8-EB2A-1800-838EB257C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AFC22A-71D5-3476-9A42-BBC7B0F008DD}"/>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08953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D400C-454B-CF3F-3E2D-7580F9FBC4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D7DA673-8692-96A8-62DD-3805D44DC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4670F1-4F4C-38BE-1514-17DCE0690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29DD61-8F76-1916-E283-3E493D101938}"/>
              </a:ext>
            </a:extLst>
          </p:cNvPr>
          <p:cNvSpPr>
            <a:spLocks noGrp="1"/>
          </p:cNvSpPr>
          <p:nvPr>
            <p:ph type="dt" sz="half" idx="10"/>
          </p:nvPr>
        </p:nvSpPr>
        <p:spPr/>
        <p:txBody>
          <a:bodyPr/>
          <a:lstStyle/>
          <a:p>
            <a:fld id="{97C86641-24DA-4A26-94D5-F8C6953903AD}" type="datetimeFigureOut">
              <a:rPr lang="es-ES" smtClean="0"/>
              <a:t>01/02/2024</a:t>
            </a:fld>
            <a:endParaRPr lang="es-ES"/>
          </a:p>
        </p:txBody>
      </p:sp>
      <p:sp>
        <p:nvSpPr>
          <p:cNvPr id="6" name="Marcador de pie de página 5">
            <a:extLst>
              <a:ext uri="{FF2B5EF4-FFF2-40B4-BE49-F238E27FC236}">
                <a16:creationId xmlns:a16="http://schemas.microsoft.com/office/drawing/2014/main" id="{69834118-D3F9-DD97-8BB5-011E30B925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14F3DC-E24A-2DD3-E2C3-8F1F0D97448B}"/>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59260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162D9A-02AE-1230-952E-3FC9650D5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AAFB7D-5CF1-88CA-7FA8-AB1250534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3CE5109-D3E6-CAE3-7378-23A9AEAF8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C86641-24DA-4A26-94D5-F8C6953903AD}" type="datetimeFigureOut">
              <a:rPr lang="es-ES" smtClean="0"/>
              <a:t>01/02/2024</a:t>
            </a:fld>
            <a:endParaRPr lang="es-ES"/>
          </a:p>
        </p:txBody>
      </p:sp>
      <p:sp>
        <p:nvSpPr>
          <p:cNvPr id="5" name="Marcador de pie de página 4">
            <a:extLst>
              <a:ext uri="{FF2B5EF4-FFF2-40B4-BE49-F238E27FC236}">
                <a16:creationId xmlns:a16="http://schemas.microsoft.com/office/drawing/2014/main" id="{8443B939-45D6-293E-374C-269E1DB00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3A962F-D65C-7A8A-F165-397671B69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8B023F-B6DC-411B-BA0C-05A6504225EF}" type="slidenum">
              <a:rPr lang="es-ES" smtClean="0"/>
              <a:t>‹Nº›</a:t>
            </a:fld>
            <a:endParaRPr lang="es-ES"/>
          </a:p>
        </p:txBody>
      </p:sp>
    </p:spTree>
    <p:extLst>
      <p:ext uri="{BB962C8B-B14F-4D97-AF65-F5344CB8AC3E}">
        <p14:creationId xmlns:p14="http://schemas.microsoft.com/office/powerpoint/2010/main" val="401714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01/02/2024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3349318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g"/><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Carrusel con caballos con personas alrededor&#10;&#10;Descripción generada automáticamente con confianza media">
            <a:extLst>
              <a:ext uri="{FF2B5EF4-FFF2-40B4-BE49-F238E27FC236}">
                <a16:creationId xmlns:a16="http://schemas.microsoft.com/office/drawing/2014/main" id="{DEFD90CE-3AD7-D9FF-B688-29CE00F0A726}"/>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3" name="Imagen 2" descr="Un grupo de personas haciendo gestos con la cara pintada&#10;&#10;Descripción generada automáticamente con confianza media">
            <a:extLst>
              <a:ext uri="{FF2B5EF4-FFF2-40B4-BE49-F238E27FC236}">
                <a16:creationId xmlns:a16="http://schemas.microsoft.com/office/drawing/2014/main" id="{83FCA9A6-6917-420D-043D-DFAE12407F8E}"/>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0E27F4D3-93DA-7EF3-2516-2F37AC303F93}"/>
              </a:ext>
            </a:extLst>
          </p:cNvPr>
          <p:cNvSpPr txBox="1"/>
          <p:nvPr/>
        </p:nvSpPr>
        <p:spPr>
          <a:xfrm>
            <a:off x="159257" y="417986"/>
            <a:ext cx="6272785" cy="2123658"/>
          </a:xfrm>
          <a:prstGeom prst="rect">
            <a:avLst/>
          </a:prstGeom>
          <a:noFill/>
        </p:spPr>
        <p:txBody>
          <a:bodyPr wrap="square" rtlCol="0">
            <a:spAutoFit/>
          </a:bodyPr>
          <a:lstStyle/>
          <a:p>
            <a:pPr algn="ctr"/>
            <a:r>
              <a:rPr lang="it-IT"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IMNURILE DOMNULUI CÂNTATE PE UN PĂMÂNT STRĂIN</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9A5DF82-A8D4-3C69-A405-39131521076D}"/>
              </a:ext>
            </a:extLst>
          </p:cNvPr>
          <p:cNvSpPr txBox="1"/>
          <p:nvPr/>
        </p:nvSpPr>
        <p:spPr>
          <a:xfrm>
            <a:off x="3847568" y="2584234"/>
            <a:ext cx="2648482" cy="307777"/>
          </a:xfrm>
          <a:prstGeom prst="rect">
            <a:avLst/>
          </a:prstGeom>
          <a:noFill/>
        </p:spPr>
        <p:txBody>
          <a:bodyPr wrap="none" rtlCol="0">
            <a:spAutoFit/>
          </a:bodyPr>
          <a:lstStyle/>
          <a:p>
            <a:pPr algn="r"/>
            <a:r>
              <a:rPr lang="ro-RO" sz="1400" b="1">
                <a:solidFill>
                  <a:srgbClr val="FCF168"/>
                </a:solidFill>
                <a:effectLst>
                  <a:outerShdw blurRad="38100" dist="38100" dir="2700000" algn="tl">
                    <a:srgbClr val="000000">
                      <a:alpha val="43137"/>
                    </a:srgbClr>
                  </a:outerShdw>
                </a:effectLst>
              </a:rPr>
              <a:t>Studiul</a:t>
            </a:r>
            <a:r>
              <a:rPr lang="es-ES" sz="1400" b="1">
                <a:solidFill>
                  <a:srgbClr val="FCF168"/>
                </a:solidFill>
                <a:effectLst>
                  <a:outerShdw blurRad="38100" dist="38100" dir="2700000" algn="tl">
                    <a:srgbClr val="000000">
                      <a:alpha val="43137"/>
                    </a:srgbClr>
                  </a:outerShdw>
                </a:effectLst>
              </a:rPr>
              <a:t> 5 </a:t>
            </a:r>
            <a:r>
              <a:rPr lang="ro-RO" sz="1400" b="1">
                <a:solidFill>
                  <a:srgbClr val="FCF168"/>
                </a:solidFill>
                <a:effectLst>
                  <a:outerShdw blurRad="38100" dist="38100" dir="2700000" algn="tl">
                    <a:srgbClr val="000000">
                      <a:alpha val="43137"/>
                    </a:srgbClr>
                  </a:outerShdw>
                </a:effectLst>
              </a:rPr>
              <a:t>pentru </a:t>
            </a:r>
            <a:r>
              <a:rPr lang="es-ES" sz="1400" b="1">
                <a:solidFill>
                  <a:srgbClr val="FCF168"/>
                </a:solidFill>
                <a:effectLst>
                  <a:outerShdw blurRad="38100" dist="38100" dir="2700000" algn="tl">
                    <a:srgbClr val="000000">
                      <a:alpha val="43137"/>
                    </a:srgbClr>
                  </a:outerShdw>
                </a:effectLst>
              </a:rPr>
              <a:t>3 </a:t>
            </a:r>
            <a:r>
              <a:rPr lang="ro-RO" sz="1400" b="1">
                <a:solidFill>
                  <a:srgbClr val="FCF168"/>
                </a:solidFill>
                <a:effectLst>
                  <a:outerShdw blurRad="38100" dist="38100" dir="2700000" algn="tl">
                    <a:srgbClr val="000000">
                      <a:alpha val="43137"/>
                    </a:srgbClr>
                  </a:outerShdw>
                </a:effectLst>
              </a:rPr>
              <a:t>februarie </a:t>
            </a:r>
            <a:r>
              <a:rPr lang="es-ES" sz="1400" b="1">
                <a:solidFill>
                  <a:srgbClr val="FCF168"/>
                </a:solidFill>
                <a:effectLst>
                  <a:outerShdw blurRad="38100" dist="38100" dir="2700000" algn="tl">
                    <a:srgbClr val="000000">
                      <a:alpha val="43137"/>
                    </a:srgbClr>
                  </a:outerShdw>
                </a:effectLst>
              </a:rPr>
              <a:t>2024</a:t>
            </a:r>
            <a:endParaRPr lang="es-ES" sz="1400" b="1" dirty="0">
              <a:solidFill>
                <a:srgbClr val="FCF16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910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descr="Un dibujo de una persona&#10;&#10;Descripción generada automáticamente con confianza media">
            <a:extLst>
              <a:ext uri="{FF2B5EF4-FFF2-40B4-BE49-F238E27FC236}">
                <a16:creationId xmlns:a16="http://schemas.microsoft.com/office/drawing/2014/main" id="{B035B3C0-1DCF-9EA4-6131-B6D008E4A742}"/>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effectLst>
            <a:outerShdw blurRad="50800" dist="38100" dir="2700000" algn="tl" rotWithShape="0">
              <a:prstClr val="black">
                <a:alpha val="40000"/>
              </a:prstClr>
            </a:outerShdw>
          </a:effectLst>
        </p:spPr>
      </p:pic>
      <p:pic>
        <p:nvPicPr>
          <p:cNvPr id="2" name="Imagen 1" descr="Un grupo de personas en frente de un edificio&#10;&#10;Descripción generada automáticamente con confianza media">
            <a:extLst>
              <a:ext uri="{FF2B5EF4-FFF2-40B4-BE49-F238E27FC236}">
                <a16:creationId xmlns:a16="http://schemas.microsoft.com/office/drawing/2014/main" id="{68D58F1C-CEB6-E5E5-E1EA-CAC0EA58FB00}"/>
              </a:ext>
            </a:extLst>
          </p:cNvPr>
          <p:cNvPicPr>
            <a:picLocks noGrp="1" noRot="1" noChangeAspect="1" noMove="1" noResize="1" noEditPoints="1" noAdjustHandles="1" noChangeArrowheads="1" noChangeShapeType="1" noCrop="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effectLst>
            <a:outerShdw blurRad="50800" dist="38100" dir="2700000" algn="tl" rotWithShape="0">
              <a:prstClr val="black">
                <a:alpha val="40000"/>
              </a:prstClr>
            </a:outerShdw>
          </a:effectLst>
        </p:spPr>
      </p:pic>
      <p:sp>
        <p:nvSpPr>
          <p:cNvPr id="5" name="CuadroTexto 4">
            <a:extLst>
              <a:ext uri="{FF2B5EF4-FFF2-40B4-BE49-F238E27FC236}">
                <a16:creationId xmlns:a16="http://schemas.microsoft.com/office/drawing/2014/main" id="{C783CDE1-709A-3565-431D-708E9EA9C2F5}"/>
              </a:ext>
            </a:extLst>
          </p:cNvPr>
          <p:cNvSpPr txBox="1"/>
          <p:nvPr/>
        </p:nvSpPr>
        <p:spPr>
          <a:xfrm>
            <a:off x="6240544" y="4228853"/>
            <a:ext cx="5788058" cy="227754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a:ln/>
                <a:solidFill>
                  <a:srgbClr val="3399FF"/>
                </a:solidFill>
                <a:effectLst/>
                <a:uLnTx/>
                <a:uFillTx/>
                <a:latin typeface="Comic Sans MS" panose="030F0702030302020204" pitchFamily="66" charset="0"/>
                <a:ea typeface="+mn-ea"/>
                <a:cs typeface="+mn-cs"/>
              </a:rPr>
              <a:t>“Cum să cântăm noi cântările Domnului pe un pământ străin?”</a:t>
            </a:r>
            <a:endPar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a:ln/>
                <a:solidFill>
                  <a:srgbClr val="3399FF"/>
                </a:solidFill>
                <a:effectLst/>
                <a:uLnTx/>
                <a:uFillTx/>
                <a:latin typeface="Comic Sans MS" panose="030F0702030302020204" pitchFamily="66" charset="0"/>
                <a:ea typeface="+mn-ea"/>
                <a:cs typeface="+mn-cs"/>
              </a:rPr>
              <a:t>(</a:t>
            </a:r>
            <a:r>
              <a:rPr lang="ro-RO" sz="2400" b="1">
                <a:ln/>
                <a:solidFill>
                  <a:srgbClr val="3399FF"/>
                </a:solidFill>
                <a:latin typeface="Comic Sans MS" panose="030F0702030302020204" pitchFamily="66" charset="0"/>
              </a:rPr>
              <a:t>Psalm</a:t>
            </a:r>
            <a:r>
              <a:rPr kumimoji="0" lang="es-ES" sz="2400" b="1" i="0" u="none" strike="noStrike" kern="1200" cap="none" spc="0" normalizeH="0" baseline="0" noProof="0">
                <a:ln/>
                <a:solidFill>
                  <a:srgbClr val="3399FF"/>
                </a:solidFill>
                <a:effectLst/>
                <a:uLnTx/>
                <a:uFillTx/>
                <a:latin typeface="Comic Sans MS" panose="030F0702030302020204" pitchFamily="66" charset="0"/>
                <a:ea typeface="+mn-ea"/>
                <a:cs typeface="+mn-cs"/>
              </a:rPr>
              <a:t> </a:t>
            </a:r>
            <a:r>
              <a:rPr kumimoji="0" lang="es-ES" sz="2400" b="1" i="0" u="none" strike="noStrike" kern="1200" cap="none" spc="0" normalizeH="0" baseline="0" noProof="0" dirty="0">
                <a:ln/>
                <a:solidFill>
                  <a:srgbClr val="3399FF"/>
                </a:solidFill>
                <a:effectLst/>
                <a:uLnTx/>
                <a:uFillTx/>
                <a:latin typeface="Comic Sans MS" panose="030F0702030302020204" pitchFamily="66" charset="0"/>
                <a:ea typeface="+mn-ea"/>
                <a:cs typeface="+mn-cs"/>
              </a:rPr>
              <a:t>137:4)</a:t>
            </a:r>
            <a:endPar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00598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2DF65D2-F3D0-C82E-17A6-2C24B63BEB03}"/>
              </a:ext>
            </a:extLst>
          </p:cNvPr>
          <p:cNvSpPr txBox="1"/>
          <p:nvPr/>
        </p:nvSpPr>
        <p:spPr>
          <a:xfrm>
            <a:off x="1019175" y="4381500"/>
            <a:ext cx="11172825" cy="2451953"/>
          </a:xfrm>
          <a:prstGeom prst="rect">
            <a:avLst/>
          </a:prstGeom>
          <a:noFill/>
        </p:spPr>
        <p:txBody>
          <a:bodyPr wrap="square" rtlCol="0">
            <a:spAutoFit/>
            <a:scene3d>
              <a:camera prst="orthographicFront"/>
              <a:lightRig rig="threePt" dir="t"/>
            </a:scene3d>
            <a:sp3d extrusionH="57150">
              <a:bevelT w="38100" h="38100"/>
            </a:sp3d>
          </a:bodyPr>
          <a:lstStyle/>
          <a:p>
            <a:pPr>
              <a:spcBef>
                <a:spcPts val="1000"/>
              </a:spcBef>
            </a:pPr>
            <a:r>
              <a:rPr lang="ro-RO" sz="2400" b="1">
                <a:solidFill>
                  <a:srgbClr val="F03D0F"/>
                </a:solidFill>
              </a:rPr>
              <a:t>De ce permite Dumnezeu sa existe păcat și suferință</a:t>
            </a:r>
            <a:r>
              <a:rPr lang="es-ES" sz="2400" b="1">
                <a:solidFill>
                  <a:srgbClr val="F03D0F"/>
                </a:solidFill>
              </a:rPr>
              <a:t>? (</a:t>
            </a:r>
            <a:r>
              <a:rPr lang="ro-RO" sz="2400" b="1">
                <a:solidFill>
                  <a:srgbClr val="F03D0F"/>
                </a:solidFill>
              </a:rPr>
              <a:t>Psalmi</a:t>
            </a:r>
            <a:r>
              <a:rPr lang="es-ES" sz="2400" b="1">
                <a:solidFill>
                  <a:srgbClr val="F03D0F"/>
                </a:solidFill>
              </a:rPr>
              <a:t> 74 </a:t>
            </a:r>
            <a:r>
              <a:rPr lang="ro-RO" sz="2400" b="1">
                <a:solidFill>
                  <a:srgbClr val="F03D0F"/>
                </a:solidFill>
              </a:rPr>
              <a:t>și</a:t>
            </a:r>
            <a:r>
              <a:rPr lang="es-ES" sz="2400" b="1">
                <a:solidFill>
                  <a:srgbClr val="F03D0F"/>
                </a:solidFill>
              </a:rPr>
              <a:t> </a:t>
            </a:r>
            <a:r>
              <a:rPr lang="es-ES" sz="2400" b="1" dirty="0">
                <a:solidFill>
                  <a:srgbClr val="F03D0F"/>
                </a:solidFill>
              </a:rPr>
              <a:t>79)</a:t>
            </a:r>
          </a:p>
          <a:p>
            <a:pPr>
              <a:spcBef>
                <a:spcPts val="1000"/>
              </a:spcBef>
            </a:pPr>
            <a:r>
              <a:rPr lang="ro-RO" sz="2400" b="1">
                <a:solidFill>
                  <a:srgbClr val="D60FF0"/>
                </a:solidFill>
              </a:rPr>
              <a:t>De ce permite Dumnezeu să sufere cei nevinovați</a:t>
            </a:r>
            <a:r>
              <a:rPr lang="es-ES" sz="2400" b="1">
                <a:solidFill>
                  <a:srgbClr val="D60FF0"/>
                </a:solidFill>
              </a:rPr>
              <a:t>? (</a:t>
            </a:r>
            <a:r>
              <a:rPr lang="ro-RO" sz="2400" b="1">
                <a:solidFill>
                  <a:srgbClr val="D60FF0"/>
                </a:solidFill>
              </a:rPr>
              <a:t>Psalm</a:t>
            </a:r>
            <a:r>
              <a:rPr lang="es-ES" sz="2400" b="1">
                <a:solidFill>
                  <a:srgbClr val="D60FF0"/>
                </a:solidFill>
              </a:rPr>
              <a:t> </a:t>
            </a:r>
            <a:r>
              <a:rPr lang="es-ES" sz="2400" b="1" dirty="0">
                <a:solidFill>
                  <a:srgbClr val="D60FF0"/>
                </a:solidFill>
              </a:rPr>
              <a:t>88)</a:t>
            </a:r>
          </a:p>
          <a:p>
            <a:pPr>
              <a:spcBef>
                <a:spcPts val="1000"/>
              </a:spcBef>
            </a:pPr>
            <a:r>
              <a:rPr lang="ro-RO" sz="2400" b="1">
                <a:solidFill>
                  <a:srgbClr val="870FF0"/>
                </a:solidFill>
              </a:rPr>
              <a:t>De ce Dumnezeu nu pune punct suferinței noastre actuale</a:t>
            </a:r>
            <a:r>
              <a:rPr lang="es-ES" sz="2400" b="1">
                <a:solidFill>
                  <a:srgbClr val="870FF0"/>
                </a:solidFill>
              </a:rPr>
              <a:t>? (</a:t>
            </a:r>
            <a:r>
              <a:rPr lang="ro-RO" sz="2400" b="1">
                <a:solidFill>
                  <a:srgbClr val="870FF0"/>
                </a:solidFill>
              </a:rPr>
              <a:t>Psalm</a:t>
            </a:r>
            <a:r>
              <a:rPr lang="es-ES" sz="2400" b="1">
                <a:solidFill>
                  <a:srgbClr val="870FF0"/>
                </a:solidFill>
              </a:rPr>
              <a:t> </a:t>
            </a:r>
            <a:r>
              <a:rPr lang="es-ES" sz="2400" b="1" dirty="0">
                <a:solidFill>
                  <a:srgbClr val="870FF0"/>
                </a:solidFill>
              </a:rPr>
              <a:t>69)</a:t>
            </a:r>
          </a:p>
          <a:p>
            <a:pPr>
              <a:spcBef>
                <a:spcPts val="1000"/>
              </a:spcBef>
            </a:pPr>
            <a:r>
              <a:rPr lang="ro-RO" sz="2400" b="1">
                <a:solidFill>
                  <a:srgbClr val="0F59F0"/>
                </a:solidFill>
              </a:rPr>
              <a:t>A dispărut pentru totdeauna făgăduința Lui</a:t>
            </a:r>
            <a:r>
              <a:rPr lang="es-ES" sz="2400" b="1">
                <a:solidFill>
                  <a:srgbClr val="0F59F0"/>
                </a:solidFill>
              </a:rPr>
              <a:t>? (</a:t>
            </a:r>
            <a:r>
              <a:rPr lang="ro-RO" sz="2400" b="1">
                <a:solidFill>
                  <a:srgbClr val="0F59F0"/>
                </a:solidFill>
              </a:rPr>
              <a:t>Psalm</a:t>
            </a:r>
            <a:r>
              <a:rPr lang="es-ES" sz="2400" b="1">
                <a:solidFill>
                  <a:srgbClr val="0F59F0"/>
                </a:solidFill>
              </a:rPr>
              <a:t> </a:t>
            </a:r>
            <a:r>
              <a:rPr lang="es-ES" sz="2400" b="1" dirty="0">
                <a:solidFill>
                  <a:srgbClr val="0F59F0"/>
                </a:solidFill>
              </a:rPr>
              <a:t>77)</a:t>
            </a:r>
          </a:p>
          <a:p>
            <a:pPr>
              <a:spcBef>
                <a:spcPts val="1000"/>
              </a:spcBef>
            </a:pPr>
            <a:r>
              <a:rPr lang="ro-RO" sz="2400" b="1">
                <a:solidFill>
                  <a:srgbClr val="0F9CF0"/>
                </a:solidFill>
              </a:rPr>
              <a:t>De ce prosperă cei nelegiuniți</a:t>
            </a:r>
            <a:r>
              <a:rPr lang="es-ES" sz="2400" b="1">
                <a:solidFill>
                  <a:srgbClr val="0F9CF0"/>
                </a:solidFill>
              </a:rPr>
              <a:t>? (</a:t>
            </a:r>
            <a:r>
              <a:rPr lang="ro-RO" sz="2400" b="1">
                <a:solidFill>
                  <a:srgbClr val="0F9CF0"/>
                </a:solidFill>
              </a:rPr>
              <a:t>Psalmi</a:t>
            </a:r>
            <a:r>
              <a:rPr lang="es-ES" sz="2400" b="1">
                <a:solidFill>
                  <a:srgbClr val="0F9CF0"/>
                </a:solidFill>
              </a:rPr>
              <a:t> 37 </a:t>
            </a:r>
            <a:r>
              <a:rPr lang="ro-RO" sz="2400" b="1">
                <a:solidFill>
                  <a:srgbClr val="0F9CF0"/>
                </a:solidFill>
              </a:rPr>
              <a:t>și</a:t>
            </a:r>
            <a:r>
              <a:rPr lang="es-ES" sz="2400" b="1">
                <a:solidFill>
                  <a:srgbClr val="0F9CF0"/>
                </a:solidFill>
              </a:rPr>
              <a:t> </a:t>
            </a:r>
            <a:r>
              <a:rPr lang="es-ES" sz="2400" b="1" dirty="0">
                <a:solidFill>
                  <a:srgbClr val="0F9CF0"/>
                </a:solidFill>
              </a:rPr>
              <a:t>73)</a:t>
            </a:r>
          </a:p>
        </p:txBody>
      </p:sp>
      <p:sp>
        <p:nvSpPr>
          <p:cNvPr id="3" name="CuadroTexto 2">
            <a:extLst>
              <a:ext uri="{FF2B5EF4-FFF2-40B4-BE49-F238E27FC236}">
                <a16:creationId xmlns:a16="http://schemas.microsoft.com/office/drawing/2014/main" id="{2D91A9DA-9B3F-859B-3784-A9D6EDFCF531}"/>
              </a:ext>
            </a:extLst>
          </p:cNvPr>
          <p:cNvSpPr txBox="1"/>
          <p:nvPr/>
        </p:nvSpPr>
        <p:spPr>
          <a:xfrm>
            <a:off x="3327455" y="242232"/>
            <a:ext cx="5825202" cy="1631216"/>
          </a:xfrm>
          <a:prstGeom prst="rect">
            <a:avLst/>
          </a:prstGeom>
          <a:noFill/>
        </p:spPr>
        <p:txBody>
          <a:bodyPr wrap="square" rtlCol="0">
            <a:spAutoFit/>
          </a:bodyPr>
          <a:lstStyle/>
          <a:p>
            <a:pPr>
              <a:spcBef>
                <a:spcPts val="600"/>
              </a:spcBef>
            </a:pPr>
            <a:r>
              <a:rPr lang="es-ES" sz="2000" b="1">
                <a:solidFill>
                  <a:schemeClr val="bg1"/>
                </a:solidFill>
                <a:effectLst>
                  <a:outerShdw blurRad="38100" dist="38100" dir="2700000" algn="tl">
                    <a:srgbClr val="000000">
                      <a:alpha val="43137"/>
                    </a:srgbClr>
                  </a:outerShdw>
                </a:effectLst>
              </a:rPr>
              <a:t>Credința biblică implică adesea incertitudine și suspans la fel de mult ca și încredere și afirmare. Uneori, incertitudinea și suspansul, mai ales în fața răului și a aparentei absențe a lui Dumnezeu, pot fi aproape insuportabile.</a:t>
            </a:r>
            <a:endParaRPr lang="es-ES" sz="2000" b="1" dirty="0">
              <a:solidFill>
                <a:schemeClr val="bg1"/>
              </a:solidFill>
              <a:effectLst>
                <a:outerShdw blurRad="38100" dist="38100" dir="2700000" algn="tl">
                  <a:srgbClr val="000000">
                    <a:alpha val="43137"/>
                  </a:srgbClr>
                </a:outerShdw>
              </a:effectLst>
            </a:endParaRPr>
          </a:p>
        </p:txBody>
      </p:sp>
      <p:pic>
        <p:nvPicPr>
          <p:cNvPr id="5" name="Imagen 4" descr="Imagen que contiene persona, hombre, agua, puesto&#10;&#10;Descripción generada automáticamente">
            <a:extLst>
              <a:ext uri="{FF2B5EF4-FFF2-40B4-BE49-F238E27FC236}">
                <a16:creationId xmlns:a16="http://schemas.microsoft.com/office/drawing/2014/main" id="{295E4F86-A119-3EEE-DE78-7084B6BEEF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53913" y="242233"/>
            <a:ext cx="2831805" cy="3554819"/>
          </a:xfrm>
          <a:prstGeom prst="round2DiagRect">
            <a:avLst>
              <a:gd name="adj1" fmla="val 16667"/>
              <a:gd name="adj2" fmla="val 0"/>
            </a:avLst>
          </a:prstGeom>
          <a:ln w="88900" cap="sq">
            <a:solidFill>
              <a:schemeClr val="accent4"/>
            </a:solidFill>
            <a:miter lim="800000"/>
          </a:ln>
          <a:effectLst>
            <a:outerShdw blurRad="254000" algn="tl" rotWithShape="0">
              <a:srgbClr val="000000">
                <a:alpha val="43000"/>
              </a:srgbClr>
            </a:outerShdw>
          </a:effectLst>
        </p:spPr>
      </p:pic>
      <p:pic>
        <p:nvPicPr>
          <p:cNvPr id="9" name="Imagen 8" descr="Un grupo de personas sentadas en un sillón&#10;&#10;Descripción generada automáticamente con confianza media">
            <a:extLst>
              <a:ext uri="{FF2B5EF4-FFF2-40B4-BE49-F238E27FC236}">
                <a16:creationId xmlns:a16="http://schemas.microsoft.com/office/drawing/2014/main" id="{8C38808B-E7A3-4AAD-0C83-355A1E2B8E6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394394" y="242233"/>
            <a:ext cx="2543693" cy="3554819"/>
          </a:xfrm>
          <a:prstGeom prst="round2DiagRect">
            <a:avLst>
              <a:gd name="adj1" fmla="val 16667"/>
              <a:gd name="adj2" fmla="val 0"/>
            </a:avLst>
          </a:prstGeom>
          <a:ln w="88900" cap="sq">
            <a:solidFill>
              <a:schemeClr val="tx2">
                <a:lumMod val="40000"/>
                <a:lumOff val="60000"/>
              </a:schemeClr>
            </a:solidFill>
            <a:miter lim="800000"/>
          </a:ln>
          <a:effectLst>
            <a:outerShdw blurRad="254000" algn="tl" rotWithShape="0">
              <a:srgbClr val="000000">
                <a:alpha val="43000"/>
              </a:srgbClr>
            </a:outerShdw>
          </a:effectLst>
        </p:spPr>
      </p:pic>
      <p:pic>
        <p:nvPicPr>
          <p:cNvPr id="22" name="Imagen 21" descr="Icono&#10;&#10;Descripción generada automáticamente">
            <a:extLst>
              <a:ext uri="{FF2B5EF4-FFF2-40B4-BE49-F238E27FC236}">
                <a16:creationId xmlns:a16="http://schemas.microsoft.com/office/drawing/2014/main" id="{1AC60629-89C3-4631-54C9-2B18003AA6A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49006" y="6499778"/>
            <a:ext cx="729623" cy="222932"/>
          </a:xfrm>
          <a:prstGeom prst="rect">
            <a:avLst/>
          </a:prstGeom>
          <a:effectLst>
            <a:outerShdw blurRad="50800" dist="38100" dir="8100000" algn="tr" rotWithShape="0">
              <a:prstClr val="black">
                <a:alpha val="40000"/>
              </a:prstClr>
            </a:outerShdw>
          </a:effectLst>
        </p:spPr>
      </p:pic>
      <p:pic>
        <p:nvPicPr>
          <p:cNvPr id="24" name="Imagen 23" descr="Icono&#10;&#10;Descripción generada automáticamente">
            <a:extLst>
              <a:ext uri="{FF2B5EF4-FFF2-40B4-BE49-F238E27FC236}">
                <a16:creationId xmlns:a16="http://schemas.microsoft.com/office/drawing/2014/main" id="{D8A809A6-0FA3-88F2-99CB-CF0F67851D2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49006" y="6012974"/>
            <a:ext cx="729623" cy="222932"/>
          </a:xfrm>
          <a:prstGeom prst="rect">
            <a:avLst/>
          </a:prstGeom>
          <a:effectLst>
            <a:outerShdw blurRad="50800" dist="38100" dir="8100000" algn="tr" rotWithShape="0">
              <a:prstClr val="black">
                <a:alpha val="40000"/>
              </a:prstClr>
            </a:outerShdw>
          </a:effectLst>
        </p:spPr>
      </p:pic>
      <p:pic>
        <p:nvPicPr>
          <p:cNvPr id="27" name="Imagen 26" descr="Una caricatura de una persona&#10;&#10;Descripción generada automáticamente con confianza media">
            <a:extLst>
              <a:ext uri="{FF2B5EF4-FFF2-40B4-BE49-F238E27FC236}">
                <a16:creationId xmlns:a16="http://schemas.microsoft.com/office/drawing/2014/main" id="{D075BD4B-A10D-0980-0FB1-6E260FE61E8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9006" y="5526171"/>
            <a:ext cx="729623" cy="222932"/>
          </a:xfrm>
          <a:prstGeom prst="rect">
            <a:avLst/>
          </a:prstGeom>
          <a:effectLst>
            <a:outerShdw blurRad="50800" dist="38100" dir="8100000" algn="tr" rotWithShape="0">
              <a:prstClr val="black">
                <a:alpha val="40000"/>
              </a:prstClr>
            </a:outerShdw>
          </a:effectLst>
        </p:spPr>
      </p:pic>
      <p:pic>
        <p:nvPicPr>
          <p:cNvPr id="28" name="Imagen 27" descr="Un dibujo de un perro&#10;&#10;Descripción generada automáticamente con confianza media">
            <a:extLst>
              <a:ext uri="{FF2B5EF4-FFF2-40B4-BE49-F238E27FC236}">
                <a16:creationId xmlns:a16="http://schemas.microsoft.com/office/drawing/2014/main" id="{3672B9C0-9851-93CC-9F7B-392A4D92E7D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9006" y="5039368"/>
            <a:ext cx="729623" cy="222932"/>
          </a:xfrm>
          <a:prstGeom prst="rect">
            <a:avLst/>
          </a:prstGeom>
          <a:effectLst>
            <a:outerShdw blurRad="50800" dist="38100" dir="8100000" algn="tr" rotWithShape="0">
              <a:prstClr val="black">
                <a:alpha val="40000"/>
              </a:prstClr>
            </a:outerShdw>
          </a:effectLst>
        </p:spPr>
      </p:pic>
      <p:pic>
        <p:nvPicPr>
          <p:cNvPr id="31" name="Imagen 30" descr="Icono&#10;&#10;Descripción generada automáticamente">
            <a:extLst>
              <a:ext uri="{FF2B5EF4-FFF2-40B4-BE49-F238E27FC236}">
                <a16:creationId xmlns:a16="http://schemas.microsoft.com/office/drawing/2014/main" id="{6D66EC4B-4154-A824-AE80-C30503FE8EA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49006" y="4552565"/>
            <a:ext cx="729623" cy="22293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FB5454DF-38D6-A9D2-58A1-757485866351}"/>
              </a:ext>
            </a:extLst>
          </p:cNvPr>
          <p:cNvSpPr txBox="1"/>
          <p:nvPr/>
        </p:nvSpPr>
        <p:spPr>
          <a:xfrm>
            <a:off x="3327455" y="2181224"/>
            <a:ext cx="5825202" cy="1631216"/>
          </a:xfrm>
          <a:prstGeom prst="rect">
            <a:avLst/>
          </a:prstGeom>
          <a:noFill/>
        </p:spPr>
        <p:txBody>
          <a:bodyPr wrap="square">
            <a:spAutoFit/>
          </a:bodyPr>
          <a:lstStyle/>
          <a:p>
            <a:pPr>
              <a:spcBef>
                <a:spcPts val="600"/>
              </a:spcBef>
            </a:pPr>
            <a:r>
              <a:rPr lang="es-ES" sz="2000" b="1">
                <a:solidFill>
                  <a:schemeClr val="bg1"/>
                </a:solidFill>
                <a:effectLst>
                  <a:outerShdw blurRad="38100" dist="38100" dir="2700000" algn="tl">
                    <a:srgbClr val="000000">
                      <a:alpha val="43137"/>
                    </a:srgbClr>
                  </a:outerShdw>
                </a:effectLst>
              </a:rPr>
              <a:t>Cu toate acestea, incertitudinea nu ar trebui să se refere niciodată la Dumnezeu, la caracterul său iubitor și drept sau la credincioșia lui. Psalmiștii pot avea îndoieli cu privire la viitor, dar deseori fac apel la iubirea neclintită și la credincioșia lui Dumnezeu.</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306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Righ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217">
                                          <p:stCondLst>
                                            <p:cond delay="0"/>
                                          </p:stCondLst>
                                        </p:cTn>
                                        <p:tgtEl>
                                          <p:spTgt spid="31"/>
                                        </p:tgtEl>
                                      </p:cBhvr>
                                    </p:animEffect>
                                    <p:anim calcmode="lin" valueType="num">
                                      <p:cBhvr>
                                        <p:cTn id="26" dur="683"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31"/>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31"/>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31"/>
                                        </p:tgtEl>
                                        <p:attrNameLst>
                                          <p:attrName>ppt_y</p:attrName>
                                        </p:attrNameLst>
                                      </p:cBhvr>
                                      <p:tavLst>
                                        <p:tav tm="0" fmla="#ppt_y-sin(pi*$)/81">
                                          <p:val>
                                            <p:fltVal val="0"/>
                                          </p:val>
                                        </p:tav>
                                        <p:tav tm="100000">
                                          <p:val>
                                            <p:fltVal val="1"/>
                                          </p:val>
                                        </p:tav>
                                      </p:tavLst>
                                    </p:anim>
                                    <p:animScale>
                                      <p:cBhvr>
                                        <p:cTn id="31" dur="10">
                                          <p:stCondLst>
                                            <p:cond delay="244"/>
                                          </p:stCondLst>
                                        </p:cTn>
                                        <p:tgtEl>
                                          <p:spTgt spid="31"/>
                                        </p:tgtEl>
                                      </p:cBhvr>
                                      <p:to x="100000" y="60000"/>
                                    </p:animScale>
                                    <p:animScale>
                                      <p:cBhvr>
                                        <p:cTn id="32" dur="62" decel="50000">
                                          <p:stCondLst>
                                            <p:cond delay="254"/>
                                          </p:stCondLst>
                                        </p:cTn>
                                        <p:tgtEl>
                                          <p:spTgt spid="31"/>
                                        </p:tgtEl>
                                      </p:cBhvr>
                                      <p:to x="100000" y="100000"/>
                                    </p:animScale>
                                    <p:animScale>
                                      <p:cBhvr>
                                        <p:cTn id="33" dur="10">
                                          <p:stCondLst>
                                            <p:cond delay="492"/>
                                          </p:stCondLst>
                                        </p:cTn>
                                        <p:tgtEl>
                                          <p:spTgt spid="31"/>
                                        </p:tgtEl>
                                      </p:cBhvr>
                                      <p:to x="100000" y="80000"/>
                                    </p:animScale>
                                    <p:animScale>
                                      <p:cBhvr>
                                        <p:cTn id="34" dur="62" decel="50000">
                                          <p:stCondLst>
                                            <p:cond delay="502"/>
                                          </p:stCondLst>
                                        </p:cTn>
                                        <p:tgtEl>
                                          <p:spTgt spid="31"/>
                                        </p:tgtEl>
                                      </p:cBhvr>
                                      <p:to x="100000" y="100000"/>
                                    </p:animScale>
                                    <p:animScale>
                                      <p:cBhvr>
                                        <p:cTn id="35" dur="10">
                                          <p:stCondLst>
                                            <p:cond delay="616"/>
                                          </p:stCondLst>
                                        </p:cTn>
                                        <p:tgtEl>
                                          <p:spTgt spid="31"/>
                                        </p:tgtEl>
                                      </p:cBhvr>
                                      <p:to x="100000" y="90000"/>
                                    </p:animScale>
                                    <p:animScale>
                                      <p:cBhvr>
                                        <p:cTn id="36" dur="62" decel="50000">
                                          <p:stCondLst>
                                            <p:cond delay="625"/>
                                          </p:stCondLst>
                                        </p:cTn>
                                        <p:tgtEl>
                                          <p:spTgt spid="31"/>
                                        </p:tgtEl>
                                      </p:cBhvr>
                                      <p:to x="100000" y="100000"/>
                                    </p:animScale>
                                    <p:animScale>
                                      <p:cBhvr>
                                        <p:cTn id="37" dur="10">
                                          <p:stCondLst>
                                            <p:cond delay="678"/>
                                          </p:stCondLst>
                                        </p:cTn>
                                        <p:tgtEl>
                                          <p:spTgt spid="31"/>
                                        </p:tgtEl>
                                      </p:cBhvr>
                                      <p:to x="100000" y="95000"/>
                                    </p:animScale>
                                    <p:animScale>
                                      <p:cBhvr>
                                        <p:cTn id="38" dur="62" decel="50000">
                                          <p:stCondLst>
                                            <p:cond delay="688"/>
                                          </p:stCondLst>
                                        </p:cTn>
                                        <p:tgtEl>
                                          <p:spTgt spid="31"/>
                                        </p:tgtEl>
                                      </p:cBhvr>
                                      <p:to x="100000" y="100000"/>
                                    </p:animScale>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17">
                                          <p:stCondLst>
                                            <p:cond delay="0"/>
                                          </p:stCondLst>
                                        </p:cTn>
                                        <p:tgtEl>
                                          <p:spTgt spid="28"/>
                                        </p:tgtEl>
                                      </p:cBhvr>
                                    </p:animEffect>
                                    <p:anim calcmode="lin" valueType="num">
                                      <p:cBhvr>
                                        <p:cTn id="48" dur="683"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9" dur="249"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0" dur="249" tmFilter="0, 0; 0.125,0.2665; 0.25,0.4; 0.375,0.465; 0.5,0.5;  0.625,0.535; 0.75,0.6; 0.875,0.7335; 1,1">
                                          <p:stCondLst>
                                            <p:cond delay="249"/>
                                          </p:stCondLst>
                                        </p:cTn>
                                        <p:tgtEl>
                                          <p:spTgt spid="28"/>
                                        </p:tgtEl>
                                        <p:attrNameLst>
                                          <p:attrName>ppt_y</p:attrName>
                                        </p:attrNameLst>
                                      </p:cBhvr>
                                      <p:tavLst>
                                        <p:tav tm="0" fmla="#ppt_y-sin(pi*$)/9">
                                          <p:val>
                                            <p:fltVal val="0"/>
                                          </p:val>
                                        </p:tav>
                                        <p:tav tm="100000">
                                          <p:val>
                                            <p:fltVal val="1"/>
                                          </p:val>
                                        </p:tav>
                                      </p:tavLst>
                                    </p:anim>
                                    <p:anim calcmode="lin" valueType="num">
                                      <p:cBhvr>
                                        <p:cTn id="51" dur="124" tmFilter="0, 0; 0.125,0.2665; 0.25,0.4; 0.375,0.465; 0.5,0.5;  0.625,0.535; 0.75,0.6; 0.875,0.7335; 1,1">
                                          <p:stCondLst>
                                            <p:cond delay="497"/>
                                          </p:stCondLst>
                                        </p:cTn>
                                        <p:tgtEl>
                                          <p:spTgt spid="28"/>
                                        </p:tgtEl>
                                        <p:attrNameLst>
                                          <p:attrName>ppt_y</p:attrName>
                                        </p:attrNameLst>
                                      </p:cBhvr>
                                      <p:tavLst>
                                        <p:tav tm="0" fmla="#ppt_y-sin(pi*$)/27">
                                          <p:val>
                                            <p:fltVal val="0"/>
                                          </p:val>
                                        </p:tav>
                                        <p:tav tm="100000">
                                          <p:val>
                                            <p:fltVal val="1"/>
                                          </p:val>
                                        </p:tav>
                                      </p:tavLst>
                                    </p:anim>
                                    <p:anim calcmode="lin" valueType="num">
                                      <p:cBhvr>
                                        <p:cTn id="52" dur="62" tmFilter="0, 0; 0.125,0.2665; 0.25,0.4; 0.375,0.465; 0.5,0.5;  0.625,0.535; 0.75,0.6; 0.875,0.7335; 1,1">
                                          <p:stCondLst>
                                            <p:cond delay="621"/>
                                          </p:stCondLst>
                                        </p:cTn>
                                        <p:tgtEl>
                                          <p:spTgt spid="28"/>
                                        </p:tgtEl>
                                        <p:attrNameLst>
                                          <p:attrName>ppt_y</p:attrName>
                                        </p:attrNameLst>
                                      </p:cBhvr>
                                      <p:tavLst>
                                        <p:tav tm="0" fmla="#ppt_y-sin(pi*$)/81">
                                          <p:val>
                                            <p:fltVal val="0"/>
                                          </p:val>
                                        </p:tav>
                                        <p:tav tm="100000">
                                          <p:val>
                                            <p:fltVal val="1"/>
                                          </p:val>
                                        </p:tav>
                                      </p:tavLst>
                                    </p:anim>
                                    <p:animScale>
                                      <p:cBhvr>
                                        <p:cTn id="53" dur="10">
                                          <p:stCondLst>
                                            <p:cond delay="244"/>
                                          </p:stCondLst>
                                        </p:cTn>
                                        <p:tgtEl>
                                          <p:spTgt spid="28"/>
                                        </p:tgtEl>
                                      </p:cBhvr>
                                      <p:to x="100000" y="60000"/>
                                    </p:animScale>
                                    <p:animScale>
                                      <p:cBhvr>
                                        <p:cTn id="54" dur="62" decel="50000">
                                          <p:stCondLst>
                                            <p:cond delay="254"/>
                                          </p:stCondLst>
                                        </p:cTn>
                                        <p:tgtEl>
                                          <p:spTgt spid="28"/>
                                        </p:tgtEl>
                                      </p:cBhvr>
                                      <p:to x="100000" y="100000"/>
                                    </p:animScale>
                                    <p:animScale>
                                      <p:cBhvr>
                                        <p:cTn id="55" dur="10">
                                          <p:stCondLst>
                                            <p:cond delay="492"/>
                                          </p:stCondLst>
                                        </p:cTn>
                                        <p:tgtEl>
                                          <p:spTgt spid="28"/>
                                        </p:tgtEl>
                                      </p:cBhvr>
                                      <p:to x="100000" y="80000"/>
                                    </p:animScale>
                                    <p:animScale>
                                      <p:cBhvr>
                                        <p:cTn id="56" dur="62" decel="50000">
                                          <p:stCondLst>
                                            <p:cond delay="502"/>
                                          </p:stCondLst>
                                        </p:cTn>
                                        <p:tgtEl>
                                          <p:spTgt spid="28"/>
                                        </p:tgtEl>
                                      </p:cBhvr>
                                      <p:to x="100000" y="100000"/>
                                    </p:animScale>
                                    <p:animScale>
                                      <p:cBhvr>
                                        <p:cTn id="57" dur="10">
                                          <p:stCondLst>
                                            <p:cond delay="616"/>
                                          </p:stCondLst>
                                        </p:cTn>
                                        <p:tgtEl>
                                          <p:spTgt spid="28"/>
                                        </p:tgtEl>
                                      </p:cBhvr>
                                      <p:to x="100000" y="90000"/>
                                    </p:animScale>
                                    <p:animScale>
                                      <p:cBhvr>
                                        <p:cTn id="58" dur="62" decel="50000">
                                          <p:stCondLst>
                                            <p:cond delay="625"/>
                                          </p:stCondLst>
                                        </p:cTn>
                                        <p:tgtEl>
                                          <p:spTgt spid="28"/>
                                        </p:tgtEl>
                                      </p:cBhvr>
                                      <p:to x="100000" y="100000"/>
                                    </p:animScale>
                                    <p:animScale>
                                      <p:cBhvr>
                                        <p:cTn id="59" dur="10">
                                          <p:stCondLst>
                                            <p:cond delay="678"/>
                                          </p:stCondLst>
                                        </p:cTn>
                                        <p:tgtEl>
                                          <p:spTgt spid="28"/>
                                        </p:tgtEl>
                                      </p:cBhvr>
                                      <p:to x="100000" y="95000"/>
                                    </p:animScale>
                                    <p:animScale>
                                      <p:cBhvr>
                                        <p:cTn id="60" dur="62" decel="50000">
                                          <p:stCondLst>
                                            <p:cond delay="688"/>
                                          </p:stCondLst>
                                        </p:cTn>
                                        <p:tgtEl>
                                          <p:spTgt spid="28"/>
                                        </p:tgtEl>
                                      </p:cBhvr>
                                      <p:to x="100000" y="100000"/>
                                    </p:animScale>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217">
                                          <p:stCondLst>
                                            <p:cond delay="0"/>
                                          </p:stCondLst>
                                        </p:cTn>
                                        <p:tgtEl>
                                          <p:spTgt spid="27"/>
                                        </p:tgtEl>
                                      </p:cBhvr>
                                    </p:animEffect>
                                    <p:anim calcmode="lin" valueType="num">
                                      <p:cBhvr>
                                        <p:cTn id="70" dur="683"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1" dur="249"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2" dur="249" tmFilter="0, 0; 0.125,0.2665; 0.25,0.4; 0.375,0.465; 0.5,0.5;  0.625,0.535; 0.75,0.6; 0.875,0.7335; 1,1">
                                          <p:stCondLst>
                                            <p:cond delay="249"/>
                                          </p:stCondLst>
                                        </p:cTn>
                                        <p:tgtEl>
                                          <p:spTgt spid="27"/>
                                        </p:tgtEl>
                                        <p:attrNameLst>
                                          <p:attrName>ppt_y</p:attrName>
                                        </p:attrNameLst>
                                      </p:cBhvr>
                                      <p:tavLst>
                                        <p:tav tm="0" fmla="#ppt_y-sin(pi*$)/9">
                                          <p:val>
                                            <p:fltVal val="0"/>
                                          </p:val>
                                        </p:tav>
                                        <p:tav tm="100000">
                                          <p:val>
                                            <p:fltVal val="1"/>
                                          </p:val>
                                        </p:tav>
                                      </p:tavLst>
                                    </p:anim>
                                    <p:anim calcmode="lin" valueType="num">
                                      <p:cBhvr>
                                        <p:cTn id="73" dur="124" tmFilter="0, 0; 0.125,0.2665; 0.25,0.4; 0.375,0.465; 0.5,0.5;  0.625,0.535; 0.75,0.6; 0.875,0.7335; 1,1">
                                          <p:stCondLst>
                                            <p:cond delay="497"/>
                                          </p:stCondLst>
                                        </p:cTn>
                                        <p:tgtEl>
                                          <p:spTgt spid="27"/>
                                        </p:tgtEl>
                                        <p:attrNameLst>
                                          <p:attrName>ppt_y</p:attrName>
                                        </p:attrNameLst>
                                      </p:cBhvr>
                                      <p:tavLst>
                                        <p:tav tm="0" fmla="#ppt_y-sin(pi*$)/27">
                                          <p:val>
                                            <p:fltVal val="0"/>
                                          </p:val>
                                        </p:tav>
                                        <p:tav tm="100000">
                                          <p:val>
                                            <p:fltVal val="1"/>
                                          </p:val>
                                        </p:tav>
                                      </p:tavLst>
                                    </p:anim>
                                    <p:anim calcmode="lin" valueType="num">
                                      <p:cBhvr>
                                        <p:cTn id="74" dur="62" tmFilter="0, 0; 0.125,0.2665; 0.25,0.4; 0.375,0.465; 0.5,0.5;  0.625,0.535; 0.75,0.6; 0.875,0.7335; 1,1">
                                          <p:stCondLst>
                                            <p:cond delay="621"/>
                                          </p:stCondLst>
                                        </p:cTn>
                                        <p:tgtEl>
                                          <p:spTgt spid="27"/>
                                        </p:tgtEl>
                                        <p:attrNameLst>
                                          <p:attrName>ppt_y</p:attrName>
                                        </p:attrNameLst>
                                      </p:cBhvr>
                                      <p:tavLst>
                                        <p:tav tm="0" fmla="#ppt_y-sin(pi*$)/81">
                                          <p:val>
                                            <p:fltVal val="0"/>
                                          </p:val>
                                        </p:tav>
                                        <p:tav tm="100000">
                                          <p:val>
                                            <p:fltVal val="1"/>
                                          </p:val>
                                        </p:tav>
                                      </p:tavLst>
                                    </p:anim>
                                    <p:animScale>
                                      <p:cBhvr>
                                        <p:cTn id="75" dur="10">
                                          <p:stCondLst>
                                            <p:cond delay="244"/>
                                          </p:stCondLst>
                                        </p:cTn>
                                        <p:tgtEl>
                                          <p:spTgt spid="27"/>
                                        </p:tgtEl>
                                      </p:cBhvr>
                                      <p:to x="100000" y="60000"/>
                                    </p:animScale>
                                    <p:animScale>
                                      <p:cBhvr>
                                        <p:cTn id="76" dur="62" decel="50000">
                                          <p:stCondLst>
                                            <p:cond delay="254"/>
                                          </p:stCondLst>
                                        </p:cTn>
                                        <p:tgtEl>
                                          <p:spTgt spid="27"/>
                                        </p:tgtEl>
                                      </p:cBhvr>
                                      <p:to x="100000" y="100000"/>
                                    </p:animScale>
                                    <p:animScale>
                                      <p:cBhvr>
                                        <p:cTn id="77" dur="10">
                                          <p:stCondLst>
                                            <p:cond delay="492"/>
                                          </p:stCondLst>
                                        </p:cTn>
                                        <p:tgtEl>
                                          <p:spTgt spid="27"/>
                                        </p:tgtEl>
                                      </p:cBhvr>
                                      <p:to x="100000" y="80000"/>
                                    </p:animScale>
                                    <p:animScale>
                                      <p:cBhvr>
                                        <p:cTn id="78" dur="62" decel="50000">
                                          <p:stCondLst>
                                            <p:cond delay="502"/>
                                          </p:stCondLst>
                                        </p:cTn>
                                        <p:tgtEl>
                                          <p:spTgt spid="27"/>
                                        </p:tgtEl>
                                      </p:cBhvr>
                                      <p:to x="100000" y="100000"/>
                                    </p:animScale>
                                    <p:animScale>
                                      <p:cBhvr>
                                        <p:cTn id="79" dur="10">
                                          <p:stCondLst>
                                            <p:cond delay="616"/>
                                          </p:stCondLst>
                                        </p:cTn>
                                        <p:tgtEl>
                                          <p:spTgt spid="27"/>
                                        </p:tgtEl>
                                      </p:cBhvr>
                                      <p:to x="100000" y="90000"/>
                                    </p:animScale>
                                    <p:animScale>
                                      <p:cBhvr>
                                        <p:cTn id="80" dur="62" decel="50000">
                                          <p:stCondLst>
                                            <p:cond delay="625"/>
                                          </p:stCondLst>
                                        </p:cTn>
                                        <p:tgtEl>
                                          <p:spTgt spid="27"/>
                                        </p:tgtEl>
                                      </p:cBhvr>
                                      <p:to x="100000" y="100000"/>
                                    </p:animScale>
                                    <p:animScale>
                                      <p:cBhvr>
                                        <p:cTn id="81" dur="10">
                                          <p:stCondLst>
                                            <p:cond delay="678"/>
                                          </p:stCondLst>
                                        </p:cTn>
                                        <p:tgtEl>
                                          <p:spTgt spid="27"/>
                                        </p:tgtEl>
                                      </p:cBhvr>
                                      <p:to x="100000" y="95000"/>
                                    </p:animScale>
                                    <p:animScale>
                                      <p:cBhvr>
                                        <p:cTn id="82" dur="62" decel="50000">
                                          <p:stCondLst>
                                            <p:cond delay="688"/>
                                          </p:stCondLst>
                                        </p:cTn>
                                        <p:tgtEl>
                                          <p:spTgt spid="27"/>
                                        </p:tgtEl>
                                      </p:cBhvr>
                                      <p:to x="100000" y="100000"/>
                                    </p:animScale>
                                  </p:childTnLst>
                                </p:cTn>
                              </p:par>
                            </p:childTnLst>
                          </p:cTn>
                        </p:par>
                        <p:par>
                          <p:cTn id="83" fill="hold">
                            <p:stCondLst>
                              <p:cond delay="750"/>
                            </p:stCondLst>
                            <p:childTnLst>
                              <p:par>
                                <p:cTn id="84" presetID="22" presetClass="entr" presetSubtype="8" fill="hold" grpId="0" nodeType="afterEffect">
                                  <p:stCondLst>
                                    <p:cond delay="0"/>
                                  </p:stCondLst>
                                  <p:childTnLst>
                                    <p:set>
                                      <p:cBhvr>
                                        <p:cTn id="85" dur="1" fill="hold">
                                          <p:stCondLst>
                                            <p:cond delay="0"/>
                                          </p:stCondLst>
                                        </p:cTn>
                                        <p:tgtEl>
                                          <p:spTgt spid="2">
                                            <p:txEl>
                                              <p:pRg st="2" end="2"/>
                                            </p:txEl>
                                          </p:spTgt>
                                        </p:tgtEl>
                                        <p:attrNameLst>
                                          <p:attrName>style.visibility</p:attrName>
                                        </p:attrNameLst>
                                      </p:cBhvr>
                                      <p:to>
                                        <p:strVal val="visible"/>
                                      </p:to>
                                    </p:set>
                                    <p:animEffect transition="in" filter="wipe(left)">
                                      <p:cBhvr>
                                        <p:cTn id="86" dur="500"/>
                                        <p:tgtEl>
                                          <p:spTgt spid="2">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217">
                                          <p:stCondLst>
                                            <p:cond delay="0"/>
                                          </p:stCondLst>
                                        </p:cTn>
                                        <p:tgtEl>
                                          <p:spTgt spid="24"/>
                                        </p:tgtEl>
                                      </p:cBhvr>
                                    </p:animEffect>
                                    <p:anim calcmode="lin" valueType="num">
                                      <p:cBhvr>
                                        <p:cTn id="92" dur="683"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3" dur="249"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4" dur="249" tmFilter="0, 0; 0.125,0.2665; 0.25,0.4; 0.375,0.465; 0.5,0.5;  0.625,0.535; 0.75,0.6; 0.875,0.7335; 1,1">
                                          <p:stCondLst>
                                            <p:cond delay="249"/>
                                          </p:stCondLst>
                                        </p:cTn>
                                        <p:tgtEl>
                                          <p:spTgt spid="24"/>
                                        </p:tgtEl>
                                        <p:attrNameLst>
                                          <p:attrName>ppt_y</p:attrName>
                                        </p:attrNameLst>
                                      </p:cBhvr>
                                      <p:tavLst>
                                        <p:tav tm="0" fmla="#ppt_y-sin(pi*$)/9">
                                          <p:val>
                                            <p:fltVal val="0"/>
                                          </p:val>
                                        </p:tav>
                                        <p:tav tm="100000">
                                          <p:val>
                                            <p:fltVal val="1"/>
                                          </p:val>
                                        </p:tav>
                                      </p:tavLst>
                                    </p:anim>
                                    <p:anim calcmode="lin" valueType="num">
                                      <p:cBhvr>
                                        <p:cTn id="95" dur="124" tmFilter="0, 0; 0.125,0.2665; 0.25,0.4; 0.375,0.465; 0.5,0.5;  0.625,0.535; 0.75,0.6; 0.875,0.7335; 1,1">
                                          <p:stCondLst>
                                            <p:cond delay="497"/>
                                          </p:stCondLst>
                                        </p:cTn>
                                        <p:tgtEl>
                                          <p:spTgt spid="24"/>
                                        </p:tgtEl>
                                        <p:attrNameLst>
                                          <p:attrName>ppt_y</p:attrName>
                                        </p:attrNameLst>
                                      </p:cBhvr>
                                      <p:tavLst>
                                        <p:tav tm="0" fmla="#ppt_y-sin(pi*$)/27">
                                          <p:val>
                                            <p:fltVal val="0"/>
                                          </p:val>
                                        </p:tav>
                                        <p:tav tm="100000">
                                          <p:val>
                                            <p:fltVal val="1"/>
                                          </p:val>
                                        </p:tav>
                                      </p:tavLst>
                                    </p:anim>
                                    <p:anim calcmode="lin" valueType="num">
                                      <p:cBhvr>
                                        <p:cTn id="96" dur="62" tmFilter="0, 0; 0.125,0.2665; 0.25,0.4; 0.375,0.465; 0.5,0.5;  0.625,0.535; 0.75,0.6; 0.875,0.7335; 1,1">
                                          <p:stCondLst>
                                            <p:cond delay="621"/>
                                          </p:stCondLst>
                                        </p:cTn>
                                        <p:tgtEl>
                                          <p:spTgt spid="24"/>
                                        </p:tgtEl>
                                        <p:attrNameLst>
                                          <p:attrName>ppt_y</p:attrName>
                                        </p:attrNameLst>
                                      </p:cBhvr>
                                      <p:tavLst>
                                        <p:tav tm="0" fmla="#ppt_y-sin(pi*$)/81">
                                          <p:val>
                                            <p:fltVal val="0"/>
                                          </p:val>
                                        </p:tav>
                                        <p:tav tm="100000">
                                          <p:val>
                                            <p:fltVal val="1"/>
                                          </p:val>
                                        </p:tav>
                                      </p:tavLst>
                                    </p:anim>
                                    <p:animScale>
                                      <p:cBhvr>
                                        <p:cTn id="97" dur="10">
                                          <p:stCondLst>
                                            <p:cond delay="244"/>
                                          </p:stCondLst>
                                        </p:cTn>
                                        <p:tgtEl>
                                          <p:spTgt spid="24"/>
                                        </p:tgtEl>
                                      </p:cBhvr>
                                      <p:to x="100000" y="60000"/>
                                    </p:animScale>
                                    <p:animScale>
                                      <p:cBhvr>
                                        <p:cTn id="98" dur="62" decel="50000">
                                          <p:stCondLst>
                                            <p:cond delay="254"/>
                                          </p:stCondLst>
                                        </p:cTn>
                                        <p:tgtEl>
                                          <p:spTgt spid="24"/>
                                        </p:tgtEl>
                                      </p:cBhvr>
                                      <p:to x="100000" y="100000"/>
                                    </p:animScale>
                                    <p:animScale>
                                      <p:cBhvr>
                                        <p:cTn id="99" dur="10">
                                          <p:stCondLst>
                                            <p:cond delay="492"/>
                                          </p:stCondLst>
                                        </p:cTn>
                                        <p:tgtEl>
                                          <p:spTgt spid="24"/>
                                        </p:tgtEl>
                                      </p:cBhvr>
                                      <p:to x="100000" y="80000"/>
                                    </p:animScale>
                                    <p:animScale>
                                      <p:cBhvr>
                                        <p:cTn id="100" dur="62" decel="50000">
                                          <p:stCondLst>
                                            <p:cond delay="502"/>
                                          </p:stCondLst>
                                        </p:cTn>
                                        <p:tgtEl>
                                          <p:spTgt spid="24"/>
                                        </p:tgtEl>
                                      </p:cBhvr>
                                      <p:to x="100000" y="100000"/>
                                    </p:animScale>
                                    <p:animScale>
                                      <p:cBhvr>
                                        <p:cTn id="101" dur="10">
                                          <p:stCondLst>
                                            <p:cond delay="616"/>
                                          </p:stCondLst>
                                        </p:cTn>
                                        <p:tgtEl>
                                          <p:spTgt spid="24"/>
                                        </p:tgtEl>
                                      </p:cBhvr>
                                      <p:to x="100000" y="90000"/>
                                    </p:animScale>
                                    <p:animScale>
                                      <p:cBhvr>
                                        <p:cTn id="102" dur="62" decel="50000">
                                          <p:stCondLst>
                                            <p:cond delay="625"/>
                                          </p:stCondLst>
                                        </p:cTn>
                                        <p:tgtEl>
                                          <p:spTgt spid="24"/>
                                        </p:tgtEl>
                                      </p:cBhvr>
                                      <p:to x="100000" y="100000"/>
                                    </p:animScale>
                                    <p:animScale>
                                      <p:cBhvr>
                                        <p:cTn id="103" dur="10">
                                          <p:stCondLst>
                                            <p:cond delay="678"/>
                                          </p:stCondLst>
                                        </p:cTn>
                                        <p:tgtEl>
                                          <p:spTgt spid="24"/>
                                        </p:tgtEl>
                                      </p:cBhvr>
                                      <p:to x="100000" y="95000"/>
                                    </p:animScale>
                                    <p:animScale>
                                      <p:cBhvr>
                                        <p:cTn id="104" dur="62" decel="50000">
                                          <p:stCondLst>
                                            <p:cond delay="688"/>
                                          </p:stCondLst>
                                        </p:cTn>
                                        <p:tgtEl>
                                          <p:spTgt spid="24"/>
                                        </p:tgtEl>
                                      </p:cBhvr>
                                      <p:to x="100000" y="100000"/>
                                    </p:animScale>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2">
                                            <p:txEl>
                                              <p:pRg st="3" end="3"/>
                                            </p:txEl>
                                          </p:spTgt>
                                        </p:tgtEl>
                                        <p:attrNameLst>
                                          <p:attrName>style.visibility</p:attrName>
                                        </p:attrNameLst>
                                      </p:cBhvr>
                                      <p:to>
                                        <p:strVal val="visible"/>
                                      </p:to>
                                    </p:set>
                                    <p:animEffect transition="in" filter="wipe(left)">
                                      <p:cBhvr>
                                        <p:cTn id="108" dur="500"/>
                                        <p:tgtEl>
                                          <p:spTgt spid="2">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down)">
                                      <p:cBhvr>
                                        <p:cTn id="113" dur="217">
                                          <p:stCondLst>
                                            <p:cond delay="0"/>
                                          </p:stCondLst>
                                        </p:cTn>
                                        <p:tgtEl>
                                          <p:spTgt spid="22"/>
                                        </p:tgtEl>
                                      </p:cBhvr>
                                    </p:animEffect>
                                    <p:anim calcmode="lin" valueType="num">
                                      <p:cBhvr>
                                        <p:cTn id="114" dur="683"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5" dur="249"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6" dur="249" tmFilter="0, 0; 0.125,0.2665; 0.25,0.4; 0.375,0.465; 0.5,0.5;  0.625,0.535; 0.75,0.6; 0.875,0.7335; 1,1">
                                          <p:stCondLst>
                                            <p:cond delay="249"/>
                                          </p:stCondLst>
                                        </p:cTn>
                                        <p:tgtEl>
                                          <p:spTgt spid="22"/>
                                        </p:tgtEl>
                                        <p:attrNameLst>
                                          <p:attrName>ppt_y</p:attrName>
                                        </p:attrNameLst>
                                      </p:cBhvr>
                                      <p:tavLst>
                                        <p:tav tm="0" fmla="#ppt_y-sin(pi*$)/9">
                                          <p:val>
                                            <p:fltVal val="0"/>
                                          </p:val>
                                        </p:tav>
                                        <p:tav tm="100000">
                                          <p:val>
                                            <p:fltVal val="1"/>
                                          </p:val>
                                        </p:tav>
                                      </p:tavLst>
                                    </p:anim>
                                    <p:anim calcmode="lin" valueType="num">
                                      <p:cBhvr>
                                        <p:cTn id="117" dur="124" tmFilter="0, 0; 0.125,0.2665; 0.25,0.4; 0.375,0.465; 0.5,0.5;  0.625,0.535; 0.75,0.6; 0.875,0.7335; 1,1">
                                          <p:stCondLst>
                                            <p:cond delay="497"/>
                                          </p:stCondLst>
                                        </p:cTn>
                                        <p:tgtEl>
                                          <p:spTgt spid="22"/>
                                        </p:tgtEl>
                                        <p:attrNameLst>
                                          <p:attrName>ppt_y</p:attrName>
                                        </p:attrNameLst>
                                      </p:cBhvr>
                                      <p:tavLst>
                                        <p:tav tm="0" fmla="#ppt_y-sin(pi*$)/27">
                                          <p:val>
                                            <p:fltVal val="0"/>
                                          </p:val>
                                        </p:tav>
                                        <p:tav tm="100000">
                                          <p:val>
                                            <p:fltVal val="1"/>
                                          </p:val>
                                        </p:tav>
                                      </p:tavLst>
                                    </p:anim>
                                    <p:anim calcmode="lin" valueType="num">
                                      <p:cBhvr>
                                        <p:cTn id="118" dur="62" tmFilter="0, 0; 0.125,0.2665; 0.25,0.4; 0.375,0.465; 0.5,0.5;  0.625,0.535; 0.75,0.6; 0.875,0.7335; 1,1">
                                          <p:stCondLst>
                                            <p:cond delay="621"/>
                                          </p:stCondLst>
                                        </p:cTn>
                                        <p:tgtEl>
                                          <p:spTgt spid="22"/>
                                        </p:tgtEl>
                                        <p:attrNameLst>
                                          <p:attrName>ppt_y</p:attrName>
                                        </p:attrNameLst>
                                      </p:cBhvr>
                                      <p:tavLst>
                                        <p:tav tm="0" fmla="#ppt_y-sin(pi*$)/81">
                                          <p:val>
                                            <p:fltVal val="0"/>
                                          </p:val>
                                        </p:tav>
                                        <p:tav tm="100000">
                                          <p:val>
                                            <p:fltVal val="1"/>
                                          </p:val>
                                        </p:tav>
                                      </p:tavLst>
                                    </p:anim>
                                    <p:animScale>
                                      <p:cBhvr>
                                        <p:cTn id="119" dur="10">
                                          <p:stCondLst>
                                            <p:cond delay="244"/>
                                          </p:stCondLst>
                                        </p:cTn>
                                        <p:tgtEl>
                                          <p:spTgt spid="22"/>
                                        </p:tgtEl>
                                      </p:cBhvr>
                                      <p:to x="100000" y="60000"/>
                                    </p:animScale>
                                    <p:animScale>
                                      <p:cBhvr>
                                        <p:cTn id="120" dur="62" decel="50000">
                                          <p:stCondLst>
                                            <p:cond delay="254"/>
                                          </p:stCondLst>
                                        </p:cTn>
                                        <p:tgtEl>
                                          <p:spTgt spid="22"/>
                                        </p:tgtEl>
                                      </p:cBhvr>
                                      <p:to x="100000" y="100000"/>
                                    </p:animScale>
                                    <p:animScale>
                                      <p:cBhvr>
                                        <p:cTn id="121" dur="10">
                                          <p:stCondLst>
                                            <p:cond delay="492"/>
                                          </p:stCondLst>
                                        </p:cTn>
                                        <p:tgtEl>
                                          <p:spTgt spid="22"/>
                                        </p:tgtEl>
                                      </p:cBhvr>
                                      <p:to x="100000" y="80000"/>
                                    </p:animScale>
                                    <p:animScale>
                                      <p:cBhvr>
                                        <p:cTn id="122" dur="62" decel="50000">
                                          <p:stCondLst>
                                            <p:cond delay="502"/>
                                          </p:stCondLst>
                                        </p:cTn>
                                        <p:tgtEl>
                                          <p:spTgt spid="22"/>
                                        </p:tgtEl>
                                      </p:cBhvr>
                                      <p:to x="100000" y="100000"/>
                                    </p:animScale>
                                    <p:animScale>
                                      <p:cBhvr>
                                        <p:cTn id="123" dur="10">
                                          <p:stCondLst>
                                            <p:cond delay="616"/>
                                          </p:stCondLst>
                                        </p:cTn>
                                        <p:tgtEl>
                                          <p:spTgt spid="22"/>
                                        </p:tgtEl>
                                      </p:cBhvr>
                                      <p:to x="100000" y="90000"/>
                                    </p:animScale>
                                    <p:animScale>
                                      <p:cBhvr>
                                        <p:cTn id="124" dur="62" decel="50000">
                                          <p:stCondLst>
                                            <p:cond delay="625"/>
                                          </p:stCondLst>
                                        </p:cTn>
                                        <p:tgtEl>
                                          <p:spTgt spid="22"/>
                                        </p:tgtEl>
                                      </p:cBhvr>
                                      <p:to x="100000" y="100000"/>
                                    </p:animScale>
                                    <p:animScale>
                                      <p:cBhvr>
                                        <p:cTn id="125" dur="10">
                                          <p:stCondLst>
                                            <p:cond delay="678"/>
                                          </p:stCondLst>
                                        </p:cTn>
                                        <p:tgtEl>
                                          <p:spTgt spid="22"/>
                                        </p:tgtEl>
                                      </p:cBhvr>
                                      <p:to x="100000" y="95000"/>
                                    </p:animScale>
                                    <p:animScale>
                                      <p:cBhvr>
                                        <p:cTn id="126" dur="62" decel="50000">
                                          <p:stCondLst>
                                            <p:cond delay="688"/>
                                          </p:stCondLst>
                                        </p:cTn>
                                        <p:tgtEl>
                                          <p:spTgt spid="22"/>
                                        </p:tgtEl>
                                      </p:cBhvr>
                                      <p:to x="100000" y="100000"/>
                                    </p:animScale>
                                  </p:childTnLst>
                                </p:cTn>
                              </p:par>
                            </p:childTnLst>
                          </p:cTn>
                        </p:par>
                        <p:par>
                          <p:cTn id="127" fill="hold">
                            <p:stCondLst>
                              <p:cond delay="750"/>
                            </p:stCondLst>
                            <p:childTnLst>
                              <p:par>
                                <p:cTn id="128" presetID="22" presetClass="entr" presetSubtype="8" fill="hold" grpId="0" nodeType="afterEffect">
                                  <p:stCondLst>
                                    <p:cond delay="0"/>
                                  </p:stCondLst>
                                  <p:childTnLst>
                                    <p:set>
                                      <p:cBhvr>
                                        <p:cTn id="129" dur="1" fill="hold">
                                          <p:stCondLst>
                                            <p:cond delay="0"/>
                                          </p:stCondLst>
                                        </p:cTn>
                                        <p:tgtEl>
                                          <p:spTgt spid="2">
                                            <p:txEl>
                                              <p:pRg st="4" end="4"/>
                                            </p:txEl>
                                          </p:spTgt>
                                        </p:tgtEl>
                                        <p:attrNameLst>
                                          <p:attrName>style.visibility</p:attrName>
                                        </p:attrNameLst>
                                      </p:cBhvr>
                                      <p:to>
                                        <p:strVal val="visible"/>
                                      </p:to>
                                    </p:set>
                                    <p:animEffect transition="in" filter="wipe(left)">
                                      <p:cBhvr>
                                        <p:cTn id="1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07F4D4-9EBF-B1F5-9F9B-167728BE9534}"/>
              </a:ext>
            </a:extLst>
          </p:cNvPr>
          <p:cNvSpPr txBox="1"/>
          <p:nvPr/>
        </p:nvSpPr>
        <p:spPr>
          <a:xfrm>
            <a:off x="0" y="0"/>
            <a:ext cx="12191999" cy="523220"/>
          </a:xfrm>
          <a:prstGeom prst="rect">
            <a:avLst/>
          </a:prstGeom>
          <a:noFill/>
        </p:spPr>
        <p:txBody>
          <a:bodyPr wrap="square">
            <a:spAutoFit/>
            <a:scene3d>
              <a:camera prst="orthographicFront"/>
              <a:lightRig rig="glow" dir="t"/>
            </a:scene3d>
            <a:sp3d extrusionH="57150">
              <a:bevelT h="25400" prst="softRound"/>
            </a:sp3d>
          </a:bodyPr>
          <a:lstStyle/>
          <a:p>
            <a:pPr algn="ctr"/>
            <a:r>
              <a:rPr lang="fr-FR" sz="2800" b="1">
                <a:ln w="22225">
                  <a:solidFill>
                    <a:schemeClr val="accent2"/>
                  </a:solidFill>
                  <a:prstDash val="solid"/>
                </a:ln>
                <a:solidFill>
                  <a:schemeClr val="accent2">
                    <a:lumMod val="40000"/>
                    <a:lumOff val="60000"/>
                  </a:schemeClr>
                </a:solidFill>
              </a:rPr>
              <a:t>DE CE PERMITE DUMNEZEU SA EXISTE PĂCAT ȘI SUFERINȚĂ? </a:t>
            </a:r>
            <a:endParaRPr lang="es-ES" sz="2800" b="1" dirty="0">
              <a:ln w="22225">
                <a:solidFill>
                  <a:schemeClr val="accent2"/>
                </a:solid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781AC55B-5640-D12C-729D-CDED95CA13B8}"/>
              </a:ext>
            </a:extLst>
          </p:cNvPr>
          <p:cNvSpPr txBox="1"/>
          <p:nvPr/>
        </p:nvSpPr>
        <p:spPr>
          <a:xfrm>
            <a:off x="954740" y="523220"/>
            <a:ext cx="10282518" cy="646331"/>
          </a:xfrm>
          <a:prstGeom prst="rect">
            <a:avLst/>
          </a:prstGeom>
          <a:noFill/>
        </p:spPr>
        <p:txBody>
          <a:bodyPr wrap="square">
            <a:spAutoFit/>
          </a:bodyPr>
          <a:lstStyle/>
          <a:p>
            <a:pPr algn="ctr"/>
            <a:r>
              <a:rPr lang="es-ES"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“Pentru ce să zică neamurile: „Unde este Dumnezeul lor?” Să se știe, înaintea ochilor noștri, printre neamuri că Tu răzbuni sângele vărsat al robilor Tăi!” </a:t>
            </a:r>
            <a:r>
              <a:rPr lang="es-ES" sz="14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4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Psalm</a:t>
            </a:r>
            <a:r>
              <a:rPr lang="es-ES" sz="14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79:10)</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43F5580-3127-707B-8DBE-A7864A00B823}"/>
              </a:ext>
            </a:extLst>
          </p:cNvPr>
          <p:cNvSpPr txBox="1"/>
          <p:nvPr/>
        </p:nvSpPr>
        <p:spPr>
          <a:xfrm>
            <a:off x="3952876" y="1302633"/>
            <a:ext cx="8215310" cy="707886"/>
          </a:xfrm>
          <a:prstGeom prst="rect">
            <a:avLst/>
          </a:prstGeom>
          <a:noFill/>
        </p:spPr>
        <p:txBody>
          <a:bodyPr wrap="square" rtlCol="0">
            <a:spAutoFit/>
          </a:bodyPr>
          <a:lstStyle/>
          <a:p>
            <a:pPr>
              <a:spcBef>
                <a:spcPts val="600"/>
              </a:spcBef>
            </a:pPr>
            <a:r>
              <a:rPr lang="es-ES" sz="2000" b="1"/>
              <a:t>Când regele Nebucadnețar a distrus Templul și a distrus Ierusalimul, poporul lui Dumnezeu a fost total confuz (Ps. 79:1-4; 74:3-8).</a:t>
            </a:r>
            <a:endParaRPr lang="es-ES" sz="2000" b="1" dirty="0"/>
          </a:p>
        </p:txBody>
      </p:sp>
      <p:pic>
        <p:nvPicPr>
          <p:cNvPr id="4" name="Imagen 3" descr="Una imagen de un videojuego&#10;&#10;Descripción generada automáticamente con confianza baja">
            <a:extLst>
              <a:ext uri="{FF2B5EF4-FFF2-40B4-BE49-F238E27FC236}">
                <a16:creationId xmlns:a16="http://schemas.microsoft.com/office/drawing/2014/main" id="{84802099-5EA3-1DF5-3136-AA9600A02A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408" y="1393667"/>
            <a:ext cx="3466005" cy="1733003"/>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Un grupo de personas en medio de una multitud de gente&#10;&#10;Descripción generada automáticamente">
            <a:extLst>
              <a:ext uri="{FF2B5EF4-FFF2-40B4-BE49-F238E27FC236}">
                <a16:creationId xmlns:a16="http://schemas.microsoft.com/office/drawing/2014/main" id="{805155A6-13AD-11E0-7729-6D435B8883C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99651" y="3259753"/>
            <a:ext cx="3466005" cy="2605922"/>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hombre, interior, sostener&#10;&#10;Descripción generada automáticamente">
            <a:extLst>
              <a:ext uri="{FF2B5EF4-FFF2-40B4-BE49-F238E27FC236}">
                <a16:creationId xmlns:a16="http://schemas.microsoft.com/office/drawing/2014/main" id="{259A488F-66DD-636B-D66D-81920E1EB2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26345" y="3346772"/>
            <a:ext cx="3499248" cy="26244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A69A3A5-E1F1-865D-3BB0-7225B6E11CAC}"/>
              </a:ext>
            </a:extLst>
          </p:cNvPr>
          <p:cNvSpPr txBox="1"/>
          <p:nvPr/>
        </p:nvSpPr>
        <p:spPr>
          <a:xfrm>
            <a:off x="3952875" y="3564686"/>
            <a:ext cx="4500703" cy="2246769"/>
          </a:xfrm>
          <a:prstGeom prst="rect">
            <a:avLst/>
          </a:prstGeom>
          <a:noFill/>
        </p:spPr>
        <p:txBody>
          <a:bodyPr wrap="square">
            <a:spAutoFit/>
          </a:bodyPr>
          <a:lstStyle/>
          <a:p>
            <a:pPr>
              <a:spcBef>
                <a:spcPts val="600"/>
              </a:spcBef>
            </a:pPr>
            <a:r>
              <a:rPr lang="es-ES" sz="2000" b="1"/>
              <a:t>Dacă poporul lui Dumnezeu ar fi fost distrus, unde era cinstea Numelui lui Dumnezeu? Singura soluție pe care o vede psalmistul este ca Dumnezeu să-și răzbune poporul și să-i distrugă dușmanii, așa cum făcuse în trecut (Ps. 79:6-7, 12; 74:13-19).</a:t>
            </a:r>
            <a:endParaRPr lang="es-ES" sz="2000" b="1" dirty="0"/>
          </a:p>
        </p:txBody>
      </p:sp>
      <p:sp>
        <p:nvSpPr>
          <p:cNvPr id="16" name="CuadroTexto 15">
            <a:extLst>
              <a:ext uri="{FF2B5EF4-FFF2-40B4-BE49-F238E27FC236}">
                <a16:creationId xmlns:a16="http://schemas.microsoft.com/office/drawing/2014/main" id="{B4A126AD-413A-E433-E429-80FC297FB3F1}"/>
              </a:ext>
            </a:extLst>
          </p:cNvPr>
          <p:cNvSpPr txBox="1"/>
          <p:nvPr/>
        </p:nvSpPr>
        <p:spPr>
          <a:xfrm>
            <a:off x="145118" y="6057573"/>
            <a:ext cx="12023068" cy="707886"/>
          </a:xfrm>
          <a:prstGeom prst="rect">
            <a:avLst/>
          </a:prstGeom>
          <a:noFill/>
        </p:spPr>
        <p:txBody>
          <a:bodyPr wrap="square">
            <a:spAutoFit/>
          </a:bodyPr>
          <a:lstStyle/>
          <a:p>
            <a:pPr>
              <a:spcBef>
                <a:spcPts val="600"/>
              </a:spcBef>
            </a:pPr>
            <a:r>
              <a:rPr lang="es-ES" sz="2000" b="1"/>
              <a:t>Conștient că păcatul i-a adus în această situație, el îi cere lui Dumnezeu să asculte, să-și amintească legământul, să ierte păcatul, să înlăture suferința și să acționeze în numele poporului său (79:8-9, 11, 13; 74:20-23). </a:t>
            </a:r>
            <a:endParaRPr lang="es-ES" sz="2000" b="1" dirty="0"/>
          </a:p>
        </p:txBody>
      </p:sp>
      <p:sp>
        <p:nvSpPr>
          <p:cNvPr id="7" name="CuadroTexto 6">
            <a:extLst>
              <a:ext uri="{FF2B5EF4-FFF2-40B4-BE49-F238E27FC236}">
                <a16:creationId xmlns:a16="http://schemas.microsoft.com/office/drawing/2014/main" id="{AA180ECC-29D3-23D2-57EE-5BE846AFE222}"/>
              </a:ext>
            </a:extLst>
          </p:cNvPr>
          <p:cNvSpPr txBox="1"/>
          <p:nvPr/>
        </p:nvSpPr>
        <p:spPr>
          <a:xfrm>
            <a:off x="3952875" y="2010519"/>
            <a:ext cx="8215310" cy="1015663"/>
          </a:xfrm>
          <a:prstGeom prst="rect">
            <a:avLst/>
          </a:prstGeom>
          <a:noFill/>
        </p:spPr>
        <p:txBody>
          <a:bodyPr wrap="square">
            <a:spAutoFit/>
          </a:bodyPr>
          <a:lstStyle/>
          <a:p>
            <a:pPr>
              <a:spcBef>
                <a:spcPts val="600"/>
              </a:spcBef>
            </a:pPr>
            <a:r>
              <a:rPr lang="es-ES" sz="2000" b="1"/>
              <a:t>Cât timp </a:t>
            </a:r>
            <a:r>
              <a:rPr lang="ro-RO" sz="2000" b="1"/>
              <a:t>va mai</a:t>
            </a:r>
            <a:r>
              <a:rPr lang="es-ES" sz="2000" b="1"/>
              <a:t> permite Dumnezeu suferința? Cât va dura victoria celor răi? Cât timp va fi hulit numele lui Dumnezeu? Până când va ierta păcatul? Cât timp v</a:t>
            </a:r>
            <a:r>
              <a:rPr lang="ro-RO" sz="2000" b="1"/>
              <a:t>a</a:t>
            </a:r>
            <a:r>
              <a:rPr lang="es-ES" sz="2000" b="1"/>
              <a:t> rămâne tăcut? (Ps. 79:5; 74:9-11).</a:t>
            </a:r>
            <a:endParaRPr lang="es-ES" sz="2000" b="1" dirty="0"/>
          </a:p>
        </p:txBody>
      </p:sp>
    </p:spTree>
    <p:extLst>
      <p:ext uri="{BB962C8B-B14F-4D97-AF65-F5344CB8AC3E}">
        <p14:creationId xmlns:p14="http://schemas.microsoft.com/office/powerpoint/2010/main" val="16423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900" decel="100000" fill="hold"/>
                                        <p:tgtEl>
                                          <p:spTgt spid="1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900" decel="100000" fill="hold"/>
                                        <p:tgtEl>
                                          <p:spTgt spid="1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27A6AE-0216-D4B4-48D3-F45A18568AA5}"/>
              </a:ext>
            </a:extLst>
          </p:cNvPr>
          <p:cNvSpPr txBox="1"/>
          <p:nvPr/>
        </p:nvSpPr>
        <p:spPr>
          <a:xfrm>
            <a:off x="1" y="436"/>
            <a:ext cx="7067550" cy="954107"/>
          </a:xfrm>
          <a:prstGeom prst="rect">
            <a:avLst/>
          </a:prstGeom>
          <a:noFill/>
        </p:spPr>
        <p:txBody>
          <a:bodyPr wrap="square">
            <a:spAutoFit/>
          </a:bodyPr>
          <a:lstStyle/>
          <a:p>
            <a:pPr algn="ctr"/>
            <a:r>
              <a:rPr lang="pt-BR" sz="2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DE CE PERMITE DUMNEZEU SĂ SUFERE CEI NEVINOVAȚI? </a:t>
            </a:r>
            <a:endParaRPr lang="es-E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40FB647-A27C-4FE4-1CA3-0871B64034D6}"/>
              </a:ext>
            </a:extLst>
          </p:cNvPr>
          <p:cNvSpPr txBox="1"/>
          <p:nvPr/>
        </p:nvSpPr>
        <p:spPr>
          <a:xfrm>
            <a:off x="0" y="874945"/>
            <a:ext cx="7067549" cy="646331"/>
          </a:xfrm>
          <a:prstGeom prst="rect">
            <a:avLst/>
          </a:prstGeom>
          <a:noFill/>
        </p:spPr>
        <p:txBody>
          <a:bodyPr wrap="square">
            <a:spAutoFit/>
          </a:bodyPr>
          <a:lstStyle/>
          <a:p>
            <a:pPr algn="ctr"/>
            <a:r>
              <a:rPr lang="es-ES" b="1">
                <a:solidFill>
                  <a:schemeClr val="bg2"/>
                </a:solidFill>
                <a:effectLst>
                  <a:outerShdw blurRad="38100" dist="38100" dir="2700000" algn="tl">
                    <a:srgbClr val="000000">
                      <a:alpha val="43137"/>
                    </a:srgbClr>
                  </a:outerShdw>
                </a:effectLst>
                <a:latin typeface="Comic Sans MS" panose="030F0702030302020204" pitchFamily="66" charset="0"/>
              </a:rPr>
              <a:t>“căci mi s-a săturat sufletul de rele și mi se apropie viața de Locuința morților.” </a:t>
            </a:r>
            <a:r>
              <a:rPr lang="es-ES" sz="1400" b="1">
                <a:solidFill>
                  <a:schemeClr val="bg2"/>
                </a:solidFill>
                <a:effectLst>
                  <a:outerShdw blurRad="38100" dist="38100" dir="2700000" algn="tl">
                    <a:srgbClr val="000000">
                      <a:alpha val="43137"/>
                    </a:srgbClr>
                  </a:outerShdw>
                </a:effectLst>
                <a:latin typeface="Comic Sans MS" panose="030F0702030302020204" pitchFamily="66" charset="0"/>
              </a:rPr>
              <a:t>(</a:t>
            </a:r>
            <a:r>
              <a:rPr lang="ro-RO" sz="1400" b="1">
                <a:solidFill>
                  <a:schemeClr val="bg2"/>
                </a:solidFill>
                <a:effectLst>
                  <a:outerShdw blurRad="38100" dist="38100" dir="2700000" algn="tl">
                    <a:srgbClr val="000000">
                      <a:alpha val="43137"/>
                    </a:srgbClr>
                  </a:outerShdw>
                </a:effectLst>
                <a:latin typeface="Comic Sans MS" panose="030F0702030302020204" pitchFamily="66" charset="0"/>
              </a:rPr>
              <a:t>Psalm</a:t>
            </a:r>
            <a:r>
              <a:rPr lang="es-ES" sz="1400" b="1">
                <a:solidFill>
                  <a:schemeClr val="bg2"/>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2"/>
                </a:solidFill>
                <a:effectLst>
                  <a:outerShdw blurRad="38100" dist="38100" dir="2700000" algn="tl">
                    <a:srgbClr val="000000">
                      <a:alpha val="43137"/>
                    </a:srgbClr>
                  </a:outerShdw>
                </a:effectLst>
                <a:latin typeface="Comic Sans MS" panose="030F0702030302020204" pitchFamily="66" charset="0"/>
              </a:rPr>
              <a:t>88:3)</a:t>
            </a:r>
            <a:endParaRPr lang="es-ES" b="1" dirty="0">
              <a:solidFill>
                <a:schemeClr val="bg2"/>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39E0C7D-50D4-67AB-6449-E0139F94F021}"/>
              </a:ext>
            </a:extLst>
          </p:cNvPr>
          <p:cNvSpPr txBox="1"/>
          <p:nvPr/>
        </p:nvSpPr>
        <p:spPr>
          <a:xfrm>
            <a:off x="79000" y="1560060"/>
            <a:ext cx="6959974" cy="1015663"/>
          </a:xfrm>
          <a:prstGeom prst="rect">
            <a:avLst/>
          </a:prstGeom>
          <a:noFill/>
        </p:spPr>
        <p:txBody>
          <a:bodyPr wrap="square" rtlCol="0">
            <a:spAutoFit/>
          </a:bodyPr>
          <a:lstStyle/>
          <a:p>
            <a:pPr>
              <a:spcBef>
                <a:spcPts val="600"/>
              </a:spcBef>
            </a:pPr>
            <a:r>
              <a:rPr lang="es-ES" sz="2000" b="1"/>
              <a:t>Persoana care îl iubește pe Dumnezeu și vrea să-I slujească ar putea </a:t>
            </a:r>
            <a:r>
              <a:rPr lang="ro-RO" sz="2000" b="1"/>
              <a:t>aștepta </a:t>
            </a:r>
            <a:r>
              <a:rPr lang="es-ES" sz="2000" b="1"/>
              <a:t>să fie eliberată de rău, protejată de Dumnezeu. Dar realitatea este că și cei drepți suferă ca și alții.</a:t>
            </a:r>
            <a:endParaRPr lang="es-ES" sz="2000" b="1" dirty="0"/>
          </a:p>
        </p:txBody>
      </p:sp>
      <p:pic>
        <p:nvPicPr>
          <p:cNvPr id="8" name="Imagen 7" descr="Mujer sentada en una cama&#10;&#10;Descripción generada automáticamente">
            <a:extLst>
              <a:ext uri="{FF2B5EF4-FFF2-40B4-BE49-F238E27FC236}">
                <a16:creationId xmlns:a16="http://schemas.microsoft.com/office/drawing/2014/main" id="{1EC21877-3D41-3B54-BE11-27F247E24A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2326" y="255076"/>
            <a:ext cx="4854949" cy="6450523"/>
          </a:xfrm>
          <a:prstGeom prst="rect">
            <a:avLst/>
          </a:prstGeom>
          <a:ln w="88900" cap="sq" cmpd="thickThin">
            <a:gradFill>
              <a:gsLst>
                <a:gs pos="0">
                  <a:schemeClr val="bg2"/>
                </a:gs>
                <a:gs pos="20000">
                  <a:schemeClr val="bg2"/>
                </a:gs>
                <a:gs pos="23000">
                  <a:schemeClr val="accent5">
                    <a:lumMod val="50000"/>
                  </a:schemeClr>
                </a:gs>
                <a:gs pos="100000">
                  <a:schemeClr val="accent5">
                    <a:lumMod val="50000"/>
                  </a:schemeClr>
                </a:gs>
              </a:gsLst>
              <a:lin ang="5400000" scaled="1"/>
            </a:gra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7E659EF1-8A18-9A82-FCE2-C6AEF608CBF5}"/>
              </a:ext>
            </a:extLst>
          </p:cNvPr>
          <p:cNvSpPr txBox="1"/>
          <p:nvPr/>
        </p:nvSpPr>
        <p:spPr>
          <a:xfrm>
            <a:off x="79000" y="6115153"/>
            <a:ext cx="6959974" cy="707886"/>
          </a:xfrm>
          <a:prstGeom prst="rect">
            <a:avLst/>
          </a:prstGeom>
          <a:noFill/>
        </p:spPr>
        <p:txBody>
          <a:bodyPr wrap="square">
            <a:spAutoFit/>
          </a:bodyPr>
          <a:lstStyle/>
          <a:p>
            <a:pPr>
              <a:spcBef>
                <a:spcPts val="600"/>
              </a:spcBef>
            </a:pPr>
            <a:r>
              <a:rPr lang="es-ES" sz="2000" b="1"/>
              <a:t>Există o singură soluție: strigați către Cel care controlează totul și așteptați ca El să acționeze la timp (Ps. 88:1-2).</a:t>
            </a:r>
            <a:endParaRPr lang="es-ES" sz="2000" b="1" dirty="0"/>
          </a:p>
        </p:txBody>
      </p:sp>
      <p:sp>
        <p:nvSpPr>
          <p:cNvPr id="9" name="CuadroTexto 8">
            <a:extLst>
              <a:ext uri="{FF2B5EF4-FFF2-40B4-BE49-F238E27FC236}">
                <a16:creationId xmlns:a16="http://schemas.microsoft.com/office/drawing/2014/main" id="{818F7C64-66AE-8AAE-BF79-BFA7EFFC6323}"/>
              </a:ext>
            </a:extLst>
          </p:cNvPr>
          <p:cNvSpPr txBox="1"/>
          <p:nvPr/>
        </p:nvSpPr>
        <p:spPr>
          <a:xfrm>
            <a:off x="78999" y="4191550"/>
            <a:ext cx="6959973" cy="1631216"/>
          </a:xfrm>
          <a:prstGeom prst="rect">
            <a:avLst/>
          </a:prstGeom>
          <a:noFill/>
        </p:spPr>
        <p:txBody>
          <a:bodyPr wrap="square">
            <a:spAutoFit/>
          </a:bodyPr>
          <a:lstStyle/>
          <a:p>
            <a:pPr>
              <a:spcBef>
                <a:spcPts val="600"/>
              </a:spcBef>
            </a:pPr>
            <a:r>
              <a:rPr lang="es-ES" sz="2000" b="1"/>
              <a:t>Nu există nicio mențiune în Psalmul 88 despre păcatele care i-ar fi putut cauza boala. În realitate, suferința lui (cum se întâmplă adesea cu suferința noastră) nu a derivat din niciun păcat al său. Această realitate face din suferință ceva greu de înțeles, inexplicabil.</a:t>
            </a:r>
            <a:endParaRPr lang="es-ES" sz="2000" b="1" dirty="0"/>
          </a:p>
        </p:txBody>
      </p:sp>
      <p:sp>
        <p:nvSpPr>
          <p:cNvPr id="11" name="CuadroTexto 10">
            <a:extLst>
              <a:ext uri="{FF2B5EF4-FFF2-40B4-BE49-F238E27FC236}">
                <a16:creationId xmlns:a16="http://schemas.microsoft.com/office/drawing/2014/main" id="{1CF5C15A-9238-D18A-3055-BF5C0E670E61}"/>
              </a:ext>
            </a:extLst>
          </p:cNvPr>
          <p:cNvSpPr txBox="1"/>
          <p:nvPr/>
        </p:nvSpPr>
        <p:spPr>
          <a:xfrm>
            <a:off x="78996" y="2878146"/>
            <a:ext cx="6959973" cy="1015663"/>
          </a:xfrm>
          <a:prstGeom prst="rect">
            <a:avLst/>
          </a:prstGeom>
          <a:noFill/>
        </p:spPr>
        <p:txBody>
          <a:bodyPr wrap="square">
            <a:spAutoFit/>
          </a:bodyPr>
          <a:lstStyle/>
          <a:p>
            <a:pPr>
              <a:spcBef>
                <a:spcPts val="600"/>
              </a:spcBef>
            </a:pPr>
            <a:r>
              <a:rPr lang="es-ES" sz="2000" b="1"/>
              <a:t>Psalmistul, bolnav, așteaptă moartea și nu înțelege de ce Dumnezeu nu răspunde (Ps. 88:3-4, 9-14). El </a:t>
            </a:r>
            <a:r>
              <a:rPr lang="ro-RO" sz="2000" b="1"/>
              <a:t>Î</a:t>
            </a:r>
            <a:r>
              <a:rPr lang="es-ES" sz="2000" b="1"/>
              <a:t>l acuză chiar pe Dumnezeu că este cauza bolii și durerii sale (Ps. 88:6-8, 16-18).</a:t>
            </a:r>
            <a:endParaRPr lang="es-ES" sz="2000" b="1" dirty="0"/>
          </a:p>
        </p:txBody>
      </p:sp>
    </p:spTree>
    <p:extLst>
      <p:ext uri="{BB962C8B-B14F-4D97-AF65-F5344CB8AC3E}">
        <p14:creationId xmlns:p14="http://schemas.microsoft.com/office/powerpoint/2010/main" val="350203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B9D5AF-47C6-5B72-E053-A2106DEB9396}"/>
              </a:ext>
            </a:extLst>
          </p:cNvPr>
          <p:cNvSpPr txBox="1"/>
          <p:nvPr/>
        </p:nvSpPr>
        <p:spPr>
          <a:xfrm>
            <a:off x="0" y="28575"/>
            <a:ext cx="12192000" cy="553998"/>
          </a:xfrm>
          <a:prstGeom prst="rect">
            <a:avLst/>
          </a:prstGeom>
          <a:noFill/>
        </p:spPr>
        <p:txBody>
          <a:bodyPr wrap="square">
            <a:spAutoFit/>
          </a:bodyPr>
          <a:lstStyle/>
          <a:p>
            <a:pPr algn="ctr"/>
            <a:r>
              <a:rPr lang="es-ES" sz="3000" b="1">
                <a:ln w="10160">
                  <a:solidFill>
                    <a:schemeClr val="accent5"/>
                  </a:solidFill>
                  <a:prstDash val="solid"/>
                </a:ln>
                <a:solidFill>
                  <a:srgbClr val="FFFFFF"/>
                </a:solidFill>
                <a:effectLst>
                  <a:outerShdw blurRad="38100" dist="22860" dir="5400000" algn="tl" rotWithShape="0">
                    <a:srgbClr val="000000">
                      <a:alpha val="30000"/>
                    </a:srgbClr>
                  </a:outerShdw>
                </a:effectLst>
              </a:rPr>
              <a:t>DE CE DUMNEZEU NU PUNE PUNCT </a:t>
            </a:r>
            <a:r>
              <a:rPr lang="ro-RO" sz="3000" b="1">
                <a:ln w="10160">
                  <a:solidFill>
                    <a:schemeClr val="accent5"/>
                  </a:solidFill>
                  <a:prstDash val="solid"/>
                </a:ln>
                <a:solidFill>
                  <a:srgbClr val="FFFFFF"/>
                </a:solidFill>
                <a:effectLst>
                  <a:outerShdw blurRad="38100" dist="22860" dir="5400000" algn="tl" rotWithShape="0">
                    <a:srgbClr val="000000">
                      <a:alpha val="30000"/>
                    </a:srgbClr>
                  </a:outerShdw>
                </a:effectLst>
              </a:rPr>
              <a:t>S</a:t>
            </a:r>
            <a:r>
              <a:rPr lang="es-ES" sz="3000" b="1">
                <a:ln w="10160">
                  <a:solidFill>
                    <a:schemeClr val="accent5"/>
                  </a:solidFill>
                  <a:prstDash val="solid"/>
                </a:ln>
                <a:solidFill>
                  <a:srgbClr val="FFFFFF"/>
                </a:solidFill>
                <a:effectLst>
                  <a:outerShdw blurRad="38100" dist="22860" dir="5400000" algn="tl" rotWithShape="0">
                    <a:srgbClr val="000000">
                      <a:alpha val="30000"/>
                    </a:srgbClr>
                  </a:outerShdw>
                </a:effectLst>
              </a:rPr>
              <a:t>UFERINȚEI NOASTRE ACTUALE? </a:t>
            </a:r>
            <a:endParaRPr lang="es-ES"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B6ED0BC3-87DE-C9E3-C9EF-FDA78C91FFE3}"/>
              </a:ext>
            </a:extLst>
          </p:cNvPr>
          <p:cNvSpPr txBox="1"/>
          <p:nvPr/>
        </p:nvSpPr>
        <p:spPr>
          <a:xfrm>
            <a:off x="1680882" y="504170"/>
            <a:ext cx="8830236" cy="646331"/>
          </a:xfrm>
          <a:prstGeom prst="rect">
            <a:avLst/>
          </a:prstGeom>
          <a:noFill/>
        </p:spPr>
        <p:txBody>
          <a:bodyPr wrap="square">
            <a:spAutoFit/>
          </a:bodyPr>
          <a:lstStyle/>
          <a:p>
            <a:pPr algn="ctr"/>
            <a:r>
              <a:rPr lang="es-ES" b="1">
                <a:solidFill>
                  <a:srgbClr val="FFD243"/>
                </a:solidFill>
                <a:effectLst>
                  <a:outerShdw blurRad="38100" dist="38100" dir="2700000" algn="tl">
                    <a:srgbClr val="000000">
                      <a:alpha val="43137"/>
                    </a:srgbClr>
                  </a:outerShdw>
                </a:effectLst>
                <a:latin typeface="Comic Sans MS" panose="030F0702030302020204" pitchFamily="66" charset="0"/>
              </a:rPr>
              <a:t>“Nu mai pot strigând, mi se usucă gâtlejul, mi se topesc ochii privind spre Dumnezeul meu.” </a:t>
            </a:r>
            <a:r>
              <a:rPr lang="es-ES" sz="1400" b="1" dirty="0">
                <a:solidFill>
                  <a:srgbClr val="FFD243"/>
                </a:solidFill>
                <a:effectLst>
                  <a:outerShdw blurRad="38100" dist="38100" dir="2700000" algn="tl">
                    <a:srgbClr val="000000">
                      <a:alpha val="43137"/>
                    </a:srgbClr>
                  </a:outerShdw>
                </a:effectLst>
                <a:latin typeface="Comic Sans MS" panose="030F0702030302020204" pitchFamily="66" charset="0"/>
              </a:rPr>
              <a:t>(Salmo 69:3)</a:t>
            </a:r>
            <a:endParaRPr lang="es-ES" b="1" dirty="0">
              <a:solidFill>
                <a:srgbClr val="FFD24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40A0CF-4350-9AFC-B7D0-F8A69DAAE30C}"/>
              </a:ext>
            </a:extLst>
          </p:cNvPr>
          <p:cNvSpPr txBox="1"/>
          <p:nvPr/>
        </p:nvSpPr>
        <p:spPr>
          <a:xfrm>
            <a:off x="211791" y="1189161"/>
            <a:ext cx="5412443" cy="707886"/>
          </a:xfrm>
          <a:prstGeom prst="rect">
            <a:avLst/>
          </a:prstGeom>
          <a:noFill/>
        </p:spPr>
        <p:txBody>
          <a:bodyPr wrap="square" rtlCol="0">
            <a:spAutoFit/>
          </a:bodyPr>
          <a:lstStyle/>
          <a:p>
            <a:pPr algn="ctr">
              <a:spcBef>
                <a:spcPts val="600"/>
              </a:spcBef>
            </a:pPr>
            <a:r>
              <a:rPr lang="ro-RO" sz="2000" b="1"/>
              <a:t>Până în ce punct simte psalmistul depărtarea de Dumnezeu</a:t>
            </a:r>
            <a:r>
              <a:rPr lang="es-ES" sz="2000" b="1"/>
              <a:t>?</a:t>
            </a:r>
            <a:endParaRPr lang="es-ES" sz="2000" b="1" dirty="0"/>
          </a:p>
        </p:txBody>
      </p:sp>
      <p:graphicFrame>
        <p:nvGraphicFramePr>
          <p:cNvPr id="2" name="Diagrama 1">
            <a:extLst>
              <a:ext uri="{FF2B5EF4-FFF2-40B4-BE49-F238E27FC236}">
                <a16:creationId xmlns:a16="http://schemas.microsoft.com/office/drawing/2014/main" id="{5D223D67-4D63-D753-811C-24107F7B3C3A}"/>
              </a:ext>
            </a:extLst>
          </p:cNvPr>
          <p:cNvGraphicFramePr/>
          <p:nvPr>
            <p:extLst>
              <p:ext uri="{D42A27DB-BD31-4B8C-83A1-F6EECF244321}">
                <p14:modId xmlns:p14="http://schemas.microsoft.com/office/powerpoint/2010/main" val="2418072199"/>
              </p:ext>
            </p:extLst>
          </p:nvPr>
        </p:nvGraphicFramePr>
        <p:xfrm>
          <a:off x="108138" y="1538684"/>
          <a:ext cx="5493684" cy="491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AC8AED5D-F026-30A2-0A64-61EDBAF1165B}"/>
              </a:ext>
            </a:extLst>
          </p:cNvPr>
          <p:cNvSpPr txBox="1"/>
          <p:nvPr/>
        </p:nvSpPr>
        <p:spPr>
          <a:xfrm>
            <a:off x="5785037" y="1205314"/>
            <a:ext cx="6406963" cy="400110"/>
          </a:xfrm>
          <a:prstGeom prst="rect">
            <a:avLst/>
          </a:prstGeom>
          <a:noFill/>
        </p:spPr>
        <p:txBody>
          <a:bodyPr wrap="square" rtlCol="0">
            <a:spAutoFit/>
          </a:bodyPr>
          <a:lstStyle/>
          <a:p>
            <a:pPr algn="ctr">
              <a:spcBef>
                <a:spcPts val="600"/>
              </a:spcBef>
            </a:pPr>
            <a:r>
              <a:rPr lang="ro-RO" sz="2000" b="1"/>
              <a:t>Cum răspunde în fața aparentei absențe a lui Dumnezeu</a:t>
            </a:r>
            <a:r>
              <a:rPr lang="es-ES" sz="2000" b="1"/>
              <a:t>?</a:t>
            </a:r>
            <a:endParaRPr lang="es-ES" sz="2000" b="1" dirty="0"/>
          </a:p>
        </p:txBody>
      </p:sp>
      <p:graphicFrame>
        <p:nvGraphicFramePr>
          <p:cNvPr id="4" name="Diagrama 3">
            <a:extLst>
              <a:ext uri="{FF2B5EF4-FFF2-40B4-BE49-F238E27FC236}">
                <a16:creationId xmlns:a16="http://schemas.microsoft.com/office/drawing/2014/main" id="{7124918A-D3AA-2A27-E86F-B23B4366DA63}"/>
              </a:ext>
            </a:extLst>
          </p:cNvPr>
          <p:cNvGraphicFramePr/>
          <p:nvPr>
            <p:extLst>
              <p:ext uri="{D42A27DB-BD31-4B8C-83A1-F6EECF244321}">
                <p14:modId xmlns:p14="http://schemas.microsoft.com/office/powerpoint/2010/main" val="1735534189"/>
              </p:ext>
            </p:extLst>
          </p:nvPr>
        </p:nvGraphicFramePr>
        <p:xfrm>
          <a:off x="5785038" y="1711663"/>
          <a:ext cx="6366621" cy="44508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uadroTexto 9">
            <a:extLst>
              <a:ext uri="{FF2B5EF4-FFF2-40B4-BE49-F238E27FC236}">
                <a16:creationId xmlns:a16="http://schemas.microsoft.com/office/drawing/2014/main" id="{85700B27-F124-7327-B120-21DD23A8B588}"/>
              </a:ext>
            </a:extLst>
          </p:cNvPr>
          <p:cNvSpPr txBox="1"/>
          <p:nvPr/>
        </p:nvSpPr>
        <p:spPr>
          <a:xfrm>
            <a:off x="895351" y="6162541"/>
            <a:ext cx="10401299" cy="707886"/>
          </a:xfrm>
          <a:prstGeom prst="rect">
            <a:avLst/>
          </a:prstGeom>
          <a:noFill/>
        </p:spPr>
        <p:txBody>
          <a:bodyPr wrap="square" rtlCol="0">
            <a:spAutoFit/>
          </a:bodyPr>
          <a:lstStyle/>
          <a:p>
            <a:pPr algn="ctr">
              <a:spcBef>
                <a:spcPts val="600"/>
              </a:spcBef>
            </a:pPr>
            <a:r>
              <a:rPr lang="es-ES" sz="2000" b="1">
                <a:solidFill>
                  <a:schemeClr val="bg1"/>
                </a:solidFill>
                <a:effectLst>
                  <a:outerShdw blurRad="38100" dist="38100" dir="2700000" algn="tl">
                    <a:srgbClr val="000000">
                      <a:alpha val="43137"/>
                    </a:srgbClr>
                  </a:outerShdw>
                </a:effectLst>
              </a:rPr>
              <a:t>Psalmii demonstrează că comunicarea cu Dumnezeu trebuie să continue, indiferent de circumstanțele vieții.</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253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6BA75B57-8D3C-4631-990C-2FF249A4BBB3}"/>
                                            </p:graphicEl>
                                          </p:spTgt>
                                        </p:tgtEl>
                                        <p:attrNameLst>
                                          <p:attrName>style.visibility</p:attrName>
                                        </p:attrNameLst>
                                      </p:cBhvr>
                                      <p:to>
                                        <p:strVal val="visible"/>
                                      </p:to>
                                    </p:set>
                                    <p:anim calcmode="lin" valueType="num">
                                      <p:cBhvr>
                                        <p:cTn id="35" dur="500" fill="hold"/>
                                        <p:tgtEl>
                                          <p:spTgt spid="2">
                                            <p:graphicEl>
                                              <a:dgm id="{6BA75B57-8D3C-4631-990C-2FF249A4BBB3}"/>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6BA75B57-8D3C-4631-990C-2FF249A4BBB3}"/>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6BA75B57-8D3C-4631-990C-2FF249A4BBB3}"/>
                                            </p:graphic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graphicEl>
                                              <a:dgm id="{D87F17FE-1DF9-4AA6-9F8F-51A387B309AE}"/>
                                            </p:graphicEl>
                                          </p:spTgt>
                                        </p:tgtEl>
                                        <p:attrNameLst>
                                          <p:attrName>style.visibility</p:attrName>
                                        </p:attrNameLst>
                                      </p:cBhvr>
                                      <p:to>
                                        <p:strVal val="visible"/>
                                      </p:to>
                                    </p:set>
                                    <p:animEffect transition="in" filter="wipe(left)">
                                      <p:cBhvr>
                                        <p:cTn id="41" dur="500"/>
                                        <p:tgtEl>
                                          <p:spTgt spid="2">
                                            <p:graphicEl>
                                              <a:dgm id="{D87F17FE-1DF9-4AA6-9F8F-51A387B309A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78D2940C-D9DD-4026-A39F-69FAC767C82C}"/>
                                            </p:graphicEl>
                                          </p:spTgt>
                                        </p:tgtEl>
                                        <p:attrNameLst>
                                          <p:attrName>style.visibility</p:attrName>
                                        </p:attrNameLst>
                                      </p:cBhvr>
                                      <p:to>
                                        <p:strVal val="visible"/>
                                      </p:to>
                                    </p:set>
                                    <p:anim calcmode="lin" valueType="num">
                                      <p:cBhvr>
                                        <p:cTn id="46" dur="500" fill="hold"/>
                                        <p:tgtEl>
                                          <p:spTgt spid="2">
                                            <p:graphicEl>
                                              <a:dgm id="{78D2940C-D9DD-4026-A39F-69FAC767C82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8D2940C-D9DD-4026-A39F-69FAC767C82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8D2940C-D9DD-4026-A39F-69FAC767C82C}"/>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graphicEl>
                                              <a:dgm id="{395161AF-47AE-40E8-B34D-CF55F9AA8968}"/>
                                            </p:graphicEl>
                                          </p:spTgt>
                                        </p:tgtEl>
                                        <p:attrNameLst>
                                          <p:attrName>style.visibility</p:attrName>
                                        </p:attrNameLst>
                                      </p:cBhvr>
                                      <p:to>
                                        <p:strVal val="visible"/>
                                      </p:to>
                                    </p:set>
                                    <p:animEffect transition="in" filter="wipe(left)">
                                      <p:cBhvr>
                                        <p:cTn id="52" dur="500"/>
                                        <p:tgtEl>
                                          <p:spTgt spid="2">
                                            <p:graphicEl>
                                              <a:dgm id="{395161AF-47AE-40E8-B34D-CF55F9AA896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5DB408DE-CDAD-4FF1-8530-F5B87F6932A5}"/>
                                            </p:graphicEl>
                                          </p:spTgt>
                                        </p:tgtEl>
                                        <p:attrNameLst>
                                          <p:attrName>style.visibility</p:attrName>
                                        </p:attrNameLst>
                                      </p:cBhvr>
                                      <p:to>
                                        <p:strVal val="visible"/>
                                      </p:to>
                                    </p:set>
                                    <p:anim calcmode="lin" valueType="num">
                                      <p:cBhvr>
                                        <p:cTn id="57" dur="500" fill="hold"/>
                                        <p:tgtEl>
                                          <p:spTgt spid="2">
                                            <p:graphicEl>
                                              <a:dgm id="{5DB408DE-CDAD-4FF1-8530-F5B87F6932A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5DB408DE-CDAD-4FF1-8530-F5B87F6932A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5DB408DE-CDAD-4FF1-8530-F5B87F6932A5}"/>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graphicEl>
                                              <a:dgm id="{88A163A2-DB9F-4E8D-9530-0B775DED602D}"/>
                                            </p:graphicEl>
                                          </p:spTgt>
                                        </p:tgtEl>
                                        <p:attrNameLst>
                                          <p:attrName>style.visibility</p:attrName>
                                        </p:attrNameLst>
                                      </p:cBhvr>
                                      <p:to>
                                        <p:strVal val="visible"/>
                                      </p:to>
                                    </p:set>
                                    <p:animEffect transition="in" filter="wipe(left)">
                                      <p:cBhvr>
                                        <p:cTn id="63" dur="500"/>
                                        <p:tgtEl>
                                          <p:spTgt spid="2">
                                            <p:graphicEl>
                                              <a:dgm id="{88A163A2-DB9F-4E8D-9530-0B775DED602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7B49A791-A7B9-4DFB-A01F-88199A71BD24}"/>
                                            </p:graphicEl>
                                          </p:spTgt>
                                        </p:tgtEl>
                                        <p:attrNameLst>
                                          <p:attrName>style.visibility</p:attrName>
                                        </p:attrNameLst>
                                      </p:cBhvr>
                                      <p:to>
                                        <p:strVal val="visible"/>
                                      </p:to>
                                    </p:set>
                                    <p:anim calcmode="lin" valueType="num">
                                      <p:cBhvr>
                                        <p:cTn id="68" dur="500" fill="hold"/>
                                        <p:tgtEl>
                                          <p:spTgt spid="2">
                                            <p:graphicEl>
                                              <a:dgm id="{7B49A791-A7B9-4DFB-A01F-88199A71BD24}"/>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7B49A791-A7B9-4DFB-A01F-88199A71BD24}"/>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7B49A791-A7B9-4DFB-A01F-88199A71BD24}"/>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graphicEl>
                                              <a:dgm id="{E21AAC36-1567-43C6-B5FF-733AFB7FAB54}"/>
                                            </p:graphicEl>
                                          </p:spTgt>
                                        </p:tgtEl>
                                        <p:attrNameLst>
                                          <p:attrName>style.visibility</p:attrName>
                                        </p:attrNameLst>
                                      </p:cBhvr>
                                      <p:to>
                                        <p:strVal val="visible"/>
                                      </p:to>
                                    </p:set>
                                    <p:animEffect transition="in" filter="wipe(left)">
                                      <p:cBhvr>
                                        <p:cTn id="74" dur="500"/>
                                        <p:tgtEl>
                                          <p:spTgt spid="2">
                                            <p:graphicEl>
                                              <a:dgm id="{E21AAC36-1567-43C6-B5FF-733AFB7FAB54}"/>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82" dur="1000" fill="hold"/>
                                        <p:tgtEl>
                                          <p:spTgt spid="8"/>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8"/>
                                        </p:tgtEl>
                                      </p:cBhvr>
                                    </p:animEffect>
                                  </p:childTnLst>
                                </p:cTn>
                              </p:par>
                            </p:childTnLst>
                          </p:cTn>
                        </p:par>
                        <p:par>
                          <p:cTn id="87" fill="hold">
                            <p:stCondLst>
                              <p:cond delay="1000"/>
                            </p:stCondLst>
                            <p:childTnLst>
                              <p:par>
                                <p:cTn id="88" presetID="53" presetClass="entr" presetSubtype="16" fill="hold" grpId="0" nodeType="afterEffect">
                                  <p:stCondLst>
                                    <p:cond delay="0"/>
                                  </p:stCondLst>
                                  <p:childTnLst>
                                    <p:set>
                                      <p:cBhvr>
                                        <p:cTn id="89" dur="1" fill="hold">
                                          <p:stCondLst>
                                            <p:cond delay="0"/>
                                          </p:stCondLst>
                                        </p:cTn>
                                        <p:tgtEl>
                                          <p:spTgt spid="4">
                                            <p:graphicEl>
                                              <a:dgm id="{64298FFA-6F54-40BE-B318-6B5CFFD7E03F}"/>
                                            </p:graphicEl>
                                          </p:spTgt>
                                        </p:tgtEl>
                                        <p:attrNameLst>
                                          <p:attrName>style.visibility</p:attrName>
                                        </p:attrNameLst>
                                      </p:cBhvr>
                                      <p:to>
                                        <p:strVal val="visible"/>
                                      </p:to>
                                    </p:set>
                                    <p:anim calcmode="lin" valueType="num">
                                      <p:cBhvr>
                                        <p:cTn id="90" dur="500" fill="hold"/>
                                        <p:tgtEl>
                                          <p:spTgt spid="4">
                                            <p:graphicEl>
                                              <a:dgm id="{64298FFA-6F54-40BE-B318-6B5CFFD7E03F}"/>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64298FFA-6F54-40BE-B318-6B5CFFD7E03F}"/>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64298FFA-6F54-40BE-B318-6B5CFFD7E03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
                                            <p:graphicEl>
                                              <a:dgm id="{D1B68981-587A-4081-87BB-A8B726A0710C}"/>
                                            </p:graphicEl>
                                          </p:spTgt>
                                        </p:tgtEl>
                                        <p:attrNameLst>
                                          <p:attrName>style.visibility</p:attrName>
                                        </p:attrNameLst>
                                      </p:cBhvr>
                                      <p:to>
                                        <p:strVal val="visible"/>
                                      </p:to>
                                    </p:set>
                                    <p:anim calcmode="lin" valueType="num">
                                      <p:cBhvr>
                                        <p:cTn id="97" dur="500" fill="hold"/>
                                        <p:tgtEl>
                                          <p:spTgt spid="4">
                                            <p:graphicEl>
                                              <a:dgm id="{D1B68981-587A-4081-87BB-A8B726A0710C}"/>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D1B68981-587A-4081-87BB-A8B726A0710C}"/>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D1B68981-587A-4081-87BB-A8B726A0710C}"/>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
                                            <p:graphicEl>
                                              <a:dgm id="{1DA1A352-572B-4488-8918-67CC9E034057}"/>
                                            </p:graphicEl>
                                          </p:spTgt>
                                        </p:tgtEl>
                                        <p:attrNameLst>
                                          <p:attrName>style.visibility</p:attrName>
                                        </p:attrNameLst>
                                      </p:cBhvr>
                                      <p:to>
                                        <p:strVal val="visible"/>
                                      </p:to>
                                    </p:set>
                                    <p:anim calcmode="lin" valueType="num">
                                      <p:cBhvr>
                                        <p:cTn id="104" dur="500" fill="hold"/>
                                        <p:tgtEl>
                                          <p:spTgt spid="4">
                                            <p:graphicEl>
                                              <a:dgm id="{1DA1A352-572B-4488-8918-67CC9E034057}"/>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1DA1A352-572B-4488-8918-67CC9E034057}"/>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1DA1A352-572B-4488-8918-67CC9E034057}"/>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
                                            <p:graphicEl>
                                              <a:dgm id="{6BE4A8CF-F366-43D7-8606-1DF8C24871C3}"/>
                                            </p:graphicEl>
                                          </p:spTgt>
                                        </p:tgtEl>
                                        <p:attrNameLst>
                                          <p:attrName>style.visibility</p:attrName>
                                        </p:attrNameLst>
                                      </p:cBhvr>
                                      <p:to>
                                        <p:strVal val="visible"/>
                                      </p:to>
                                    </p:set>
                                    <p:anim calcmode="lin" valueType="num">
                                      <p:cBhvr>
                                        <p:cTn id="111" dur="500" fill="hold"/>
                                        <p:tgtEl>
                                          <p:spTgt spid="4">
                                            <p:graphicEl>
                                              <a:dgm id="{6BE4A8CF-F366-43D7-8606-1DF8C24871C3}"/>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6BE4A8CF-F366-43D7-8606-1DF8C24871C3}"/>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6BE4A8CF-F366-43D7-8606-1DF8C24871C3}"/>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4">
                                            <p:graphicEl>
                                              <a:dgm id="{50B00464-E2A2-4314-BB4A-FF8A5EFF73A5}"/>
                                            </p:graphicEl>
                                          </p:spTgt>
                                        </p:tgtEl>
                                        <p:attrNameLst>
                                          <p:attrName>style.visibility</p:attrName>
                                        </p:attrNameLst>
                                      </p:cBhvr>
                                      <p:to>
                                        <p:strVal val="visible"/>
                                      </p:to>
                                    </p:set>
                                    <p:anim calcmode="lin" valueType="num">
                                      <p:cBhvr>
                                        <p:cTn id="118" dur="500" fill="hold"/>
                                        <p:tgtEl>
                                          <p:spTgt spid="4">
                                            <p:graphicEl>
                                              <a:dgm id="{50B00464-E2A2-4314-BB4A-FF8A5EFF73A5}"/>
                                            </p:graphicEl>
                                          </p:spTgt>
                                        </p:tgtEl>
                                        <p:attrNameLst>
                                          <p:attrName>ppt_w</p:attrName>
                                        </p:attrNameLst>
                                      </p:cBhvr>
                                      <p:tavLst>
                                        <p:tav tm="0">
                                          <p:val>
                                            <p:fltVal val="0"/>
                                          </p:val>
                                        </p:tav>
                                        <p:tav tm="100000">
                                          <p:val>
                                            <p:strVal val="#ppt_w"/>
                                          </p:val>
                                        </p:tav>
                                      </p:tavLst>
                                    </p:anim>
                                    <p:anim calcmode="lin" valueType="num">
                                      <p:cBhvr>
                                        <p:cTn id="119" dur="500" fill="hold"/>
                                        <p:tgtEl>
                                          <p:spTgt spid="4">
                                            <p:graphicEl>
                                              <a:dgm id="{50B00464-E2A2-4314-BB4A-FF8A5EFF73A5}"/>
                                            </p:graphicEl>
                                          </p:spTgt>
                                        </p:tgtEl>
                                        <p:attrNameLst>
                                          <p:attrName>ppt_h</p:attrName>
                                        </p:attrNameLst>
                                      </p:cBhvr>
                                      <p:tavLst>
                                        <p:tav tm="0">
                                          <p:val>
                                            <p:fltVal val="0"/>
                                          </p:val>
                                        </p:tav>
                                        <p:tav tm="100000">
                                          <p:val>
                                            <p:strVal val="#ppt_h"/>
                                          </p:val>
                                        </p:tav>
                                      </p:tavLst>
                                    </p:anim>
                                    <p:animEffect transition="in" filter="fade">
                                      <p:cBhvr>
                                        <p:cTn id="120" dur="500"/>
                                        <p:tgtEl>
                                          <p:spTgt spid="4">
                                            <p:graphicEl>
                                              <a:dgm id="{50B00464-E2A2-4314-BB4A-FF8A5EFF73A5}"/>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5"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randombar(vertical)">
                                      <p:cBhvr>
                                        <p:cTn id="1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Graphic spid="4"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129ACF-3EFC-B208-7C98-2DFC3B3E2470}"/>
              </a:ext>
            </a:extLst>
          </p:cNvPr>
          <p:cNvSpPr txBox="1"/>
          <p:nvPr/>
        </p:nvSpPr>
        <p:spPr>
          <a:xfrm>
            <a:off x="0" y="0"/>
            <a:ext cx="12192000"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a:ln/>
                <a:solidFill>
                  <a:schemeClr val="accent5">
                    <a:lumMod val="75000"/>
                  </a:schemeClr>
                </a:solidFill>
              </a:rPr>
              <a:t>A DISPĂRUT PENTRU TOTDEAUNA FĂGĂDUINȚA LUI? </a:t>
            </a:r>
            <a:endParaRPr lang="es-ES" sz="3600" b="1" dirty="0">
              <a:ln/>
              <a:solidFill>
                <a:schemeClr val="accent5">
                  <a:lumMod val="75000"/>
                </a:schemeClr>
              </a:solidFill>
            </a:endParaRPr>
          </a:p>
        </p:txBody>
      </p:sp>
      <p:sp>
        <p:nvSpPr>
          <p:cNvPr id="5" name="CuadroTexto 4">
            <a:extLst>
              <a:ext uri="{FF2B5EF4-FFF2-40B4-BE49-F238E27FC236}">
                <a16:creationId xmlns:a16="http://schemas.microsoft.com/office/drawing/2014/main" id="{D465599E-7956-0677-5FA4-2917149EBD06}"/>
              </a:ext>
            </a:extLst>
          </p:cNvPr>
          <p:cNvSpPr txBox="1"/>
          <p:nvPr/>
        </p:nvSpPr>
        <p:spPr>
          <a:xfrm>
            <a:off x="0" y="582270"/>
            <a:ext cx="12192000" cy="369332"/>
          </a:xfrm>
          <a:prstGeom prst="rect">
            <a:avLst/>
          </a:prstGeom>
          <a:noFill/>
        </p:spPr>
        <p:txBody>
          <a:bodyPr wrap="square">
            <a:spAutoFit/>
          </a:bodyPr>
          <a:lstStyle/>
          <a:p>
            <a:pPr algn="ctr"/>
            <a:r>
              <a:rPr lang="es-ES" b="1">
                <a:solidFill>
                  <a:schemeClr val="accent4">
                    <a:lumMod val="50000"/>
                  </a:schemeClr>
                </a:solidFill>
                <a:latin typeface="Comic Sans MS" panose="030F0702030302020204" pitchFamily="66" charset="0"/>
              </a:rPr>
              <a:t>S-a isprăvit bunătatea Lui pe vecie? S-a dus făgăduința Lui pentru totdeauna? </a:t>
            </a:r>
            <a:r>
              <a:rPr lang="es-ES" sz="1400" b="1">
                <a:solidFill>
                  <a:schemeClr val="accent4">
                    <a:lumMod val="50000"/>
                  </a:schemeClr>
                </a:solidFill>
                <a:latin typeface="Comic Sans MS" panose="030F0702030302020204" pitchFamily="66" charset="0"/>
              </a:rPr>
              <a:t>(</a:t>
            </a:r>
            <a:r>
              <a:rPr lang="ro-RO" sz="1400" b="1">
                <a:solidFill>
                  <a:schemeClr val="accent4">
                    <a:lumMod val="50000"/>
                  </a:schemeClr>
                </a:solidFill>
                <a:latin typeface="Comic Sans MS" panose="030F0702030302020204" pitchFamily="66" charset="0"/>
              </a:rPr>
              <a:t>Psalm</a:t>
            </a:r>
            <a:r>
              <a:rPr lang="es-ES" sz="1400" b="1">
                <a:solidFill>
                  <a:schemeClr val="accent4">
                    <a:lumMod val="50000"/>
                  </a:schemeClr>
                </a:solidFill>
                <a:latin typeface="Comic Sans MS" panose="030F0702030302020204" pitchFamily="66" charset="0"/>
              </a:rPr>
              <a:t> </a:t>
            </a:r>
            <a:r>
              <a:rPr lang="es-ES" sz="1400" b="1" dirty="0">
                <a:solidFill>
                  <a:schemeClr val="accent4">
                    <a:lumMod val="50000"/>
                  </a:schemeClr>
                </a:solidFill>
                <a:latin typeface="Comic Sans MS" panose="030F0702030302020204" pitchFamily="66" charset="0"/>
              </a:rPr>
              <a:t>77:8)</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5D9324F-19EE-E22E-57C6-C8FEF6C5DA4D}"/>
              </a:ext>
            </a:extLst>
          </p:cNvPr>
          <p:cNvSpPr txBox="1"/>
          <p:nvPr/>
        </p:nvSpPr>
        <p:spPr>
          <a:xfrm>
            <a:off x="179293" y="994856"/>
            <a:ext cx="8631331" cy="1323439"/>
          </a:xfrm>
          <a:prstGeom prst="rect">
            <a:avLst/>
          </a:prstGeom>
          <a:noFill/>
        </p:spPr>
        <p:txBody>
          <a:bodyPr wrap="square" rtlCol="0">
            <a:spAutoFit/>
          </a:bodyPr>
          <a:lstStyle/>
          <a:p>
            <a:pPr>
              <a:spcBef>
                <a:spcPts val="600"/>
              </a:spcBef>
            </a:pPr>
            <a:r>
              <a:rPr lang="es-ES" sz="2000" b="1"/>
              <a:t>Te-ai simțit vreodată ca psalmistul (Ps. 77:1-6)? El strigă către Dumnezeu sperând un răspuns, dar nu-l găsește; În disperarea lui el refuză consolarea; Își amintește de momentele în care îi cânta lui Dumnezeu și medita la El. Și spune: „Acum, Dumnezeu m-a uitat? Unde sunt promisiunile tale?” (Ps. 77:7-9).</a:t>
            </a:r>
            <a:endParaRPr lang="es-ES" sz="2000" b="1" dirty="0"/>
          </a:p>
        </p:txBody>
      </p:sp>
      <p:pic>
        <p:nvPicPr>
          <p:cNvPr id="4" name="Imagen 3" descr="Imagen que contiene interior, persona, mujer, hombre&#10;&#10;Descripción generada automáticamente">
            <a:extLst>
              <a:ext uri="{FF2B5EF4-FFF2-40B4-BE49-F238E27FC236}">
                <a16:creationId xmlns:a16="http://schemas.microsoft.com/office/drawing/2014/main" id="{5840EA2A-5AC8-2A5B-CE08-CC0C9B3965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741196" y="1114301"/>
            <a:ext cx="3271511" cy="2665933"/>
          </a:xfrm>
          <a:prstGeom prst="ellipse">
            <a:avLst/>
          </a:prstGeom>
          <a:ln w="19050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Imagen 7" descr="Un grupo de personas disfrazadas&#10;&#10;Descripción generada automáticamente con confianza baja">
            <a:extLst>
              <a:ext uri="{FF2B5EF4-FFF2-40B4-BE49-F238E27FC236}">
                <a16:creationId xmlns:a16="http://schemas.microsoft.com/office/drawing/2014/main" id="{A379D98A-3CAC-E1D9-49D8-3FFC8AA6D58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79293" y="2647699"/>
            <a:ext cx="4573682" cy="2823538"/>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descr="Imagen que contiene agua, cama, playa, tabla&#10;&#10;Descripción generada automáticamente">
            <a:extLst>
              <a:ext uri="{FF2B5EF4-FFF2-40B4-BE49-F238E27FC236}">
                <a16:creationId xmlns:a16="http://schemas.microsoft.com/office/drawing/2014/main" id="{5998EC7D-2405-51C9-D8D0-877F8F76941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741195" y="3926428"/>
            <a:ext cx="3271512" cy="2823538"/>
          </a:xfrm>
          <a:prstGeom prst="roundRect">
            <a:avLst>
              <a:gd name="adj" fmla="val 11111"/>
            </a:avLst>
          </a:prstGeom>
          <a:ln w="190500" cap="rnd">
            <a:solidFill>
              <a:schemeClr val="tx2">
                <a:lumMod val="20000"/>
                <a:lumOff val="8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CuadroTexto 13">
            <a:extLst>
              <a:ext uri="{FF2B5EF4-FFF2-40B4-BE49-F238E27FC236}">
                <a16:creationId xmlns:a16="http://schemas.microsoft.com/office/drawing/2014/main" id="{7AFEF71F-CC59-A3B0-4072-031FF00D1384}"/>
              </a:ext>
            </a:extLst>
          </p:cNvPr>
          <p:cNvSpPr txBox="1"/>
          <p:nvPr/>
        </p:nvSpPr>
        <p:spPr>
          <a:xfrm>
            <a:off x="0" y="5492864"/>
            <a:ext cx="8741196" cy="707886"/>
          </a:xfrm>
          <a:prstGeom prst="rect">
            <a:avLst/>
          </a:prstGeom>
          <a:noFill/>
        </p:spPr>
        <p:txBody>
          <a:bodyPr wrap="square">
            <a:spAutoFit/>
          </a:bodyPr>
          <a:lstStyle/>
          <a:p>
            <a:pPr>
              <a:spcBef>
                <a:spcPts val="600"/>
              </a:spcBef>
            </a:pPr>
            <a:r>
              <a:rPr lang="es-ES" sz="2000" b="1"/>
              <a:t>Cu toate acestea, nu toate acțiunile sale au fost evidente. Uneori, el a acționat fără ca mâna lui să fie observată: „</a:t>
            </a:r>
            <a:r>
              <a:rPr lang="fr-FR" sz="2000" b="1"/>
              <a:t> nu Ți s-au mai cunoscut urmele</a:t>
            </a:r>
            <a:r>
              <a:rPr lang="es-ES" sz="2000" b="1"/>
              <a:t>” (Ps. 77:19).</a:t>
            </a:r>
            <a:endParaRPr lang="es-ES" sz="2000" b="1" dirty="0"/>
          </a:p>
        </p:txBody>
      </p:sp>
      <p:sp>
        <p:nvSpPr>
          <p:cNvPr id="16" name="CuadroTexto 15">
            <a:extLst>
              <a:ext uri="{FF2B5EF4-FFF2-40B4-BE49-F238E27FC236}">
                <a16:creationId xmlns:a16="http://schemas.microsoft.com/office/drawing/2014/main" id="{278F5567-6A10-4513-76B0-8DBBC93149D5}"/>
              </a:ext>
            </a:extLst>
          </p:cNvPr>
          <p:cNvSpPr txBox="1"/>
          <p:nvPr/>
        </p:nvSpPr>
        <p:spPr>
          <a:xfrm>
            <a:off x="5026446" y="2619729"/>
            <a:ext cx="3271512" cy="2554545"/>
          </a:xfrm>
          <a:prstGeom prst="rect">
            <a:avLst/>
          </a:prstGeom>
          <a:noFill/>
        </p:spPr>
        <p:txBody>
          <a:bodyPr wrap="square">
            <a:spAutoFit/>
          </a:bodyPr>
          <a:lstStyle/>
          <a:p>
            <a:pPr>
              <a:spcBef>
                <a:spcPts val="600"/>
              </a:spcBef>
            </a:pPr>
            <a:r>
              <a:rPr lang="es-ES" sz="2000" b="1"/>
              <a:t>Răspunsul este în trecut (Ps. 77:10-12; Ios. 21:45). Dumnezeu a făcut minuni înaintea neamurilor (Ps. 77:13-17). El a făcut o cale în mare și și-a condus poporul prin mâna lui Moise și a lui Aaron (Ps. 77:18-20).</a:t>
            </a:r>
            <a:endParaRPr lang="es-ES" sz="2000" b="1" dirty="0"/>
          </a:p>
        </p:txBody>
      </p:sp>
      <p:sp>
        <p:nvSpPr>
          <p:cNvPr id="7" name="CuadroTexto 6">
            <a:extLst>
              <a:ext uri="{FF2B5EF4-FFF2-40B4-BE49-F238E27FC236}">
                <a16:creationId xmlns:a16="http://schemas.microsoft.com/office/drawing/2014/main" id="{0AC1CE85-AF56-687F-97C7-AA8FBDFECF45}"/>
              </a:ext>
            </a:extLst>
          </p:cNvPr>
          <p:cNvSpPr txBox="1"/>
          <p:nvPr/>
        </p:nvSpPr>
        <p:spPr>
          <a:xfrm>
            <a:off x="0" y="6200750"/>
            <a:ext cx="8741194" cy="707886"/>
          </a:xfrm>
          <a:prstGeom prst="rect">
            <a:avLst/>
          </a:prstGeom>
          <a:noFill/>
        </p:spPr>
        <p:txBody>
          <a:bodyPr wrap="square">
            <a:spAutoFit/>
          </a:bodyPr>
          <a:lstStyle/>
          <a:p>
            <a:pPr>
              <a:spcBef>
                <a:spcPts val="600"/>
              </a:spcBef>
            </a:pPr>
            <a:r>
              <a:rPr lang="es-ES" sz="2000" b="1"/>
              <a:t>Fie că </a:t>
            </a:r>
            <a:r>
              <a:rPr lang="ro-RO" sz="2000" b="1"/>
              <a:t>se descoperă deschis,</a:t>
            </a:r>
            <a:r>
              <a:rPr lang="es-ES" sz="2000" b="1"/>
              <a:t> fie că rămâne ascuns, Dumnezeu acționează. Să avem încredere în El.</a:t>
            </a:r>
            <a:endParaRPr lang="es-ES" sz="2000" b="1" dirty="0"/>
          </a:p>
        </p:txBody>
      </p:sp>
    </p:spTree>
    <p:extLst>
      <p:ext uri="{BB962C8B-B14F-4D97-AF65-F5344CB8AC3E}">
        <p14:creationId xmlns:p14="http://schemas.microsoft.com/office/powerpoint/2010/main" val="82072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000"/>
                                        <p:tgtEl>
                                          <p:spTgt spid="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554110-B19D-7BFB-7A89-A03913105D6B}"/>
              </a:ext>
            </a:extLst>
          </p:cNvPr>
          <p:cNvSpPr txBox="1"/>
          <p:nvPr/>
        </p:nvSpPr>
        <p:spPr>
          <a:xfrm>
            <a:off x="3404796" y="-19050"/>
            <a:ext cx="8787204" cy="707886"/>
          </a:xfrm>
          <a:prstGeom prst="rect">
            <a:avLst/>
          </a:prstGeom>
          <a:noFill/>
        </p:spPr>
        <p:txBody>
          <a:bodyPr wrap="square">
            <a:spAutoFit/>
          </a:bodyPr>
          <a:lstStyle/>
          <a:p>
            <a:pPr algn="ctr"/>
            <a:r>
              <a:rPr lang="it-IT" sz="4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DE CE PROSPERĂ CEI NELEGIUNIȚI</a:t>
            </a:r>
            <a:endPar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endParaRPr>
          </a:p>
        </p:txBody>
      </p:sp>
      <p:sp>
        <p:nvSpPr>
          <p:cNvPr id="5" name="CuadroTexto 4">
            <a:extLst>
              <a:ext uri="{FF2B5EF4-FFF2-40B4-BE49-F238E27FC236}">
                <a16:creationId xmlns:a16="http://schemas.microsoft.com/office/drawing/2014/main" id="{7E3994A4-8BDD-B422-1529-E1D3E6CC2481}"/>
              </a:ext>
            </a:extLst>
          </p:cNvPr>
          <p:cNvSpPr txBox="1"/>
          <p:nvPr/>
        </p:nvSpPr>
        <p:spPr>
          <a:xfrm>
            <a:off x="3404795" y="649505"/>
            <a:ext cx="8787204" cy="584775"/>
          </a:xfrm>
          <a:prstGeom prst="rect">
            <a:avLst/>
          </a:prstGeom>
          <a:noFill/>
        </p:spPr>
        <p:txBody>
          <a:bodyPr wrap="square">
            <a:spAutoFit/>
          </a:bodyPr>
          <a:lstStyle/>
          <a:p>
            <a:pPr algn="ctr"/>
            <a:r>
              <a:rPr lang="es-ES" b="1">
                <a:latin typeface="Comic Sans MS" panose="030F0702030302020204" pitchFamily="66" charset="0"/>
              </a:rPr>
              <a:t>“Căci mă uitam cu jind la cei nesocotiți, când vedeam fericirea celor răi.” </a:t>
            </a:r>
            <a:r>
              <a:rPr lang="es-ES" sz="1400" b="1">
                <a:latin typeface="Comic Sans MS" panose="030F0702030302020204" pitchFamily="66" charset="0"/>
              </a:rPr>
              <a:t>(</a:t>
            </a:r>
            <a:r>
              <a:rPr lang="ro-RO" sz="1400" b="1">
                <a:latin typeface="Comic Sans MS" panose="030F0702030302020204" pitchFamily="66" charset="0"/>
              </a:rPr>
              <a:t>Psalm</a:t>
            </a:r>
            <a:r>
              <a:rPr lang="es-ES" sz="1400" b="1">
                <a:latin typeface="Comic Sans MS" panose="030F0702030302020204" pitchFamily="66" charset="0"/>
              </a:rPr>
              <a:t> </a:t>
            </a:r>
            <a:r>
              <a:rPr lang="es-ES" sz="1400" b="1" dirty="0">
                <a:latin typeface="Comic Sans MS" panose="030F0702030302020204" pitchFamily="66" charset="0"/>
              </a:rPr>
              <a:t>73:3)</a:t>
            </a:r>
            <a:endParaRPr lang="es-ES" b="1" dirty="0">
              <a:latin typeface="Comic Sans MS" panose="030F0702030302020204" pitchFamily="66" charset="0"/>
            </a:endParaRPr>
          </a:p>
        </p:txBody>
      </p:sp>
      <p:sp>
        <p:nvSpPr>
          <p:cNvPr id="6" name="CuadroTexto 5">
            <a:extLst>
              <a:ext uri="{FF2B5EF4-FFF2-40B4-BE49-F238E27FC236}">
                <a16:creationId xmlns:a16="http://schemas.microsoft.com/office/drawing/2014/main" id="{8B916FEF-6156-9FE7-FAD8-00B1522D8EB2}"/>
              </a:ext>
            </a:extLst>
          </p:cNvPr>
          <p:cNvSpPr txBox="1"/>
          <p:nvPr/>
        </p:nvSpPr>
        <p:spPr>
          <a:xfrm>
            <a:off x="3404798" y="1232869"/>
            <a:ext cx="8589979" cy="1015663"/>
          </a:xfrm>
          <a:prstGeom prst="rect">
            <a:avLst/>
          </a:prstGeom>
          <a:noFill/>
        </p:spPr>
        <p:txBody>
          <a:bodyPr wrap="square" rtlCol="0">
            <a:spAutoFit/>
          </a:bodyPr>
          <a:lstStyle/>
          <a:p>
            <a:pPr>
              <a:spcBef>
                <a:spcPts val="600"/>
              </a:spcBef>
            </a:pPr>
            <a:r>
              <a:rPr lang="es-ES" sz="2000" b="1">
                <a:solidFill>
                  <a:schemeClr val="bg1"/>
                </a:solidFill>
              </a:rPr>
              <a:t>Teoria este: „Care nevinovat a pierit?</a:t>
            </a:r>
            <a:r>
              <a:rPr lang="ro-RO" sz="2000" b="1">
                <a:solidFill>
                  <a:schemeClr val="bg1"/>
                </a:solidFill>
              </a:rPr>
              <a:t> </a:t>
            </a:r>
            <a:r>
              <a:rPr lang="es-ES" sz="2000" b="1">
                <a:solidFill>
                  <a:schemeClr val="bg1"/>
                </a:solidFill>
              </a:rPr>
              <a:t>Care oameni neprihăniți au fost nimiciți?</a:t>
            </a:r>
            <a:r>
              <a:rPr lang="ro-RO" sz="2000" b="1">
                <a:solidFill>
                  <a:schemeClr val="bg1"/>
                </a:solidFill>
              </a:rPr>
              <a:t> d</a:t>
            </a:r>
            <a:r>
              <a:rPr lang="es-ES" sz="2000" b="1">
                <a:solidFill>
                  <a:schemeClr val="bg1"/>
                </a:solidFill>
              </a:rPr>
              <a:t>upă câte am văzut eu, numai cei ce ară fărădelegea</a:t>
            </a:r>
            <a:r>
              <a:rPr lang="ro-RO" sz="2000" b="1">
                <a:solidFill>
                  <a:schemeClr val="bg1"/>
                </a:solidFill>
              </a:rPr>
              <a:t> </a:t>
            </a:r>
            <a:r>
              <a:rPr lang="es-ES" sz="2000" b="1">
                <a:solidFill>
                  <a:schemeClr val="bg1"/>
                </a:solidFill>
              </a:rPr>
              <a:t>și seamănă nelegiuirea îi seceră roadele!” (Iov 4:7-8).</a:t>
            </a:r>
            <a:endParaRPr lang="es-ES" sz="2000" b="1" dirty="0">
              <a:solidFill>
                <a:schemeClr val="bg1"/>
              </a:solidFill>
            </a:endParaRPr>
          </a:p>
        </p:txBody>
      </p:sp>
      <p:pic>
        <p:nvPicPr>
          <p:cNvPr id="10" name="Imagen 9" descr="Un grupo de personas en medio de cuarto&#10;&#10;Descripción generada automáticamente con confianza baja">
            <a:extLst>
              <a:ext uri="{FF2B5EF4-FFF2-40B4-BE49-F238E27FC236}">
                <a16:creationId xmlns:a16="http://schemas.microsoft.com/office/drawing/2014/main" id="{D7F51725-3934-C9EA-710A-61EFF371E5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071" y="258292"/>
            <a:ext cx="3207575" cy="2405681"/>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persona, interior, hombre, tabla&#10;&#10;Descripción generada automáticamente">
            <a:extLst>
              <a:ext uri="{FF2B5EF4-FFF2-40B4-BE49-F238E27FC236}">
                <a16:creationId xmlns:a16="http://schemas.microsoft.com/office/drawing/2014/main" id="{F1DE6621-B950-0E83-1A1C-CFF00EF6A9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072" y="2992584"/>
            <a:ext cx="3207575" cy="2405681"/>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 grupo de personas en una roca&#10;&#10;Descripción generada automáticamente con confianza baja">
            <a:extLst>
              <a:ext uri="{FF2B5EF4-FFF2-40B4-BE49-F238E27FC236}">
                <a16:creationId xmlns:a16="http://schemas.microsoft.com/office/drawing/2014/main" id="{7D55D78F-142A-02B3-BE01-99BFA9FD48A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29832" y="4191000"/>
            <a:ext cx="3864946" cy="2505693"/>
          </a:xfrm>
          <a:prstGeom prst="snip2DiagRect">
            <a:avLst>
              <a:gd name="adj1" fmla="val 12924"/>
              <a:gd name="adj2" fmla="val 12866"/>
            </a:avLst>
          </a:prstGeom>
          <a:solidFill>
            <a:srgbClr val="FFFFFF">
              <a:shade val="85000"/>
            </a:srgbClr>
          </a:solidFill>
          <a:ln w="88900" cap="sq">
            <a:gradFill flip="none" rotWithShape="1">
              <a:gsLst>
                <a:gs pos="0">
                  <a:schemeClr val="accent1">
                    <a:lumMod val="60000"/>
                    <a:lumOff val="40000"/>
                  </a:schemeClr>
                </a:gs>
                <a:gs pos="36000">
                  <a:schemeClr val="accent1">
                    <a:lumMod val="75000"/>
                  </a:schemeClr>
                </a:gs>
                <a:gs pos="73000">
                  <a:schemeClr val="accent5">
                    <a:lumMod val="75000"/>
                  </a:schemeClr>
                </a:gs>
                <a:gs pos="100000">
                  <a:schemeClr val="accent5">
                    <a:lumMod val="60000"/>
                    <a:lumOff val="40000"/>
                  </a:schemeClr>
                </a:gs>
              </a:gsLst>
              <a:lin ang="108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CC945C67-3FEF-0251-D1AF-6C3A66BB41A1}"/>
              </a:ext>
            </a:extLst>
          </p:cNvPr>
          <p:cNvSpPr txBox="1"/>
          <p:nvPr/>
        </p:nvSpPr>
        <p:spPr>
          <a:xfrm>
            <a:off x="3404798" y="4198553"/>
            <a:ext cx="4653351" cy="1323439"/>
          </a:xfrm>
          <a:prstGeom prst="rect">
            <a:avLst/>
          </a:prstGeom>
          <a:noFill/>
        </p:spPr>
        <p:txBody>
          <a:bodyPr wrap="square">
            <a:spAutoFit/>
          </a:bodyPr>
          <a:lstStyle/>
          <a:p>
            <a:pPr>
              <a:spcBef>
                <a:spcPts val="600"/>
              </a:spcBef>
            </a:pPr>
            <a:r>
              <a:rPr lang="es-ES" sz="2000" b="1">
                <a:solidFill>
                  <a:schemeClr val="bg1"/>
                </a:solidFill>
              </a:rPr>
              <a:t>Aceasta aproape a făcut ca picioarele lui Asaf să alunece (Ps. 73:2). Dar, când Dumnezeu i-a condus pașii spre Sanctuar, în cele din urmă a înțeles (Ps. 73:17).</a:t>
            </a:r>
            <a:endParaRPr lang="es-ES" sz="2000" b="1" dirty="0">
              <a:solidFill>
                <a:schemeClr val="bg1"/>
              </a:solidFill>
            </a:endParaRPr>
          </a:p>
        </p:txBody>
      </p:sp>
      <p:sp>
        <p:nvSpPr>
          <p:cNvPr id="20" name="CuadroTexto 19">
            <a:extLst>
              <a:ext uri="{FF2B5EF4-FFF2-40B4-BE49-F238E27FC236}">
                <a16:creationId xmlns:a16="http://schemas.microsoft.com/office/drawing/2014/main" id="{514B18F6-D902-47D2-081C-CB84D50408A3}"/>
              </a:ext>
            </a:extLst>
          </p:cNvPr>
          <p:cNvSpPr txBox="1"/>
          <p:nvPr/>
        </p:nvSpPr>
        <p:spPr>
          <a:xfrm>
            <a:off x="181760" y="5522438"/>
            <a:ext cx="7876389" cy="1323439"/>
          </a:xfrm>
          <a:prstGeom prst="rect">
            <a:avLst/>
          </a:prstGeom>
          <a:noFill/>
        </p:spPr>
        <p:txBody>
          <a:bodyPr wrap="square">
            <a:spAutoFit/>
          </a:bodyPr>
          <a:lstStyle/>
          <a:p>
            <a:pPr>
              <a:spcBef>
                <a:spcPts val="600"/>
              </a:spcBef>
            </a:pPr>
            <a:r>
              <a:rPr lang="es-ES" sz="2000" b="1">
                <a:solidFill>
                  <a:schemeClr val="bg1"/>
                </a:solidFill>
              </a:rPr>
              <a:t>Trebuie să vedem prosperitatea celor răi în adevărata ei perspectivă. Nu ar trebui să ne uităm la „azi”, ci la „la final”. Când cei răi se confruntă cu judecata divină, ei vor înceta să mai existe, vor pierde veșnicia fericită rezervată celor drepți.</a:t>
            </a:r>
            <a:endParaRPr lang="es-ES" sz="2000" b="1" dirty="0">
              <a:solidFill>
                <a:schemeClr val="bg1"/>
              </a:solidFill>
            </a:endParaRPr>
          </a:p>
        </p:txBody>
      </p:sp>
      <p:sp>
        <p:nvSpPr>
          <p:cNvPr id="4" name="CuadroTexto 3">
            <a:extLst>
              <a:ext uri="{FF2B5EF4-FFF2-40B4-BE49-F238E27FC236}">
                <a16:creationId xmlns:a16="http://schemas.microsoft.com/office/drawing/2014/main" id="{01A3398B-B6B1-9717-8400-F555CAFC8070}"/>
              </a:ext>
            </a:extLst>
          </p:cNvPr>
          <p:cNvSpPr txBox="1"/>
          <p:nvPr/>
        </p:nvSpPr>
        <p:spPr>
          <a:xfrm>
            <a:off x="3419329" y="3248805"/>
            <a:ext cx="8772669" cy="1015663"/>
          </a:xfrm>
          <a:prstGeom prst="rect">
            <a:avLst/>
          </a:prstGeom>
          <a:noFill/>
        </p:spPr>
        <p:txBody>
          <a:bodyPr wrap="square">
            <a:spAutoFit/>
          </a:bodyPr>
          <a:lstStyle/>
          <a:p>
            <a:pPr>
              <a:spcBef>
                <a:spcPts val="600"/>
              </a:spcBef>
            </a:pPr>
            <a:r>
              <a:rPr lang="es-ES" sz="2000" b="1">
                <a:solidFill>
                  <a:schemeClr val="bg1"/>
                </a:solidFill>
              </a:rPr>
              <a:t>Să fim realiști: în această lume „De aceea legea este fără putere și dreptatea nu se vede, căci cel rău biruiește pe cel neprihănit, de aceea se fac judecăți nedrepte.” (Hab. 1:4).</a:t>
            </a:r>
            <a:endParaRPr lang="es-ES" sz="2000" b="1" dirty="0">
              <a:solidFill>
                <a:schemeClr val="bg1"/>
              </a:solidFill>
            </a:endParaRPr>
          </a:p>
        </p:txBody>
      </p:sp>
      <p:sp>
        <p:nvSpPr>
          <p:cNvPr id="8" name="CuadroTexto 7">
            <a:extLst>
              <a:ext uri="{FF2B5EF4-FFF2-40B4-BE49-F238E27FC236}">
                <a16:creationId xmlns:a16="http://schemas.microsoft.com/office/drawing/2014/main" id="{10468CC9-362A-7854-3F63-961EB90A67A2}"/>
              </a:ext>
            </a:extLst>
          </p:cNvPr>
          <p:cNvSpPr txBox="1"/>
          <p:nvPr/>
        </p:nvSpPr>
        <p:spPr>
          <a:xfrm>
            <a:off x="3404795" y="2248532"/>
            <a:ext cx="8772668" cy="1015663"/>
          </a:xfrm>
          <a:prstGeom prst="rect">
            <a:avLst/>
          </a:prstGeom>
          <a:noFill/>
        </p:spPr>
        <p:txBody>
          <a:bodyPr wrap="square">
            <a:spAutoFit/>
          </a:bodyPr>
          <a:lstStyle/>
          <a:p>
            <a:pPr>
              <a:spcBef>
                <a:spcPts val="600"/>
              </a:spcBef>
            </a:pPr>
            <a:r>
              <a:rPr lang="es-ES" sz="2000" b="1">
                <a:solidFill>
                  <a:schemeClr val="bg1"/>
                </a:solidFill>
              </a:rPr>
              <a:t>Cu toate acestea, realitatea este alta. Mulți oameni răi prosperă și nu suferă, deși au pe Dumnezeu îndepărtat din viața lor (Ps. 73:3-9); dar cei care caută să-L slujească lui Dumnezeu suferă și suferă (Ps. 73:13-14).</a:t>
            </a:r>
            <a:endParaRPr lang="es-ES" sz="2000" b="1" dirty="0">
              <a:solidFill>
                <a:schemeClr val="bg1"/>
              </a:solidFill>
            </a:endParaRPr>
          </a:p>
        </p:txBody>
      </p:sp>
    </p:spTree>
    <p:extLst>
      <p:ext uri="{BB962C8B-B14F-4D97-AF65-F5344CB8AC3E}">
        <p14:creationId xmlns:p14="http://schemas.microsoft.com/office/powerpoint/2010/main" val="353166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E24D2B-823F-C409-D6AB-61E346FF89FE}"/>
              </a:ext>
            </a:extLst>
          </p:cNvPr>
          <p:cNvSpPr>
            <a:spLocks noGrp="1" noRot="1" noMove="1" noResize="1" noEditPoints="1" noAdjustHandles="1" noChangeArrowheads="1" noChangeShapeType="1"/>
          </p:cNvSpPr>
          <p:nvPr/>
        </p:nvSpPr>
        <p:spPr>
          <a:xfrm>
            <a:off x="0" y="0"/>
            <a:ext cx="7858684" cy="6858000"/>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383812DD-1A7A-6AED-AB88-677125692645}"/>
              </a:ext>
            </a:extLst>
          </p:cNvPr>
          <p:cNvSpPr>
            <a:spLocks noGrp="1" noRot="1" noMove="1" noResize="1" noEditPoints="1" noAdjustHandles="1" noChangeArrowheads="1" noChangeShapeType="1"/>
          </p:cNvSpPr>
          <p:nvPr/>
        </p:nvSpPr>
        <p:spPr>
          <a:xfrm>
            <a:off x="7858684" y="0"/>
            <a:ext cx="4333316" cy="6858000"/>
          </a:xfrm>
          <a:prstGeom prst="rect">
            <a:avLst/>
          </a:prstGeom>
          <a:blipFill>
            <a:blip r:embed="rId3"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4" name="Grupo 13">
            <a:extLst>
              <a:ext uri="{FF2B5EF4-FFF2-40B4-BE49-F238E27FC236}">
                <a16:creationId xmlns:a16="http://schemas.microsoft.com/office/drawing/2014/main" id="{D61E57B3-99F0-B0EB-042A-6187D8F17D48}"/>
              </a:ext>
            </a:extLst>
          </p:cNvPr>
          <p:cNvGrpSpPr>
            <a:grpSpLocks noGrp="1" noUngrp="1" noRot="1" noMove="1" noResize="1"/>
          </p:cNvGrpSpPr>
          <p:nvPr/>
        </p:nvGrpSpPr>
        <p:grpSpPr>
          <a:xfrm>
            <a:off x="-3" y="0"/>
            <a:ext cx="12221631" cy="6858000"/>
            <a:chOff x="-3" y="0"/>
            <a:chExt cx="12221631" cy="6858000"/>
          </a:xfrm>
        </p:grpSpPr>
        <p:sp>
          <p:nvSpPr>
            <p:cNvPr id="8" name="Rectángulo 7">
              <a:extLst>
                <a:ext uri="{FF2B5EF4-FFF2-40B4-BE49-F238E27FC236}">
                  <a16:creationId xmlns:a16="http://schemas.microsoft.com/office/drawing/2014/main" id="{4CD61DB6-911C-6947-33C5-B014132C6255}"/>
                </a:ext>
              </a:extLst>
            </p:cNvPr>
            <p:cNvSpPr>
              <a:spLocks noGrp="1" noRot="1" noMove="1" noResize="1" noEditPoints="1" noAdjustHandles="1" noChangeArrowheads="1" noChangeShapeType="1"/>
            </p:cNvSpPr>
            <p:nvPr/>
          </p:nvSpPr>
          <p:spPr>
            <a:xfrm>
              <a:off x="7783538"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6BC4F94F-FF6E-0C66-8F9F-59F76BBD0573}"/>
                </a:ext>
              </a:extLst>
            </p:cNvPr>
            <p:cNvSpPr>
              <a:spLocks noGrp="1" noRot="1" noMove="1" noResize="1" noEditPoints="1" noAdjustHandles="1" noChangeArrowheads="1" noChangeShapeType="1"/>
            </p:cNvSpPr>
            <p:nvPr/>
          </p:nvSpPr>
          <p:spPr>
            <a:xfrm rot="5400000">
              <a:off x="6043231" y="667122"/>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B6F699F2-4D7A-8CF4-C9A5-7D4931FEF2A1}"/>
                </a:ext>
              </a:extLst>
            </p:cNvPr>
            <p:cNvSpPr>
              <a:spLocks noGrp="1" noRot="1" noMove="1" noResize="1" noEditPoints="1" noAdjustHandles="1" noChangeArrowheads="1" noChangeShapeType="1"/>
            </p:cNvSpPr>
            <p:nvPr/>
          </p:nvSpPr>
          <p:spPr>
            <a:xfrm rot="5400000">
              <a:off x="6036079" y="-6025906"/>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E2BCAD6D-B81A-F9DA-4F2E-488231BE642F}"/>
                </a:ext>
              </a:extLst>
            </p:cNvPr>
            <p:cNvSpPr>
              <a:spLocks noGrp="1" noRot="1" noMove="1" noResize="1" noEditPoints="1" noAdjustHandles="1" noChangeArrowheads="1" noChangeShapeType="1"/>
            </p:cNvSpPr>
            <p:nvPr/>
          </p:nvSpPr>
          <p:spPr>
            <a:xfrm>
              <a:off x="-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ACB6C4EA-FBB6-B61A-EC88-9E1A8722B547}"/>
                </a:ext>
              </a:extLst>
            </p:cNvPr>
            <p:cNvSpPr>
              <a:spLocks noGrp="1" noRot="1" noMove="1" noResize="1" noEditPoints="1" noAdjustHandles="1" noChangeArrowheads="1" noChangeShapeType="1"/>
            </p:cNvSpPr>
            <p:nvPr/>
          </p:nvSpPr>
          <p:spPr>
            <a:xfrm>
              <a:off x="1207216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grpSp>
      <p:sp>
        <p:nvSpPr>
          <p:cNvPr id="3" name="CuadroTexto 2">
            <a:extLst>
              <a:ext uri="{FF2B5EF4-FFF2-40B4-BE49-F238E27FC236}">
                <a16:creationId xmlns:a16="http://schemas.microsoft.com/office/drawing/2014/main" id="{1E286306-744D-F58E-5179-45687AF5F990}"/>
              </a:ext>
            </a:extLst>
          </p:cNvPr>
          <p:cNvSpPr txBox="1"/>
          <p:nvPr/>
        </p:nvSpPr>
        <p:spPr>
          <a:xfrm>
            <a:off x="243750" y="558622"/>
            <a:ext cx="7458635" cy="5632311"/>
          </a:xfrm>
          <a:prstGeom prst="rect">
            <a:avLst/>
          </a:prstGeom>
          <a:noFill/>
        </p:spPr>
        <p:txBody>
          <a:bodyPr wrap="square">
            <a:spAutoFit/>
          </a:bodyPr>
          <a:lstStyle/>
          <a:p>
            <a:pPr>
              <a:spcBef>
                <a:spcPts val="600"/>
              </a:spcBef>
            </a:pPr>
            <a:r>
              <a:rPr lang="es-ES" sz="2400" b="1">
                <a:latin typeface="Constantia" panose="02030602050306030303" pitchFamily="18" charset="0"/>
              </a:rPr>
              <a:t>“Bunătatea plină de milă a Domnului faţă de noi este mare. Domnul nu-i va lăsa, nici nu-i va părăsi pe aceia care se încred în El. […] Fraţii şi surorile mele, voi, care simţiţi că intraţi pe calea întunecată şi, asemenea robilor din Babilon, trebuie să vă atârnaţi harpele în ramurile salciei, haideţi să facem din încercare un cântec voios. Poate că spuneţi: Cum pot să cânt când în faţa mea se află o perspectivă atât de întunecată, când sufletul meu este apăsat de durere şi de doliu</a:t>
            </a:r>
            <a:r>
              <a:rPr lang="ro-RO" sz="2400" b="1">
                <a:latin typeface="Constantia" panose="02030602050306030303" pitchFamily="18" charset="0"/>
              </a:rPr>
              <a:t>? Oare necazurile pământeşti ne-au lipsit de Prietenul cel atotputernic pe care Îl avem în Isus? … Atâta vreme cât Mântuitorul nostru trăieşte, noi avem un motiv de a-I aduce neîncetat recunoştinţă şi laudă.</a:t>
            </a:r>
            <a:r>
              <a:rPr lang="es-ES" sz="2400" b="1">
                <a:latin typeface="Constantia" panose="02030602050306030303" pitchFamily="18" charset="0"/>
              </a:rPr>
              <a:t>”</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25E7C0C6-FC98-01A7-D31F-74B70B550260}"/>
              </a:ext>
            </a:extLst>
          </p:cNvPr>
          <p:cNvSpPr txBox="1"/>
          <p:nvPr/>
        </p:nvSpPr>
        <p:spPr>
          <a:xfrm>
            <a:off x="142315" y="6144093"/>
            <a:ext cx="7618746" cy="307777"/>
          </a:xfrm>
          <a:prstGeom prst="rect">
            <a:avLst/>
          </a:prstGeom>
          <a:noFill/>
        </p:spPr>
        <p:txBody>
          <a:bodyPr wrap="square" rtlCol="0">
            <a:spAutoFit/>
          </a:bodyPr>
          <a:lstStyle/>
          <a:p>
            <a:pPr algn="ctr"/>
            <a:r>
              <a:rPr lang="es-ES" sz="1400" b="1" dirty="0"/>
              <a:t>E. G. W</a:t>
            </a:r>
            <a:r>
              <a:rPr lang="es-ES" sz="1400" b="1"/>
              <a:t>. (</a:t>
            </a:r>
            <a:r>
              <a:rPr lang="ro-RO" sz="1400" b="1"/>
              <a:t>Solii alese, cartea 2, pag 268</a:t>
            </a:r>
            <a:r>
              <a:rPr lang="es-ES" sz="1400" b="1"/>
              <a:t>)</a:t>
            </a:r>
            <a:endParaRPr lang="es-ES" sz="1400" b="1" dirty="0"/>
          </a:p>
        </p:txBody>
      </p:sp>
      <p:sp>
        <p:nvSpPr>
          <p:cNvPr id="2" name="CuadroTexto 1">
            <a:extLst>
              <a:ext uri="{FF2B5EF4-FFF2-40B4-BE49-F238E27FC236}">
                <a16:creationId xmlns:a16="http://schemas.microsoft.com/office/drawing/2014/main" id="{2BA5639D-28C4-D59C-082D-962FAFD1C6A0}"/>
              </a:ext>
            </a:extLst>
          </p:cNvPr>
          <p:cNvSpPr txBox="1"/>
          <p:nvPr/>
        </p:nvSpPr>
        <p:spPr>
          <a:xfrm>
            <a:off x="8034610" y="558622"/>
            <a:ext cx="3938701" cy="5632311"/>
          </a:xfrm>
          <a:prstGeom prst="rect">
            <a:avLst/>
          </a:prstGeom>
          <a:noFill/>
        </p:spPr>
        <p:txBody>
          <a:bodyPr wrap="square">
            <a:spAutoFit/>
          </a:bodyPr>
          <a:lstStyle/>
          <a:p>
            <a:pPr>
              <a:spcBef>
                <a:spcPts val="600"/>
              </a:spcBef>
            </a:pPr>
            <a:r>
              <a:rPr lang="es-ES" sz="2400" b="1">
                <a:latin typeface="Constantia" panose="02030602050306030303" pitchFamily="18" charset="0"/>
              </a:rPr>
              <a:t>“Vrem să avem proaspătă în amintire fiecare lacrimă pe care Domnul a șters-o din ochii noștri, fiecare durere pe care ne-a alinat-o, fiecare îngrijorare îndepărtată, fiecare teamă risipită, fiecare nevoie împlinită, fiecare îndurare acordată și, prin această rememorare a peregrinării noastre, să ne întărim pentru tot ce se află în fața noastră.”</a:t>
            </a:r>
            <a:endParaRPr lang="es-ES" sz="2400" b="1" dirty="0">
              <a:latin typeface="Constantia" panose="02030602050306030303" pitchFamily="18" charset="0"/>
            </a:endParaRPr>
          </a:p>
        </p:txBody>
      </p:sp>
      <p:sp>
        <p:nvSpPr>
          <p:cNvPr id="5" name="CuadroTexto 4">
            <a:extLst>
              <a:ext uri="{FF2B5EF4-FFF2-40B4-BE49-F238E27FC236}">
                <a16:creationId xmlns:a16="http://schemas.microsoft.com/office/drawing/2014/main" id="{BB9EE60F-0493-E768-9933-EF978B6A3C81}"/>
              </a:ext>
            </a:extLst>
          </p:cNvPr>
          <p:cNvSpPr txBox="1"/>
          <p:nvPr/>
        </p:nvSpPr>
        <p:spPr>
          <a:xfrm>
            <a:off x="7925855" y="6144093"/>
            <a:ext cx="4142714" cy="307777"/>
          </a:xfrm>
          <a:prstGeom prst="rect">
            <a:avLst/>
          </a:prstGeom>
          <a:noFill/>
        </p:spPr>
        <p:txBody>
          <a:bodyPr wrap="square" rtlCol="0">
            <a:spAutoFit/>
          </a:bodyPr>
          <a:lstStyle/>
          <a:p>
            <a:pPr algn="ctr"/>
            <a:r>
              <a:rPr lang="es-ES" sz="1400" b="1" dirty="0"/>
              <a:t>E. G. W</a:t>
            </a:r>
            <a:r>
              <a:rPr lang="es-ES" sz="1400" b="1"/>
              <a:t>. (</a:t>
            </a:r>
            <a:r>
              <a:rPr lang="ro-RO" sz="1400" b="1"/>
              <a:t>Astăzi cu Dumnezeu, pag 58</a:t>
            </a:r>
            <a:r>
              <a:rPr lang="es-ES" sz="1400" b="1"/>
              <a:t>, 19 </a:t>
            </a:r>
            <a:r>
              <a:rPr lang="ro-RO" sz="1400" b="1"/>
              <a:t>februarie</a:t>
            </a:r>
            <a:r>
              <a:rPr lang="es-ES" sz="1400" b="1"/>
              <a:t>)</a:t>
            </a:r>
            <a:endParaRPr lang="es-ES" sz="1400" b="1" dirty="0"/>
          </a:p>
        </p:txBody>
      </p:sp>
    </p:spTree>
    <p:extLst>
      <p:ext uri="{BB962C8B-B14F-4D97-AF65-F5344CB8AC3E}">
        <p14:creationId xmlns:p14="http://schemas.microsoft.com/office/powerpoint/2010/main" val="385780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1428</Words>
  <Application>Microsoft Office PowerPoint</Application>
  <PresentationFormat>Panorámica</PresentationFormat>
  <Paragraphs>53</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Arial</vt:lpstr>
      <vt:lpstr>Calibri Light</vt:lpstr>
      <vt:lpstr>Aptos Display</vt:lpstr>
      <vt:lpstr>Calibri</vt:lpstr>
      <vt:lpstr>Constantia</vt:lpstr>
      <vt:lpstr>Comic Sans MS</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70</cp:revision>
  <dcterms:created xsi:type="dcterms:W3CDTF">2024-01-14T15:39:21Z</dcterms:created>
  <dcterms:modified xsi:type="dcterms:W3CDTF">2024-02-01T06:46:55Z</dcterms:modified>
</cp:coreProperties>
</file>