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4" r:id="rId4"/>
    <p:sldId id="257" r:id="rId5"/>
    <p:sldId id="258" r:id="rId6"/>
    <p:sldId id="259" r:id="rId7"/>
    <p:sldId id="309" r:id="rId8"/>
    <p:sldId id="263" r:id="rId9"/>
    <p:sldId id="261" r:id="rId10"/>
    <p:sldId id="310" r:id="rId11"/>
    <p:sldId id="305"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353"/>
    <a:srgbClr val="FAC6CF"/>
    <a:srgbClr val="4190A1"/>
    <a:srgbClr val="3C690F"/>
    <a:srgbClr val="DE8400"/>
    <a:srgbClr val="FF9900"/>
    <a:srgbClr val="CC00CC"/>
    <a:srgbClr val="D1CC00"/>
    <a:srgbClr val="A60E26"/>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 qsCatId="3D" csTypeId="urn:microsoft.com/office/officeart/2005/8/colors/accent6_4" csCatId="accent6" phldr="1"/>
      <dgm:spPr/>
      <dgm:t>
        <a:bodyPr/>
        <a:lstStyle/>
        <a:p>
          <a:endParaRPr lang="es-ES"/>
        </a:p>
      </dgm:t>
    </dgm:pt>
    <dgm:pt modelId="{660460E7-A8E5-4ED7-947A-17746B6442DB}">
      <dgm:prSet custT="1"/>
      <dgm:spPr/>
      <dgm:t>
        <a:bodyPr/>
        <a:lstStyle/>
        <a:p>
          <a:pPr marL="0">
            <a:spcAft>
              <a:spcPts val="0"/>
            </a:spcAft>
            <a:buNone/>
          </a:pPr>
          <a:r>
            <a:rPr lang="ro-RO" sz="1800" b="1" i="0"/>
            <a:t>La Meriba, Israel l-a pus la încercare pe Dumnezeu: „pentru că ispitiserăpe Domnul, zicândEste oare Domnul în mijlocul nostru, sau nu este?” (Exod 17:7). Cu toate acestea, din punctul de vedere al lui Dumnezeu, El a fost cel care a încercat pe Israel (Ps. 81:7). Israel nu a trecut încercarea, ci a rămas cu încăpăţânare în răzvrătirea sa, pentru care a trebuit să fie pedepsit (Ps. 95:8-11). Totuși, Dumnezeu le-a dat apa pe care au cerut-o (Ex. 17:5-6). Dar, dacă ar fi fost înțelepți, ar fi trecut testul. Atunci, Dumnezeu ar fi putut face mari minuni cu ei (Ps. 81:13-16).</a:t>
          </a:r>
          <a:endParaRPr lang="es-ES" sz="1800" b="1" dirty="0"/>
        </a:p>
      </dgm:t>
    </dgm:pt>
    <dgm:pt modelId="{C06ADFF9-03CB-47AE-A661-57561DE9BDB2}" type="parTrans" cxnId="{8A36841F-F874-4503-9E1C-1E84D323FC04}">
      <dgm:prSet/>
      <dgm:spPr/>
      <dgm:t>
        <a:bodyPr/>
        <a:lstStyle/>
        <a:p>
          <a:endParaRPr lang="es-ES"/>
        </a:p>
      </dgm:t>
    </dgm:pt>
    <dgm:pt modelId="{9E759CDF-377B-4962-9F14-7C8BC19B571A}" type="sibTrans" cxnId="{8A36841F-F874-4503-9E1C-1E84D323FC04}">
      <dgm:prSet/>
      <dgm:spPr/>
      <dgm:t>
        <a:bodyPr/>
        <a:lstStyle/>
        <a:p>
          <a:endParaRPr lang="es-ES"/>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366" custLinFactNeighborY="10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053BEDB5-E35C-4F30-880B-35A483EBDFDC}" type="presOf" srcId="{F9EC817B-9A95-4BD2-9BD3-AE18CCCDD14B}" destId="{4CE830F3-5BBB-4729-841F-6CB610102729}" srcOrd="0" destOrd="0" presId="urn:microsoft.com/office/officeart/2005/8/layout/pList2"/>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 qsCatId="3D" csTypeId="urn:microsoft.com/office/officeart/2005/8/colors/accent2_4" csCatId="accent2" phldr="1"/>
      <dgm:spPr/>
      <dgm:t>
        <a:bodyPr/>
        <a:lstStyle/>
        <a:p>
          <a:endParaRPr lang="es-ES"/>
        </a:p>
      </dgm:t>
    </dgm:pt>
    <dgm:pt modelId="{660460E7-A8E5-4ED7-947A-17746B6442DB}">
      <dgm:prSet custT="1"/>
      <dgm:spPr/>
      <dgm:t>
        <a:bodyPr/>
        <a:lstStyle/>
        <a:p>
          <a:pPr marL="0">
            <a:spcBef>
              <a:spcPts val="0"/>
            </a:spcBef>
            <a:spcAft>
              <a:spcPts val="1200"/>
            </a:spcAft>
            <a:buNone/>
          </a:pPr>
          <a:r>
            <a:rPr lang="ro-RO" sz="1800" b="1" i="0"/>
            <a:t>Iosif a fost închis în temniță, maltratat și năpăstuit. Dar el luase o decizie înțeleaptă: să-L slujească pe Dumnezeu indiferent de circumstanțe (Ps. 105:16-18; Gen. 39:7-9). Odată ce a trecut testul, Dumnezeu l-a înălțat (Ps. 105:19-21). Înțelepciunea lui a fost atât de evidentă încât Faraon l-a însărcinat să-i învețe pe bătrânii săi înțelepciunea cu care l-a înzestrat Dumnezeu (Ps. 105:22). Prin Iosif, Dumnezeu a dat viață întregii familii a lui Israel (Ps. 105:23).</a:t>
          </a:r>
          <a:endParaRPr lang="es-ES" sz="1800" b="1" dirty="0"/>
        </a:p>
      </dgm:t>
    </dgm:pt>
    <dgm:pt modelId="{C06ADFF9-03CB-47AE-A661-57561DE9BDB2}" type="parTrans" cxnId="{8A36841F-F874-4503-9E1C-1E84D323FC04}">
      <dgm:prSet/>
      <dgm:spPr/>
      <dgm:t>
        <a:bodyPr/>
        <a:lstStyle/>
        <a:p>
          <a:endParaRPr lang="es-ES"/>
        </a:p>
      </dgm:t>
    </dgm:pt>
    <dgm:pt modelId="{9E759CDF-377B-4962-9F14-7C8BC19B571A}" type="sibTrans" cxnId="{8A36841F-F874-4503-9E1C-1E84D323FC04}">
      <dgm:prSet/>
      <dgm:spPr/>
      <dgm:t>
        <a:bodyPr/>
        <a:lstStyle/>
        <a:p>
          <a:endParaRPr lang="es-ES"/>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647" custLinFactNeighborY="11959"/>
      <dgm:spPr>
        <a:xfrm>
          <a:off x="177076" y="590545"/>
          <a:ext cx="2613168"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053BEDB5-E35C-4F30-880B-35A483EBDFDC}" type="presOf" srcId="{F9EC817B-9A95-4BD2-9BD3-AE18CCCDD14B}" destId="{4CE830F3-5BBB-4729-841F-6CB610102729}" srcOrd="0" destOrd="0" presId="urn:microsoft.com/office/officeart/2005/8/layout/pList2"/>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14FB5-DE21-4673-977C-319C42C31C42}" type="doc">
      <dgm:prSet loTypeId="urn:microsoft.com/office/officeart/2009/3/layout/IncreasingArrowsProcess" loCatId="process" qsTypeId="urn:microsoft.com/office/officeart/2005/8/quickstyle/3d1" qsCatId="3D" csTypeId="urn:microsoft.com/office/officeart/2005/8/colors/colorful3" csCatId="colorful" phldr="1"/>
      <dgm:spPr/>
      <dgm:t>
        <a:bodyPr/>
        <a:lstStyle/>
        <a:p>
          <a:endParaRPr lang="es-ES"/>
        </a:p>
      </dgm:t>
    </dgm:pt>
    <dgm:pt modelId="{5A9FCB1B-8172-48D9-B2FF-BEB6715F251C}">
      <dgm:prSet phldrT="[Texto]"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1</a:t>
          </a:r>
          <a:r>
            <a:rPr lang="es-ES" sz="2000" b="1">
              <a:effectLst>
                <a:outerShdw blurRad="38100" dist="38100" dir="2700000" algn="tl">
                  <a:srgbClr val="000000">
                    <a:alpha val="43137"/>
                  </a:srgbClr>
                </a:outerShdw>
              </a:effectLst>
            </a:rPr>
            <a:t>) </a:t>
          </a:r>
          <a:r>
            <a:rPr lang="ro-RO" sz="2000" b="1">
              <a:effectLst>
                <a:outerShdw blurRad="38100" dist="38100" dir="2700000" algn="tl">
                  <a:srgbClr val="000000">
                    <a:alpha val="43137"/>
                  </a:srgbClr>
                </a:outerShdw>
              </a:effectLst>
            </a:rPr>
            <a:t>Inima e înclinată către rău </a:t>
          </a:r>
          <a:endParaRPr lang="es-ES" sz="2000" b="1" dirty="0">
            <a:effectLst>
              <a:outerShdw blurRad="38100" dist="38100" dir="2700000" algn="tl">
                <a:srgbClr val="000000">
                  <a:alpha val="43137"/>
                </a:srgbClr>
              </a:outerShdw>
            </a:effectLst>
          </a:endParaRPr>
        </a:p>
      </dgm:t>
    </dgm:pt>
    <dgm:pt modelId="{B788F450-E4CC-4B7B-A836-3EFAB73EB94E}" type="parTrans" cxnId="{D532DBEA-162B-45E9-B265-9416F320C4B8}">
      <dgm:prSet/>
      <dgm:spPr/>
      <dgm:t>
        <a:bodyPr/>
        <a:lstStyle/>
        <a:p>
          <a:endParaRPr lang="es-ES" sz="2000" b="1"/>
        </a:p>
      </dgm:t>
    </dgm:pt>
    <dgm:pt modelId="{1E8E31EA-7A4A-46B3-85B6-8552EA82FC5D}" type="sibTrans" cxnId="{D532DBEA-162B-45E9-B265-9416F320C4B8}">
      <dgm:prSet/>
      <dgm:spPr/>
      <dgm:t>
        <a:bodyPr/>
        <a:lstStyle/>
        <a:p>
          <a:endParaRPr lang="es-ES" sz="2000" b="1"/>
        </a:p>
      </dgm:t>
    </dgm:pt>
    <dgm:pt modelId="{625B6412-F406-406A-9F6B-19DF64D7E3F8}">
      <dgm:prSet phldrT="[Texto]" custT="1"/>
      <dgm:spPr>
        <a:solidFill>
          <a:srgbClr val="E8D9F3"/>
        </a:solidFill>
        <a:effectLst>
          <a:outerShdw blurRad="50800" dist="38100" dir="2700000" algn="tl" rotWithShape="0">
            <a:prstClr val="black">
              <a:alpha val="40000"/>
            </a:prstClr>
          </a:outerShdw>
        </a:effectLst>
      </dgm:spPr>
      <dgm:t>
        <a:bodyPr/>
        <a:lstStyle/>
        <a:p>
          <a:r>
            <a:rPr lang="es-ES" sz="2000" b="1"/>
            <a:t>“</a:t>
          </a:r>
          <a:r>
            <a:rPr lang="ro-RO" sz="2000" b="1"/>
            <a:t>Nu-mi abate inima la lucruri rele</a:t>
          </a:r>
          <a:r>
            <a:rPr lang="es-ES" sz="2000" b="1"/>
            <a:t>”</a:t>
          </a:r>
          <a:endParaRPr lang="es-ES" sz="2000" b="1" dirty="0"/>
        </a:p>
      </dgm:t>
    </dgm:pt>
    <dgm:pt modelId="{3C766108-F10D-44D8-A976-2A1CA6BA0727}" type="parTrans" cxnId="{84A9D1A1-56CC-4E9F-B5E0-9FE477EF3980}">
      <dgm:prSet/>
      <dgm:spPr/>
      <dgm:t>
        <a:bodyPr/>
        <a:lstStyle/>
        <a:p>
          <a:endParaRPr lang="es-ES" sz="2000" b="1"/>
        </a:p>
      </dgm:t>
    </dgm:pt>
    <dgm:pt modelId="{513E0232-FF7D-4D8B-BC2E-D209E95164F7}" type="sibTrans" cxnId="{84A9D1A1-56CC-4E9F-B5E0-9FE477EF3980}">
      <dgm:prSet/>
      <dgm:spPr/>
      <dgm:t>
        <a:bodyPr/>
        <a:lstStyle/>
        <a:p>
          <a:endParaRPr lang="es-ES" sz="2000" b="1"/>
        </a:p>
      </dgm:t>
    </dgm:pt>
    <dgm:pt modelId="{03F3D639-9C99-46AC-94C1-71EA365ECB29}">
      <dgm:prSet phldrT="[Texto]"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2) </a:t>
          </a:r>
          <a:r>
            <a:rPr lang="ro-RO" sz="2000" b="1" dirty="0">
              <a:effectLst>
                <a:outerShdw blurRad="38100" dist="38100" dir="2700000" algn="tl">
                  <a:srgbClr val="000000">
                    <a:alpha val="43137"/>
                  </a:srgbClr>
                </a:outerShdw>
              </a:effectLst>
            </a:rPr>
            <a:t>Omul comite păcatul</a:t>
          </a:r>
          <a:endParaRPr lang="es-ES" sz="2000" b="1" dirty="0">
            <a:effectLst>
              <a:outerShdw blurRad="38100" dist="38100" dir="2700000" algn="tl">
                <a:srgbClr val="000000">
                  <a:alpha val="43137"/>
                </a:srgbClr>
              </a:outerShdw>
            </a:effectLst>
          </a:endParaRPr>
        </a:p>
      </dgm:t>
    </dgm:pt>
    <dgm:pt modelId="{822BF95E-42E4-4857-8F76-20EC65B62CF9}" type="parTrans" cxnId="{FBD544AD-5578-4A31-A6EE-86E277A7FA1D}">
      <dgm:prSet/>
      <dgm:spPr/>
      <dgm:t>
        <a:bodyPr/>
        <a:lstStyle/>
        <a:p>
          <a:endParaRPr lang="es-ES" sz="2000" b="1"/>
        </a:p>
      </dgm:t>
    </dgm:pt>
    <dgm:pt modelId="{1B8C5658-ED0F-42C9-BCC5-F87ACEB5F847}" type="sibTrans" cxnId="{FBD544AD-5578-4A31-A6EE-86E277A7FA1D}">
      <dgm:prSet/>
      <dgm:spPr/>
      <dgm:t>
        <a:bodyPr/>
        <a:lstStyle/>
        <a:p>
          <a:endParaRPr lang="es-ES" sz="2000" b="1"/>
        </a:p>
      </dgm:t>
    </dgm:pt>
    <dgm:pt modelId="{450CA1AC-C136-4B53-8056-1CEA13FD3A35}">
      <dgm:prSet phldrT="[Texto]" custT="1"/>
      <dgm:spPr>
        <a:solidFill>
          <a:schemeClr val="accent1">
            <a:lumMod val="10000"/>
            <a:lumOff val="90000"/>
          </a:schemeClr>
        </a:solidFill>
        <a:effectLst>
          <a:outerShdw blurRad="50800" dist="38100" dir="2700000" algn="tl" rotWithShape="0">
            <a:prstClr val="black">
              <a:alpha val="40000"/>
            </a:prstClr>
          </a:outerShdw>
        </a:effectLst>
      </dgm:spPr>
      <dgm:t>
        <a:bodyPr/>
        <a:lstStyle/>
        <a:p>
          <a:r>
            <a:rPr lang="es-ES" sz="2000" b="1"/>
            <a:t>“</a:t>
          </a:r>
          <a:r>
            <a:rPr lang="ro-RO" sz="2000" b="1" i="0"/>
            <a:t>la fapte vinovate, împreună cu oamenii care fac răul</a:t>
          </a:r>
          <a:r>
            <a:rPr lang="es-ES" sz="2000" b="1"/>
            <a:t>”</a:t>
          </a:r>
          <a:endParaRPr lang="es-ES" sz="2000" b="1" dirty="0"/>
        </a:p>
      </dgm:t>
    </dgm:pt>
    <dgm:pt modelId="{7BC405A3-892F-4444-AAE7-74D98DE720DD}" type="parTrans" cxnId="{070FBD90-E024-4372-96B3-50DF0EF5F3A4}">
      <dgm:prSet/>
      <dgm:spPr/>
      <dgm:t>
        <a:bodyPr/>
        <a:lstStyle/>
        <a:p>
          <a:endParaRPr lang="es-ES" sz="2000" b="1"/>
        </a:p>
      </dgm:t>
    </dgm:pt>
    <dgm:pt modelId="{2F31D001-95EA-4094-85EA-81DDB33230A2}" type="sibTrans" cxnId="{070FBD90-E024-4372-96B3-50DF0EF5F3A4}">
      <dgm:prSet/>
      <dgm:spPr/>
      <dgm:t>
        <a:bodyPr/>
        <a:lstStyle/>
        <a:p>
          <a:endParaRPr lang="es-ES" sz="2000" b="1"/>
        </a:p>
      </dgm:t>
    </dgm:pt>
    <dgm:pt modelId="{4023AA9E-E079-4D9D-AF38-32AAC173151C}">
      <dgm:prSet phldrT="[Texto]" custT="1"/>
      <dgm:spPr>
        <a:solidFill>
          <a:schemeClr val="accent4">
            <a:lumMod val="75000"/>
          </a:schemeClr>
        </a:soli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3) </a:t>
          </a:r>
          <a:r>
            <a:rPr lang="ro-RO" sz="2000" b="1" dirty="0">
              <a:effectLst>
                <a:outerShdw blurRad="38100" dist="38100" dir="2700000" algn="tl">
                  <a:srgbClr val="000000">
                    <a:alpha val="43137"/>
                  </a:srgbClr>
                </a:outerShdw>
              </a:effectLst>
            </a:rPr>
            <a:t>El se delectează în rău</a:t>
          </a:r>
          <a:endParaRPr lang="es-ES" sz="2000" b="1" dirty="0">
            <a:effectLst>
              <a:outerShdw blurRad="38100" dist="38100" dir="2700000" algn="tl">
                <a:srgbClr val="000000">
                  <a:alpha val="43137"/>
                </a:srgbClr>
              </a:outerShdw>
            </a:effectLst>
          </a:endParaRPr>
        </a:p>
      </dgm:t>
    </dgm:pt>
    <dgm:pt modelId="{25FBFE1F-C2A3-45C6-A2ED-B203CB075A37}" type="parTrans" cxnId="{E6AA1166-036C-4EF0-A85E-92CCAE929B13}">
      <dgm:prSet/>
      <dgm:spPr/>
      <dgm:t>
        <a:bodyPr/>
        <a:lstStyle/>
        <a:p>
          <a:endParaRPr lang="es-ES" sz="2000" b="1"/>
        </a:p>
      </dgm:t>
    </dgm:pt>
    <dgm:pt modelId="{FB3E2F87-7F58-4C88-8901-A6CCD63DFDD9}" type="sibTrans" cxnId="{E6AA1166-036C-4EF0-A85E-92CCAE929B13}">
      <dgm:prSet/>
      <dgm:spPr/>
      <dgm:t>
        <a:bodyPr/>
        <a:lstStyle/>
        <a:p>
          <a:endParaRPr lang="es-ES" sz="2000" b="1"/>
        </a:p>
      </dgm:t>
    </dgm:pt>
    <dgm:pt modelId="{BD4A83B0-D558-48BF-99FF-19434DD230B0}">
      <dgm:prSet phldrT="[Texto]" custT="1"/>
      <dgm:spPr>
        <a:solidFill>
          <a:schemeClr val="accent4">
            <a:lumMod val="20000"/>
            <a:lumOff val="8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s-ES" sz="2000" b="1"/>
            <a:t>“</a:t>
          </a:r>
          <a:r>
            <a:rPr lang="ro-RO" sz="2000" b="1" i="0"/>
            <a:t>și să nu mănânc din ospețele lor!</a:t>
          </a:r>
          <a:r>
            <a:rPr lang="es-ES" sz="2000" b="1"/>
            <a:t>”</a:t>
          </a:r>
          <a:endParaRPr lang="es-ES" sz="2000" b="1" dirty="0"/>
        </a:p>
      </dgm:t>
    </dgm:pt>
    <dgm:pt modelId="{F2692D16-5FAD-4713-859C-581902E8A247}" type="parTrans" cxnId="{642ABE98-3897-48DF-ABCE-C9C0EB08858F}">
      <dgm:prSet/>
      <dgm:spPr/>
      <dgm:t>
        <a:bodyPr/>
        <a:lstStyle/>
        <a:p>
          <a:endParaRPr lang="es-ES" sz="2000" b="1"/>
        </a:p>
      </dgm:t>
    </dgm:pt>
    <dgm:pt modelId="{8E0EBA00-ED56-487E-8661-FE968D6C8F2E}" type="sibTrans" cxnId="{642ABE98-3897-48DF-ABCE-C9C0EB08858F}">
      <dgm:prSet/>
      <dgm:spPr/>
      <dgm:t>
        <a:bodyPr/>
        <a:lstStyle/>
        <a:p>
          <a:endParaRPr lang="es-ES" sz="2000" b="1"/>
        </a:p>
      </dgm:t>
    </dgm:pt>
    <dgm:pt modelId="{720519B4-6DDF-4532-8CF9-9FDABFAE5733}">
      <dgm:prSet phldrT="[Texto]" custT="1"/>
      <dgm:spPr>
        <a:solidFill>
          <a:srgbClr val="E8D9F3"/>
        </a:solidFill>
        <a:effectLst>
          <a:outerShdw blurRad="50800" dist="38100" dir="2700000" algn="tl" rotWithShape="0">
            <a:prstClr val="black">
              <a:alpha val="40000"/>
            </a:prstClr>
          </a:outerShdw>
        </a:effectLst>
      </dgm:spPr>
      <dgm:t>
        <a:bodyPr/>
        <a:lstStyle/>
        <a:p>
          <a:r>
            <a:rPr lang="es-ES" sz="2000" b="1"/>
            <a:t>“</a:t>
          </a:r>
          <a:r>
            <a:rPr lang="it-IT" sz="2000" b="1" i="0"/>
            <a:t>Ferice de omul care nu se duce la sfatul celor răi</a:t>
          </a:r>
          <a:r>
            <a:rPr lang="es-ES" sz="2000" b="1"/>
            <a:t>”</a:t>
          </a:r>
          <a:endParaRPr lang="es-ES" sz="2000" b="1" dirty="0"/>
        </a:p>
      </dgm:t>
    </dgm:pt>
    <dgm:pt modelId="{019C13FC-A8E6-4EA1-8529-ACE81775EFDC}" type="parTrans" cxnId="{CE227F23-9E44-412E-9617-16D16959CE5A}">
      <dgm:prSet/>
      <dgm:spPr/>
      <dgm:t>
        <a:bodyPr/>
        <a:lstStyle/>
        <a:p>
          <a:endParaRPr lang="es-ES" sz="2000" b="1"/>
        </a:p>
      </dgm:t>
    </dgm:pt>
    <dgm:pt modelId="{7D330729-657E-4D2A-93EA-8FF0FCFACB92}" type="sibTrans" cxnId="{CE227F23-9E44-412E-9617-16D16959CE5A}">
      <dgm:prSet/>
      <dgm:spPr/>
      <dgm:t>
        <a:bodyPr/>
        <a:lstStyle/>
        <a:p>
          <a:endParaRPr lang="es-ES" sz="2000" b="1"/>
        </a:p>
      </dgm:t>
    </dgm:pt>
    <dgm:pt modelId="{526F8097-AC5D-4F3A-BE65-E058569B8267}">
      <dgm:prSet phldrT="[Texto]" custT="1"/>
      <dgm:spPr>
        <a:solidFill>
          <a:schemeClr val="accent1">
            <a:lumMod val="10000"/>
            <a:lumOff val="90000"/>
          </a:schemeClr>
        </a:solidFill>
        <a:effectLst>
          <a:outerShdw blurRad="50800" dist="38100" dir="2700000" algn="tl" rotWithShape="0">
            <a:prstClr val="black">
              <a:alpha val="40000"/>
            </a:prstClr>
          </a:outerShdw>
        </a:effectLst>
      </dgm:spPr>
      <dgm:t>
        <a:bodyPr/>
        <a:lstStyle/>
        <a:p>
          <a:r>
            <a:rPr lang="es-ES" sz="2000" b="1"/>
            <a:t>“</a:t>
          </a:r>
          <a:r>
            <a:rPr lang="ro-RO" sz="2000" b="1" i="0"/>
            <a:t>nu se oprește pe calea celor păcătoși</a:t>
          </a:r>
          <a:r>
            <a:rPr lang="es-ES" sz="2000" b="1"/>
            <a:t>”</a:t>
          </a:r>
          <a:endParaRPr lang="es-ES" sz="2000" b="1" dirty="0"/>
        </a:p>
      </dgm:t>
    </dgm:pt>
    <dgm:pt modelId="{B69AB010-1DB5-4D2C-957F-B6964D0CF65F}" type="parTrans" cxnId="{34240BBC-E46D-4AB8-A978-E8BEFA1F9898}">
      <dgm:prSet/>
      <dgm:spPr/>
      <dgm:t>
        <a:bodyPr/>
        <a:lstStyle/>
        <a:p>
          <a:endParaRPr lang="es-ES" sz="2000" b="1"/>
        </a:p>
      </dgm:t>
    </dgm:pt>
    <dgm:pt modelId="{0AFA9EAC-5264-423E-8D40-1E1228E67A27}" type="sibTrans" cxnId="{34240BBC-E46D-4AB8-A978-E8BEFA1F9898}">
      <dgm:prSet/>
      <dgm:spPr/>
      <dgm:t>
        <a:bodyPr/>
        <a:lstStyle/>
        <a:p>
          <a:endParaRPr lang="es-ES" sz="2000" b="1"/>
        </a:p>
      </dgm:t>
    </dgm:pt>
    <dgm:pt modelId="{1ADE32F3-8F0E-4BE9-A415-2B888770B695}">
      <dgm:prSet phldrT="[Texto]" custT="1"/>
      <dgm:spPr>
        <a:solidFill>
          <a:schemeClr val="accent4">
            <a:lumMod val="20000"/>
            <a:lumOff val="8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s-ES" sz="2000" b="1"/>
            <a:t>“</a:t>
          </a:r>
          <a:r>
            <a:rPr lang="ro-RO" sz="2000" b="1" i="0"/>
            <a:t>și nu se așază pe scaunul celor batjocoritori!</a:t>
          </a:r>
          <a:r>
            <a:rPr lang="es-ES" sz="2000" b="1"/>
            <a:t>”</a:t>
          </a:r>
          <a:endParaRPr lang="es-ES" sz="2000" b="1" dirty="0"/>
        </a:p>
      </dgm:t>
    </dgm:pt>
    <dgm:pt modelId="{E3B6EE29-6A96-4FCB-BA5A-D9109A3D9670}" type="parTrans" cxnId="{F473F56E-0A10-42F4-9FD1-D02E01023587}">
      <dgm:prSet/>
      <dgm:spPr/>
      <dgm:t>
        <a:bodyPr/>
        <a:lstStyle/>
        <a:p>
          <a:endParaRPr lang="es-ES" sz="2000" b="1"/>
        </a:p>
      </dgm:t>
    </dgm:pt>
    <dgm:pt modelId="{71D2B535-930F-4D97-9182-B236BA9CD37B}" type="sibTrans" cxnId="{F473F56E-0A10-42F4-9FD1-D02E01023587}">
      <dgm:prSet/>
      <dgm:spPr/>
      <dgm:t>
        <a:bodyPr/>
        <a:lstStyle/>
        <a:p>
          <a:endParaRPr lang="es-ES" sz="2000" b="1"/>
        </a:p>
      </dgm:t>
    </dgm:pt>
    <dgm:pt modelId="{101B6C2F-9F80-42AF-BE3D-7D66E3665698}" type="pres">
      <dgm:prSet presAssocID="{08C14FB5-DE21-4673-977C-319C42C31C42}" presName="Name0" presStyleCnt="0">
        <dgm:presLayoutVars>
          <dgm:chMax val="5"/>
          <dgm:chPref val="5"/>
          <dgm:dir/>
          <dgm:animLvl val="lvl"/>
        </dgm:presLayoutVars>
      </dgm:prSet>
      <dgm:spPr/>
    </dgm:pt>
    <dgm:pt modelId="{E4EF0830-D324-4DC7-9870-983C9DCAA18A}" type="pres">
      <dgm:prSet presAssocID="{5A9FCB1B-8172-48D9-B2FF-BEB6715F251C}" presName="parentText1" presStyleLbl="node1" presStyleIdx="0" presStyleCnt="3" custScaleX="100580" custLinFactNeighborX="1508" custLinFactNeighborY="-1689">
        <dgm:presLayoutVars>
          <dgm:chMax/>
          <dgm:chPref val="3"/>
          <dgm:bulletEnabled val="1"/>
        </dgm:presLayoutVars>
      </dgm:prSet>
      <dgm:spPr/>
    </dgm:pt>
    <dgm:pt modelId="{2AD6179C-97A9-4A75-96F7-1FD3A90DAF71}" type="pres">
      <dgm:prSet presAssocID="{5A9FCB1B-8172-48D9-B2FF-BEB6715F251C}" presName="childText1" presStyleLbl="solidAlignAcc1" presStyleIdx="0" presStyleCnt="3" custScaleY="126997" custLinFactNeighborX="3528" custLinFactNeighborY="10505">
        <dgm:presLayoutVars>
          <dgm:chMax val="0"/>
          <dgm:chPref val="0"/>
          <dgm:bulletEnabled val="1"/>
        </dgm:presLayoutVars>
      </dgm:prSet>
      <dgm:spPr/>
    </dgm:pt>
    <dgm:pt modelId="{47380ABB-5A54-4FC1-AA86-BD0AA815744E}" type="pres">
      <dgm:prSet presAssocID="{03F3D639-9C99-46AC-94C1-71EA365ECB29}" presName="parentText2" presStyleLbl="node1" presStyleIdx="1" presStyleCnt="3" custScaleX="100436" custLinFactNeighborY="-2751">
        <dgm:presLayoutVars>
          <dgm:chMax/>
          <dgm:chPref val="3"/>
          <dgm:bulletEnabled val="1"/>
        </dgm:presLayoutVars>
      </dgm:prSet>
      <dgm:spPr/>
    </dgm:pt>
    <dgm:pt modelId="{333849A9-85B3-45A3-9C3B-121483F10481}" type="pres">
      <dgm:prSet presAssocID="{03F3D639-9C99-46AC-94C1-71EA365ECB29}" presName="childText2" presStyleLbl="solidAlignAcc1" presStyleIdx="1" presStyleCnt="3" custScaleY="114345" custLinFactNeighborX="613" custLinFactNeighborY="4847">
        <dgm:presLayoutVars>
          <dgm:chMax val="0"/>
          <dgm:chPref val="0"/>
          <dgm:bulletEnabled val="1"/>
        </dgm:presLayoutVars>
      </dgm:prSet>
      <dgm:spPr/>
    </dgm:pt>
    <dgm:pt modelId="{A1EFEAA4-57E4-4F2F-B028-43E07D1A6DB6}" type="pres">
      <dgm:prSet presAssocID="{4023AA9E-E079-4D9D-AF38-32AAC173151C}" presName="parentText3" presStyleLbl="node1" presStyleIdx="2" presStyleCnt="3" custScaleX="116267" custLinFactNeighborX="304" custLinFactNeighborY="-2751">
        <dgm:presLayoutVars>
          <dgm:chMax/>
          <dgm:chPref val="3"/>
          <dgm:bulletEnabled val="1"/>
        </dgm:presLayoutVars>
      </dgm:prSet>
      <dgm:spPr/>
    </dgm:pt>
    <dgm:pt modelId="{69A1BC3A-0AA4-40E7-A3EA-8479317ADD6A}" type="pres">
      <dgm:prSet presAssocID="{4023AA9E-E079-4D9D-AF38-32AAC173151C}" presName="childText3" presStyleLbl="solidAlignAcc1" presStyleIdx="2" presStyleCnt="3" custLinFactNeighborX="1488" custLinFactNeighborY="-2381">
        <dgm:presLayoutVars>
          <dgm:chMax val="0"/>
          <dgm:chPref val="0"/>
          <dgm:bulletEnabled val="1"/>
        </dgm:presLayoutVars>
      </dgm:prSet>
      <dgm:spPr/>
    </dgm:pt>
  </dgm:ptLst>
  <dgm:cxnLst>
    <dgm:cxn modelId="{85155B14-918B-47BB-8320-9D9A0287DADF}" type="presOf" srcId="{BD4A83B0-D558-48BF-99FF-19434DD230B0}" destId="{69A1BC3A-0AA4-40E7-A3EA-8479317ADD6A}" srcOrd="0" destOrd="0" presId="urn:microsoft.com/office/officeart/2009/3/layout/IncreasingArrowsProcess"/>
    <dgm:cxn modelId="{89E49715-8D46-41BB-96E3-A8873C20F1BC}" type="presOf" srcId="{08C14FB5-DE21-4673-977C-319C42C31C42}" destId="{101B6C2F-9F80-42AF-BE3D-7D66E3665698}" srcOrd="0" destOrd="0" presId="urn:microsoft.com/office/officeart/2009/3/layout/IncreasingArrowsProcess"/>
    <dgm:cxn modelId="{CE227F23-9E44-412E-9617-16D16959CE5A}" srcId="{5A9FCB1B-8172-48D9-B2FF-BEB6715F251C}" destId="{720519B4-6DDF-4532-8CF9-9FDABFAE5733}" srcOrd="1" destOrd="0" parTransId="{019C13FC-A8E6-4EA1-8529-ACE81775EFDC}" sibTransId="{7D330729-657E-4D2A-93EA-8FF0FCFACB92}"/>
    <dgm:cxn modelId="{D4BEF123-8CA3-44CC-82E6-CC35F59C4236}" type="presOf" srcId="{526F8097-AC5D-4F3A-BE65-E058569B8267}" destId="{333849A9-85B3-45A3-9C3B-121483F10481}" srcOrd="0" destOrd="1" presId="urn:microsoft.com/office/officeart/2009/3/layout/IncreasingArrowsProcess"/>
    <dgm:cxn modelId="{D3BF773E-D5BD-4EE8-A896-72D41710C56B}" type="presOf" srcId="{4023AA9E-E079-4D9D-AF38-32AAC173151C}" destId="{A1EFEAA4-57E4-4F2F-B028-43E07D1A6DB6}" srcOrd="0" destOrd="0" presId="urn:microsoft.com/office/officeart/2009/3/layout/IncreasingArrowsProcess"/>
    <dgm:cxn modelId="{722B8D5C-301D-49AF-8C0E-0FB8E165DCF7}" type="presOf" srcId="{03F3D639-9C99-46AC-94C1-71EA365ECB29}" destId="{47380ABB-5A54-4FC1-AA86-BD0AA815744E}" srcOrd="0" destOrd="0" presId="urn:microsoft.com/office/officeart/2009/3/layout/IncreasingArrowsProcess"/>
    <dgm:cxn modelId="{19021A42-14F9-47B9-91EE-B0F622B056D8}" type="presOf" srcId="{720519B4-6DDF-4532-8CF9-9FDABFAE5733}" destId="{2AD6179C-97A9-4A75-96F7-1FD3A90DAF71}" srcOrd="0" destOrd="1" presId="urn:microsoft.com/office/officeart/2009/3/layout/IncreasingArrowsProcess"/>
    <dgm:cxn modelId="{E6AA1166-036C-4EF0-A85E-92CCAE929B13}" srcId="{08C14FB5-DE21-4673-977C-319C42C31C42}" destId="{4023AA9E-E079-4D9D-AF38-32AAC173151C}" srcOrd="2" destOrd="0" parTransId="{25FBFE1F-C2A3-45C6-A2ED-B203CB075A37}" sibTransId="{FB3E2F87-7F58-4C88-8901-A6CCD63DFDD9}"/>
    <dgm:cxn modelId="{54E98F4E-B8F0-42CB-8432-B62AF59E1055}" type="presOf" srcId="{5A9FCB1B-8172-48D9-B2FF-BEB6715F251C}" destId="{E4EF0830-D324-4DC7-9870-983C9DCAA18A}" srcOrd="0" destOrd="0" presId="urn:microsoft.com/office/officeart/2009/3/layout/IncreasingArrowsProcess"/>
    <dgm:cxn modelId="{F473F56E-0A10-42F4-9FD1-D02E01023587}" srcId="{4023AA9E-E079-4D9D-AF38-32AAC173151C}" destId="{1ADE32F3-8F0E-4BE9-A415-2B888770B695}" srcOrd="1" destOrd="0" parTransId="{E3B6EE29-6A96-4FCB-BA5A-D9109A3D9670}" sibTransId="{71D2B535-930F-4D97-9182-B236BA9CD37B}"/>
    <dgm:cxn modelId="{530AB479-DDBD-40F1-815E-E0575DA1217B}" type="presOf" srcId="{450CA1AC-C136-4B53-8056-1CEA13FD3A35}" destId="{333849A9-85B3-45A3-9C3B-121483F10481}" srcOrd="0" destOrd="0" presId="urn:microsoft.com/office/officeart/2009/3/layout/IncreasingArrowsProcess"/>
    <dgm:cxn modelId="{070FBD90-E024-4372-96B3-50DF0EF5F3A4}" srcId="{03F3D639-9C99-46AC-94C1-71EA365ECB29}" destId="{450CA1AC-C136-4B53-8056-1CEA13FD3A35}" srcOrd="0" destOrd="0" parTransId="{7BC405A3-892F-4444-AAE7-74D98DE720DD}" sibTransId="{2F31D001-95EA-4094-85EA-81DDB33230A2}"/>
    <dgm:cxn modelId="{642ABE98-3897-48DF-ABCE-C9C0EB08858F}" srcId="{4023AA9E-E079-4D9D-AF38-32AAC173151C}" destId="{BD4A83B0-D558-48BF-99FF-19434DD230B0}" srcOrd="0" destOrd="0" parTransId="{F2692D16-5FAD-4713-859C-581902E8A247}" sibTransId="{8E0EBA00-ED56-487E-8661-FE968D6C8F2E}"/>
    <dgm:cxn modelId="{0967049C-3E00-4901-9286-73EC2525A80C}" type="presOf" srcId="{625B6412-F406-406A-9F6B-19DF64D7E3F8}" destId="{2AD6179C-97A9-4A75-96F7-1FD3A90DAF71}" srcOrd="0" destOrd="0" presId="urn:microsoft.com/office/officeart/2009/3/layout/IncreasingArrowsProcess"/>
    <dgm:cxn modelId="{84A9D1A1-56CC-4E9F-B5E0-9FE477EF3980}" srcId="{5A9FCB1B-8172-48D9-B2FF-BEB6715F251C}" destId="{625B6412-F406-406A-9F6B-19DF64D7E3F8}" srcOrd="0" destOrd="0" parTransId="{3C766108-F10D-44D8-A976-2A1CA6BA0727}" sibTransId="{513E0232-FF7D-4D8B-BC2E-D209E95164F7}"/>
    <dgm:cxn modelId="{FBD544AD-5578-4A31-A6EE-86E277A7FA1D}" srcId="{08C14FB5-DE21-4673-977C-319C42C31C42}" destId="{03F3D639-9C99-46AC-94C1-71EA365ECB29}" srcOrd="1" destOrd="0" parTransId="{822BF95E-42E4-4857-8F76-20EC65B62CF9}" sibTransId="{1B8C5658-ED0F-42C9-BCC5-F87ACEB5F847}"/>
    <dgm:cxn modelId="{9A2F0AAE-AE2D-44B5-9651-F914C5B44A44}" type="presOf" srcId="{1ADE32F3-8F0E-4BE9-A415-2B888770B695}" destId="{69A1BC3A-0AA4-40E7-A3EA-8479317ADD6A}" srcOrd="0" destOrd="1" presId="urn:microsoft.com/office/officeart/2009/3/layout/IncreasingArrowsProcess"/>
    <dgm:cxn modelId="{34240BBC-E46D-4AB8-A978-E8BEFA1F9898}" srcId="{03F3D639-9C99-46AC-94C1-71EA365ECB29}" destId="{526F8097-AC5D-4F3A-BE65-E058569B8267}" srcOrd="1" destOrd="0" parTransId="{B69AB010-1DB5-4D2C-957F-B6964D0CF65F}" sibTransId="{0AFA9EAC-5264-423E-8D40-1E1228E67A27}"/>
    <dgm:cxn modelId="{D532DBEA-162B-45E9-B265-9416F320C4B8}" srcId="{08C14FB5-DE21-4673-977C-319C42C31C42}" destId="{5A9FCB1B-8172-48D9-B2FF-BEB6715F251C}" srcOrd="0" destOrd="0" parTransId="{B788F450-E4CC-4B7B-A836-3EFAB73EB94E}" sibTransId="{1E8E31EA-7A4A-46B3-85B6-8552EA82FC5D}"/>
    <dgm:cxn modelId="{83D4221D-5251-4B07-9E12-F8CD7F9622B7}" type="presParOf" srcId="{101B6C2F-9F80-42AF-BE3D-7D66E3665698}" destId="{E4EF0830-D324-4DC7-9870-983C9DCAA18A}" srcOrd="0" destOrd="0" presId="urn:microsoft.com/office/officeart/2009/3/layout/IncreasingArrowsProcess"/>
    <dgm:cxn modelId="{5CDA0458-2264-46AB-A7A7-C8FBB552C421}" type="presParOf" srcId="{101B6C2F-9F80-42AF-BE3D-7D66E3665698}" destId="{2AD6179C-97A9-4A75-96F7-1FD3A90DAF71}" srcOrd="1" destOrd="0" presId="urn:microsoft.com/office/officeart/2009/3/layout/IncreasingArrowsProcess"/>
    <dgm:cxn modelId="{BCC1904E-813F-4AAC-8748-B4FB17355C2D}" type="presParOf" srcId="{101B6C2F-9F80-42AF-BE3D-7D66E3665698}" destId="{47380ABB-5A54-4FC1-AA86-BD0AA815744E}" srcOrd="2" destOrd="0" presId="urn:microsoft.com/office/officeart/2009/3/layout/IncreasingArrowsProcess"/>
    <dgm:cxn modelId="{BB8D6785-7832-4A01-9C58-BE1EE51ECA85}" type="presParOf" srcId="{101B6C2F-9F80-42AF-BE3D-7D66E3665698}" destId="{333849A9-85B3-45A3-9C3B-121483F10481}" srcOrd="3" destOrd="0" presId="urn:microsoft.com/office/officeart/2009/3/layout/IncreasingArrowsProcess"/>
    <dgm:cxn modelId="{616D64E4-E9E3-4827-8B39-0652E144787A}" type="presParOf" srcId="{101B6C2F-9F80-42AF-BE3D-7D66E3665698}" destId="{A1EFEAA4-57E4-4F2F-B028-43E07D1A6DB6}" srcOrd="4" destOrd="0" presId="urn:microsoft.com/office/officeart/2009/3/layout/IncreasingArrowsProcess"/>
    <dgm:cxn modelId="{8D6A666A-EA30-44D2-A26C-FD598542DE32}" type="presParOf" srcId="{101B6C2F-9F80-42AF-BE3D-7D66E3665698}" destId="{69A1BC3A-0AA4-40E7-A3EA-8479317ADD6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81F3B-9AB3-4054-BA60-234E96603C65}"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A369BAD4-1122-46DB-88A4-5560751CC07B}">
      <dgm:prSet custT="1"/>
      <dgm:spPr>
        <a:solidFill>
          <a:srgbClr val="0070C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dirty="0">
              <a:effectLst>
                <a:outerShdw blurRad="38100" dist="38100" dir="2700000" algn="tl">
                  <a:srgbClr val="000000">
                    <a:alpha val="43137"/>
                  </a:srgbClr>
                </a:outerShdw>
              </a:effectLst>
            </a:rPr>
            <a:t>Vom fi binecuvântați </a:t>
          </a:r>
          <a:br>
            <a:rPr lang="es-ES" sz="1800" b="1" dirty="0">
              <a:effectLst>
                <a:outerShdw blurRad="38100" dist="38100" dir="2700000" algn="tl">
                  <a:srgbClr val="000000">
                    <a:alpha val="43137"/>
                  </a:srgbClr>
                </a:outerShdw>
              </a:effectLst>
            </a:rPr>
          </a:br>
          <a:r>
            <a:rPr lang="es-ES" sz="1800" b="1" dirty="0">
              <a:effectLst>
                <a:outerShdw blurRad="38100" dist="38100" dir="2700000" algn="tl">
                  <a:srgbClr val="000000">
                    <a:alpha val="43137"/>
                  </a:srgbClr>
                </a:outerShdw>
              </a:effectLst>
            </a:rPr>
            <a:t>(</a:t>
          </a:r>
          <a:r>
            <a:rPr lang="ro-RO" sz="1800" b="1" dirty="0">
              <a:effectLst>
                <a:outerShdw blurRad="38100" dist="38100" dir="2700000" algn="tl">
                  <a:srgbClr val="000000">
                    <a:alpha val="43137"/>
                  </a:srgbClr>
                </a:outerShdw>
              </a:effectLst>
            </a:rPr>
            <a:t>Ps</a:t>
          </a:r>
          <a:r>
            <a:rPr lang="es-ES" sz="1800" b="1" dirty="0">
              <a:effectLst>
                <a:outerShdw blurRad="38100" dist="38100" dir="2700000" algn="tl">
                  <a:srgbClr val="000000">
                    <a:alpha val="43137"/>
                  </a:srgbClr>
                </a:outerShdw>
              </a:effectLst>
            </a:rPr>
            <a:t>. 1:1; 112:1; 128:1)</a:t>
          </a:r>
          <a:endParaRPr lang="es-ES" sz="1800" dirty="0">
            <a:effectLst>
              <a:outerShdw blurRad="38100" dist="38100" dir="2700000" algn="tl">
                <a:srgbClr val="000000">
                  <a:alpha val="43137"/>
                </a:srgbClr>
              </a:outerShdw>
            </a:effectLst>
          </a:endParaRPr>
        </a:p>
      </dgm:t>
    </dgm:pt>
    <dgm:pt modelId="{EAF1523C-C622-48DE-821A-9333D939782C}" type="parTrans" cxnId="{5BC7468A-2700-4254-9A2D-1378DFA8D9EA}">
      <dgm:prSet/>
      <dgm:spPr/>
      <dgm:t>
        <a:bodyPr/>
        <a:lstStyle/>
        <a:p>
          <a:endParaRPr lang="es-ES" sz="1800">
            <a:effectLst>
              <a:outerShdw blurRad="38100" dist="38100" dir="2700000" algn="tl">
                <a:srgbClr val="000000">
                  <a:alpha val="43137"/>
                </a:srgbClr>
              </a:outerShdw>
            </a:effectLst>
          </a:endParaRPr>
        </a:p>
      </dgm:t>
    </dgm:pt>
    <dgm:pt modelId="{8EE2D087-FA84-418D-807D-68C9BF087B48}" type="sibTrans" cxnId="{5BC7468A-2700-4254-9A2D-1378DFA8D9EA}">
      <dgm:prSet/>
      <dgm:spPr/>
      <dgm:t>
        <a:bodyPr/>
        <a:lstStyle/>
        <a:p>
          <a:endParaRPr lang="es-ES" sz="1800">
            <a:effectLst>
              <a:outerShdw blurRad="38100" dist="38100" dir="2700000" algn="tl">
                <a:srgbClr val="000000">
                  <a:alpha val="43137"/>
                </a:srgbClr>
              </a:outerShdw>
            </a:effectLst>
          </a:endParaRPr>
        </a:p>
      </dgm:t>
    </dgm:pt>
    <dgm:pt modelId="{1B8737EC-DEBB-4EDF-AFFD-D76A3239556D}">
      <dgm:prSet custT="1"/>
      <dgm:spPr>
        <a:solidFill>
          <a:srgbClr val="00B05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a:effectLst>
                <a:outerShdw blurRad="38100" dist="38100" dir="2700000" algn="tl">
                  <a:srgbClr val="000000">
                    <a:alpha val="43137"/>
                  </a:srgbClr>
                </a:outerShdw>
              </a:effectLst>
            </a:rPr>
            <a:t>Lucrările noastre vor prospera </a:t>
          </a:r>
          <a:r>
            <a:rPr lang="es-ES" sz="1800" b="1">
              <a:effectLst>
                <a:outerShdw blurRad="38100" dist="38100" dir="2700000" algn="tl">
                  <a:srgbClr val="000000">
                    <a:alpha val="43137"/>
                  </a:srgbClr>
                </a:outerShdw>
              </a:effectLst>
            </a:rPr>
            <a:t>(</a:t>
          </a:r>
          <a:r>
            <a:rPr lang="ro-RO" sz="1800" b="1">
              <a:effectLst>
                <a:outerShdw blurRad="38100" dist="38100" dir="2700000" algn="tl">
                  <a:srgbClr val="000000">
                    <a:alpha val="43137"/>
                  </a:srgbClr>
                </a:outerShdw>
              </a:effectLst>
            </a:rPr>
            <a:t>Ps</a:t>
          </a:r>
          <a:r>
            <a:rPr lang="es-ES" sz="1800" b="1">
              <a:effectLst>
                <a:outerShdw blurRad="38100" dist="38100" dir="2700000" algn="tl">
                  <a:srgbClr val="000000">
                    <a:alpha val="43137"/>
                  </a:srgbClr>
                </a:outerShdw>
              </a:effectLst>
            </a:rPr>
            <a:t>. 1:3; 128:2)</a:t>
          </a:r>
          <a:endParaRPr lang="es-ES" sz="1800">
            <a:effectLst>
              <a:outerShdw blurRad="38100" dist="38100" dir="2700000" algn="tl">
                <a:srgbClr val="000000">
                  <a:alpha val="43137"/>
                </a:srgbClr>
              </a:outerShdw>
            </a:effectLst>
          </a:endParaRPr>
        </a:p>
      </dgm:t>
    </dgm:pt>
    <dgm:pt modelId="{C00A034A-6BF5-49BE-AFF3-0FC2D5DBF317}" type="parTrans" cxnId="{EAF91E77-ED79-41B9-A39C-5A9806A0E3B0}">
      <dgm:prSet/>
      <dgm:spPr/>
      <dgm:t>
        <a:bodyPr/>
        <a:lstStyle/>
        <a:p>
          <a:endParaRPr lang="es-ES" sz="1800">
            <a:effectLst>
              <a:outerShdw blurRad="38100" dist="38100" dir="2700000" algn="tl">
                <a:srgbClr val="000000">
                  <a:alpha val="43137"/>
                </a:srgbClr>
              </a:outerShdw>
            </a:effectLst>
          </a:endParaRPr>
        </a:p>
      </dgm:t>
    </dgm:pt>
    <dgm:pt modelId="{D7F8710E-7F5B-4F7A-835D-6FBE32F05F84}" type="sibTrans" cxnId="{EAF91E77-ED79-41B9-A39C-5A9806A0E3B0}">
      <dgm:prSet/>
      <dgm:spPr/>
      <dgm:t>
        <a:bodyPr/>
        <a:lstStyle/>
        <a:p>
          <a:endParaRPr lang="es-ES" sz="1800">
            <a:effectLst>
              <a:outerShdw blurRad="38100" dist="38100" dir="2700000" algn="tl">
                <a:srgbClr val="000000">
                  <a:alpha val="43137"/>
                </a:srgbClr>
              </a:outerShdw>
            </a:effectLst>
          </a:endParaRPr>
        </a:p>
      </dgm:t>
    </dgm:pt>
    <dgm:pt modelId="{80DA11E1-07FB-4A4E-8026-E71F4B4DA066}">
      <dgm:prSet custT="1"/>
      <dgm:spPr>
        <a:solidFill>
          <a:srgbClr val="CC00CC"/>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a:effectLst>
                <a:outerShdw blurRad="38100" dist="38100" dir="2700000" algn="tl">
                  <a:srgbClr val="000000">
                    <a:alpha val="43137"/>
                  </a:srgbClr>
                </a:outerShdw>
              </a:effectLst>
            </a:rPr>
            <a:t>Descendenții noștri vor fi puternici</a:t>
          </a:r>
          <a:br>
            <a:rPr lang="es-ES" sz="1800" b="1">
              <a:effectLst>
                <a:outerShdw blurRad="38100" dist="38100" dir="2700000" algn="tl">
                  <a:srgbClr val="000000">
                    <a:alpha val="43137"/>
                  </a:srgbClr>
                </a:outerShdw>
              </a:effectLst>
            </a:rPr>
          </a:br>
          <a:r>
            <a:rPr lang="es-ES" sz="1800" b="1">
              <a:effectLst>
                <a:outerShdw blurRad="38100" dist="38100" dir="2700000" algn="tl">
                  <a:srgbClr val="000000">
                    <a:alpha val="43137"/>
                  </a:srgbClr>
                </a:outerShdw>
              </a:effectLst>
            </a:rPr>
            <a:t>(</a:t>
          </a:r>
          <a:r>
            <a:rPr lang="ro-RO" sz="1800" b="1">
              <a:effectLst>
                <a:outerShdw blurRad="38100" dist="38100" dir="2700000" algn="tl">
                  <a:srgbClr val="000000">
                    <a:alpha val="43137"/>
                  </a:srgbClr>
                </a:outerShdw>
              </a:effectLst>
            </a:rPr>
            <a:t>Ps</a:t>
          </a:r>
          <a:r>
            <a:rPr lang="es-ES" sz="1800" b="1">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112:2; 128:3)</a:t>
          </a:r>
          <a:endParaRPr lang="es-ES" sz="1800" dirty="0">
            <a:effectLst>
              <a:outerShdw blurRad="38100" dist="38100" dir="2700000" algn="tl">
                <a:srgbClr val="000000">
                  <a:alpha val="43137"/>
                </a:srgbClr>
              </a:outerShdw>
            </a:effectLst>
          </a:endParaRPr>
        </a:p>
      </dgm:t>
    </dgm:pt>
    <dgm:pt modelId="{A4372149-37AE-45C8-AA66-DF055CB70DEC}" type="parTrans" cxnId="{CCB09274-5EA2-44D8-B22D-04E3192B2B6F}">
      <dgm:prSet/>
      <dgm:spPr/>
      <dgm:t>
        <a:bodyPr/>
        <a:lstStyle/>
        <a:p>
          <a:endParaRPr lang="es-ES" sz="1800">
            <a:effectLst>
              <a:outerShdw blurRad="38100" dist="38100" dir="2700000" algn="tl">
                <a:srgbClr val="000000">
                  <a:alpha val="43137"/>
                </a:srgbClr>
              </a:outerShdw>
            </a:effectLst>
          </a:endParaRPr>
        </a:p>
      </dgm:t>
    </dgm:pt>
    <dgm:pt modelId="{DE3C83A3-26F2-4264-BC3A-3606EAB6D89E}" type="sibTrans" cxnId="{CCB09274-5EA2-44D8-B22D-04E3192B2B6F}">
      <dgm:prSet/>
      <dgm:spPr/>
      <dgm:t>
        <a:bodyPr/>
        <a:lstStyle/>
        <a:p>
          <a:endParaRPr lang="es-ES" sz="1800">
            <a:effectLst>
              <a:outerShdw blurRad="38100" dist="38100" dir="2700000" algn="tl">
                <a:srgbClr val="000000">
                  <a:alpha val="43137"/>
                </a:srgbClr>
              </a:outerShdw>
            </a:effectLst>
          </a:endParaRPr>
        </a:p>
      </dgm:t>
    </dgm:pt>
    <dgm:pt modelId="{EFD515DE-C617-4246-94A4-2A2232137CBF}">
      <dgm:prSet custT="1"/>
      <dgm:spPr>
        <a:solidFill>
          <a:schemeClr val="accent5">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a:effectLst>
                <a:outerShdw blurRad="38100" dist="38100" dir="2700000" algn="tl">
                  <a:srgbClr val="000000">
                    <a:alpha val="43137"/>
                  </a:srgbClr>
                </a:outerShdw>
              </a:effectLst>
            </a:rPr>
            <a:t>Vom avea bogății și belșug</a:t>
          </a:r>
          <a:br>
            <a:rPr lang="es-ES" sz="1800" b="1">
              <a:effectLst>
                <a:outerShdw blurRad="38100" dist="38100" dir="2700000" algn="tl">
                  <a:srgbClr val="000000">
                    <a:alpha val="43137"/>
                  </a:srgbClr>
                </a:outerShdw>
              </a:effectLst>
            </a:rPr>
          </a:br>
          <a:r>
            <a:rPr lang="es-ES" sz="1800" b="1">
              <a:effectLst>
                <a:outerShdw blurRad="38100" dist="38100" dir="2700000" algn="tl">
                  <a:srgbClr val="000000">
                    <a:alpha val="43137"/>
                  </a:srgbClr>
                </a:outerShdw>
              </a:effectLst>
            </a:rPr>
            <a:t>(</a:t>
          </a:r>
          <a:r>
            <a:rPr lang="ro-RO" sz="1800" b="1">
              <a:effectLst>
                <a:outerShdw blurRad="38100" dist="38100" dir="2700000" algn="tl">
                  <a:srgbClr val="000000">
                    <a:alpha val="43137"/>
                  </a:srgbClr>
                </a:outerShdw>
              </a:effectLst>
            </a:rPr>
            <a:t>Ps</a:t>
          </a:r>
          <a:r>
            <a:rPr lang="es-ES" sz="1800" b="1">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112:3)</a:t>
          </a:r>
          <a:endParaRPr lang="es-ES" sz="1800" dirty="0">
            <a:effectLst>
              <a:outerShdw blurRad="38100" dist="38100" dir="2700000" algn="tl">
                <a:srgbClr val="000000">
                  <a:alpha val="43137"/>
                </a:srgbClr>
              </a:outerShdw>
            </a:effectLst>
          </a:endParaRPr>
        </a:p>
      </dgm:t>
    </dgm:pt>
    <dgm:pt modelId="{DF4E0D5A-A863-483D-9089-431D15AD3657}" type="parTrans" cxnId="{5FA7BE11-28EE-4DEB-A07A-4DA2084F2ECC}">
      <dgm:prSet/>
      <dgm:spPr/>
      <dgm:t>
        <a:bodyPr/>
        <a:lstStyle/>
        <a:p>
          <a:endParaRPr lang="es-ES" sz="1800">
            <a:effectLst>
              <a:outerShdw blurRad="38100" dist="38100" dir="2700000" algn="tl">
                <a:srgbClr val="000000">
                  <a:alpha val="43137"/>
                </a:srgbClr>
              </a:outerShdw>
            </a:effectLst>
          </a:endParaRPr>
        </a:p>
      </dgm:t>
    </dgm:pt>
    <dgm:pt modelId="{7638FC89-C9C0-40F5-8B59-2881CFACEA68}" type="sibTrans" cxnId="{5FA7BE11-28EE-4DEB-A07A-4DA2084F2ECC}">
      <dgm:prSet/>
      <dgm:spPr/>
      <dgm:t>
        <a:bodyPr/>
        <a:lstStyle/>
        <a:p>
          <a:endParaRPr lang="es-ES" sz="1800">
            <a:effectLst>
              <a:outerShdw blurRad="38100" dist="38100" dir="2700000" algn="tl">
                <a:srgbClr val="000000">
                  <a:alpha val="43137"/>
                </a:srgbClr>
              </a:outerShdw>
            </a:effectLst>
          </a:endParaRPr>
        </a:p>
      </dgm:t>
    </dgm:pt>
    <dgm:pt modelId="{FDB6C9CC-6076-41C2-B34D-AB34DDFCA533}">
      <dgm:prSet custT="1"/>
      <dgm:spPr>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a:effectLst>
                <a:outerShdw blurRad="38100" dist="38100" dir="2700000" algn="tl">
                  <a:srgbClr val="000000">
                    <a:alpha val="43137"/>
                  </a:srgbClr>
                </a:outerShdw>
              </a:effectLst>
            </a:rPr>
            <a:t>Vom umbla în lumina lui Dumnezeu </a:t>
          </a:r>
          <a:br>
            <a:rPr lang="es-ES" sz="1800" b="1">
              <a:effectLst>
                <a:outerShdw blurRad="38100" dist="38100" dir="2700000" algn="tl">
                  <a:srgbClr val="000000">
                    <a:alpha val="43137"/>
                  </a:srgbClr>
                </a:outerShdw>
              </a:effectLst>
            </a:rPr>
          </a:br>
          <a:r>
            <a:rPr lang="es-ES" sz="1800" b="1">
              <a:effectLst>
                <a:outerShdw blurRad="38100" dist="38100" dir="2700000" algn="tl">
                  <a:srgbClr val="000000">
                    <a:alpha val="43137"/>
                  </a:srgbClr>
                </a:outerShdw>
              </a:effectLst>
            </a:rPr>
            <a:t>(</a:t>
          </a:r>
          <a:r>
            <a:rPr lang="ro-RO" sz="1800" b="1">
              <a:effectLst>
                <a:outerShdw blurRad="38100" dist="38100" dir="2700000" algn="tl">
                  <a:srgbClr val="000000">
                    <a:alpha val="43137"/>
                  </a:srgbClr>
                </a:outerShdw>
              </a:effectLst>
            </a:rPr>
            <a:t>Ps</a:t>
          </a:r>
          <a:r>
            <a:rPr lang="es-ES" sz="1800" b="1">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112:4)</a:t>
          </a:r>
          <a:endParaRPr lang="es-ES" sz="1800" dirty="0">
            <a:effectLst>
              <a:outerShdw blurRad="38100" dist="38100" dir="2700000" algn="tl">
                <a:srgbClr val="000000">
                  <a:alpha val="43137"/>
                </a:srgbClr>
              </a:outerShdw>
            </a:effectLst>
          </a:endParaRPr>
        </a:p>
      </dgm:t>
    </dgm:pt>
    <dgm:pt modelId="{9C3F9F88-C40C-4F1C-9766-0024D3D85E0D}" type="parTrans" cxnId="{40A3DDDC-B729-481F-98C4-216EB37B7868}">
      <dgm:prSet/>
      <dgm:spPr/>
      <dgm:t>
        <a:bodyPr/>
        <a:lstStyle/>
        <a:p>
          <a:endParaRPr lang="es-ES" sz="1800">
            <a:effectLst>
              <a:outerShdw blurRad="38100" dist="38100" dir="2700000" algn="tl">
                <a:srgbClr val="000000">
                  <a:alpha val="43137"/>
                </a:srgbClr>
              </a:outerShdw>
            </a:effectLst>
          </a:endParaRPr>
        </a:p>
      </dgm:t>
    </dgm:pt>
    <dgm:pt modelId="{8D5E8639-CBC0-4A37-82F7-02119D4973F3}" type="sibTrans" cxnId="{40A3DDDC-B729-481F-98C4-216EB37B7868}">
      <dgm:prSet/>
      <dgm:spPr/>
      <dgm:t>
        <a:bodyPr/>
        <a:lstStyle/>
        <a:p>
          <a:endParaRPr lang="es-ES" sz="1800">
            <a:effectLst>
              <a:outerShdw blurRad="38100" dist="38100" dir="2700000" algn="tl">
                <a:srgbClr val="000000">
                  <a:alpha val="43137"/>
                </a:srgbClr>
              </a:outerShdw>
            </a:effectLst>
          </a:endParaRPr>
        </a:p>
      </dgm:t>
    </dgm:pt>
    <dgm:pt modelId="{27C913D6-7BE6-4290-A013-4B2F33DDEEB6}">
      <dgm:prSet custT="1"/>
      <dgm:spPr>
        <a:solidFill>
          <a:schemeClr val="accent3"/>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a:effectLst>
                <a:outerShdw blurRad="38100" dist="38100" dir="2700000" algn="tl">
                  <a:srgbClr val="000000">
                    <a:alpha val="43137"/>
                  </a:srgbClr>
                </a:outerShdw>
              </a:effectLst>
            </a:rPr>
            <a:t>Ne vom administra bine lucrurile</a:t>
          </a:r>
          <a:br>
            <a:rPr lang="es-ES" sz="1800" b="1">
              <a:effectLst>
                <a:outerShdw blurRad="38100" dist="38100" dir="2700000" algn="tl">
                  <a:srgbClr val="000000">
                    <a:alpha val="43137"/>
                  </a:srgbClr>
                </a:outerShdw>
              </a:effectLst>
            </a:rPr>
          </a:br>
          <a:r>
            <a:rPr lang="es-ES" sz="1800" b="1">
              <a:effectLst>
                <a:outerShdw blurRad="38100" dist="38100" dir="2700000" algn="tl">
                  <a:srgbClr val="000000">
                    <a:alpha val="43137"/>
                  </a:srgbClr>
                </a:outerShdw>
              </a:effectLst>
            </a:rPr>
            <a:t>(</a:t>
          </a:r>
          <a:r>
            <a:rPr lang="ro-RO" sz="1800" b="1">
              <a:effectLst>
                <a:outerShdw blurRad="38100" dist="38100" dir="2700000" algn="tl">
                  <a:srgbClr val="000000">
                    <a:alpha val="43137"/>
                  </a:srgbClr>
                </a:outerShdw>
              </a:effectLst>
            </a:rPr>
            <a:t>Ps</a:t>
          </a:r>
          <a:r>
            <a:rPr lang="es-ES" sz="1800" b="1">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112:5)</a:t>
          </a:r>
          <a:endParaRPr lang="es-ES" sz="1800" dirty="0">
            <a:effectLst>
              <a:outerShdw blurRad="38100" dist="38100" dir="2700000" algn="tl">
                <a:srgbClr val="000000">
                  <a:alpha val="43137"/>
                </a:srgbClr>
              </a:outerShdw>
            </a:effectLst>
          </a:endParaRPr>
        </a:p>
      </dgm:t>
    </dgm:pt>
    <dgm:pt modelId="{34B2C0D6-029F-487F-9503-6EB9E27164E6}" type="parTrans" cxnId="{35F1638B-072B-448B-9040-7A6BBAEB89AF}">
      <dgm:prSet/>
      <dgm:spPr/>
      <dgm:t>
        <a:bodyPr/>
        <a:lstStyle/>
        <a:p>
          <a:endParaRPr lang="es-ES" sz="1800">
            <a:effectLst>
              <a:outerShdw blurRad="38100" dist="38100" dir="2700000" algn="tl">
                <a:srgbClr val="000000">
                  <a:alpha val="43137"/>
                </a:srgbClr>
              </a:outerShdw>
            </a:effectLst>
          </a:endParaRPr>
        </a:p>
      </dgm:t>
    </dgm:pt>
    <dgm:pt modelId="{E43B475B-C18B-4EB1-B7BE-3D4D98ADE962}" type="sibTrans" cxnId="{35F1638B-072B-448B-9040-7A6BBAEB89AF}">
      <dgm:prSet/>
      <dgm:spPr/>
      <dgm:t>
        <a:bodyPr/>
        <a:lstStyle/>
        <a:p>
          <a:endParaRPr lang="es-ES" sz="1800">
            <a:effectLst>
              <a:outerShdw blurRad="38100" dist="38100" dir="2700000" algn="tl">
                <a:srgbClr val="000000">
                  <a:alpha val="43137"/>
                </a:srgbClr>
              </a:outerShdw>
            </a:effectLst>
          </a:endParaRPr>
        </a:p>
      </dgm:t>
    </dgm:pt>
    <dgm:pt modelId="{41A393E3-EA7A-420A-BB60-4A4604753459}">
      <dgm:prSet custT="1"/>
      <dgm:spPr>
        <a:solidFill>
          <a:schemeClr val="accent2">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dirty="0">
              <a:effectLst>
                <a:outerShdw blurRad="38100" dist="38100" dir="2700000" algn="tl">
                  <a:srgbClr val="000000">
                    <a:alpha val="43137"/>
                  </a:srgbClr>
                </a:outerShdw>
              </a:effectLst>
            </a:rPr>
            <a:t>Nu ne vom clătina și vom fi pomeniți </a:t>
          </a:r>
          <a:br>
            <a:rPr lang="es-ES" sz="1800" b="1" dirty="0">
              <a:effectLst>
                <a:outerShdw blurRad="38100" dist="38100" dir="2700000" algn="tl">
                  <a:srgbClr val="000000">
                    <a:alpha val="43137"/>
                  </a:srgbClr>
                </a:outerShdw>
              </a:effectLst>
            </a:rPr>
          </a:br>
          <a:r>
            <a:rPr lang="es-ES" sz="1800" b="1" dirty="0">
              <a:effectLst>
                <a:outerShdw blurRad="38100" dist="38100" dir="2700000" algn="tl">
                  <a:srgbClr val="000000">
                    <a:alpha val="43137"/>
                  </a:srgbClr>
                </a:outerShdw>
              </a:effectLst>
            </a:rPr>
            <a:t>(</a:t>
          </a:r>
          <a:r>
            <a:rPr lang="ro-RO" sz="1800" b="1" dirty="0">
              <a:effectLst>
                <a:outerShdw blurRad="38100" dist="38100" dir="2700000" algn="tl">
                  <a:srgbClr val="000000">
                    <a:alpha val="43137"/>
                  </a:srgbClr>
                </a:outerShdw>
              </a:effectLst>
            </a:rPr>
            <a:t>Ps</a:t>
          </a:r>
          <a:r>
            <a:rPr lang="es-ES" sz="1800" b="1" dirty="0">
              <a:effectLst>
                <a:outerShdw blurRad="38100" dist="38100" dir="2700000" algn="tl">
                  <a:srgbClr val="000000">
                    <a:alpha val="43137"/>
                  </a:srgbClr>
                </a:outerShdw>
              </a:effectLst>
            </a:rPr>
            <a:t>. 112:6)</a:t>
          </a:r>
          <a:endParaRPr lang="es-ES" sz="1800" dirty="0">
            <a:effectLst>
              <a:outerShdw blurRad="38100" dist="38100" dir="2700000" algn="tl">
                <a:srgbClr val="000000">
                  <a:alpha val="43137"/>
                </a:srgbClr>
              </a:outerShdw>
            </a:effectLst>
          </a:endParaRPr>
        </a:p>
      </dgm:t>
    </dgm:pt>
    <dgm:pt modelId="{BD97F7A4-4BAE-41C6-8130-D04B7DE2667E}" type="parTrans" cxnId="{9C3755BC-57A6-44B6-8926-7073E7B6CCFD}">
      <dgm:prSet/>
      <dgm:spPr/>
      <dgm:t>
        <a:bodyPr/>
        <a:lstStyle/>
        <a:p>
          <a:endParaRPr lang="es-ES" sz="1800">
            <a:effectLst>
              <a:outerShdw blurRad="38100" dist="38100" dir="2700000" algn="tl">
                <a:srgbClr val="000000">
                  <a:alpha val="43137"/>
                </a:srgbClr>
              </a:outerShdw>
            </a:effectLst>
          </a:endParaRPr>
        </a:p>
      </dgm:t>
    </dgm:pt>
    <dgm:pt modelId="{36B4E948-4107-4433-8F85-9143EB254F63}" type="sibTrans" cxnId="{9C3755BC-57A6-44B6-8926-7073E7B6CCFD}">
      <dgm:prSet/>
      <dgm:spPr/>
      <dgm:t>
        <a:bodyPr/>
        <a:lstStyle/>
        <a:p>
          <a:endParaRPr lang="es-ES" sz="1800">
            <a:effectLst>
              <a:outerShdw blurRad="38100" dist="38100" dir="2700000" algn="tl">
                <a:srgbClr val="000000">
                  <a:alpha val="43137"/>
                </a:srgbClr>
              </a:outerShdw>
            </a:effectLst>
          </a:endParaRPr>
        </a:p>
      </dgm:t>
    </dgm:pt>
    <dgm:pt modelId="{594A50C5-A217-4FCE-802B-70E0E1887752}">
      <dgm:prSet custT="1"/>
      <dgm:spPr>
        <a:solidFill>
          <a:srgbClr val="A60E26"/>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a:effectLst>
                <a:outerShdw blurRad="38100" dist="38100" dir="2700000" algn="tl">
                  <a:srgbClr val="000000">
                    <a:alpha val="43137"/>
                  </a:srgbClr>
                </a:outerShdw>
              </a:effectLst>
            </a:rPr>
            <a:t>Nu ne tememe de veștile rele </a:t>
          </a:r>
          <a:r>
            <a:rPr lang="es-ES" sz="1800" b="1">
              <a:effectLst>
                <a:outerShdw blurRad="38100" dist="38100" dir="2700000" algn="tl">
                  <a:srgbClr val="000000">
                    <a:alpha val="43137"/>
                  </a:srgbClr>
                </a:outerShdw>
              </a:effectLst>
            </a:rPr>
            <a:t>(</a:t>
          </a:r>
          <a:r>
            <a:rPr lang="ro-RO" sz="1800" b="1">
              <a:effectLst>
                <a:outerShdw blurRad="38100" dist="38100" dir="2700000" algn="tl">
                  <a:srgbClr val="000000">
                    <a:alpha val="43137"/>
                  </a:srgbClr>
                </a:outerShdw>
              </a:effectLst>
            </a:rPr>
            <a:t>Ps.</a:t>
          </a:r>
          <a:r>
            <a:rPr lang="es-ES" sz="1800" b="1">
              <a:effectLst>
                <a:outerShdw blurRad="38100" dist="38100" dir="2700000" algn="tl">
                  <a:srgbClr val="000000">
                    <a:alpha val="43137"/>
                  </a:srgbClr>
                </a:outerShdw>
              </a:effectLst>
            </a:rPr>
            <a:t> 112:7)</a:t>
          </a:r>
          <a:endParaRPr lang="es-ES" sz="1800">
            <a:effectLst>
              <a:outerShdw blurRad="38100" dist="38100" dir="2700000" algn="tl">
                <a:srgbClr val="000000">
                  <a:alpha val="43137"/>
                </a:srgbClr>
              </a:outerShdw>
            </a:effectLst>
          </a:endParaRPr>
        </a:p>
      </dgm:t>
    </dgm:pt>
    <dgm:pt modelId="{25DBB74B-ECE7-41B9-AAFA-BBC92FE27284}" type="parTrans" cxnId="{77FEDDD6-4175-4654-9A85-3B3E252ADE16}">
      <dgm:prSet/>
      <dgm:spPr/>
      <dgm:t>
        <a:bodyPr/>
        <a:lstStyle/>
        <a:p>
          <a:endParaRPr lang="es-ES" sz="1800">
            <a:effectLst>
              <a:outerShdw blurRad="38100" dist="38100" dir="2700000" algn="tl">
                <a:srgbClr val="000000">
                  <a:alpha val="43137"/>
                </a:srgbClr>
              </a:outerShdw>
            </a:effectLst>
          </a:endParaRPr>
        </a:p>
      </dgm:t>
    </dgm:pt>
    <dgm:pt modelId="{9B4BF43C-AAB2-4B97-B7E8-5F9094955F2F}" type="sibTrans" cxnId="{77FEDDD6-4175-4654-9A85-3B3E252ADE16}">
      <dgm:prSet/>
      <dgm:spPr/>
      <dgm:t>
        <a:bodyPr/>
        <a:lstStyle/>
        <a:p>
          <a:endParaRPr lang="es-ES" sz="1800">
            <a:effectLst>
              <a:outerShdw blurRad="38100" dist="38100" dir="2700000" algn="tl">
                <a:srgbClr val="000000">
                  <a:alpha val="43137"/>
                </a:srgbClr>
              </a:outerShdw>
            </a:effectLst>
          </a:endParaRPr>
        </a:p>
      </dgm:t>
    </dgm:pt>
    <dgm:pt modelId="{321A1EBD-270A-44EC-A1AE-DA122C621B6E}">
      <dgm:prSet custT="1"/>
      <dgm:spPr>
        <a:solidFill>
          <a:schemeClr val="accent4">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a:effectLst>
                <a:outerShdw blurRad="38100" dist="38100" dir="2700000" algn="tl">
                  <a:srgbClr val="000000">
                    <a:alpha val="43137"/>
                  </a:srgbClr>
                </a:outerShdw>
              </a:effectLst>
            </a:rPr>
            <a:t>Ne vom înving dușmanii </a:t>
          </a:r>
          <a:r>
            <a:rPr lang="es-ES" sz="1800" b="1">
              <a:effectLst>
                <a:outerShdw blurRad="38100" dist="38100" dir="2700000" algn="tl">
                  <a:srgbClr val="000000">
                    <a:alpha val="43137"/>
                  </a:srgbClr>
                </a:outerShdw>
              </a:effectLst>
            </a:rPr>
            <a:t>(</a:t>
          </a:r>
          <a:r>
            <a:rPr lang="ro-RO" sz="1800" b="1">
              <a:effectLst>
                <a:outerShdw blurRad="38100" dist="38100" dir="2700000" algn="tl">
                  <a:srgbClr val="000000">
                    <a:alpha val="43137"/>
                  </a:srgbClr>
                </a:outerShdw>
              </a:effectLst>
            </a:rPr>
            <a:t>Ps</a:t>
          </a:r>
          <a:r>
            <a:rPr lang="es-ES" sz="1800" b="1">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112:8)</a:t>
          </a:r>
          <a:endParaRPr lang="es-ES" sz="1800" dirty="0">
            <a:effectLst>
              <a:outerShdw blurRad="38100" dist="38100" dir="2700000" algn="tl">
                <a:srgbClr val="000000">
                  <a:alpha val="43137"/>
                </a:srgbClr>
              </a:outerShdw>
            </a:effectLst>
          </a:endParaRPr>
        </a:p>
      </dgm:t>
    </dgm:pt>
    <dgm:pt modelId="{AA3B1F02-95EF-4C75-94F7-D2A4A7410013}" type="parTrans" cxnId="{D4B2F488-9BAE-4E7F-85EC-ADB64BA77778}">
      <dgm:prSet/>
      <dgm:spPr/>
      <dgm:t>
        <a:bodyPr/>
        <a:lstStyle/>
        <a:p>
          <a:endParaRPr lang="es-ES" sz="1800">
            <a:effectLst>
              <a:outerShdw blurRad="38100" dist="38100" dir="2700000" algn="tl">
                <a:srgbClr val="000000">
                  <a:alpha val="43137"/>
                </a:srgbClr>
              </a:outerShdw>
            </a:effectLst>
          </a:endParaRPr>
        </a:p>
      </dgm:t>
    </dgm:pt>
    <dgm:pt modelId="{E26BAFCC-73C9-447C-97C7-C104FD75BADC}" type="sibTrans" cxnId="{D4B2F488-9BAE-4E7F-85EC-ADB64BA77778}">
      <dgm:prSet/>
      <dgm:spPr/>
      <dgm:t>
        <a:bodyPr/>
        <a:lstStyle/>
        <a:p>
          <a:endParaRPr lang="es-ES" sz="1800">
            <a:effectLst>
              <a:outerShdw blurRad="38100" dist="38100" dir="2700000" algn="tl">
                <a:srgbClr val="000000">
                  <a:alpha val="43137"/>
                </a:srgbClr>
              </a:outerShdw>
            </a:effectLst>
          </a:endParaRPr>
        </a:p>
      </dgm:t>
    </dgm:pt>
    <dgm:pt modelId="{2A514A4B-689B-489C-946B-5852BCE0AE79}">
      <dgm:prSet custT="1"/>
      <dgm:spPr>
        <a:solidFill>
          <a:srgbClr val="DE840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ro-RO" sz="1800" b="1">
              <a:effectLst>
                <a:outerShdw blurRad="38100" dist="38100" dir="2700000" algn="tl">
                  <a:srgbClr val="000000">
                    <a:alpha val="43137"/>
                  </a:srgbClr>
                </a:outerShdw>
              </a:effectLst>
            </a:rPr>
            <a:t>Vom fi înălțați în slavă</a:t>
          </a:r>
          <a:br>
            <a:rPr lang="es-ES" sz="1800" b="1">
              <a:effectLst>
                <a:outerShdw blurRad="38100" dist="38100" dir="2700000" algn="tl">
                  <a:srgbClr val="000000">
                    <a:alpha val="43137"/>
                  </a:srgbClr>
                </a:outerShdw>
              </a:effectLst>
            </a:rPr>
          </a:br>
          <a:r>
            <a:rPr lang="es-ES" sz="1800" b="1">
              <a:effectLst>
                <a:outerShdw blurRad="38100" dist="38100" dir="2700000" algn="tl">
                  <a:srgbClr val="000000">
                    <a:alpha val="43137"/>
                  </a:srgbClr>
                </a:outerShdw>
              </a:effectLst>
            </a:rPr>
            <a:t>(</a:t>
          </a:r>
          <a:r>
            <a:rPr lang="ro-RO" sz="1800" b="1">
              <a:effectLst>
                <a:outerShdw blurRad="38100" dist="38100" dir="2700000" algn="tl">
                  <a:srgbClr val="000000">
                    <a:alpha val="43137"/>
                  </a:srgbClr>
                </a:outerShdw>
              </a:effectLst>
            </a:rPr>
            <a:t>Ps</a:t>
          </a:r>
          <a:r>
            <a:rPr lang="es-ES" sz="1800" b="1">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112:9)</a:t>
          </a:r>
          <a:endParaRPr lang="es-ES" sz="1800" dirty="0">
            <a:effectLst>
              <a:outerShdw blurRad="38100" dist="38100" dir="2700000" algn="tl">
                <a:srgbClr val="000000">
                  <a:alpha val="43137"/>
                </a:srgbClr>
              </a:outerShdw>
            </a:effectLst>
          </a:endParaRPr>
        </a:p>
      </dgm:t>
    </dgm:pt>
    <dgm:pt modelId="{69946C21-A5C9-48FE-AE8A-29E20D4CC6D1}" type="parTrans" cxnId="{F8A27142-D403-4800-921F-F621E2A7D07C}">
      <dgm:prSet/>
      <dgm:spPr/>
      <dgm:t>
        <a:bodyPr/>
        <a:lstStyle/>
        <a:p>
          <a:endParaRPr lang="es-ES" sz="1800">
            <a:effectLst>
              <a:outerShdw blurRad="38100" dist="38100" dir="2700000" algn="tl">
                <a:srgbClr val="000000">
                  <a:alpha val="43137"/>
                </a:srgbClr>
              </a:outerShdw>
            </a:effectLst>
          </a:endParaRPr>
        </a:p>
      </dgm:t>
    </dgm:pt>
    <dgm:pt modelId="{653D23DE-1166-4244-A5DE-895E6346A5B4}" type="sibTrans" cxnId="{F8A27142-D403-4800-921F-F621E2A7D07C}">
      <dgm:prSet/>
      <dgm:spPr/>
      <dgm:t>
        <a:bodyPr/>
        <a:lstStyle/>
        <a:p>
          <a:endParaRPr lang="es-ES" sz="1800">
            <a:effectLst>
              <a:outerShdw blurRad="38100" dist="38100" dir="2700000" algn="tl">
                <a:srgbClr val="000000">
                  <a:alpha val="43137"/>
                </a:srgbClr>
              </a:outerShdw>
            </a:effectLst>
          </a:endParaRPr>
        </a:p>
      </dgm:t>
    </dgm:pt>
    <dgm:pt modelId="{FCE8B605-B639-4C0E-A8BB-EADDEA64A55D}" type="pres">
      <dgm:prSet presAssocID="{A2381F3B-9AB3-4054-BA60-234E96603C65}" presName="diagram" presStyleCnt="0">
        <dgm:presLayoutVars>
          <dgm:dir/>
          <dgm:resizeHandles val="exact"/>
        </dgm:presLayoutVars>
      </dgm:prSet>
      <dgm:spPr/>
    </dgm:pt>
    <dgm:pt modelId="{7C1098E8-2D67-4CED-85AD-755B5EB568A9}" type="pres">
      <dgm:prSet presAssocID="{A369BAD4-1122-46DB-88A4-5560751CC07B}" presName="node" presStyleLbl="node1" presStyleIdx="0" presStyleCnt="10" custScaleX="114613">
        <dgm:presLayoutVars>
          <dgm:bulletEnabled val="1"/>
        </dgm:presLayoutVars>
      </dgm:prSet>
      <dgm:spPr/>
    </dgm:pt>
    <dgm:pt modelId="{F57719E5-0C30-462F-B669-CC432C5544DC}" type="pres">
      <dgm:prSet presAssocID="{8EE2D087-FA84-418D-807D-68C9BF087B48}" presName="sibTrans" presStyleCnt="0"/>
      <dgm:spPr/>
    </dgm:pt>
    <dgm:pt modelId="{11F2A83D-AF68-46DD-A5A4-13D475C50C7B}" type="pres">
      <dgm:prSet presAssocID="{1B8737EC-DEBB-4EDF-AFFD-D76A3239556D}" presName="node" presStyleLbl="node1" presStyleIdx="1" presStyleCnt="10">
        <dgm:presLayoutVars>
          <dgm:bulletEnabled val="1"/>
        </dgm:presLayoutVars>
      </dgm:prSet>
      <dgm:spPr/>
    </dgm:pt>
    <dgm:pt modelId="{AFA5AD66-748D-42F6-9548-BDE44016E77A}" type="pres">
      <dgm:prSet presAssocID="{D7F8710E-7F5B-4F7A-835D-6FBE32F05F84}" presName="sibTrans" presStyleCnt="0"/>
      <dgm:spPr/>
    </dgm:pt>
    <dgm:pt modelId="{3E800A27-3F4C-4538-A50E-23A3DD446506}" type="pres">
      <dgm:prSet presAssocID="{80DA11E1-07FB-4A4E-8026-E71F4B4DA066}" presName="node" presStyleLbl="node1" presStyleIdx="2" presStyleCnt="10" custScaleX="128389">
        <dgm:presLayoutVars>
          <dgm:bulletEnabled val="1"/>
        </dgm:presLayoutVars>
      </dgm:prSet>
      <dgm:spPr/>
    </dgm:pt>
    <dgm:pt modelId="{4B302501-7C01-49DD-89EF-60D64E903966}" type="pres">
      <dgm:prSet presAssocID="{DE3C83A3-26F2-4264-BC3A-3606EAB6D89E}" presName="sibTrans" presStyleCnt="0"/>
      <dgm:spPr/>
    </dgm:pt>
    <dgm:pt modelId="{728DD033-9CEB-49E1-AF9B-18446FF25D12}" type="pres">
      <dgm:prSet presAssocID="{EFD515DE-C617-4246-94A4-2A2232137CBF}" presName="node" presStyleLbl="node1" presStyleIdx="3" presStyleCnt="10">
        <dgm:presLayoutVars>
          <dgm:bulletEnabled val="1"/>
        </dgm:presLayoutVars>
      </dgm:prSet>
      <dgm:spPr/>
    </dgm:pt>
    <dgm:pt modelId="{58885E60-3812-451E-A1D6-1583832EF3A3}" type="pres">
      <dgm:prSet presAssocID="{7638FC89-C9C0-40F5-8B59-2881CFACEA68}" presName="sibTrans" presStyleCnt="0"/>
      <dgm:spPr/>
    </dgm:pt>
    <dgm:pt modelId="{340C0314-5C9A-4AC9-8388-279DEC49C2FA}" type="pres">
      <dgm:prSet presAssocID="{FDB6C9CC-6076-41C2-B34D-AB34DDFCA533}" presName="node" presStyleLbl="node1" presStyleIdx="4" presStyleCnt="10" custScaleX="114613">
        <dgm:presLayoutVars>
          <dgm:bulletEnabled val="1"/>
        </dgm:presLayoutVars>
      </dgm:prSet>
      <dgm:spPr/>
    </dgm:pt>
    <dgm:pt modelId="{F45E9D5F-BF79-4DFC-857B-496D4058A2D2}" type="pres">
      <dgm:prSet presAssocID="{8D5E8639-CBC0-4A37-82F7-02119D4973F3}" presName="sibTrans" presStyleCnt="0"/>
      <dgm:spPr/>
    </dgm:pt>
    <dgm:pt modelId="{DBC9EECE-2134-439B-A231-79C41CBA4EE3}" type="pres">
      <dgm:prSet presAssocID="{27C913D6-7BE6-4290-A013-4B2F33DDEEB6}" presName="node" presStyleLbl="node1" presStyleIdx="5" presStyleCnt="10">
        <dgm:presLayoutVars>
          <dgm:bulletEnabled val="1"/>
        </dgm:presLayoutVars>
      </dgm:prSet>
      <dgm:spPr/>
    </dgm:pt>
    <dgm:pt modelId="{6825F3FF-8597-41A2-819A-AE91521D7735}" type="pres">
      <dgm:prSet presAssocID="{E43B475B-C18B-4EB1-B7BE-3D4D98ADE962}" presName="sibTrans" presStyleCnt="0"/>
      <dgm:spPr/>
    </dgm:pt>
    <dgm:pt modelId="{56ECCE19-653A-4E66-ACD9-55F10611F2F0}" type="pres">
      <dgm:prSet presAssocID="{41A393E3-EA7A-420A-BB60-4A4604753459}" presName="node" presStyleLbl="node1" presStyleIdx="6" presStyleCnt="10" custScaleX="128389">
        <dgm:presLayoutVars>
          <dgm:bulletEnabled val="1"/>
        </dgm:presLayoutVars>
      </dgm:prSet>
      <dgm:spPr/>
    </dgm:pt>
    <dgm:pt modelId="{B0CC3BD5-DC97-4B05-BEEE-B8E5B7309FEA}" type="pres">
      <dgm:prSet presAssocID="{36B4E948-4107-4433-8F85-9143EB254F63}" presName="sibTrans" presStyleCnt="0"/>
      <dgm:spPr/>
    </dgm:pt>
    <dgm:pt modelId="{41FEFE73-251E-4C89-B093-10B5245524C6}" type="pres">
      <dgm:prSet presAssocID="{594A50C5-A217-4FCE-802B-70E0E1887752}" presName="node" presStyleLbl="node1" presStyleIdx="7" presStyleCnt="10">
        <dgm:presLayoutVars>
          <dgm:bulletEnabled val="1"/>
        </dgm:presLayoutVars>
      </dgm:prSet>
      <dgm:spPr/>
    </dgm:pt>
    <dgm:pt modelId="{72DC814D-9060-4AD3-B2FB-C57A064DFD5F}" type="pres">
      <dgm:prSet presAssocID="{9B4BF43C-AAB2-4B97-B7E8-5F9094955F2F}" presName="sibTrans" presStyleCnt="0"/>
      <dgm:spPr/>
    </dgm:pt>
    <dgm:pt modelId="{82110A3A-0AF4-4126-A34D-67E2B5EFF8D0}" type="pres">
      <dgm:prSet presAssocID="{321A1EBD-270A-44EC-A1AE-DA122C621B6E}" presName="node" presStyleLbl="node1" presStyleIdx="8" presStyleCnt="10" custScaleX="121268" custLinFactX="-25227" custLinFactNeighborX="-100000" custLinFactNeighborY="-788">
        <dgm:presLayoutVars>
          <dgm:bulletEnabled val="1"/>
        </dgm:presLayoutVars>
      </dgm:prSet>
      <dgm:spPr/>
    </dgm:pt>
    <dgm:pt modelId="{80849CEF-BD46-45DC-8B4D-C37C53472364}" type="pres">
      <dgm:prSet presAssocID="{E26BAFCC-73C9-447C-97C7-C104FD75BADC}" presName="sibTrans" presStyleCnt="0"/>
      <dgm:spPr/>
    </dgm:pt>
    <dgm:pt modelId="{50C0B40A-A05D-4CCF-AA0A-CEE7775B62D0}" type="pres">
      <dgm:prSet presAssocID="{2A514A4B-689B-489C-946B-5852BCE0AE79}" presName="node" presStyleLbl="node1" presStyleIdx="9" presStyleCnt="10" custLinFactX="-23575" custLinFactNeighborX="-100000" custLinFactNeighborY="-788">
        <dgm:presLayoutVars>
          <dgm:bulletEnabled val="1"/>
        </dgm:presLayoutVars>
      </dgm:prSet>
      <dgm:spPr/>
    </dgm:pt>
  </dgm:ptLst>
  <dgm:cxnLst>
    <dgm:cxn modelId="{1E21AD03-27A7-417C-B8B2-1E30C7988D07}" type="presOf" srcId="{EFD515DE-C617-4246-94A4-2A2232137CBF}" destId="{728DD033-9CEB-49E1-AF9B-18446FF25D12}" srcOrd="0" destOrd="0" presId="urn:microsoft.com/office/officeart/2005/8/layout/default"/>
    <dgm:cxn modelId="{5FA7BE11-28EE-4DEB-A07A-4DA2084F2ECC}" srcId="{A2381F3B-9AB3-4054-BA60-234E96603C65}" destId="{EFD515DE-C617-4246-94A4-2A2232137CBF}" srcOrd="3" destOrd="0" parTransId="{DF4E0D5A-A863-483D-9089-431D15AD3657}" sibTransId="{7638FC89-C9C0-40F5-8B59-2881CFACEA68}"/>
    <dgm:cxn modelId="{9E199416-4DE6-4900-B269-4A8309D2923B}" type="presOf" srcId="{FDB6C9CC-6076-41C2-B34D-AB34DDFCA533}" destId="{340C0314-5C9A-4AC9-8388-279DEC49C2FA}" srcOrd="0" destOrd="0" presId="urn:microsoft.com/office/officeart/2005/8/layout/default"/>
    <dgm:cxn modelId="{F8A27142-D403-4800-921F-F621E2A7D07C}" srcId="{A2381F3B-9AB3-4054-BA60-234E96603C65}" destId="{2A514A4B-689B-489C-946B-5852BCE0AE79}" srcOrd="9" destOrd="0" parTransId="{69946C21-A5C9-48FE-AE8A-29E20D4CC6D1}" sibTransId="{653D23DE-1166-4244-A5DE-895E6346A5B4}"/>
    <dgm:cxn modelId="{66A11F67-39B5-42D2-9A08-CBBF2069F1E0}" type="presOf" srcId="{27C913D6-7BE6-4290-A013-4B2F33DDEEB6}" destId="{DBC9EECE-2134-439B-A231-79C41CBA4EE3}" srcOrd="0" destOrd="0" presId="urn:microsoft.com/office/officeart/2005/8/layout/default"/>
    <dgm:cxn modelId="{AFA4B96B-24E6-4F3E-835A-8C4F1627F484}" type="presOf" srcId="{80DA11E1-07FB-4A4E-8026-E71F4B4DA066}" destId="{3E800A27-3F4C-4538-A50E-23A3DD446506}" srcOrd="0" destOrd="0" presId="urn:microsoft.com/office/officeart/2005/8/layout/default"/>
    <dgm:cxn modelId="{4A15DB6B-FCCA-45E0-9BBC-A8CDFCBC7A6C}" type="presOf" srcId="{1B8737EC-DEBB-4EDF-AFFD-D76A3239556D}" destId="{11F2A83D-AF68-46DD-A5A4-13D475C50C7B}" srcOrd="0" destOrd="0" presId="urn:microsoft.com/office/officeart/2005/8/layout/default"/>
    <dgm:cxn modelId="{CCB09274-5EA2-44D8-B22D-04E3192B2B6F}" srcId="{A2381F3B-9AB3-4054-BA60-234E96603C65}" destId="{80DA11E1-07FB-4A4E-8026-E71F4B4DA066}" srcOrd="2" destOrd="0" parTransId="{A4372149-37AE-45C8-AA66-DF055CB70DEC}" sibTransId="{DE3C83A3-26F2-4264-BC3A-3606EAB6D89E}"/>
    <dgm:cxn modelId="{EAF91E77-ED79-41B9-A39C-5A9806A0E3B0}" srcId="{A2381F3B-9AB3-4054-BA60-234E96603C65}" destId="{1B8737EC-DEBB-4EDF-AFFD-D76A3239556D}" srcOrd="1" destOrd="0" parTransId="{C00A034A-6BF5-49BE-AFF3-0FC2D5DBF317}" sibTransId="{D7F8710E-7F5B-4F7A-835D-6FBE32F05F84}"/>
    <dgm:cxn modelId="{C0C76B84-227D-42B4-A23E-2D3A89D4EEC3}" type="presOf" srcId="{A2381F3B-9AB3-4054-BA60-234E96603C65}" destId="{FCE8B605-B639-4C0E-A8BB-EADDEA64A55D}" srcOrd="0" destOrd="0" presId="urn:microsoft.com/office/officeart/2005/8/layout/default"/>
    <dgm:cxn modelId="{D4B2F488-9BAE-4E7F-85EC-ADB64BA77778}" srcId="{A2381F3B-9AB3-4054-BA60-234E96603C65}" destId="{321A1EBD-270A-44EC-A1AE-DA122C621B6E}" srcOrd="8" destOrd="0" parTransId="{AA3B1F02-95EF-4C75-94F7-D2A4A7410013}" sibTransId="{E26BAFCC-73C9-447C-97C7-C104FD75BADC}"/>
    <dgm:cxn modelId="{5BC7468A-2700-4254-9A2D-1378DFA8D9EA}" srcId="{A2381F3B-9AB3-4054-BA60-234E96603C65}" destId="{A369BAD4-1122-46DB-88A4-5560751CC07B}" srcOrd="0" destOrd="0" parTransId="{EAF1523C-C622-48DE-821A-9333D939782C}" sibTransId="{8EE2D087-FA84-418D-807D-68C9BF087B48}"/>
    <dgm:cxn modelId="{35F1638B-072B-448B-9040-7A6BBAEB89AF}" srcId="{A2381F3B-9AB3-4054-BA60-234E96603C65}" destId="{27C913D6-7BE6-4290-A013-4B2F33DDEEB6}" srcOrd="5" destOrd="0" parTransId="{34B2C0D6-029F-487F-9503-6EB9E27164E6}" sibTransId="{E43B475B-C18B-4EB1-B7BE-3D4D98ADE962}"/>
    <dgm:cxn modelId="{A5D557A1-6FD2-42F8-949F-DE292C21FF58}" type="presOf" srcId="{41A393E3-EA7A-420A-BB60-4A4604753459}" destId="{56ECCE19-653A-4E66-ACD9-55F10611F2F0}" srcOrd="0" destOrd="0" presId="urn:microsoft.com/office/officeart/2005/8/layout/default"/>
    <dgm:cxn modelId="{1EFB2FB0-AE41-4C98-87CD-589C3276CA1D}" type="presOf" srcId="{2A514A4B-689B-489C-946B-5852BCE0AE79}" destId="{50C0B40A-A05D-4CCF-AA0A-CEE7775B62D0}" srcOrd="0" destOrd="0" presId="urn:microsoft.com/office/officeart/2005/8/layout/default"/>
    <dgm:cxn modelId="{4BCBF6BB-1848-4A25-9FAB-589DF7269682}" type="presOf" srcId="{321A1EBD-270A-44EC-A1AE-DA122C621B6E}" destId="{82110A3A-0AF4-4126-A34D-67E2B5EFF8D0}" srcOrd="0" destOrd="0" presId="urn:microsoft.com/office/officeart/2005/8/layout/default"/>
    <dgm:cxn modelId="{9C3755BC-57A6-44B6-8926-7073E7B6CCFD}" srcId="{A2381F3B-9AB3-4054-BA60-234E96603C65}" destId="{41A393E3-EA7A-420A-BB60-4A4604753459}" srcOrd="6" destOrd="0" parTransId="{BD97F7A4-4BAE-41C6-8130-D04B7DE2667E}" sibTransId="{36B4E948-4107-4433-8F85-9143EB254F63}"/>
    <dgm:cxn modelId="{125466D2-41A3-4B6C-80C2-B716006BCEA5}" type="presOf" srcId="{A369BAD4-1122-46DB-88A4-5560751CC07B}" destId="{7C1098E8-2D67-4CED-85AD-755B5EB568A9}" srcOrd="0" destOrd="0" presId="urn:microsoft.com/office/officeart/2005/8/layout/default"/>
    <dgm:cxn modelId="{77FEDDD6-4175-4654-9A85-3B3E252ADE16}" srcId="{A2381F3B-9AB3-4054-BA60-234E96603C65}" destId="{594A50C5-A217-4FCE-802B-70E0E1887752}" srcOrd="7" destOrd="0" parTransId="{25DBB74B-ECE7-41B9-AAFA-BBC92FE27284}" sibTransId="{9B4BF43C-AAB2-4B97-B7E8-5F9094955F2F}"/>
    <dgm:cxn modelId="{40A3DDDC-B729-481F-98C4-216EB37B7868}" srcId="{A2381F3B-9AB3-4054-BA60-234E96603C65}" destId="{FDB6C9CC-6076-41C2-B34D-AB34DDFCA533}" srcOrd="4" destOrd="0" parTransId="{9C3F9F88-C40C-4F1C-9766-0024D3D85E0D}" sibTransId="{8D5E8639-CBC0-4A37-82F7-02119D4973F3}"/>
    <dgm:cxn modelId="{C0D52EF8-2022-49CB-8A65-9FB0F63E8CE1}" type="presOf" srcId="{594A50C5-A217-4FCE-802B-70E0E1887752}" destId="{41FEFE73-251E-4C89-B093-10B5245524C6}" srcOrd="0" destOrd="0" presId="urn:microsoft.com/office/officeart/2005/8/layout/default"/>
    <dgm:cxn modelId="{D601484D-ADC0-41EA-9EC4-8C7D20CD068A}" type="presParOf" srcId="{FCE8B605-B639-4C0E-A8BB-EADDEA64A55D}" destId="{7C1098E8-2D67-4CED-85AD-755B5EB568A9}" srcOrd="0" destOrd="0" presId="urn:microsoft.com/office/officeart/2005/8/layout/default"/>
    <dgm:cxn modelId="{C8A9FF2A-C5F5-4952-B4DA-746959F97BB9}" type="presParOf" srcId="{FCE8B605-B639-4C0E-A8BB-EADDEA64A55D}" destId="{F57719E5-0C30-462F-B669-CC432C5544DC}" srcOrd="1" destOrd="0" presId="urn:microsoft.com/office/officeart/2005/8/layout/default"/>
    <dgm:cxn modelId="{2387C890-0438-4826-BE0A-9A08B42C5E31}" type="presParOf" srcId="{FCE8B605-B639-4C0E-A8BB-EADDEA64A55D}" destId="{11F2A83D-AF68-46DD-A5A4-13D475C50C7B}" srcOrd="2" destOrd="0" presId="urn:microsoft.com/office/officeart/2005/8/layout/default"/>
    <dgm:cxn modelId="{6908FBCA-69A7-4B2C-823B-B2F7536D57D6}" type="presParOf" srcId="{FCE8B605-B639-4C0E-A8BB-EADDEA64A55D}" destId="{AFA5AD66-748D-42F6-9548-BDE44016E77A}" srcOrd="3" destOrd="0" presId="urn:microsoft.com/office/officeart/2005/8/layout/default"/>
    <dgm:cxn modelId="{34309CAE-D945-4D62-AF08-67201B3BA446}" type="presParOf" srcId="{FCE8B605-B639-4C0E-A8BB-EADDEA64A55D}" destId="{3E800A27-3F4C-4538-A50E-23A3DD446506}" srcOrd="4" destOrd="0" presId="urn:microsoft.com/office/officeart/2005/8/layout/default"/>
    <dgm:cxn modelId="{D2118746-257C-4680-911C-77D1EA437DB0}" type="presParOf" srcId="{FCE8B605-B639-4C0E-A8BB-EADDEA64A55D}" destId="{4B302501-7C01-49DD-89EF-60D64E903966}" srcOrd="5" destOrd="0" presId="urn:microsoft.com/office/officeart/2005/8/layout/default"/>
    <dgm:cxn modelId="{DEFF4922-3F1F-427B-91DD-85A447368380}" type="presParOf" srcId="{FCE8B605-B639-4C0E-A8BB-EADDEA64A55D}" destId="{728DD033-9CEB-49E1-AF9B-18446FF25D12}" srcOrd="6" destOrd="0" presId="urn:microsoft.com/office/officeart/2005/8/layout/default"/>
    <dgm:cxn modelId="{5D36481F-E04A-47B4-8197-B8DB734569A5}" type="presParOf" srcId="{FCE8B605-B639-4C0E-A8BB-EADDEA64A55D}" destId="{58885E60-3812-451E-A1D6-1583832EF3A3}" srcOrd="7" destOrd="0" presId="urn:microsoft.com/office/officeart/2005/8/layout/default"/>
    <dgm:cxn modelId="{81BDAB13-84E6-443F-8C4A-DD8817726895}" type="presParOf" srcId="{FCE8B605-B639-4C0E-A8BB-EADDEA64A55D}" destId="{340C0314-5C9A-4AC9-8388-279DEC49C2FA}" srcOrd="8" destOrd="0" presId="urn:microsoft.com/office/officeart/2005/8/layout/default"/>
    <dgm:cxn modelId="{1B69CB59-E2D1-487B-B67F-F3FF90728F7B}" type="presParOf" srcId="{FCE8B605-B639-4C0E-A8BB-EADDEA64A55D}" destId="{F45E9D5F-BF79-4DFC-857B-496D4058A2D2}" srcOrd="9" destOrd="0" presId="urn:microsoft.com/office/officeart/2005/8/layout/default"/>
    <dgm:cxn modelId="{3BD345DA-1951-4C10-BBAE-D4DC12B026C6}" type="presParOf" srcId="{FCE8B605-B639-4C0E-A8BB-EADDEA64A55D}" destId="{DBC9EECE-2134-439B-A231-79C41CBA4EE3}" srcOrd="10" destOrd="0" presId="urn:microsoft.com/office/officeart/2005/8/layout/default"/>
    <dgm:cxn modelId="{975819ED-4327-44EF-AC7B-282DBA07240D}" type="presParOf" srcId="{FCE8B605-B639-4C0E-A8BB-EADDEA64A55D}" destId="{6825F3FF-8597-41A2-819A-AE91521D7735}" srcOrd="11" destOrd="0" presId="urn:microsoft.com/office/officeart/2005/8/layout/default"/>
    <dgm:cxn modelId="{48C12317-33F4-4B50-9207-8ABF42DBDB8E}" type="presParOf" srcId="{FCE8B605-B639-4C0E-A8BB-EADDEA64A55D}" destId="{56ECCE19-653A-4E66-ACD9-55F10611F2F0}" srcOrd="12" destOrd="0" presId="urn:microsoft.com/office/officeart/2005/8/layout/default"/>
    <dgm:cxn modelId="{FA6C5653-6A2B-478D-8964-A3C86092C0BB}" type="presParOf" srcId="{FCE8B605-B639-4C0E-A8BB-EADDEA64A55D}" destId="{B0CC3BD5-DC97-4B05-BEEE-B8E5B7309FEA}" srcOrd="13" destOrd="0" presId="urn:microsoft.com/office/officeart/2005/8/layout/default"/>
    <dgm:cxn modelId="{9BC65BCE-8FA6-464D-9153-88F570A5A7D9}" type="presParOf" srcId="{FCE8B605-B639-4C0E-A8BB-EADDEA64A55D}" destId="{41FEFE73-251E-4C89-B093-10B5245524C6}" srcOrd="14" destOrd="0" presId="urn:microsoft.com/office/officeart/2005/8/layout/default"/>
    <dgm:cxn modelId="{7BAAD88A-3713-41FF-B0D7-E50AB9FAF43D}" type="presParOf" srcId="{FCE8B605-B639-4C0E-A8BB-EADDEA64A55D}" destId="{72DC814D-9060-4AD3-B2FB-C57A064DFD5F}" srcOrd="15" destOrd="0" presId="urn:microsoft.com/office/officeart/2005/8/layout/default"/>
    <dgm:cxn modelId="{7F8464A9-E9D1-4EAA-AA6E-FFDDB194E276}" type="presParOf" srcId="{FCE8B605-B639-4C0E-A8BB-EADDEA64A55D}" destId="{82110A3A-0AF4-4126-A34D-67E2B5EFF8D0}" srcOrd="16" destOrd="0" presId="urn:microsoft.com/office/officeart/2005/8/layout/default"/>
    <dgm:cxn modelId="{47D5F984-E2F0-4309-A839-AD50D177BF15}" type="presParOf" srcId="{FCE8B605-B639-4C0E-A8BB-EADDEA64A55D}" destId="{80849CEF-BD46-45DC-8B4D-C37C53472364}" srcOrd="17" destOrd="0" presId="urn:microsoft.com/office/officeart/2005/8/layout/default"/>
    <dgm:cxn modelId="{42134CAD-E35F-458D-B3C0-320AB065BFCE}" type="presParOf" srcId="{FCE8B605-B639-4C0E-A8BB-EADDEA64A55D}" destId="{50C0B40A-A05D-4CCF-AA0A-CEE7775B62D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6">
            <a:alpha val="90000"/>
            <a:tint val="55000"/>
            <a:hueOff val="0"/>
            <a:satOff val="0"/>
            <a:lumOff val="0"/>
            <a:alphaOff val="0"/>
          </a:schemeClr>
        </a:solidFill>
        <a:ln w="6350" cap="flat" cmpd="sng" algn="ctr">
          <a:solidFill>
            <a:schemeClr val="accent6">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34344" y="590545"/>
          <a:ext cx="2613168" cy="1414573"/>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81821" y="2125993"/>
          <a:ext cx="5517203" cy="3278253"/>
        </a:xfrm>
        <a:prstGeom prst="round2SameRect">
          <a:avLst>
            <a:gd name="adj1" fmla="val 10500"/>
            <a:gd name="adj2" fmla="val 0"/>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r>
            <a:rPr lang="ro-RO" sz="1800" b="1" i="0" kern="1200"/>
            <a:t>La Meriba, Israel l-a pus la încercare pe Dumnezeu: „pentru că ispitiserăpe Domnul, zicândEste oare Domnul în mijlocul nostru, sau nu este?” (Exod 17:7). Cu toate acestea, din punctul de vedere al lui Dumnezeu, El a fost cel care a încercat pe Israel (Ps. 81:7). Israel nu a trecut încercarea, ci a rămas cu încăpăţânare în răzvrătirea sa, pentru care a trebuit să fie pedepsit (Ps. 95:8-11). Totuși, Dumnezeu le-a dat apa pe care au cerut-o (Ex. 17:5-6). Dar, dacă ar fi fost înțelepți, ar fi trecut testul. Atunci, Dumnezeu ar fi putut face mari minuni cu ei (Ps. 81:13-16).</a:t>
          </a:r>
          <a:endParaRPr lang="es-ES" sz="1800" b="1" kern="1200" dirty="0"/>
        </a:p>
      </dsp:txBody>
      <dsp:txXfrm rot="10800000">
        <a:off x="282639" y="2125993"/>
        <a:ext cx="5315567" cy="3177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2">
            <a:alpha val="90000"/>
            <a:tint val="55000"/>
            <a:hueOff val="0"/>
            <a:satOff val="0"/>
            <a:lumOff val="0"/>
            <a:alphaOff val="0"/>
          </a:schemeClr>
        </a:solidFill>
        <a:ln w="6350" cap="flat" cmpd="sng" algn="ctr">
          <a:solidFill>
            <a:schemeClr val="accent2">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16181" y="609823"/>
          <a:ext cx="2615722"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79124" y="2125993"/>
          <a:ext cx="5522596" cy="3278253"/>
        </a:xfrm>
        <a:prstGeom prst="round2SameRect">
          <a:avLst>
            <a:gd name="adj1" fmla="val 10500"/>
            <a:gd name="adj2" fmla="val 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1200"/>
            </a:spcAft>
            <a:buNone/>
          </a:pPr>
          <a:r>
            <a:rPr lang="ro-RO" sz="1800" b="1" i="0" kern="1200"/>
            <a:t>Iosif a fost închis în temniță, maltratat și năpăstuit. Dar el luase o decizie înțeleaptă: să-L slujească pe Dumnezeu indiferent de circumstanțe (Ps. 105:16-18; Gen. 39:7-9). Odată ce a trecut testul, Dumnezeu l-a înălțat (Ps. 105:19-21). Înțelepciunea lui a fost atât de evidentă încât Faraon l-a însărcinat să-i învețe pe bătrânii săi înțelepciunea cu care l-a înzestrat Dumnezeu (Ps. 105:22). Prin Iosif, Dumnezeu a dat viață întregii familii a lui Israel (Ps. 105:23).</a:t>
          </a:r>
          <a:endParaRPr lang="es-ES" sz="1800" b="1" kern="1200" dirty="0"/>
        </a:p>
      </dsp:txBody>
      <dsp:txXfrm rot="10800000">
        <a:off x="279942" y="2125993"/>
        <a:ext cx="5320960" cy="3177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F0830-D324-4DC7-9870-983C9DCAA18A}">
      <dsp:nvSpPr>
        <dsp:cNvPr id="0" name=""/>
        <dsp:cNvSpPr/>
      </dsp:nvSpPr>
      <dsp:spPr>
        <a:xfrm>
          <a:off x="0" y="37520"/>
          <a:ext cx="7440707" cy="1077401"/>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1</a:t>
          </a:r>
          <a:r>
            <a:rPr lang="es-ES" sz="2000" b="1" kern="1200">
              <a:effectLst>
                <a:outerShdw blurRad="38100" dist="38100" dir="2700000" algn="tl">
                  <a:srgbClr val="000000">
                    <a:alpha val="43137"/>
                  </a:srgbClr>
                </a:outerShdw>
              </a:effectLst>
            </a:rPr>
            <a:t>) </a:t>
          </a:r>
          <a:r>
            <a:rPr lang="ro-RO" sz="2000" b="1" kern="1200">
              <a:effectLst>
                <a:outerShdw blurRad="38100" dist="38100" dir="2700000" algn="tl">
                  <a:srgbClr val="000000">
                    <a:alpha val="43137"/>
                  </a:srgbClr>
                </a:outerShdw>
              </a:effectLst>
            </a:rPr>
            <a:t>Inima e înclinată către rău </a:t>
          </a:r>
          <a:endParaRPr lang="es-ES" sz="2000" b="1" kern="1200" dirty="0">
            <a:effectLst>
              <a:outerShdw blurRad="38100" dist="38100" dir="2700000" algn="tl">
                <a:srgbClr val="000000">
                  <a:alpha val="43137"/>
                </a:srgbClr>
              </a:outerShdw>
            </a:effectLst>
          </a:endParaRPr>
        </a:p>
      </dsp:txBody>
      <dsp:txXfrm>
        <a:off x="0" y="306870"/>
        <a:ext cx="7171357" cy="538701"/>
      </dsp:txXfrm>
    </dsp:sp>
    <dsp:sp modelId="{2AD6179C-97A9-4A75-96F7-1FD3A90DAF71}">
      <dsp:nvSpPr>
        <dsp:cNvPr id="0" name=""/>
        <dsp:cNvSpPr/>
      </dsp:nvSpPr>
      <dsp:spPr>
        <a:xfrm>
          <a:off x="-2959" y="824420"/>
          <a:ext cx="2278522" cy="2635787"/>
        </a:xfrm>
        <a:prstGeom prst="rect">
          <a:avLst/>
        </a:prstGeom>
        <a:solidFill>
          <a:srgbClr val="E8D9F3"/>
        </a:solidFill>
        <a:ln w="635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t>“</a:t>
          </a:r>
          <a:r>
            <a:rPr lang="ro-RO" sz="2000" b="1" kern="1200"/>
            <a:t>Nu-mi abate inima la lucruri rele</a:t>
          </a:r>
          <a:r>
            <a:rPr lang="es-ES" sz="2000" b="1" kern="1200"/>
            <a:t>”</a:t>
          </a:r>
          <a:endParaRPr lang="es-ES" sz="2000" b="1" kern="1200" dirty="0"/>
        </a:p>
        <a:p>
          <a:pPr marL="0" lvl="0" indent="0" algn="l" defTabSz="889000">
            <a:lnSpc>
              <a:spcPct val="90000"/>
            </a:lnSpc>
            <a:spcBef>
              <a:spcPct val="0"/>
            </a:spcBef>
            <a:spcAft>
              <a:spcPct val="35000"/>
            </a:spcAft>
            <a:buNone/>
          </a:pPr>
          <a:r>
            <a:rPr lang="es-ES" sz="2000" b="1" kern="1200"/>
            <a:t>“</a:t>
          </a:r>
          <a:r>
            <a:rPr lang="it-IT" sz="2000" b="1" i="0" kern="1200"/>
            <a:t>Ferice de omul care nu se duce la sfatul celor răi</a:t>
          </a:r>
          <a:r>
            <a:rPr lang="es-ES" sz="2000" b="1" kern="1200"/>
            <a:t>”</a:t>
          </a:r>
          <a:endParaRPr lang="es-ES" sz="2000" b="1" kern="1200" dirty="0"/>
        </a:p>
      </dsp:txBody>
      <dsp:txXfrm>
        <a:off x="-2959" y="824420"/>
        <a:ext cx="2278522" cy="2635787"/>
      </dsp:txXfrm>
    </dsp:sp>
    <dsp:sp modelId="{47380ABB-5A54-4FC1-AA86-BD0AA815744E}">
      <dsp:nvSpPr>
        <dsp:cNvPr id="0" name=""/>
        <dsp:cNvSpPr/>
      </dsp:nvSpPr>
      <dsp:spPr>
        <a:xfrm>
          <a:off x="2184016" y="385212"/>
          <a:ext cx="5141597" cy="1077401"/>
        </a:xfrm>
        <a:prstGeom prst="rightArrow">
          <a:avLst>
            <a:gd name="adj1" fmla="val 50000"/>
            <a:gd name="adj2" fmla="val 50000"/>
          </a:avLst>
        </a:prstGeom>
        <a:gradFill rotWithShape="0">
          <a:gsLst>
            <a:gs pos="0">
              <a:schemeClr val="accent3">
                <a:hueOff val="-2828560"/>
                <a:satOff val="3080"/>
                <a:lumOff val="4607"/>
                <a:alphaOff val="0"/>
                <a:satMod val="103000"/>
                <a:lumMod val="102000"/>
                <a:tint val="94000"/>
              </a:schemeClr>
            </a:gs>
            <a:gs pos="50000">
              <a:schemeClr val="accent3">
                <a:hueOff val="-2828560"/>
                <a:satOff val="3080"/>
                <a:lumOff val="4607"/>
                <a:alphaOff val="0"/>
                <a:satMod val="110000"/>
                <a:lumMod val="100000"/>
                <a:shade val="100000"/>
              </a:schemeClr>
            </a:gs>
            <a:gs pos="100000">
              <a:schemeClr val="accent3">
                <a:hueOff val="-2828560"/>
                <a:satOff val="3080"/>
                <a:lumOff val="460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2) </a:t>
          </a:r>
          <a:r>
            <a:rPr lang="ro-RO" sz="2000" b="1" kern="1200" dirty="0">
              <a:effectLst>
                <a:outerShdw blurRad="38100" dist="38100" dir="2700000" algn="tl">
                  <a:srgbClr val="000000">
                    <a:alpha val="43137"/>
                  </a:srgbClr>
                </a:outerShdw>
              </a:effectLst>
            </a:rPr>
            <a:t>Omul comite păcatul</a:t>
          </a:r>
          <a:endParaRPr lang="es-ES" sz="2000" b="1" kern="1200" dirty="0">
            <a:effectLst>
              <a:outerShdw blurRad="38100" dist="38100" dir="2700000" algn="tl">
                <a:srgbClr val="000000">
                  <a:alpha val="43137"/>
                </a:srgbClr>
              </a:outerShdw>
            </a:effectLst>
          </a:endParaRPr>
        </a:p>
      </dsp:txBody>
      <dsp:txXfrm>
        <a:off x="2184016" y="654562"/>
        <a:ext cx="4872247" cy="538701"/>
      </dsp:txXfrm>
    </dsp:sp>
    <dsp:sp modelId="{333849A9-85B3-45A3-9C3B-121483F10481}">
      <dsp:nvSpPr>
        <dsp:cNvPr id="0" name=""/>
        <dsp:cNvSpPr/>
      </dsp:nvSpPr>
      <dsp:spPr>
        <a:xfrm>
          <a:off x="2209143" y="1197418"/>
          <a:ext cx="2278522" cy="2373198"/>
        </a:xfrm>
        <a:prstGeom prst="rect">
          <a:avLst/>
        </a:prstGeom>
        <a:solidFill>
          <a:schemeClr val="accent1">
            <a:lumMod val="10000"/>
            <a:lumOff val="90000"/>
          </a:schemeClr>
        </a:solidFill>
        <a:ln w="6350" cap="flat" cmpd="sng" algn="ctr">
          <a:solidFill>
            <a:schemeClr val="accent3">
              <a:hueOff val="-2828560"/>
              <a:satOff val="3080"/>
              <a:lumOff val="4607"/>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t>“</a:t>
          </a:r>
          <a:r>
            <a:rPr lang="ro-RO" sz="2000" b="1" i="0" kern="1200"/>
            <a:t>la fapte vinovate, împreună cu oamenii care fac răul</a:t>
          </a:r>
          <a:r>
            <a:rPr lang="es-ES" sz="2000" b="1" kern="1200"/>
            <a:t>”</a:t>
          </a:r>
          <a:endParaRPr lang="es-ES" sz="2000" b="1" kern="1200" dirty="0"/>
        </a:p>
        <a:p>
          <a:pPr marL="0" lvl="0" indent="0" algn="l" defTabSz="889000">
            <a:lnSpc>
              <a:spcPct val="90000"/>
            </a:lnSpc>
            <a:spcBef>
              <a:spcPct val="0"/>
            </a:spcBef>
            <a:spcAft>
              <a:spcPct val="35000"/>
            </a:spcAft>
            <a:buNone/>
          </a:pPr>
          <a:r>
            <a:rPr lang="es-ES" sz="2000" b="1" kern="1200"/>
            <a:t>“</a:t>
          </a:r>
          <a:r>
            <a:rPr lang="ro-RO" sz="2000" b="1" i="0" kern="1200"/>
            <a:t>nu se oprește pe calea celor păcătoși</a:t>
          </a:r>
          <a:r>
            <a:rPr lang="es-ES" sz="2000" b="1" kern="1200"/>
            <a:t>”</a:t>
          </a:r>
          <a:endParaRPr lang="es-ES" sz="2000" b="1" kern="1200" dirty="0"/>
        </a:p>
      </dsp:txBody>
      <dsp:txXfrm>
        <a:off x="2209143" y="1197418"/>
        <a:ext cx="2278522" cy="2373198"/>
      </dsp:txXfrm>
    </dsp:sp>
    <dsp:sp modelId="{A1EFEAA4-57E4-4F2F-B028-43E07D1A6DB6}">
      <dsp:nvSpPr>
        <dsp:cNvPr id="0" name=""/>
        <dsp:cNvSpPr/>
      </dsp:nvSpPr>
      <dsp:spPr>
        <a:xfrm>
          <a:off x="4242645" y="744346"/>
          <a:ext cx="3302860" cy="1077401"/>
        </a:xfrm>
        <a:prstGeom prst="rightArrow">
          <a:avLst>
            <a:gd name="adj1" fmla="val 50000"/>
            <a:gd name="adj2" fmla="val 5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3) </a:t>
          </a:r>
          <a:r>
            <a:rPr lang="ro-RO" sz="2000" b="1" kern="1200" dirty="0">
              <a:effectLst>
                <a:outerShdw blurRad="38100" dist="38100" dir="2700000" algn="tl">
                  <a:srgbClr val="000000">
                    <a:alpha val="43137"/>
                  </a:srgbClr>
                </a:outerShdw>
              </a:effectLst>
            </a:rPr>
            <a:t>El se delectează în rău</a:t>
          </a:r>
          <a:endParaRPr lang="es-ES" sz="2000" b="1" kern="1200" dirty="0">
            <a:effectLst>
              <a:outerShdw blurRad="38100" dist="38100" dir="2700000" algn="tl">
                <a:srgbClr val="000000">
                  <a:alpha val="43137"/>
                </a:srgbClr>
              </a:outerShdw>
            </a:effectLst>
          </a:endParaRPr>
        </a:p>
      </dsp:txBody>
      <dsp:txXfrm>
        <a:off x="4242645" y="1013696"/>
        <a:ext cx="3033510" cy="538701"/>
      </dsp:txXfrm>
    </dsp:sp>
    <dsp:sp modelId="{69A1BC3A-0AA4-40E7-A3EA-8479317ADD6A}">
      <dsp:nvSpPr>
        <dsp:cNvPr id="0" name=""/>
        <dsp:cNvSpPr/>
      </dsp:nvSpPr>
      <dsp:spPr>
        <a:xfrm>
          <a:off x="4507603" y="1556123"/>
          <a:ext cx="2278522" cy="2045097"/>
        </a:xfrm>
        <a:prstGeom prst="rect">
          <a:avLst/>
        </a:prstGeom>
        <a:solidFill>
          <a:schemeClr val="accent4">
            <a:lumMod val="20000"/>
            <a:lumOff val="80000"/>
          </a:schemeClr>
        </a:solidFill>
        <a:ln w="635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t>“</a:t>
          </a:r>
          <a:r>
            <a:rPr lang="ro-RO" sz="2000" b="1" i="0" kern="1200"/>
            <a:t>și să nu mănânc din ospețele lor!</a:t>
          </a:r>
          <a:r>
            <a:rPr lang="es-ES" sz="2000" b="1" kern="1200"/>
            <a:t>”</a:t>
          </a:r>
          <a:endParaRPr lang="es-ES" sz="2000" b="1" kern="1200" dirty="0"/>
        </a:p>
        <a:p>
          <a:pPr marL="0" lvl="0" indent="0" algn="l" defTabSz="889000">
            <a:lnSpc>
              <a:spcPct val="90000"/>
            </a:lnSpc>
            <a:spcBef>
              <a:spcPct val="0"/>
            </a:spcBef>
            <a:spcAft>
              <a:spcPct val="35000"/>
            </a:spcAft>
            <a:buNone/>
          </a:pPr>
          <a:r>
            <a:rPr lang="es-ES" sz="2000" b="1" kern="1200"/>
            <a:t>“</a:t>
          </a:r>
          <a:r>
            <a:rPr lang="ro-RO" sz="2000" b="1" i="0" kern="1200"/>
            <a:t>și nu se așază pe scaunul celor batjocoritori!</a:t>
          </a:r>
          <a:r>
            <a:rPr lang="es-ES" sz="2000" b="1" kern="1200"/>
            <a:t>”</a:t>
          </a:r>
          <a:endParaRPr lang="es-ES" sz="2000" b="1" kern="1200" dirty="0"/>
        </a:p>
      </dsp:txBody>
      <dsp:txXfrm>
        <a:off x="4507603" y="1556123"/>
        <a:ext cx="2278522" cy="2045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098E8-2D67-4CED-85AD-755B5EB568A9}">
      <dsp:nvSpPr>
        <dsp:cNvPr id="0" name=""/>
        <dsp:cNvSpPr/>
      </dsp:nvSpPr>
      <dsp:spPr>
        <a:xfrm>
          <a:off x="260641" y="710"/>
          <a:ext cx="1978856" cy="1035932"/>
        </a:xfrm>
        <a:prstGeom prst="rect">
          <a:avLst/>
        </a:prstGeom>
        <a:solidFill>
          <a:srgbClr val="0070C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rPr>
            <a:t>Vom fi binecuvântați </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a:t>
          </a:r>
          <a:r>
            <a:rPr lang="ro-RO" sz="1800" b="1" kern="1200" dirty="0">
              <a:effectLst>
                <a:outerShdw blurRad="38100" dist="38100" dir="2700000" algn="tl">
                  <a:srgbClr val="000000">
                    <a:alpha val="43137"/>
                  </a:srgbClr>
                </a:outerShdw>
              </a:effectLst>
            </a:rPr>
            <a:t>Ps</a:t>
          </a:r>
          <a:r>
            <a:rPr lang="es-ES" sz="1800" b="1" kern="1200" dirty="0">
              <a:effectLst>
                <a:outerShdw blurRad="38100" dist="38100" dir="2700000" algn="tl">
                  <a:srgbClr val="000000">
                    <a:alpha val="43137"/>
                  </a:srgbClr>
                </a:outerShdw>
              </a:effectLst>
            </a:rPr>
            <a:t>. 1:1; 112:1; 128:1)</a:t>
          </a:r>
          <a:endParaRPr lang="es-ES" sz="1800" kern="1200" dirty="0">
            <a:effectLst>
              <a:outerShdw blurRad="38100" dist="38100" dir="2700000" algn="tl">
                <a:srgbClr val="000000">
                  <a:alpha val="43137"/>
                </a:srgbClr>
              </a:outerShdw>
            </a:effectLst>
          </a:endParaRPr>
        </a:p>
      </dsp:txBody>
      <dsp:txXfrm>
        <a:off x="260641" y="710"/>
        <a:ext cx="1978856" cy="1035932"/>
      </dsp:txXfrm>
    </dsp:sp>
    <dsp:sp modelId="{11F2A83D-AF68-46DD-A5A4-13D475C50C7B}">
      <dsp:nvSpPr>
        <dsp:cNvPr id="0" name=""/>
        <dsp:cNvSpPr/>
      </dsp:nvSpPr>
      <dsp:spPr>
        <a:xfrm>
          <a:off x="2412153" y="710"/>
          <a:ext cx="1726554" cy="1035932"/>
        </a:xfrm>
        <a:prstGeom prst="rect">
          <a:avLst/>
        </a:prstGeom>
        <a:solidFill>
          <a:srgbClr val="00B05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effectLst>
                <a:outerShdw blurRad="38100" dist="38100" dir="2700000" algn="tl">
                  <a:srgbClr val="000000">
                    <a:alpha val="43137"/>
                  </a:srgbClr>
                </a:outerShdw>
              </a:effectLst>
            </a:rPr>
            <a:t>Lucrările noastre vor prospera </a:t>
          </a:r>
          <a:r>
            <a:rPr lang="es-ES" sz="1800" b="1" kern="1200">
              <a:effectLst>
                <a:outerShdw blurRad="38100" dist="38100" dir="2700000" algn="tl">
                  <a:srgbClr val="000000">
                    <a:alpha val="43137"/>
                  </a:srgbClr>
                </a:outerShdw>
              </a:effectLst>
            </a:rPr>
            <a:t>(</a:t>
          </a:r>
          <a:r>
            <a:rPr lang="ro-RO" sz="1800" b="1" kern="1200">
              <a:effectLst>
                <a:outerShdw blurRad="38100" dist="38100" dir="2700000" algn="tl">
                  <a:srgbClr val="000000">
                    <a:alpha val="43137"/>
                  </a:srgbClr>
                </a:outerShdw>
              </a:effectLst>
            </a:rPr>
            <a:t>Ps</a:t>
          </a:r>
          <a:r>
            <a:rPr lang="es-ES" sz="1800" b="1" kern="1200">
              <a:effectLst>
                <a:outerShdw blurRad="38100" dist="38100" dir="2700000" algn="tl">
                  <a:srgbClr val="000000">
                    <a:alpha val="43137"/>
                  </a:srgbClr>
                </a:outerShdw>
              </a:effectLst>
            </a:rPr>
            <a:t>. 1:3; 128:2)</a:t>
          </a:r>
          <a:endParaRPr lang="es-ES" sz="1800" kern="1200">
            <a:effectLst>
              <a:outerShdw blurRad="38100" dist="38100" dir="2700000" algn="tl">
                <a:srgbClr val="000000">
                  <a:alpha val="43137"/>
                </a:srgbClr>
              </a:outerShdw>
            </a:effectLst>
          </a:endParaRPr>
        </a:p>
      </dsp:txBody>
      <dsp:txXfrm>
        <a:off x="2412153" y="710"/>
        <a:ext cx="1726554" cy="1035932"/>
      </dsp:txXfrm>
    </dsp:sp>
    <dsp:sp modelId="{3E800A27-3F4C-4538-A50E-23A3DD446506}">
      <dsp:nvSpPr>
        <dsp:cNvPr id="0" name=""/>
        <dsp:cNvSpPr/>
      </dsp:nvSpPr>
      <dsp:spPr>
        <a:xfrm>
          <a:off x="4311363" y="710"/>
          <a:ext cx="2216706" cy="1035932"/>
        </a:xfrm>
        <a:prstGeom prst="rect">
          <a:avLst/>
        </a:prstGeom>
        <a:solidFill>
          <a:srgbClr val="CC00C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effectLst>
                <a:outerShdw blurRad="38100" dist="38100" dir="2700000" algn="tl">
                  <a:srgbClr val="000000">
                    <a:alpha val="43137"/>
                  </a:srgbClr>
                </a:outerShdw>
              </a:effectLst>
            </a:rPr>
            <a:t>Descendenții noștri vor fi puternici</a:t>
          </a:r>
          <a:br>
            <a:rPr lang="es-ES" sz="1800" b="1" kern="1200">
              <a:effectLst>
                <a:outerShdw blurRad="38100" dist="38100" dir="2700000" algn="tl">
                  <a:srgbClr val="000000">
                    <a:alpha val="43137"/>
                  </a:srgbClr>
                </a:outerShdw>
              </a:effectLst>
            </a:rPr>
          </a:br>
          <a:r>
            <a:rPr lang="es-ES" sz="1800" b="1" kern="1200">
              <a:effectLst>
                <a:outerShdw blurRad="38100" dist="38100" dir="2700000" algn="tl">
                  <a:srgbClr val="000000">
                    <a:alpha val="43137"/>
                  </a:srgbClr>
                </a:outerShdw>
              </a:effectLst>
            </a:rPr>
            <a:t>(</a:t>
          </a:r>
          <a:r>
            <a:rPr lang="ro-RO" sz="1800" b="1" kern="1200">
              <a:effectLst>
                <a:outerShdw blurRad="38100" dist="38100" dir="2700000" algn="tl">
                  <a:srgbClr val="000000">
                    <a:alpha val="43137"/>
                  </a:srgbClr>
                </a:outerShdw>
              </a:effectLst>
            </a:rPr>
            <a:t>Ps</a:t>
          </a:r>
          <a:r>
            <a:rPr lang="es-ES" sz="1800" b="1" kern="1200">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112:2; 128:3)</a:t>
          </a:r>
          <a:endParaRPr lang="es-ES" sz="1800" kern="1200" dirty="0">
            <a:effectLst>
              <a:outerShdw blurRad="38100" dist="38100" dir="2700000" algn="tl">
                <a:srgbClr val="000000">
                  <a:alpha val="43137"/>
                </a:srgbClr>
              </a:outerShdw>
            </a:effectLst>
          </a:endParaRPr>
        </a:p>
      </dsp:txBody>
      <dsp:txXfrm>
        <a:off x="4311363" y="710"/>
        <a:ext cx="2216706" cy="1035932"/>
      </dsp:txXfrm>
    </dsp:sp>
    <dsp:sp modelId="{728DD033-9CEB-49E1-AF9B-18446FF25D12}">
      <dsp:nvSpPr>
        <dsp:cNvPr id="0" name=""/>
        <dsp:cNvSpPr/>
      </dsp:nvSpPr>
      <dsp:spPr>
        <a:xfrm>
          <a:off x="6700724" y="710"/>
          <a:ext cx="1726554" cy="1035932"/>
        </a:xfrm>
        <a:prstGeom prst="rect">
          <a:avLst/>
        </a:prstGeom>
        <a:solidFill>
          <a:schemeClr val="accent5">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effectLst>
                <a:outerShdw blurRad="38100" dist="38100" dir="2700000" algn="tl">
                  <a:srgbClr val="000000">
                    <a:alpha val="43137"/>
                  </a:srgbClr>
                </a:outerShdw>
              </a:effectLst>
            </a:rPr>
            <a:t>Vom avea bogății și belșug</a:t>
          </a:r>
          <a:br>
            <a:rPr lang="es-ES" sz="1800" b="1" kern="1200">
              <a:effectLst>
                <a:outerShdw blurRad="38100" dist="38100" dir="2700000" algn="tl">
                  <a:srgbClr val="000000">
                    <a:alpha val="43137"/>
                  </a:srgbClr>
                </a:outerShdw>
              </a:effectLst>
            </a:rPr>
          </a:br>
          <a:r>
            <a:rPr lang="es-ES" sz="1800" b="1" kern="1200">
              <a:effectLst>
                <a:outerShdw blurRad="38100" dist="38100" dir="2700000" algn="tl">
                  <a:srgbClr val="000000">
                    <a:alpha val="43137"/>
                  </a:srgbClr>
                </a:outerShdw>
              </a:effectLst>
            </a:rPr>
            <a:t>(</a:t>
          </a:r>
          <a:r>
            <a:rPr lang="ro-RO" sz="1800" b="1" kern="1200">
              <a:effectLst>
                <a:outerShdw blurRad="38100" dist="38100" dir="2700000" algn="tl">
                  <a:srgbClr val="000000">
                    <a:alpha val="43137"/>
                  </a:srgbClr>
                </a:outerShdw>
              </a:effectLst>
            </a:rPr>
            <a:t>Ps</a:t>
          </a:r>
          <a:r>
            <a:rPr lang="es-ES" sz="1800" b="1" kern="1200">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112:3)</a:t>
          </a:r>
          <a:endParaRPr lang="es-ES" sz="1800" kern="1200" dirty="0">
            <a:effectLst>
              <a:outerShdw blurRad="38100" dist="38100" dir="2700000" algn="tl">
                <a:srgbClr val="000000">
                  <a:alpha val="43137"/>
                </a:srgbClr>
              </a:outerShdw>
            </a:effectLst>
          </a:endParaRPr>
        </a:p>
      </dsp:txBody>
      <dsp:txXfrm>
        <a:off x="6700724" y="710"/>
        <a:ext cx="1726554" cy="1035932"/>
      </dsp:txXfrm>
    </dsp:sp>
    <dsp:sp modelId="{340C0314-5C9A-4AC9-8388-279DEC49C2FA}">
      <dsp:nvSpPr>
        <dsp:cNvPr id="0" name=""/>
        <dsp:cNvSpPr/>
      </dsp:nvSpPr>
      <dsp:spPr>
        <a:xfrm>
          <a:off x="260641" y="1209298"/>
          <a:ext cx="1978856" cy="1035932"/>
        </a:xfrm>
        <a:prstGeom prst="rect">
          <a:avLst/>
        </a:prstGeom>
        <a:solidFill>
          <a:schemeClr val="accent6">
            <a:hueOff val="0"/>
            <a:satOff val="0"/>
            <a:lumOff val="0"/>
            <a:alphaOff val="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effectLst>
                <a:outerShdw blurRad="38100" dist="38100" dir="2700000" algn="tl">
                  <a:srgbClr val="000000">
                    <a:alpha val="43137"/>
                  </a:srgbClr>
                </a:outerShdw>
              </a:effectLst>
            </a:rPr>
            <a:t>Vom umbla în lumina lui Dumnezeu </a:t>
          </a:r>
          <a:br>
            <a:rPr lang="es-ES" sz="1800" b="1" kern="1200">
              <a:effectLst>
                <a:outerShdw blurRad="38100" dist="38100" dir="2700000" algn="tl">
                  <a:srgbClr val="000000">
                    <a:alpha val="43137"/>
                  </a:srgbClr>
                </a:outerShdw>
              </a:effectLst>
            </a:rPr>
          </a:br>
          <a:r>
            <a:rPr lang="es-ES" sz="1800" b="1" kern="1200">
              <a:effectLst>
                <a:outerShdw blurRad="38100" dist="38100" dir="2700000" algn="tl">
                  <a:srgbClr val="000000">
                    <a:alpha val="43137"/>
                  </a:srgbClr>
                </a:outerShdw>
              </a:effectLst>
            </a:rPr>
            <a:t>(</a:t>
          </a:r>
          <a:r>
            <a:rPr lang="ro-RO" sz="1800" b="1" kern="1200">
              <a:effectLst>
                <a:outerShdw blurRad="38100" dist="38100" dir="2700000" algn="tl">
                  <a:srgbClr val="000000">
                    <a:alpha val="43137"/>
                  </a:srgbClr>
                </a:outerShdw>
              </a:effectLst>
            </a:rPr>
            <a:t>Ps</a:t>
          </a:r>
          <a:r>
            <a:rPr lang="es-ES" sz="1800" b="1" kern="1200">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112:4)</a:t>
          </a:r>
          <a:endParaRPr lang="es-ES" sz="1800" kern="1200" dirty="0">
            <a:effectLst>
              <a:outerShdw blurRad="38100" dist="38100" dir="2700000" algn="tl">
                <a:srgbClr val="000000">
                  <a:alpha val="43137"/>
                </a:srgbClr>
              </a:outerShdw>
            </a:effectLst>
          </a:endParaRPr>
        </a:p>
      </dsp:txBody>
      <dsp:txXfrm>
        <a:off x="260641" y="1209298"/>
        <a:ext cx="1978856" cy="1035932"/>
      </dsp:txXfrm>
    </dsp:sp>
    <dsp:sp modelId="{DBC9EECE-2134-439B-A231-79C41CBA4EE3}">
      <dsp:nvSpPr>
        <dsp:cNvPr id="0" name=""/>
        <dsp:cNvSpPr/>
      </dsp:nvSpPr>
      <dsp:spPr>
        <a:xfrm>
          <a:off x="2412153" y="1209298"/>
          <a:ext cx="1726554" cy="1035932"/>
        </a:xfrm>
        <a:prstGeom prst="rect">
          <a:avLst/>
        </a:prstGeom>
        <a:solidFill>
          <a:schemeClr val="accent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effectLst>
                <a:outerShdw blurRad="38100" dist="38100" dir="2700000" algn="tl">
                  <a:srgbClr val="000000">
                    <a:alpha val="43137"/>
                  </a:srgbClr>
                </a:outerShdw>
              </a:effectLst>
            </a:rPr>
            <a:t>Ne vom administra bine lucrurile</a:t>
          </a:r>
          <a:br>
            <a:rPr lang="es-ES" sz="1800" b="1" kern="1200">
              <a:effectLst>
                <a:outerShdw blurRad="38100" dist="38100" dir="2700000" algn="tl">
                  <a:srgbClr val="000000">
                    <a:alpha val="43137"/>
                  </a:srgbClr>
                </a:outerShdw>
              </a:effectLst>
            </a:rPr>
          </a:br>
          <a:r>
            <a:rPr lang="es-ES" sz="1800" b="1" kern="1200">
              <a:effectLst>
                <a:outerShdw blurRad="38100" dist="38100" dir="2700000" algn="tl">
                  <a:srgbClr val="000000">
                    <a:alpha val="43137"/>
                  </a:srgbClr>
                </a:outerShdw>
              </a:effectLst>
            </a:rPr>
            <a:t>(</a:t>
          </a:r>
          <a:r>
            <a:rPr lang="ro-RO" sz="1800" b="1" kern="1200">
              <a:effectLst>
                <a:outerShdw blurRad="38100" dist="38100" dir="2700000" algn="tl">
                  <a:srgbClr val="000000">
                    <a:alpha val="43137"/>
                  </a:srgbClr>
                </a:outerShdw>
              </a:effectLst>
            </a:rPr>
            <a:t>Ps</a:t>
          </a:r>
          <a:r>
            <a:rPr lang="es-ES" sz="1800" b="1" kern="1200">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112:5)</a:t>
          </a:r>
          <a:endParaRPr lang="es-ES" sz="1800" kern="1200" dirty="0">
            <a:effectLst>
              <a:outerShdw blurRad="38100" dist="38100" dir="2700000" algn="tl">
                <a:srgbClr val="000000">
                  <a:alpha val="43137"/>
                </a:srgbClr>
              </a:outerShdw>
            </a:effectLst>
          </a:endParaRPr>
        </a:p>
      </dsp:txBody>
      <dsp:txXfrm>
        <a:off x="2412153" y="1209298"/>
        <a:ext cx="1726554" cy="1035932"/>
      </dsp:txXfrm>
    </dsp:sp>
    <dsp:sp modelId="{56ECCE19-653A-4E66-ACD9-55F10611F2F0}">
      <dsp:nvSpPr>
        <dsp:cNvPr id="0" name=""/>
        <dsp:cNvSpPr/>
      </dsp:nvSpPr>
      <dsp:spPr>
        <a:xfrm>
          <a:off x="4311363" y="1209298"/>
          <a:ext cx="2216706" cy="1035932"/>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rPr>
            <a:t>Nu ne vom clătina și vom fi pomeniți </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a:t>
          </a:r>
          <a:r>
            <a:rPr lang="ro-RO" sz="1800" b="1" kern="1200" dirty="0">
              <a:effectLst>
                <a:outerShdw blurRad="38100" dist="38100" dir="2700000" algn="tl">
                  <a:srgbClr val="000000">
                    <a:alpha val="43137"/>
                  </a:srgbClr>
                </a:outerShdw>
              </a:effectLst>
            </a:rPr>
            <a:t>Ps</a:t>
          </a:r>
          <a:r>
            <a:rPr lang="es-ES" sz="1800" b="1" kern="1200" dirty="0">
              <a:effectLst>
                <a:outerShdw blurRad="38100" dist="38100" dir="2700000" algn="tl">
                  <a:srgbClr val="000000">
                    <a:alpha val="43137"/>
                  </a:srgbClr>
                </a:outerShdw>
              </a:effectLst>
            </a:rPr>
            <a:t>. 112:6)</a:t>
          </a:r>
          <a:endParaRPr lang="es-ES" sz="1800" kern="1200" dirty="0">
            <a:effectLst>
              <a:outerShdw blurRad="38100" dist="38100" dir="2700000" algn="tl">
                <a:srgbClr val="000000">
                  <a:alpha val="43137"/>
                </a:srgbClr>
              </a:outerShdw>
            </a:effectLst>
          </a:endParaRPr>
        </a:p>
      </dsp:txBody>
      <dsp:txXfrm>
        <a:off x="4311363" y="1209298"/>
        <a:ext cx="2216706" cy="1035932"/>
      </dsp:txXfrm>
    </dsp:sp>
    <dsp:sp modelId="{41FEFE73-251E-4C89-B093-10B5245524C6}">
      <dsp:nvSpPr>
        <dsp:cNvPr id="0" name=""/>
        <dsp:cNvSpPr/>
      </dsp:nvSpPr>
      <dsp:spPr>
        <a:xfrm>
          <a:off x="6700724" y="1209298"/>
          <a:ext cx="1726554" cy="1035932"/>
        </a:xfrm>
        <a:prstGeom prst="rect">
          <a:avLst/>
        </a:prstGeom>
        <a:solidFill>
          <a:srgbClr val="A60E2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effectLst>
                <a:outerShdw blurRad="38100" dist="38100" dir="2700000" algn="tl">
                  <a:srgbClr val="000000">
                    <a:alpha val="43137"/>
                  </a:srgbClr>
                </a:outerShdw>
              </a:effectLst>
            </a:rPr>
            <a:t>Nu ne tememe de veștile rele </a:t>
          </a:r>
          <a:r>
            <a:rPr lang="es-ES" sz="1800" b="1" kern="1200">
              <a:effectLst>
                <a:outerShdw blurRad="38100" dist="38100" dir="2700000" algn="tl">
                  <a:srgbClr val="000000">
                    <a:alpha val="43137"/>
                  </a:srgbClr>
                </a:outerShdw>
              </a:effectLst>
            </a:rPr>
            <a:t>(</a:t>
          </a:r>
          <a:r>
            <a:rPr lang="ro-RO" sz="1800" b="1" kern="1200">
              <a:effectLst>
                <a:outerShdw blurRad="38100" dist="38100" dir="2700000" algn="tl">
                  <a:srgbClr val="000000">
                    <a:alpha val="43137"/>
                  </a:srgbClr>
                </a:outerShdw>
              </a:effectLst>
            </a:rPr>
            <a:t>Ps.</a:t>
          </a:r>
          <a:r>
            <a:rPr lang="es-ES" sz="1800" b="1" kern="1200">
              <a:effectLst>
                <a:outerShdw blurRad="38100" dist="38100" dir="2700000" algn="tl">
                  <a:srgbClr val="000000">
                    <a:alpha val="43137"/>
                  </a:srgbClr>
                </a:outerShdw>
              </a:effectLst>
            </a:rPr>
            <a:t> 112:7)</a:t>
          </a:r>
          <a:endParaRPr lang="es-ES" sz="1800" kern="1200">
            <a:effectLst>
              <a:outerShdw blurRad="38100" dist="38100" dir="2700000" algn="tl">
                <a:srgbClr val="000000">
                  <a:alpha val="43137"/>
                </a:srgbClr>
              </a:outerShdw>
            </a:effectLst>
          </a:endParaRPr>
        </a:p>
      </dsp:txBody>
      <dsp:txXfrm>
        <a:off x="6700724" y="1209298"/>
        <a:ext cx="1726554" cy="1035932"/>
      </dsp:txXfrm>
    </dsp:sp>
    <dsp:sp modelId="{82110A3A-0AF4-4126-A34D-67E2B5EFF8D0}">
      <dsp:nvSpPr>
        <dsp:cNvPr id="0" name=""/>
        <dsp:cNvSpPr/>
      </dsp:nvSpPr>
      <dsp:spPr>
        <a:xfrm>
          <a:off x="185363" y="2409723"/>
          <a:ext cx="2093758" cy="1035932"/>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effectLst>
                <a:outerShdw blurRad="38100" dist="38100" dir="2700000" algn="tl">
                  <a:srgbClr val="000000">
                    <a:alpha val="43137"/>
                  </a:srgbClr>
                </a:outerShdw>
              </a:effectLst>
            </a:rPr>
            <a:t>Ne vom înving dușmanii </a:t>
          </a:r>
          <a:r>
            <a:rPr lang="es-ES" sz="1800" b="1" kern="1200">
              <a:effectLst>
                <a:outerShdw blurRad="38100" dist="38100" dir="2700000" algn="tl">
                  <a:srgbClr val="000000">
                    <a:alpha val="43137"/>
                  </a:srgbClr>
                </a:outerShdw>
              </a:effectLst>
            </a:rPr>
            <a:t>(</a:t>
          </a:r>
          <a:r>
            <a:rPr lang="ro-RO" sz="1800" b="1" kern="1200">
              <a:effectLst>
                <a:outerShdw blurRad="38100" dist="38100" dir="2700000" algn="tl">
                  <a:srgbClr val="000000">
                    <a:alpha val="43137"/>
                  </a:srgbClr>
                </a:outerShdw>
              </a:effectLst>
            </a:rPr>
            <a:t>Ps</a:t>
          </a:r>
          <a:r>
            <a:rPr lang="es-ES" sz="1800" b="1" kern="1200">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112:8)</a:t>
          </a:r>
          <a:endParaRPr lang="es-ES" sz="1800" kern="1200" dirty="0">
            <a:effectLst>
              <a:outerShdw blurRad="38100" dist="38100" dir="2700000" algn="tl">
                <a:srgbClr val="000000">
                  <a:alpha val="43137"/>
                </a:srgbClr>
              </a:outerShdw>
            </a:effectLst>
          </a:endParaRPr>
        </a:p>
      </dsp:txBody>
      <dsp:txXfrm>
        <a:off x="185363" y="2409723"/>
        <a:ext cx="2093758" cy="1035932"/>
      </dsp:txXfrm>
    </dsp:sp>
    <dsp:sp modelId="{50C0B40A-A05D-4CCF-AA0A-CEE7775B62D0}">
      <dsp:nvSpPr>
        <dsp:cNvPr id="0" name=""/>
        <dsp:cNvSpPr/>
      </dsp:nvSpPr>
      <dsp:spPr>
        <a:xfrm>
          <a:off x="2480300" y="2409723"/>
          <a:ext cx="1726554" cy="1035932"/>
        </a:xfrm>
        <a:prstGeom prst="rect">
          <a:avLst/>
        </a:prstGeom>
        <a:solidFill>
          <a:srgbClr val="DE840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effectLst>
                <a:outerShdw blurRad="38100" dist="38100" dir="2700000" algn="tl">
                  <a:srgbClr val="000000">
                    <a:alpha val="43137"/>
                  </a:srgbClr>
                </a:outerShdw>
              </a:effectLst>
            </a:rPr>
            <a:t>Vom fi înălțați în slavă</a:t>
          </a:r>
          <a:br>
            <a:rPr lang="es-ES" sz="1800" b="1" kern="1200">
              <a:effectLst>
                <a:outerShdw blurRad="38100" dist="38100" dir="2700000" algn="tl">
                  <a:srgbClr val="000000">
                    <a:alpha val="43137"/>
                  </a:srgbClr>
                </a:outerShdw>
              </a:effectLst>
            </a:rPr>
          </a:br>
          <a:r>
            <a:rPr lang="es-ES" sz="1800" b="1" kern="1200">
              <a:effectLst>
                <a:outerShdw blurRad="38100" dist="38100" dir="2700000" algn="tl">
                  <a:srgbClr val="000000">
                    <a:alpha val="43137"/>
                  </a:srgbClr>
                </a:outerShdw>
              </a:effectLst>
            </a:rPr>
            <a:t>(</a:t>
          </a:r>
          <a:r>
            <a:rPr lang="ro-RO" sz="1800" b="1" kern="1200">
              <a:effectLst>
                <a:outerShdw blurRad="38100" dist="38100" dir="2700000" algn="tl">
                  <a:srgbClr val="000000">
                    <a:alpha val="43137"/>
                  </a:srgbClr>
                </a:outerShdw>
              </a:effectLst>
            </a:rPr>
            <a:t>Ps</a:t>
          </a:r>
          <a:r>
            <a:rPr lang="es-ES" sz="1800" b="1" kern="1200">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112:9)</a:t>
          </a:r>
          <a:endParaRPr lang="es-ES" sz="1800" kern="1200" dirty="0">
            <a:effectLst>
              <a:outerShdw blurRad="38100" dist="38100" dir="2700000" algn="tl">
                <a:srgbClr val="000000">
                  <a:alpha val="43137"/>
                </a:srgbClr>
              </a:outerShdw>
            </a:effectLst>
          </a:endParaRPr>
        </a:p>
      </dsp:txBody>
      <dsp:txXfrm>
        <a:off x="2480300" y="2409723"/>
        <a:ext cx="1726554" cy="103593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11348-688B-8C87-E9E7-28D6808427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E2394DC-DA14-5FD7-BF09-C1A16294A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A83422-4DA9-7AF8-8A7E-D5EC56FC308B}"/>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5" name="Marcador de pie de página 4">
            <a:extLst>
              <a:ext uri="{FF2B5EF4-FFF2-40B4-BE49-F238E27FC236}">
                <a16:creationId xmlns:a16="http://schemas.microsoft.com/office/drawing/2014/main" id="{900EA2F4-AE56-DEE1-A169-601D5F6C10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971660-6DD5-AE2F-3AA0-28255F32ED39}"/>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39038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CFA0C-9696-B4EA-92F5-FA259AA5AC0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F00F5B-1B3D-8D1A-FEBA-B2669C6E2A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26227-E72B-7A69-D33D-71B636D302EF}"/>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5" name="Marcador de pie de página 4">
            <a:extLst>
              <a:ext uri="{FF2B5EF4-FFF2-40B4-BE49-F238E27FC236}">
                <a16:creationId xmlns:a16="http://schemas.microsoft.com/office/drawing/2014/main" id="{1596C85C-2AF0-2C07-0742-9798DD0EF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421721-8BE9-62F3-D909-0244CBFFD810}"/>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2311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E72018-6BDB-687F-BBE0-FFCD5A24B99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F9D8B4-4E78-5A2B-C407-38DDCF2B298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6FE8608-2EC4-EB6C-FBB3-98721CFF0B85}"/>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5" name="Marcador de pie de página 4">
            <a:extLst>
              <a:ext uri="{FF2B5EF4-FFF2-40B4-BE49-F238E27FC236}">
                <a16:creationId xmlns:a16="http://schemas.microsoft.com/office/drawing/2014/main" id="{FF33C073-84B5-3EE3-9831-878A555E8A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7A013A-B726-54CA-C50A-1D3D73F260A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17126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184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7675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14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9918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589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19200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7640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47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383AD-301D-C4A8-2477-C9E34A99EF0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784EDF-54F3-D1BA-6418-C3E0F6904A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E7DA1E-EA1B-762E-9961-DC31BFDEE970}"/>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5" name="Marcador de pie de página 4">
            <a:extLst>
              <a:ext uri="{FF2B5EF4-FFF2-40B4-BE49-F238E27FC236}">
                <a16:creationId xmlns:a16="http://schemas.microsoft.com/office/drawing/2014/main" id="{22E70ABD-FCBE-1D5F-BB3B-55322EEFE9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C70635-85BD-72C7-ED7F-4FFEB3FE85AC}"/>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389117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42329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7965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22/02/2024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6751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490C7-597B-034D-362A-E9ACA655B4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E3B7E70-DF7A-A054-5A12-578D60C81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CAECC2-F31B-3513-D460-14A4072B552E}"/>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5" name="Marcador de pie de página 4">
            <a:extLst>
              <a:ext uri="{FF2B5EF4-FFF2-40B4-BE49-F238E27FC236}">
                <a16:creationId xmlns:a16="http://schemas.microsoft.com/office/drawing/2014/main" id="{85EBB2AA-9E18-38F5-4834-46892CADF4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3A4B29-72B7-5A07-C715-7D6ED5C67DEB}"/>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380275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BEFB9-9882-5895-39F1-BF13F244510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8AF4A2-FD65-9A29-C35E-C34C68BBDB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9A69A6F-6443-A8D5-0232-AF6763D4B75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838C0F7-A1AA-1753-2047-9978665B5561}"/>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6" name="Marcador de pie de página 5">
            <a:extLst>
              <a:ext uri="{FF2B5EF4-FFF2-40B4-BE49-F238E27FC236}">
                <a16:creationId xmlns:a16="http://schemas.microsoft.com/office/drawing/2014/main" id="{C64B39C5-5D03-7F4B-904F-CB322B6768E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9187BD-3EC6-2EB0-2BBA-0E15D8A47375}"/>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417245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6D95E-48B3-B04C-D644-DECADCCB72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168558-0FE8-D819-ECE9-C8DD3D64D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FF4A455-2A3E-D1A9-D0C1-FCB14293EB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CB14A97-3FCC-2045-71FF-DDA488873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A01B328-113A-A25B-25B6-0595304D0D8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7CCFB99-5C7D-A3B7-1B96-27678A5BF36D}"/>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8" name="Marcador de pie de página 7">
            <a:extLst>
              <a:ext uri="{FF2B5EF4-FFF2-40B4-BE49-F238E27FC236}">
                <a16:creationId xmlns:a16="http://schemas.microsoft.com/office/drawing/2014/main" id="{BD8962AB-0FD4-F429-F5A0-27B6EDB1B7D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65C3339-B0BE-4A59-DEEE-3D85D7507730}"/>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8689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2CFB1-6F96-934F-5F51-65EBC764157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146806-BF5E-1B36-742D-F6ACB4CD5375}"/>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4" name="Marcador de pie de página 3">
            <a:extLst>
              <a:ext uri="{FF2B5EF4-FFF2-40B4-BE49-F238E27FC236}">
                <a16:creationId xmlns:a16="http://schemas.microsoft.com/office/drawing/2014/main" id="{DDC552E2-BA45-1CEA-414F-DE60C44771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869DE3-D22F-0A0C-00B0-475ACCEF80BB}"/>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408469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113EF5-F7DC-B738-15D8-870B32B2F9C0}"/>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3" name="Marcador de pie de página 2">
            <a:extLst>
              <a:ext uri="{FF2B5EF4-FFF2-40B4-BE49-F238E27FC236}">
                <a16:creationId xmlns:a16="http://schemas.microsoft.com/office/drawing/2014/main" id="{F01AA64A-DB08-B7BB-5C12-8717C09E129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A453BF-43E2-8DB4-6D91-5972FA430C4F}"/>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7003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8BF7A-B2CA-C57E-FCC3-90084121A2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2397DD-B108-8EE0-2A79-A37243322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9AF7471-97A2-8B34-3329-E1E97B5D5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3D2840-C2D7-E0BF-EFCC-65574B9C35EA}"/>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6" name="Marcador de pie de página 5">
            <a:extLst>
              <a:ext uri="{FF2B5EF4-FFF2-40B4-BE49-F238E27FC236}">
                <a16:creationId xmlns:a16="http://schemas.microsoft.com/office/drawing/2014/main" id="{906D900C-3505-B6DB-57C8-10BFEB6FD1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FB3E7C-23DB-E40D-F2F0-2A104917A70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149833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2506E-897F-7882-952E-7EB0F546B2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BF48F2-436A-46DE-ACB0-1C976B80F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00F6BD-417B-EC01-629D-7F3410A29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6BE3A9-6C63-0264-46D5-46AF50424ADB}"/>
              </a:ext>
            </a:extLst>
          </p:cNvPr>
          <p:cNvSpPr>
            <a:spLocks noGrp="1"/>
          </p:cNvSpPr>
          <p:nvPr>
            <p:ph type="dt" sz="half" idx="10"/>
          </p:nvPr>
        </p:nvSpPr>
        <p:spPr/>
        <p:txBody>
          <a:bodyPr/>
          <a:lstStyle/>
          <a:p>
            <a:fld id="{C3021541-81FB-45D9-9FD0-E8BE38A72FDC}" type="datetimeFigureOut">
              <a:rPr lang="es-ES" smtClean="0"/>
              <a:t>22/02/2024</a:t>
            </a:fld>
            <a:endParaRPr lang="es-ES"/>
          </a:p>
        </p:txBody>
      </p:sp>
      <p:sp>
        <p:nvSpPr>
          <p:cNvPr id="6" name="Marcador de pie de página 5">
            <a:extLst>
              <a:ext uri="{FF2B5EF4-FFF2-40B4-BE49-F238E27FC236}">
                <a16:creationId xmlns:a16="http://schemas.microsoft.com/office/drawing/2014/main" id="{CAF11EC4-92A6-3FC8-E8C7-A08BE1CF8B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A6E8C9-33D1-DFB0-1593-F4DC93660EB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1695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AC6248-AEB2-6E30-30DC-8517232A70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23EB14-405D-30A0-8834-485D02117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56514A-B790-C92E-6A37-A935780B9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21541-81FB-45D9-9FD0-E8BE38A72FDC}" type="datetimeFigureOut">
              <a:rPr lang="es-ES" smtClean="0"/>
              <a:t>22/02/2024</a:t>
            </a:fld>
            <a:endParaRPr lang="es-ES"/>
          </a:p>
        </p:txBody>
      </p:sp>
      <p:sp>
        <p:nvSpPr>
          <p:cNvPr id="5" name="Marcador de pie de página 4">
            <a:extLst>
              <a:ext uri="{FF2B5EF4-FFF2-40B4-BE49-F238E27FC236}">
                <a16:creationId xmlns:a16="http://schemas.microsoft.com/office/drawing/2014/main" id="{246BEA1F-99E8-2AEA-6C0C-9B5C2B41F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74EE679-589B-EBBF-0A0D-934F0FF53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94EE9-C4CC-425A-A5AF-A08DE8A82C7B}" type="slidenum">
              <a:rPr lang="es-ES" smtClean="0"/>
              <a:t>‹Nº›</a:t>
            </a:fld>
            <a:endParaRPr lang="es-ES"/>
          </a:p>
        </p:txBody>
      </p:sp>
    </p:spTree>
    <p:extLst>
      <p:ext uri="{BB962C8B-B14F-4D97-AF65-F5344CB8AC3E}">
        <p14:creationId xmlns:p14="http://schemas.microsoft.com/office/powerpoint/2010/main" val="96302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22/02/2024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277615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3.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7C7AD12-775C-5789-04D1-76CDE4300C32}"/>
              </a:ext>
            </a:extLst>
          </p:cNvPr>
          <p:cNvSpPr txBox="1"/>
          <p:nvPr/>
        </p:nvSpPr>
        <p:spPr>
          <a:xfrm>
            <a:off x="254337" y="-54049"/>
            <a:ext cx="5051088" cy="6028895"/>
          </a:xfrm>
          <a:prstGeom prst="rect">
            <a:avLst/>
          </a:prstGeom>
          <a:noFill/>
        </p:spPr>
        <p:txBody>
          <a:bodyPr wrap="square" rtlCol="0">
            <a:spAutoFit/>
            <a:scene3d>
              <a:camera prst="orthographicFront"/>
              <a:lightRig rig="twoPt" dir="t"/>
            </a:scene3d>
            <a:sp3d extrusionH="57150">
              <a:bevelT h="25400" prst="softRound"/>
            </a:sp3d>
          </a:bodyPr>
          <a:lstStyle/>
          <a:p>
            <a:pPr algn="ctr">
              <a:lnSpc>
                <a:spcPct val="150000"/>
              </a:lnSpc>
            </a:pPr>
            <a:r>
              <a:rPr lang="ro-RO" sz="6600" b="1" spc="50">
                <a:ln w="22225" cmpd="sng">
                  <a:solidFill>
                    <a:schemeClr val="accent1"/>
                  </a:solidFill>
                  <a:prstDash val="solid"/>
                </a:ln>
                <a:solidFill>
                  <a:srgbClr val="70AD47">
                    <a:tint val="1000"/>
                  </a:srgbClr>
                </a:solidFill>
                <a:effectLst>
                  <a:glow rad="38100">
                    <a:schemeClr val="accent1">
                      <a:alpha val="40000"/>
                    </a:schemeClr>
                  </a:glow>
                </a:effectLst>
              </a:rPr>
              <a:t>ÎNȚELEPCIUNE PENTRU O VIAȚĂ NEPRIHĂNITĂ</a:t>
            </a:r>
            <a:endParaRPr lang="es-ES" sz="6600" b="1" spc="50" dirty="0">
              <a:ln w="222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45F1C77C-0F48-1311-174C-C59A28042AA1}"/>
              </a:ext>
            </a:extLst>
          </p:cNvPr>
          <p:cNvSpPr txBox="1"/>
          <p:nvPr/>
        </p:nvSpPr>
        <p:spPr>
          <a:xfrm>
            <a:off x="7340075" y="6514480"/>
            <a:ext cx="3155929" cy="338554"/>
          </a:xfrm>
          <a:prstGeom prst="rect">
            <a:avLst/>
          </a:prstGeom>
          <a:noFill/>
        </p:spPr>
        <p:txBody>
          <a:bodyPr wrap="none" rtlCol="0">
            <a:spAutoFit/>
          </a:bodyPr>
          <a:lstStyle/>
          <a:p>
            <a:pPr algn="r"/>
            <a:r>
              <a:rPr lang="ro-RO" sz="1600" b="1">
                <a:solidFill>
                  <a:schemeClr val="bg1"/>
                </a:solidFill>
                <a:effectLst>
                  <a:glow rad="114300">
                    <a:srgbClr val="472353"/>
                  </a:glow>
                  <a:outerShdw blurRad="38100" dist="38100" dir="2700000" algn="tl">
                    <a:srgbClr val="000000">
                      <a:alpha val="43137"/>
                    </a:srgbClr>
                  </a:outerShdw>
                </a:effectLst>
              </a:rPr>
              <a:t>Studiul </a:t>
            </a:r>
            <a:r>
              <a:rPr lang="es-ES" sz="1600" b="1">
                <a:solidFill>
                  <a:schemeClr val="bg1"/>
                </a:solidFill>
                <a:effectLst>
                  <a:glow rad="114300">
                    <a:srgbClr val="472353"/>
                  </a:glow>
                  <a:outerShdw blurRad="38100" dist="38100" dir="2700000" algn="tl">
                    <a:srgbClr val="000000">
                      <a:alpha val="43137"/>
                    </a:srgbClr>
                  </a:outerShdw>
                </a:effectLst>
              </a:rPr>
              <a:t> 8 </a:t>
            </a:r>
            <a:r>
              <a:rPr lang="ro-RO" sz="1600" b="1">
                <a:solidFill>
                  <a:schemeClr val="bg1"/>
                </a:solidFill>
                <a:effectLst>
                  <a:glow rad="114300">
                    <a:srgbClr val="472353"/>
                  </a:glow>
                  <a:outerShdw blurRad="38100" dist="38100" dir="2700000" algn="tl">
                    <a:srgbClr val="000000">
                      <a:alpha val="43137"/>
                    </a:srgbClr>
                  </a:outerShdw>
                </a:effectLst>
              </a:rPr>
              <a:t>pentru </a:t>
            </a:r>
            <a:r>
              <a:rPr lang="es-ES" sz="1600" b="1">
                <a:solidFill>
                  <a:schemeClr val="bg1"/>
                </a:solidFill>
                <a:effectLst>
                  <a:glow rad="114300">
                    <a:srgbClr val="472353"/>
                  </a:glow>
                  <a:outerShdw blurRad="38100" dist="38100" dir="2700000" algn="tl">
                    <a:srgbClr val="000000">
                      <a:alpha val="43137"/>
                    </a:srgbClr>
                  </a:outerShdw>
                </a:effectLst>
              </a:rPr>
              <a:t>24 </a:t>
            </a:r>
            <a:r>
              <a:rPr lang="ro-RO" sz="1600" b="1">
                <a:solidFill>
                  <a:schemeClr val="bg1"/>
                </a:solidFill>
                <a:effectLst>
                  <a:glow rad="114300">
                    <a:srgbClr val="472353"/>
                  </a:glow>
                  <a:outerShdw blurRad="38100" dist="38100" dir="2700000" algn="tl">
                    <a:srgbClr val="000000">
                      <a:alpha val="43137"/>
                    </a:srgbClr>
                  </a:outerShdw>
                </a:effectLst>
              </a:rPr>
              <a:t>februarie </a:t>
            </a:r>
            <a:r>
              <a:rPr lang="es-ES" sz="1600" b="1">
                <a:solidFill>
                  <a:schemeClr val="bg1"/>
                </a:solidFill>
                <a:effectLst>
                  <a:glow rad="114300">
                    <a:srgbClr val="472353"/>
                  </a:glow>
                  <a:outerShdw blurRad="38100" dist="38100" dir="2700000" algn="tl">
                    <a:srgbClr val="000000">
                      <a:alpha val="43137"/>
                    </a:srgbClr>
                  </a:outerShdw>
                </a:effectLst>
              </a:rPr>
              <a:t>2024</a:t>
            </a:r>
            <a:endParaRPr lang="es-ES" sz="1600" b="1" dirty="0">
              <a:solidFill>
                <a:schemeClr val="bg1"/>
              </a:solidFill>
              <a:effectLst>
                <a:glow rad="114300">
                  <a:srgbClr val="472353"/>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7217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A6AF1F-FA15-A2FF-491D-9F23D1736EDF}"/>
              </a:ext>
            </a:extLst>
          </p:cNvPr>
          <p:cNvSpPr txBox="1"/>
          <p:nvPr/>
        </p:nvSpPr>
        <p:spPr>
          <a:xfrm>
            <a:off x="2694316" y="926303"/>
            <a:ext cx="7191555" cy="4524315"/>
          </a:xfrm>
          <a:prstGeom prst="rect">
            <a:avLst/>
          </a:prstGeom>
          <a:noFill/>
        </p:spPr>
        <p:txBody>
          <a:bodyPr wrap="square">
            <a:spAutoFit/>
          </a:bodyPr>
          <a:lstStyle/>
          <a:p>
            <a:pPr>
              <a:spcBef>
                <a:spcPts val="600"/>
              </a:spcBef>
            </a:pPr>
            <a:r>
              <a:rPr lang="es-ES" sz="2400" b="1" dirty="0">
                <a:latin typeface="Constantia" panose="02030602050306030303" pitchFamily="18" charset="0"/>
              </a:rPr>
              <a:t>“</a:t>
            </a:r>
            <a:r>
              <a:rPr lang="es-ES" sz="2400" b="1" dirty="0" err="1">
                <a:latin typeface="Constantia" panose="02030602050306030303" pitchFamily="18" charset="0"/>
              </a:rPr>
              <a:t>Când</a:t>
            </a:r>
            <a:r>
              <a:rPr lang="es-ES" sz="2400" b="1" dirty="0">
                <a:latin typeface="Constantia" panose="02030602050306030303" pitchFamily="18" charset="0"/>
              </a:rPr>
              <a:t> </a:t>
            </a:r>
            <a:r>
              <a:rPr lang="es-ES" sz="2400" b="1" dirty="0" err="1">
                <a:latin typeface="Constantia" panose="02030602050306030303" pitchFamily="18" charset="0"/>
              </a:rPr>
              <a:t>mă</a:t>
            </a:r>
            <a:r>
              <a:rPr lang="es-ES" sz="2400" b="1" dirty="0">
                <a:latin typeface="Constantia" panose="02030602050306030303" pitchFamily="18" charset="0"/>
              </a:rPr>
              <a:t> </a:t>
            </a:r>
            <a:r>
              <a:rPr lang="es-ES" sz="2400" b="1" dirty="0" err="1">
                <a:latin typeface="Constantia" panose="02030602050306030303" pitchFamily="18" charset="0"/>
              </a:rPr>
              <a:t>gândesc</a:t>
            </a:r>
            <a:r>
              <a:rPr lang="es-ES" sz="2400" b="1" dirty="0">
                <a:latin typeface="Constantia" panose="02030602050306030303" pitchFamily="18" charset="0"/>
              </a:rPr>
              <a:t> la </a:t>
            </a:r>
            <a:r>
              <a:rPr lang="es-ES" sz="2400" b="1" dirty="0" err="1">
                <a:latin typeface="Constantia" panose="02030602050306030303" pitchFamily="18" charset="0"/>
              </a:rPr>
              <a:t>lucrarea</a:t>
            </a:r>
            <a:r>
              <a:rPr lang="es-ES" sz="2400" b="1" dirty="0">
                <a:latin typeface="Constantia" panose="02030602050306030303" pitchFamily="18" charset="0"/>
              </a:rPr>
              <a:t> pe care o </a:t>
            </a:r>
            <a:r>
              <a:rPr lang="es-ES" sz="2400" b="1" dirty="0" err="1">
                <a:latin typeface="Constantia" panose="02030602050306030303" pitchFamily="18" charset="0"/>
              </a:rPr>
              <a:t>face</a:t>
            </a:r>
            <a:r>
              <a:rPr lang="es-ES" sz="2400" b="1" dirty="0">
                <a:latin typeface="Constantia" panose="02030602050306030303" pitchFamily="18" charset="0"/>
              </a:rPr>
              <a:t> </a:t>
            </a:r>
            <a:r>
              <a:rPr lang="es-ES" sz="2400" b="1" dirty="0" err="1">
                <a:latin typeface="Constantia" panose="02030602050306030303" pitchFamily="18" charset="0"/>
              </a:rPr>
              <a:t>Dumnezeu</a:t>
            </a:r>
            <a:r>
              <a:rPr lang="es-ES" sz="2400" b="1" dirty="0">
                <a:latin typeface="Constantia" panose="02030602050306030303" pitchFamily="18" charset="0"/>
              </a:rPr>
              <a:t> </a:t>
            </a:r>
            <a:r>
              <a:rPr lang="es-ES" sz="2400" b="1" dirty="0" err="1">
                <a:latin typeface="Constantia" panose="02030602050306030303" pitchFamily="18" charset="0"/>
              </a:rPr>
              <a:t>pentru</a:t>
            </a:r>
            <a:r>
              <a:rPr lang="es-ES" sz="2400" b="1" dirty="0">
                <a:latin typeface="Constantia" panose="02030602050306030303" pitchFamily="18" charset="0"/>
              </a:rPr>
              <a:t> </a:t>
            </a:r>
            <a:r>
              <a:rPr lang="es-ES" sz="2400" b="1" dirty="0" err="1">
                <a:latin typeface="Constantia" panose="02030602050306030303" pitchFamily="18" charset="0"/>
              </a:rPr>
              <a:t>omul</a:t>
            </a:r>
            <a:r>
              <a:rPr lang="es-ES" sz="2400" b="1" dirty="0">
                <a:latin typeface="Constantia" panose="02030602050306030303" pitchFamily="18" charset="0"/>
              </a:rPr>
              <a:t> </a:t>
            </a:r>
            <a:r>
              <a:rPr lang="es-ES" sz="2400" b="1" dirty="0" err="1">
                <a:latin typeface="Constantia" panose="02030602050306030303" pitchFamily="18" charset="0"/>
              </a:rPr>
              <a:t>căzut</a:t>
            </a:r>
            <a:r>
              <a:rPr lang="es-ES" sz="2400" b="1" dirty="0">
                <a:latin typeface="Constantia" panose="02030602050306030303" pitchFamily="18" charset="0"/>
              </a:rPr>
              <a:t>, </a:t>
            </a:r>
            <a:r>
              <a:rPr lang="es-ES" sz="2400" b="1" dirty="0" err="1">
                <a:latin typeface="Constantia" panose="02030602050306030303" pitchFamily="18" charset="0"/>
              </a:rPr>
              <a:t>mă</a:t>
            </a:r>
            <a:r>
              <a:rPr lang="es-ES" sz="2400" b="1" dirty="0">
                <a:latin typeface="Constantia" panose="02030602050306030303" pitchFamily="18" charset="0"/>
              </a:rPr>
              <a:t> </a:t>
            </a:r>
            <a:r>
              <a:rPr lang="es-ES" sz="2400" b="1" dirty="0" err="1">
                <a:latin typeface="Constantia" panose="02030602050306030303" pitchFamily="18" charset="0"/>
              </a:rPr>
              <a:t>cuprinde</a:t>
            </a:r>
            <a:r>
              <a:rPr lang="es-ES" sz="2400" b="1" dirty="0">
                <a:latin typeface="Constantia" panose="02030602050306030303" pitchFamily="18" charset="0"/>
              </a:rPr>
              <a:t> </a:t>
            </a:r>
            <a:r>
              <a:rPr lang="es-ES" sz="2400" b="1" dirty="0" err="1">
                <a:latin typeface="Constantia" panose="02030602050306030303" pitchFamily="18" charset="0"/>
              </a:rPr>
              <a:t>uimirea</a:t>
            </a:r>
            <a:r>
              <a:rPr lang="es-ES" sz="2400" b="1" dirty="0">
                <a:latin typeface="Constantia" panose="02030602050306030303" pitchFamily="18" charset="0"/>
              </a:rPr>
              <a:t> </a:t>
            </a:r>
            <a:r>
              <a:rPr lang="es-ES" sz="2400" b="1" dirty="0" err="1">
                <a:latin typeface="Constantia" panose="02030602050306030303" pitchFamily="18" charset="0"/>
              </a:rPr>
              <a:t>că</a:t>
            </a:r>
            <a:r>
              <a:rPr lang="es-ES" sz="2400" b="1" dirty="0">
                <a:latin typeface="Constantia" panose="02030602050306030303" pitchFamily="18" charset="0"/>
              </a:rPr>
              <a:t> El </a:t>
            </a:r>
            <a:r>
              <a:rPr lang="es-ES" sz="2400" b="1" dirty="0" err="1">
                <a:latin typeface="Constantia" panose="02030602050306030303" pitchFamily="18" charset="0"/>
              </a:rPr>
              <a:t>vrea</a:t>
            </a:r>
            <a:r>
              <a:rPr lang="es-ES" sz="2400" b="1" dirty="0">
                <a:latin typeface="Constantia" panose="02030602050306030303" pitchFamily="18" charset="0"/>
              </a:rPr>
              <a:t> </a:t>
            </a:r>
            <a:r>
              <a:rPr lang="es-ES" sz="2400" b="1" dirty="0" err="1">
                <a:latin typeface="Constantia" panose="02030602050306030303" pitchFamily="18" charset="0"/>
              </a:rPr>
              <a:t>să</a:t>
            </a:r>
            <a:r>
              <a:rPr lang="es-ES" sz="2400" b="1" dirty="0">
                <a:latin typeface="Constantia" panose="02030602050306030303" pitchFamily="18" charset="0"/>
              </a:rPr>
              <a:t> le </a:t>
            </a:r>
            <a:r>
              <a:rPr lang="es-ES" sz="2400" b="1" dirty="0" err="1">
                <a:latin typeface="Constantia" panose="02030602050306030303" pitchFamily="18" charset="0"/>
              </a:rPr>
              <a:t>ia</a:t>
            </a:r>
            <a:r>
              <a:rPr lang="es-ES" sz="2400" b="1" dirty="0">
                <a:latin typeface="Constantia" panose="02030602050306030303" pitchFamily="18" charset="0"/>
              </a:rPr>
              <a:t> pe </a:t>
            </a:r>
            <a:r>
              <a:rPr lang="es-ES" sz="2400" b="1" dirty="0" err="1">
                <a:latin typeface="Constantia" panose="02030602050306030303" pitchFamily="18" charset="0"/>
              </a:rPr>
              <a:t>sărmanele</a:t>
            </a:r>
            <a:r>
              <a:rPr lang="es-ES" sz="2400" b="1" dirty="0">
                <a:latin typeface="Constantia" panose="02030602050306030303" pitchFamily="18" charset="0"/>
              </a:rPr>
              <a:t> </a:t>
            </a:r>
            <a:r>
              <a:rPr lang="es-ES" sz="2400" b="1" dirty="0" err="1">
                <a:latin typeface="Constantia" panose="02030602050306030303" pitchFamily="18" charset="0"/>
              </a:rPr>
              <a:t>ființe</a:t>
            </a:r>
            <a:r>
              <a:rPr lang="es-ES" sz="2400" b="1" dirty="0">
                <a:latin typeface="Constantia" panose="02030602050306030303" pitchFamily="18" charset="0"/>
              </a:rPr>
              <a:t> </a:t>
            </a:r>
            <a:r>
              <a:rPr lang="es-ES" sz="2400" b="1" dirty="0" err="1">
                <a:latin typeface="Constantia" panose="02030602050306030303" pitchFamily="18" charset="0"/>
              </a:rPr>
              <a:t>căzute</a:t>
            </a:r>
            <a:r>
              <a:rPr lang="es-ES" sz="2400" b="1" dirty="0">
                <a:latin typeface="Constantia" panose="02030602050306030303" pitchFamily="18" charset="0"/>
              </a:rPr>
              <a:t> </a:t>
            </a:r>
            <a:r>
              <a:rPr lang="es-ES" sz="2400" b="1" dirty="0" err="1">
                <a:latin typeface="Constantia" panose="02030602050306030303" pitchFamily="18" charset="0"/>
              </a:rPr>
              <a:t>și</a:t>
            </a:r>
            <a:r>
              <a:rPr lang="es-ES" sz="2400" b="1" dirty="0">
                <a:latin typeface="Constantia" panose="02030602050306030303" pitchFamily="18" charset="0"/>
              </a:rPr>
              <a:t> </a:t>
            </a:r>
            <a:r>
              <a:rPr lang="es-ES" sz="2400" b="1" dirty="0" err="1">
                <a:latin typeface="Constantia" panose="02030602050306030303" pitchFamily="18" charset="0"/>
              </a:rPr>
              <a:t>să</a:t>
            </a:r>
            <a:r>
              <a:rPr lang="es-ES" sz="2400" b="1" dirty="0">
                <a:latin typeface="Constantia" panose="02030602050306030303" pitchFamily="18" charset="0"/>
              </a:rPr>
              <a:t> le </a:t>
            </a:r>
            <a:r>
              <a:rPr lang="es-ES" sz="2400" b="1" dirty="0" err="1">
                <a:latin typeface="Constantia" panose="02030602050306030303" pitchFamily="18" charset="0"/>
              </a:rPr>
              <a:t>dea</a:t>
            </a:r>
            <a:r>
              <a:rPr lang="es-ES" sz="2400" b="1" dirty="0">
                <a:latin typeface="Constantia" panose="02030602050306030303" pitchFamily="18" charset="0"/>
              </a:rPr>
              <a:t> putere </a:t>
            </a:r>
            <a:r>
              <a:rPr lang="es-ES" sz="2400" b="1" dirty="0" err="1">
                <a:latin typeface="Constantia" panose="02030602050306030303" pitchFamily="18" charset="0"/>
              </a:rPr>
              <a:t>morală</a:t>
            </a:r>
            <a:r>
              <a:rPr lang="es-ES" sz="2400" b="1" dirty="0">
                <a:latin typeface="Constantia" panose="02030602050306030303" pitchFamily="18" charset="0"/>
              </a:rPr>
              <a:t> </a:t>
            </a:r>
            <a:r>
              <a:rPr lang="es-ES" sz="2400" b="1" dirty="0" err="1">
                <a:latin typeface="Constantia" panose="02030602050306030303" pitchFamily="18" charset="0"/>
              </a:rPr>
              <a:t>pentru</a:t>
            </a:r>
            <a:r>
              <a:rPr lang="es-ES" sz="2400" b="1" dirty="0">
                <a:latin typeface="Constantia" panose="02030602050306030303" pitchFamily="18" charset="0"/>
              </a:rPr>
              <a:t> </a:t>
            </a:r>
            <a:r>
              <a:rPr lang="es-ES" sz="2400" b="1" dirty="0" err="1">
                <a:latin typeface="Constantia" panose="02030602050306030303" pitchFamily="18" charset="0"/>
              </a:rPr>
              <a:t>lucrarea</a:t>
            </a:r>
            <a:r>
              <a:rPr lang="es-ES" sz="2400" b="1" dirty="0">
                <a:latin typeface="Constantia" panose="02030602050306030303" pitchFamily="18" charset="0"/>
              </a:rPr>
              <a:t> </a:t>
            </a:r>
            <a:r>
              <a:rPr lang="es-ES" sz="2400" b="1" dirty="0" err="1">
                <a:latin typeface="Constantia" panose="02030602050306030303" pitchFamily="18" charset="0"/>
              </a:rPr>
              <a:t>lăuntrică</a:t>
            </a:r>
            <a:r>
              <a:rPr lang="es-ES" sz="2400" b="1" dirty="0">
                <a:latin typeface="Constantia" panose="02030602050306030303" pitchFamily="18" charset="0"/>
              </a:rPr>
              <a:t> a </a:t>
            </a:r>
            <a:r>
              <a:rPr lang="es-ES" sz="2400" b="1" dirty="0" err="1">
                <a:latin typeface="Constantia" panose="02030602050306030303" pitchFamily="18" charset="0"/>
              </a:rPr>
              <a:t>harului</a:t>
            </a:r>
            <a:r>
              <a:rPr lang="es-ES" sz="2400" b="1" dirty="0">
                <a:latin typeface="Constantia" panose="02030602050306030303" pitchFamily="18" charset="0"/>
              </a:rPr>
              <a:t> </a:t>
            </a:r>
            <a:r>
              <a:rPr lang="es-ES" sz="2400" b="1" dirty="0" err="1">
                <a:latin typeface="Constantia" panose="02030602050306030303" pitchFamily="18" charset="0"/>
              </a:rPr>
              <a:t>Său</a:t>
            </a:r>
            <a:r>
              <a:rPr lang="es-ES" sz="2400" b="1" dirty="0">
                <a:latin typeface="Constantia" panose="02030602050306030303" pitchFamily="18" charset="0"/>
              </a:rPr>
              <a:t>, care </a:t>
            </a:r>
            <a:r>
              <a:rPr lang="es-ES" sz="2400" b="1" dirty="0" err="1">
                <a:latin typeface="Constantia" panose="02030602050306030303" pitchFamily="18" charset="0"/>
              </a:rPr>
              <a:t>transformă</a:t>
            </a:r>
            <a:r>
              <a:rPr lang="es-ES" sz="2400" b="1" dirty="0">
                <a:latin typeface="Constantia" panose="02030602050306030303" pitchFamily="18" charset="0"/>
              </a:rPr>
              <a:t> </a:t>
            </a:r>
            <a:r>
              <a:rPr lang="es-ES" sz="2400" b="1" dirty="0" err="1">
                <a:latin typeface="Constantia" panose="02030602050306030303" pitchFamily="18" charset="0"/>
              </a:rPr>
              <a:t>caracterul</a:t>
            </a:r>
            <a:r>
              <a:rPr lang="es-ES" sz="2400" b="1" dirty="0">
                <a:latin typeface="Constantia" panose="02030602050306030303" pitchFamily="18" charset="0"/>
              </a:rPr>
              <a:t> </a:t>
            </a:r>
            <a:r>
              <a:rPr lang="es-ES" sz="2400" b="1" dirty="0" err="1">
                <a:latin typeface="Constantia" panose="02030602050306030303" pitchFamily="18" charset="0"/>
              </a:rPr>
              <a:t>și</a:t>
            </a:r>
            <a:r>
              <a:rPr lang="es-ES" sz="2400" b="1" dirty="0">
                <a:latin typeface="Constantia" panose="02030602050306030303" pitchFamily="18" charset="0"/>
              </a:rPr>
              <a:t> </a:t>
            </a:r>
            <a:r>
              <a:rPr lang="es-ES" sz="2400" b="1" dirty="0" err="1">
                <a:latin typeface="Constantia" panose="02030602050306030303" pitchFamily="18" charset="0"/>
              </a:rPr>
              <a:t>îi</a:t>
            </a:r>
            <a:r>
              <a:rPr lang="es-ES" sz="2400" b="1" dirty="0">
                <a:latin typeface="Constantia" panose="02030602050306030303" pitchFamily="18" charset="0"/>
              </a:rPr>
              <a:t> </a:t>
            </a:r>
            <a:r>
              <a:rPr lang="es-ES" sz="2400" b="1" dirty="0" err="1">
                <a:latin typeface="Constantia" panose="02030602050306030303" pitchFamily="18" charset="0"/>
              </a:rPr>
              <a:t>face</a:t>
            </a:r>
            <a:r>
              <a:rPr lang="es-ES" sz="2400" b="1" dirty="0">
                <a:latin typeface="Constantia" panose="02030602050306030303" pitchFamily="18" charset="0"/>
              </a:rPr>
              <a:t> pe </a:t>
            </a:r>
            <a:r>
              <a:rPr lang="es-ES" sz="2400" b="1" dirty="0" err="1">
                <a:latin typeface="Constantia" panose="02030602050306030303" pitchFamily="18" charset="0"/>
              </a:rPr>
              <a:t>oameni</a:t>
            </a:r>
            <a:r>
              <a:rPr lang="es-ES" sz="2400" b="1" dirty="0">
                <a:latin typeface="Constantia" panose="02030602050306030303" pitchFamily="18" charset="0"/>
              </a:rPr>
              <a:t> </a:t>
            </a:r>
            <a:r>
              <a:rPr lang="es-ES" sz="2400" b="1" dirty="0" err="1">
                <a:latin typeface="Constantia" panose="02030602050306030303" pitchFamily="18" charset="0"/>
              </a:rPr>
              <a:t>potriviți</a:t>
            </a:r>
            <a:r>
              <a:rPr lang="es-ES" sz="2400" b="1" dirty="0">
                <a:latin typeface="Constantia" panose="02030602050306030303" pitchFamily="18" charset="0"/>
              </a:rPr>
              <a:t> </a:t>
            </a:r>
            <a:r>
              <a:rPr lang="es-ES" sz="2400" b="1" dirty="0" err="1">
                <a:latin typeface="Constantia" panose="02030602050306030303" pitchFamily="18" charset="0"/>
              </a:rPr>
              <a:t>pentru</a:t>
            </a:r>
            <a:r>
              <a:rPr lang="es-ES" sz="2400" b="1" dirty="0">
                <a:latin typeface="Constantia" panose="02030602050306030303" pitchFamily="18" charset="0"/>
              </a:rPr>
              <a:t> </a:t>
            </a:r>
            <a:r>
              <a:rPr lang="es-ES" sz="2400" b="1" dirty="0" err="1">
                <a:latin typeface="Constantia" panose="02030602050306030303" pitchFamily="18" charset="0"/>
              </a:rPr>
              <a:t>locașurile</a:t>
            </a:r>
            <a:r>
              <a:rPr lang="es-ES" sz="2400" b="1" dirty="0">
                <a:latin typeface="Constantia" panose="02030602050306030303" pitchFamily="18" charset="0"/>
              </a:rPr>
              <a:t> pe care le </a:t>
            </a:r>
            <a:r>
              <a:rPr lang="es-ES" sz="2400" b="1" dirty="0" err="1">
                <a:latin typeface="Constantia" panose="02030602050306030303" pitchFamily="18" charset="0"/>
              </a:rPr>
              <a:t>pregătește</a:t>
            </a:r>
            <a:r>
              <a:rPr lang="es-ES" sz="2400" b="1" dirty="0">
                <a:latin typeface="Constantia" panose="02030602050306030303" pitchFamily="18" charset="0"/>
              </a:rPr>
              <a:t> </a:t>
            </a:r>
            <a:r>
              <a:rPr lang="es-ES" sz="2400" b="1" dirty="0" err="1">
                <a:latin typeface="Constantia" panose="02030602050306030303" pitchFamily="18" charset="0"/>
              </a:rPr>
              <a:t>pentru</a:t>
            </a:r>
            <a:r>
              <a:rPr lang="es-ES" sz="2400" b="1" dirty="0">
                <a:latin typeface="Constantia" panose="02030602050306030303" pitchFamily="18" charset="0"/>
              </a:rPr>
              <a:t> </a:t>
            </a:r>
            <a:r>
              <a:rPr lang="es-ES" sz="2400" b="1" dirty="0" err="1">
                <a:latin typeface="Constantia" panose="02030602050306030303" pitchFamily="18" charset="0"/>
              </a:rPr>
              <a:t>ei</a:t>
            </a:r>
            <a:r>
              <a:rPr lang="es-ES" sz="2400" b="1" dirty="0">
                <a:latin typeface="Constantia" panose="02030602050306030303" pitchFamily="18" charset="0"/>
              </a:rPr>
              <a:t> – </a:t>
            </a:r>
            <a:r>
              <a:rPr lang="es-ES" sz="2400" b="1" dirty="0" err="1">
                <a:latin typeface="Constantia" panose="02030602050306030303" pitchFamily="18" charset="0"/>
              </a:rPr>
              <a:t>ființe</a:t>
            </a:r>
            <a:r>
              <a:rPr lang="es-ES" sz="2400" b="1" dirty="0">
                <a:latin typeface="Constantia" panose="02030602050306030303" pitchFamily="18" charset="0"/>
              </a:rPr>
              <a:t> </a:t>
            </a:r>
            <a:r>
              <a:rPr lang="es-ES" sz="2400" b="1" dirty="0" err="1">
                <a:latin typeface="Constantia" panose="02030602050306030303" pitchFamily="18" charset="0"/>
              </a:rPr>
              <a:t>potrivite</a:t>
            </a:r>
            <a:r>
              <a:rPr lang="es-ES" sz="2400" b="1" dirty="0">
                <a:latin typeface="Constantia" panose="02030602050306030303" pitchFamily="18" charset="0"/>
              </a:rPr>
              <a:t> </a:t>
            </a:r>
            <a:r>
              <a:rPr lang="es-ES" sz="2400" b="1" dirty="0" err="1">
                <a:latin typeface="Constantia" panose="02030602050306030303" pitchFamily="18" charset="0"/>
              </a:rPr>
              <a:t>să</a:t>
            </a:r>
            <a:r>
              <a:rPr lang="es-ES" sz="2400" b="1" dirty="0">
                <a:latin typeface="Constantia" panose="02030602050306030303" pitchFamily="18" charset="0"/>
              </a:rPr>
              <a:t> </a:t>
            </a:r>
            <a:r>
              <a:rPr lang="es-ES" sz="2400" b="1" dirty="0" err="1">
                <a:latin typeface="Constantia" panose="02030602050306030303" pitchFamily="18" charset="0"/>
              </a:rPr>
              <a:t>stea</a:t>
            </a:r>
            <a:r>
              <a:rPr lang="es-ES" sz="2400" b="1" dirty="0">
                <a:latin typeface="Constantia" panose="02030602050306030303" pitchFamily="18" charset="0"/>
              </a:rPr>
              <a:t> </a:t>
            </a:r>
            <a:r>
              <a:rPr lang="es-ES" sz="2400" b="1" dirty="0" err="1">
                <a:latin typeface="Constantia" panose="02030602050306030303" pitchFamily="18" charset="0"/>
              </a:rPr>
              <a:t>în</a:t>
            </a:r>
            <a:r>
              <a:rPr lang="es-ES" sz="2400" b="1" dirty="0">
                <a:latin typeface="Constantia" panose="02030602050306030303" pitchFamily="18" charset="0"/>
              </a:rPr>
              <a:t> </a:t>
            </a:r>
            <a:r>
              <a:rPr lang="es-ES" sz="2400" b="1" dirty="0" err="1">
                <a:latin typeface="Constantia" panose="02030602050306030303" pitchFamily="18" charset="0"/>
              </a:rPr>
              <a:t>prezența</a:t>
            </a:r>
            <a:r>
              <a:rPr lang="es-ES" sz="2400" b="1" dirty="0">
                <a:latin typeface="Constantia" panose="02030602050306030303" pitchFamily="18" charset="0"/>
              </a:rPr>
              <a:t> Sa, </a:t>
            </a:r>
            <a:r>
              <a:rPr lang="es-ES" sz="2400" b="1" dirty="0" err="1">
                <a:latin typeface="Constantia" panose="02030602050306030303" pitchFamily="18" charset="0"/>
              </a:rPr>
              <a:t>să</a:t>
            </a:r>
            <a:r>
              <a:rPr lang="es-ES" sz="2400" b="1" dirty="0">
                <a:latin typeface="Constantia" panose="02030602050306030303" pitchFamily="18" charset="0"/>
              </a:rPr>
              <a:t> fie </a:t>
            </a:r>
            <a:r>
              <a:rPr lang="es-ES" sz="2400" b="1" dirty="0" err="1">
                <a:latin typeface="Constantia" panose="02030602050306030303" pitchFamily="18" charset="0"/>
              </a:rPr>
              <a:t>împreună</a:t>
            </a:r>
            <a:r>
              <a:rPr lang="es-ES" sz="2400" b="1" dirty="0">
                <a:latin typeface="Constantia" panose="02030602050306030303" pitchFamily="18" charset="0"/>
              </a:rPr>
              <a:t> </a:t>
            </a:r>
            <a:r>
              <a:rPr lang="es-ES" sz="2400" b="1" dirty="0" err="1">
                <a:latin typeface="Constantia" panose="02030602050306030303" pitchFamily="18" charset="0"/>
              </a:rPr>
              <a:t>cu</a:t>
            </a:r>
            <a:r>
              <a:rPr lang="es-ES" sz="2400" b="1" dirty="0">
                <a:latin typeface="Constantia" panose="02030602050306030303" pitchFamily="18" charset="0"/>
              </a:rPr>
              <a:t> </a:t>
            </a:r>
            <a:r>
              <a:rPr lang="es-ES" sz="2400" b="1" dirty="0" err="1">
                <a:latin typeface="Constantia" panose="02030602050306030303" pitchFamily="18" charset="0"/>
              </a:rPr>
              <a:t>îngerii</a:t>
            </a:r>
            <a:r>
              <a:rPr lang="es-ES" sz="2400" b="1" dirty="0">
                <a:latin typeface="Constantia" panose="02030602050306030303" pitchFamily="18" charset="0"/>
              </a:rPr>
              <a:t> </a:t>
            </a:r>
            <a:r>
              <a:rPr lang="es-ES" sz="2400" b="1" dirty="0" err="1">
                <a:latin typeface="Constantia" panose="02030602050306030303" pitchFamily="18" charset="0"/>
              </a:rPr>
              <a:t>și</a:t>
            </a:r>
            <a:r>
              <a:rPr lang="es-ES" sz="2400" b="1" dirty="0">
                <a:latin typeface="Constantia" panose="02030602050306030303" pitchFamily="18" charset="0"/>
              </a:rPr>
              <a:t> </a:t>
            </a:r>
            <a:r>
              <a:rPr lang="es-ES" sz="2400" b="1" dirty="0" err="1">
                <a:latin typeface="Constantia" panose="02030602050306030303" pitchFamily="18" charset="0"/>
              </a:rPr>
              <a:t>să</a:t>
            </a:r>
            <a:r>
              <a:rPr lang="es-ES" sz="2400" b="1" dirty="0">
                <a:latin typeface="Constantia" panose="02030602050306030303" pitchFamily="18" charset="0"/>
              </a:rPr>
              <a:t> </a:t>
            </a:r>
            <a:r>
              <a:rPr lang="es-ES" sz="2400" b="1" dirty="0" err="1">
                <a:latin typeface="Constantia" panose="02030602050306030303" pitchFamily="18" charset="0"/>
              </a:rPr>
              <a:t>păstreze</a:t>
            </a:r>
            <a:r>
              <a:rPr lang="es-ES" sz="2400" b="1" dirty="0">
                <a:latin typeface="Constantia" panose="02030602050306030303" pitchFamily="18" charset="0"/>
              </a:rPr>
              <a:t> </a:t>
            </a:r>
            <a:r>
              <a:rPr lang="es-ES" sz="2400" b="1" dirty="0" err="1">
                <a:latin typeface="Constantia" panose="02030602050306030303" pitchFamily="18" charset="0"/>
              </a:rPr>
              <a:t>comuniunea</a:t>
            </a:r>
            <a:r>
              <a:rPr lang="es-ES" sz="2400" b="1" dirty="0">
                <a:latin typeface="Constantia" panose="02030602050306030303" pitchFamily="18" charset="0"/>
              </a:rPr>
              <a:t> </a:t>
            </a:r>
            <a:r>
              <a:rPr lang="es-ES" sz="2400" b="1" dirty="0" err="1">
                <a:latin typeface="Constantia" panose="02030602050306030303" pitchFamily="18" charset="0"/>
              </a:rPr>
              <a:t>cu</a:t>
            </a:r>
            <a:r>
              <a:rPr lang="es-ES" sz="2400" b="1" dirty="0">
                <a:latin typeface="Constantia" panose="02030602050306030303" pitchFamily="18" charset="0"/>
              </a:rPr>
              <a:t> </a:t>
            </a:r>
            <a:r>
              <a:rPr lang="es-ES" sz="2400" b="1" dirty="0" err="1">
                <a:latin typeface="Constantia" panose="02030602050306030303" pitchFamily="18" charset="0"/>
              </a:rPr>
              <a:t>Dumnezeu</a:t>
            </a:r>
            <a:r>
              <a:rPr lang="es-ES" sz="2400" b="1" dirty="0">
                <a:latin typeface="Constantia" panose="02030602050306030303" pitchFamily="18" charset="0"/>
              </a:rPr>
              <a:t>. O, </a:t>
            </a:r>
            <a:r>
              <a:rPr lang="es-ES" sz="2400" b="1" dirty="0" err="1">
                <a:latin typeface="Constantia" panose="02030602050306030303" pitchFamily="18" charset="0"/>
              </a:rPr>
              <a:t>cât</a:t>
            </a:r>
            <a:r>
              <a:rPr lang="es-ES" sz="2400" b="1" dirty="0">
                <a:latin typeface="Constantia" panose="02030602050306030303" pitchFamily="18" charset="0"/>
              </a:rPr>
              <a:t> de </a:t>
            </a:r>
            <a:r>
              <a:rPr lang="es-ES" sz="2400" b="1" dirty="0" err="1">
                <a:latin typeface="Constantia" panose="02030602050306030303" pitchFamily="18" charset="0"/>
              </a:rPr>
              <a:t>mult</a:t>
            </a:r>
            <a:r>
              <a:rPr lang="es-ES" sz="2400" b="1" dirty="0">
                <a:latin typeface="Constantia" panose="02030602050306030303" pitchFamily="18" charset="0"/>
              </a:rPr>
              <a:t> </a:t>
            </a:r>
            <a:r>
              <a:rPr lang="es-ES" sz="2400" b="1" dirty="0" err="1">
                <a:latin typeface="Constantia" panose="02030602050306030303" pitchFamily="18" charset="0"/>
              </a:rPr>
              <a:t>dorește</a:t>
            </a:r>
            <a:r>
              <a:rPr lang="es-ES" sz="2400" b="1" dirty="0">
                <a:latin typeface="Constantia" panose="02030602050306030303" pitchFamily="18" charset="0"/>
              </a:rPr>
              <a:t> </a:t>
            </a:r>
            <a:r>
              <a:rPr lang="es-ES" sz="2400" b="1" dirty="0" err="1">
                <a:latin typeface="Constantia" panose="02030602050306030303" pitchFamily="18" charset="0"/>
              </a:rPr>
              <a:t>inima</a:t>
            </a:r>
            <a:r>
              <a:rPr lang="es-ES" sz="2400" b="1" dirty="0">
                <a:latin typeface="Constantia" panose="02030602050306030303" pitchFamily="18" charset="0"/>
              </a:rPr>
              <a:t> mea </a:t>
            </a:r>
            <a:r>
              <a:rPr lang="es-ES" sz="2400" b="1" dirty="0" err="1">
                <a:latin typeface="Constantia" panose="02030602050306030303" pitchFamily="18" charset="0"/>
              </a:rPr>
              <a:t>să</a:t>
            </a:r>
            <a:r>
              <a:rPr lang="es-ES" sz="2400" b="1" dirty="0">
                <a:latin typeface="Constantia" panose="02030602050306030303" pitchFamily="18" charset="0"/>
              </a:rPr>
              <a:t> </a:t>
            </a:r>
            <a:r>
              <a:rPr lang="es-ES" sz="2400" b="1" dirty="0" err="1">
                <a:latin typeface="Constantia" panose="02030602050306030303" pitchFamily="18" charset="0"/>
              </a:rPr>
              <a:t>fiu</a:t>
            </a:r>
            <a:r>
              <a:rPr lang="es-ES" sz="2400" b="1" dirty="0">
                <a:latin typeface="Constantia" panose="02030602050306030303" pitchFamily="18" charset="0"/>
              </a:rPr>
              <a:t> una </a:t>
            </a:r>
            <a:r>
              <a:rPr lang="es-ES" sz="2400" b="1" dirty="0" err="1">
                <a:latin typeface="Constantia" panose="02030602050306030303" pitchFamily="18" charset="0"/>
              </a:rPr>
              <a:t>dintre</a:t>
            </a:r>
            <a:r>
              <a:rPr lang="es-ES" sz="2400" b="1" dirty="0">
                <a:latin typeface="Constantia" panose="02030602050306030303" pitchFamily="18" charset="0"/>
              </a:rPr>
              <a:t> </a:t>
            </a:r>
            <a:r>
              <a:rPr lang="es-ES" sz="2400" b="1" dirty="0" err="1">
                <a:latin typeface="Constantia" panose="02030602050306030303" pitchFamily="18" charset="0"/>
              </a:rPr>
              <a:t>aceia</a:t>
            </a:r>
            <a:r>
              <a:rPr lang="es-ES" sz="2400" b="1" dirty="0">
                <a:latin typeface="Constantia" panose="02030602050306030303" pitchFamily="18" charset="0"/>
              </a:rPr>
              <a:t> care </a:t>
            </a:r>
            <a:r>
              <a:rPr lang="es-ES" sz="2400" b="1" dirty="0" err="1">
                <a:latin typeface="Constantia" panose="02030602050306030303" pitchFamily="18" charset="0"/>
              </a:rPr>
              <a:t>vor</a:t>
            </a:r>
            <a:r>
              <a:rPr lang="es-ES" sz="2400" b="1" dirty="0">
                <a:latin typeface="Constantia" panose="02030602050306030303" pitchFamily="18" charset="0"/>
              </a:rPr>
              <a:t> </a:t>
            </a:r>
            <a:r>
              <a:rPr lang="es-ES" sz="2400" b="1" dirty="0" err="1">
                <a:latin typeface="Constantia" panose="02030602050306030303" pitchFamily="18" charset="0"/>
              </a:rPr>
              <a:t>umbla</a:t>
            </a:r>
            <a:r>
              <a:rPr lang="es-ES" sz="2400" b="1" dirty="0">
                <a:latin typeface="Constantia" panose="02030602050306030303" pitchFamily="18" charset="0"/>
              </a:rPr>
              <a:t> </a:t>
            </a:r>
            <a:r>
              <a:rPr lang="es-ES" sz="2400" b="1" dirty="0" err="1">
                <a:latin typeface="Constantia" panose="02030602050306030303" pitchFamily="18" charset="0"/>
              </a:rPr>
              <a:t>cu</a:t>
            </a:r>
            <a:r>
              <a:rPr lang="es-ES" sz="2400" b="1" dirty="0">
                <a:latin typeface="Constantia" panose="02030602050306030303" pitchFamily="18" charset="0"/>
              </a:rPr>
              <a:t> </a:t>
            </a:r>
            <a:r>
              <a:rPr lang="es-ES" sz="2400" b="1" dirty="0" err="1">
                <a:latin typeface="Constantia" panose="02030602050306030303" pitchFamily="18" charset="0"/>
              </a:rPr>
              <a:t>Isus</a:t>
            </a:r>
            <a:r>
              <a:rPr lang="es-ES" sz="2400" b="1" dirty="0">
                <a:latin typeface="Constantia" panose="02030602050306030303" pitchFamily="18" charset="0"/>
              </a:rPr>
              <a:t> </a:t>
            </a:r>
            <a:r>
              <a:rPr lang="es-ES" sz="2400" b="1" dirty="0" err="1">
                <a:latin typeface="Constantia" panose="02030602050306030303" pitchFamily="18" charset="0"/>
              </a:rPr>
              <a:t>Hristos</a:t>
            </a:r>
            <a:r>
              <a:rPr lang="es-ES" sz="2400" b="1" dirty="0">
                <a:latin typeface="Constantia" panose="02030602050306030303" pitchFamily="18" charset="0"/>
              </a:rPr>
              <a:t> pe </a:t>
            </a:r>
            <a:r>
              <a:rPr lang="es-ES" sz="2400" b="1" dirty="0" err="1">
                <a:latin typeface="Constantia" panose="02030602050306030303" pitchFamily="18" charset="0"/>
              </a:rPr>
              <a:t>pământul</a:t>
            </a:r>
            <a:r>
              <a:rPr lang="es-ES" sz="2400" b="1" dirty="0">
                <a:latin typeface="Constantia" panose="02030602050306030303" pitchFamily="18" charset="0"/>
              </a:rPr>
              <a:t> </a:t>
            </a:r>
            <a:r>
              <a:rPr lang="es-ES" sz="2400" b="1" dirty="0" err="1">
                <a:latin typeface="Constantia" panose="02030602050306030303" pitchFamily="18" charset="0"/>
              </a:rPr>
              <a:t>nou</a:t>
            </a:r>
            <a:r>
              <a:rPr lang="es-ES" sz="2400" b="1" dirty="0">
                <a:latin typeface="Constantia" panose="02030602050306030303" pitchFamily="18" charset="0"/>
              </a:rPr>
              <a:t> </a:t>
            </a:r>
            <a:r>
              <a:rPr lang="es-ES" sz="2400" b="1" dirty="0" err="1">
                <a:latin typeface="Constantia" panose="02030602050306030303" pitchFamily="18" charset="0"/>
              </a:rPr>
              <a:t>creat</a:t>
            </a:r>
            <a:r>
              <a:rPr lang="es-ES"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A8290EB-236D-1498-84E0-27E9EE409CDF}"/>
              </a:ext>
            </a:extLst>
          </p:cNvPr>
          <p:cNvSpPr txBox="1"/>
          <p:nvPr/>
        </p:nvSpPr>
        <p:spPr>
          <a:xfrm>
            <a:off x="7141319" y="5898578"/>
            <a:ext cx="3185296" cy="307777"/>
          </a:xfrm>
          <a:prstGeom prst="rect">
            <a:avLst/>
          </a:prstGeom>
          <a:noFill/>
        </p:spPr>
        <p:txBody>
          <a:bodyPr wrap="none" rtlCol="0">
            <a:spAutoFit/>
          </a:bodyPr>
          <a:lstStyle/>
          <a:p>
            <a:pPr algn="r"/>
            <a:r>
              <a:rPr lang="es-ES" sz="1400" b="1" dirty="0"/>
              <a:t>E. G. W</a:t>
            </a:r>
            <a:r>
              <a:rPr lang="es-ES" sz="1400" b="1"/>
              <a:t>. (</a:t>
            </a:r>
            <a:r>
              <a:rPr lang="ro-RO" sz="1400" b="1"/>
              <a:t>Astăzi cu Dumnezeu</a:t>
            </a:r>
            <a:r>
              <a:rPr lang="es-ES" sz="1400" b="1"/>
              <a:t>, 18 </a:t>
            </a:r>
            <a:r>
              <a:rPr lang="ro-RO" sz="1400" b="1"/>
              <a:t>aprilie</a:t>
            </a:r>
            <a:r>
              <a:rPr lang="es-ES" sz="1400" b="1"/>
              <a:t>)</a:t>
            </a:r>
            <a:endParaRPr lang="es-ES" sz="1400" b="1" dirty="0"/>
          </a:p>
        </p:txBody>
      </p:sp>
    </p:spTree>
    <p:extLst>
      <p:ext uri="{BB962C8B-B14F-4D97-AF65-F5344CB8AC3E}">
        <p14:creationId xmlns:p14="http://schemas.microsoft.com/office/powerpoint/2010/main" val="16283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Un grupo de personas posando para una foto en un parque&#10;&#10;Descripción generada automáticamente con confianza media">
            <a:extLst>
              <a:ext uri="{FF2B5EF4-FFF2-40B4-BE49-F238E27FC236}">
                <a16:creationId xmlns:a16="http://schemas.microsoft.com/office/drawing/2014/main" id="{393B7CF8-4FAB-F077-9866-483F6F56965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r="-3"/>
          <a:stretch/>
        </p:blipFill>
        <p:spPr>
          <a:xfrm>
            <a:off x="5162052" y="3272588"/>
            <a:ext cx="6105382" cy="3585411"/>
          </a:xfrm>
          <a:prstGeom prst="rect">
            <a:avLst/>
          </a:prstGeom>
          <a:ln w="28575">
            <a:solidFill>
              <a:srgbClr val="915D50"/>
            </a:solidFill>
          </a:ln>
        </p:spPr>
      </p:pic>
      <p:pic>
        <p:nvPicPr>
          <p:cNvPr id="2" name="Imagen 1" descr="Una caja de donas&#10;&#10;Descripción generada automáticamente con confianza media">
            <a:extLst>
              <a:ext uri="{FF2B5EF4-FFF2-40B4-BE49-F238E27FC236}">
                <a16:creationId xmlns:a16="http://schemas.microsoft.com/office/drawing/2014/main" id="{F98396F3-5FB4-7AA3-881B-7FAF75AB9346}"/>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ln w="28575">
            <a:solidFill>
              <a:srgbClr val="915D50"/>
            </a:solidFill>
          </a:ln>
        </p:spPr>
      </p:pic>
      <p:sp>
        <p:nvSpPr>
          <p:cNvPr id="21" name="Rectangle 17">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4EB4B9"/>
          </a:solidFill>
          <a:ln w="28575">
            <a:solidFill>
              <a:srgbClr val="915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54B3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que contiene mujer, sostener, vistiendo, agua&#10;&#10;Descripción generada automáticamente">
            <a:extLst>
              <a:ext uri="{FF2B5EF4-FFF2-40B4-BE49-F238E27FC236}">
                <a16:creationId xmlns:a16="http://schemas.microsoft.com/office/drawing/2014/main" id="{C2FF2FCB-A075-2791-B692-5E63929BAD4A}"/>
              </a:ext>
            </a:extLst>
          </p:cNvPr>
          <p:cNvPicPr>
            <a:picLocks noGrp="1" noRot="1" noChangeAspect="1" noMove="1" noResize="1" noEditPoints="1" noAdjustHandles="1" noChangeArrowheads="1" noChangeShapeType="1" noCrop="1"/>
          </p:cNvPicPr>
          <p:nvPr/>
        </p:nvPicPr>
        <p:blipFill rotWithShape="1">
          <a:blip r:embed="rId4" cstate="hqprint">
            <a:extLst>
              <a:ext uri="{28A0092B-C50C-407E-A947-70E740481C1C}">
                <a14:useLocalDpi xmlns:a14="http://schemas.microsoft.com/office/drawing/2010/main"/>
              </a:ext>
            </a:extLst>
          </a:blip>
          <a:srcRect/>
          <a:stretch/>
        </p:blipFill>
        <p:spPr>
          <a:xfrm>
            <a:off x="7458302" y="0"/>
            <a:ext cx="3809132" cy="3116984"/>
          </a:xfrm>
          <a:prstGeom prst="rect">
            <a:avLst/>
          </a:prstGeom>
          <a:ln w="28575">
            <a:solidFill>
              <a:srgbClr val="915D50"/>
            </a:solidFill>
          </a:ln>
        </p:spPr>
      </p:pic>
      <p:sp>
        <p:nvSpPr>
          <p:cNvPr id="7" name="CuadroTexto 6">
            <a:extLst>
              <a:ext uri="{FF2B5EF4-FFF2-40B4-BE49-F238E27FC236}">
                <a16:creationId xmlns:a16="http://schemas.microsoft.com/office/drawing/2014/main" id="{3192876D-4A68-E921-8214-6BC9284F9CCB}"/>
              </a:ext>
            </a:extLst>
          </p:cNvPr>
          <p:cNvSpPr txBox="1"/>
          <p:nvPr/>
        </p:nvSpPr>
        <p:spPr>
          <a:xfrm>
            <a:off x="133909" y="4201827"/>
            <a:ext cx="4733367" cy="25237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50" normalizeH="0" baseline="0" noProof="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“Învață-ne să ne numărăm bine zilele, ca să căpătăm o inimă înțeleaptă!”</a:t>
            </a:r>
            <a:endParaRPr kumimoji="0" lang="es-ES" sz="32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50" normalizeH="0" baseline="0" noProof="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a:t>
            </a:r>
            <a:r>
              <a:rPr lang="ro-RO" sz="2000" b="1" spc="50">
                <a:ln w="0"/>
                <a:solidFill>
                  <a:prstClr val="white"/>
                </a:solidFill>
                <a:effectLst>
                  <a:innerShdw blurRad="63500" dist="50800" dir="13500000">
                    <a:srgbClr val="000000">
                      <a:alpha val="87000"/>
                    </a:srgbClr>
                  </a:innerShdw>
                </a:effectLst>
                <a:latin typeface="Comic Sans MS" panose="030F0702030302020204" pitchFamily="66" charset="0"/>
              </a:rPr>
              <a:t>Psalm</a:t>
            </a:r>
            <a:r>
              <a:rPr kumimoji="0" lang="es-ES" sz="2000" b="1" i="0" u="none" strike="noStrike" kern="1200" cap="none" spc="50" normalizeH="0" baseline="0" noProof="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 </a:t>
            </a:r>
            <a:r>
              <a:rPr kumimoji="0" lang="es-ES" sz="20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90:12)</a:t>
            </a:r>
            <a:endParaRPr kumimoji="0" lang="es-ES" sz="32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5852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3F18DC-913F-285C-893A-D403A355E3C3}"/>
              </a:ext>
            </a:extLst>
          </p:cNvPr>
          <p:cNvSpPr txBox="1"/>
          <p:nvPr/>
        </p:nvSpPr>
        <p:spPr>
          <a:xfrm>
            <a:off x="5047129" y="3962400"/>
            <a:ext cx="675042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ro-RO" sz="2000" b="1">
                <a:solidFill>
                  <a:srgbClr val="4A72AC"/>
                </a:solidFill>
              </a:rPr>
              <a:t>Înțelepciunea poruncilor </a:t>
            </a:r>
            <a:r>
              <a:rPr lang="es-ES" sz="2000" b="1">
                <a:solidFill>
                  <a:srgbClr val="4A72AC"/>
                </a:solidFill>
              </a:rPr>
              <a:t>(</a:t>
            </a:r>
            <a:r>
              <a:rPr lang="ro-RO" sz="2000" b="1">
                <a:solidFill>
                  <a:srgbClr val="4A72AC"/>
                </a:solidFill>
              </a:rPr>
              <a:t>Psalm </a:t>
            </a:r>
            <a:r>
              <a:rPr lang="es-ES" sz="2000" b="1">
                <a:solidFill>
                  <a:srgbClr val="4A72AC"/>
                </a:solidFill>
              </a:rPr>
              <a:t>119</a:t>
            </a:r>
            <a:r>
              <a:rPr lang="es-ES" sz="2000" b="1" dirty="0">
                <a:solidFill>
                  <a:srgbClr val="4A72AC"/>
                </a:solidFill>
              </a:rPr>
              <a:t>).</a:t>
            </a:r>
          </a:p>
          <a:p>
            <a:pPr>
              <a:spcBef>
                <a:spcPts val="1200"/>
              </a:spcBef>
            </a:pPr>
            <a:r>
              <a:rPr lang="ro-RO" sz="2000" b="1">
                <a:solidFill>
                  <a:srgbClr val="A9A43D"/>
                </a:solidFill>
              </a:rPr>
              <a:t>Originea înțelepciunii </a:t>
            </a:r>
            <a:r>
              <a:rPr lang="es-ES" sz="2000" b="1">
                <a:solidFill>
                  <a:srgbClr val="A9A43D"/>
                </a:solidFill>
              </a:rPr>
              <a:t>(</a:t>
            </a:r>
            <a:r>
              <a:rPr lang="ro-RO" sz="2000" b="1">
                <a:solidFill>
                  <a:srgbClr val="A9A43D"/>
                </a:solidFill>
              </a:rPr>
              <a:t>Psalm</a:t>
            </a:r>
            <a:r>
              <a:rPr lang="es-ES" sz="2000" b="1">
                <a:solidFill>
                  <a:srgbClr val="A9A43D"/>
                </a:solidFill>
              </a:rPr>
              <a:t> </a:t>
            </a:r>
            <a:r>
              <a:rPr lang="es-ES" sz="2000" b="1" dirty="0">
                <a:solidFill>
                  <a:srgbClr val="A9A43D"/>
                </a:solidFill>
              </a:rPr>
              <a:t>90).</a:t>
            </a:r>
          </a:p>
          <a:p>
            <a:pPr>
              <a:spcBef>
                <a:spcPts val="1200"/>
              </a:spcBef>
            </a:pPr>
            <a:r>
              <a:rPr lang="ro-RO" sz="2000" b="1">
                <a:solidFill>
                  <a:srgbClr val="AA5344"/>
                </a:solidFill>
              </a:rPr>
              <a:t>Înțelepciunea încercărilor </a:t>
            </a:r>
            <a:r>
              <a:rPr lang="es-ES" sz="2000" b="1">
                <a:solidFill>
                  <a:srgbClr val="AA5344"/>
                </a:solidFill>
              </a:rPr>
              <a:t>(</a:t>
            </a:r>
            <a:r>
              <a:rPr lang="ro-RO" sz="2000" b="1">
                <a:solidFill>
                  <a:srgbClr val="AA5344"/>
                </a:solidFill>
              </a:rPr>
              <a:t>Psalm</a:t>
            </a:r>
            <a:r>
              <a:rPr lang="es-ES" sz="2000" b="1">
                <a:solidFill>
                  <a:srgbClr val="AA5344"/>
                </a:solidFill>
              </a:rPr>
              <a:t> </a:t>
            </a:r>
            <a:r>
              <a:rPr lang="es-ES" sz="2000" b="1" dirty="0">
                <a:solidFill>
                  <a:srgbClr val="AA5344"/>
                </a:solidFill>
              </a:rPr>
              <a:t>95, </a:t>
            </a:r>
            <a:r>
              <a:rPr lang="es-ES" sz="2000" b="1">
                <a:solidFill>
                  <a:srgbClr val="AA5344"/>
                </a:solidFill>
              </a:rPr>
              <a:t>81 </a:t>
            </a:r>
            <a:r>
              <a:rPr lang="ro-RO" sz="2000" b="1">
                <a:solidFill>
                  <a:srgbClr val="AA5344"/>
                </a:solidFill>
              </a:rPr>
              <a:t>și</a:t>
            </a:r>
            <a:r>
              <a:rPr lang="es-ES" sz="2000" b="1">
                <a:solidFill>
                  <a:srgbClr val="AA5344"/>
                </a:solidFill>
              </a:rPr>
              <a:t> </a:t>
            </a:r>
            <a:r>
              <a:rPr lang="es-ES" sz="2000" b="1" dirty="0">
                <a:solidFill>
                  <a:srgbClr val="AA5344"/>
                </a:solidFill>
              </a:rPr>
              <a:t>105).</a:t>
            </a:r>
          </a:p>
          <a:p>
            <a:pPr>
              <a:spcBef>
                <a:spcPts val="1200"/>
              </a:spcBef>
            </a:pPr>
            <a:r>
              <a:rPr lang="ro-RO" sz="2000" b="1">
                <a:solidFill>
                  <a:srgbClr val="805EAE"/>
                </a:solidFill>
              </a:rPr>
              <a:t>Înțelepciunea practică</a:t>
            </a:r>
            <a:r>
              <a:rPr lang="es-ES" sz="2000" b="1">
                <a:solidFill>
                  <a:srgbClr val="805EAE"/>
                </a:solidFill>
              </a:rPr>
              <a:t>:</a:t>
            </a:r>
            <a:endParaRPr lang="es-ES" sz="2000" b="1" dirty="0">
              <a:solidFill>
                <a:srgbClr val="805EAE"/>
              </a:solidFill>
            </a:endParaRPr>
          </a:p>
          <a:p>
            <a:pPr>
              <a:spcBef>
                <a:spcPts val="600"/>
              </a:spcBef>
              <a:tabLst>
                <a:tab pos="627063" algn="l"/>
              </a:tabLst>
            </a:pPr>
            <a:r>
              <a:rPr lang="es-ES" sz="2000" b="1"/>
              <a:t>	</a:t>
            </a:r>
            <a:r>
              <a:rPr lang="ro-RO" sz="2000" b="1"/>
              <a:t>Drumul către rău </a:t>
            </a:r>
            <a:r>
              <a:rPr lang="es-ES" sz="2000" b="1"/>
              <a:t>(</a:t>
            </a:r>
            <a:r>
              <a:rPr lang="ro-RO" sz="2000" b="1"/>
              <a:t>Psalm</a:t>
            </a:r>
            <a:r>
              <a:rPr lang="es-ES" sz="2000" b="1"/>
              <a:t> </a:t>
            </a:r>
            <a:r>
              <a:rPr lang="es-ES" sz="2000" b="1" dirty="0"/>
              <a:t>141).</a:t>
            </a:r>
          </a:p>
          <a:p>
            <a:pPr>
              <a:spcBef>
                <a:spcPts val="600"/>
              </a:spcBef>
              <a:tabLst>
                <a:tab pos="627063" algn="l"/>
              </a:tabLst>
            </a:pPr>
            <a:r>
              <a:rPr lang="es-ES" sz="2000" b="1"/>
              <a:t>	</a:t>
            </a:r>
            <a:r>
              <a:rPr lang="ro-RO" sz="2000" b="1"/>
              <a:t>Binecuvântările facerii binelui </a:t>
            </a:r>
            <a:r>
              <a:rPr lang="es-ES" sz="2000" b="1"/>
              <a:t>(</a:t>
            </a:r>
            <a:r>
              <a:rPr lang="ro-RO" sz="2000" b="1"/>
              <a:t>Psalmi</a:t>
            </a:r>
            <a:r>
              <a:rPr lang="es-ES" sz="2000" b="1"/>
              <a:t> </a:t>
            </a:r>
            <a:r>
              <a:rPr lang="es-ES" sz="2000" b="1" dirty="0"/>
              <a:t>1, </a:t>
            </a:r>
            <a:r>
              <a:rPr lang="es-ES" sz="2000" b="1"/>
              <a:t>112 </a:t>
            </a:r>
            <a:r>
              <a:rPr lang="ro-RO" sz="2000" b="1"/>
              <a:t>și </a:t>
            </a:r>
            <a:r>
              <a:rPr lang="es-ES" sz="2000" b="1"/>
              <a:t>128</a:t>
            </a:r>
            <a:r>
              <a:rPr lang="es-ES" sz="2000" b="1" dirty="0"/>
              <a:t>).</a:t>
            </a:r>
          </a:p>
        </p:txBody>
      </p:sp>
      <p:sp>
        <p:nvSpPr>
          <p:cNvPr id="3" name="CuadroTexto 2">
            <a:extLst>
              <a:ext uri="{FF2B5EF4-FFF2-40B4-BE49-F238E27FC236}">
                <a16:creationId xmlns:a16="http://schemas.microsoft.com/office/drawing/2014/main" id="{B2255829-9760-ACC5-3263-1E55BF86DC61}"/>
              </a:ext>
            </a:extLst>
          </p:cNvPr>
          <p:cNvSpPr txBox="1"/>
          <p:nvPr/>
        </p:nvSpPr>
        <p:spPr>
          <a:xfrm>
            <a:off x="156321" y="156744"/>
            <a:ext cx="7772400" cy="707886"/>
          </a:xfrm>
          <a:prstGeom prst="rect">
            <a:avLst/>
          </a:prstGeom>
          <a:noFill/>
        </p:spPr>
        <p:txBody>
          <a:bodyPr wrap="square" rtlCol="0">
            <a:spAutoFit/>
          </a:bodyPr>
          <a:lstStyle/>
          <a:p>
            <a:pPr>
              <a:spcBef>
                <a:spcPts val="600"/>
              </a:spcBef>
            </a:pPr>
            <a:r>
              <a:rPr lang="es-ES" sz="2000" b="1">
                <a:solidFill>
                  <a:schemeClr val="bg1"/>
                </a:solidFill>
                <a:effectLst>
                  <a:outerShdw blurRad="38100" dist="38100" dir="2700000" algn="tl">
                    <a:srgbClr val="000000">
                      <a:alpha val="43137"/>
                    </a:srgbClr>
                  </a:outerShdw>
                </a:effectLst>
              </a:rPr>
              <a:t>Tindem să credem că a fi înțelept înseamnă a avea cunoștințe vaste într-un anumit domeniu al științei, filosofiei etc.</a:t>
            </a:r>
            <a:endParaRPr lang="es-ES" sz="2000" b="1"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69F81E09-03E9-36AF-7413-E1DE0538190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416"/>
          <a:stretch/>
        </p:blipFill>
        <p:spPr>
          <a:xfrm>
            <a:off x="8212942" y="278302"/>
            <a:ext cx="3853552" cy="28458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Imagen 5" descr="Imagen que contiene persona, interior, hombre, foto&#10;&#10;Descripción generada automáticamente">
            <a:extLst>
              <a:ext uri="{FF2B5EF4-FFF2-40B4-BE49-F238E27FC236}">
                <a16:creationId xmlns:a16="http://schemas.microsoft.com/office/drawing/2014/main" id="{3091C42B-3EAA-3C6D-207A-FEB6ECA5D8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2046" y="3679433"/>
            <a:ext cx="4097784" cy="2974198"/>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Imagen que contiene Icono&#10;&#10;Descripción generada automáticamente">
            <a:extLst>
              <a:ext uri="{FF2B5EF4-FFF2-40B4-BE49-F238E27FC236}">
                <a16:creationId xmlns:a16="http://schemas.microsoft.com/office/drawing/2014/main" id="{77E33D8A-FBE8-A670-A7F3-42B755805050}"/>
              </a:ext>
            </a:extLst>
          </p:cNvPr>
          <p:cNvPicPr>
            <a:picLocks noChangeAspect="1"/>
          </p:cNvPicPr>
          <p:nvPr/>
        </p:nvPicPr>
        <p:blipFill>
          <a:blip r:embed="rId5" cstate="hqprint">
            <a:duotone>
              <a:prstClr val="black"/>
              <a:srgbClr val="0070C0">
                <a:tint val="45000"/>
                <a:satMod val="400000"/>
              </a:srgbClr>
            </a:duotone>
            <a:extLst>
              <a:ext uri="{28A0092B-C50C-407E-A947-70E740481C1C}">
                <a14:useLocalDpi xmlns:a14="http://schemas.microsoft.com/office/drawing/2010/main"/>
              </a:ext>
            </a:extLst>
          </a:blip>
          <a:stretch>
            <a:fillRect/>
          </a:stretch>
        </p:blipFill>
        <p:spPr>
          <a:xfrm flipH="1">
            <a:off x="4614219" y="4034117"/>
            <a:ext cx="414982" cy="263338"/>
          </a:xfrm>
          <a:prstGeom prst="rect">
            <a:avLst/>
          </a:prstGeom>
          <a:effectLst>
            <a:outerShdw blurRad="50800" dist="38100" dir="8100000" algn="tr" rotWithShape="0">
              <a:prstClr val="black">
                <a:alpha val="40000"/>
              </a:prstClr>
            </a:outerShdw>
          </a:effectLst>
        </p:spPr>
      </p:pic>
      <p:pic>
        <p:nvPicPr>
          <p:cNvPr id="9" name="Imagen 8" descr="Imagen que contiene Icono&#10;&#10;Descripción generada automáticamente">
            <a:extLst>
              <a:ext uri="{FF2B5EF4-FFF2-40B4-BE49-F238E27FC236}">
                <a16:creationId xmlns:a16="http://schemas.microsoft.com/office/drawing/2014/main" id="{2CAE9F5E-C8D5-C52D-F295-62717C072481}"/>
              </a:ext>
            </a:extLst>
          </p:cNvPr>
          <p:cNvPicPr>
            <a:picLocks noChangeAspect="1"/>
          </p:cNvPicPr>
          <p:nvPr/>
        </p:nvPicPr>
        <p:blipFill>
          <a:blip r:embed="rId5" cstate="hqprint">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flipH="1">
            <a:off x="4623182" y="4499162"/>
            <a:ext cx="414982" cy="263338"/>
          </a:xfrm>
          <a:prstGeom prst="rect">
            <a:avLst/>
          </a:prstGeom>
          <a:effectLst>
            <a:outerShdw blurRad="50800" dist="38100" dir="8100000" algn="tr" rotWithShape="0">
              <a:prstClr val="black">
                <a:alpha val="40000"/>
              </a:prstClr>
            </a:outerShdw>
          </a:effectLst>
        </p:spPr>
      </p:pic>
      <p:pic>
        <p:nvPicPr>
          <p:cNvPr id="10" name="Imagen 9" descr="Imagen que contiene Icono&#10;&#10;Descripción generada automáticamente">
            <a:extLst>
              <a:ext uri="{FF2B5EF4-FFF2-40B4-BE49-F238E27FC236}">
                <a16:creationId xmlns:a16="http://schemas.microsoft.com/office/drawing/2014/main" id="{B58CD165-269B-F98E-9F54-6F28B71489C6}"/>
              </a:ext>
            </a:extLst>
          </p:cNvPr>
          <p:cNvPicPr>
            <a:picLocks noChangeAspect="1"/>
          </p:cNvPicPr>
          <p:nvPr/>
        </p:nvPicPr>
        <p:blipFill>
          <a:blip r:embed="rId5" cstate="hq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flipH="1">
            <a:off x="4614218" y="4949439"/>
            <a:ext cx="414982" cy="263338"/>
          </a:xfrm>
          <a:prstGeom prst="rect">
            <a:avLst/>
          </a:prstGeom>
          <a:effectLst>
            <a:outerShdw blurRad="50800" dist="38100" dir="8100000" algn="tr" rotWithShape="0">
              <a:prstClr val="black">
                <a:alpha val="40000"/>
              </a:prstClr>
            </a:outerShdw>
          </a:effectLst>
        </p:spPr>
      </p:pic>
      <p:pic>
        <p:nvPicPr>
          <p:cNvPr id="11" name="Imagen 10" descr="Imagen que contiene Icono&#10;&#10;Descripción generada automáticamente">
            <a:extLst>
              <a:ext uri="{FF2B5EF4-FFF2-40B4-BE49-F238E27FC236}">
                <a16:creationId xmlns:a16="http://schemas.microsoft.com/office/drawing/2014/main" id="{B7BEDA47-E610-E47A-7A98-FB81ACB14607}"/>
              </a:ext>
            </a:extLst>
          </p:cNvPr>
          <p:cNvPicPr>
            <a:picLocks noChangeAspect="1"/>
          </p:cNvPicPr>
          <p:nvPr/>
        </p:nvPicPr>
        <p:blipFill>
          <a:blip r:embed="rId5" cstate="hq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flipH="1">
            <a:off x="4632146" y="5407001"/>
            <a:ext cx="414982" cy="263338"/>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a:extLst>
              <a:ext uri="{FF2B5EF4-FFF2-40B4-BE49-F238E27FC236}">
                <a16:creationId xmlns:a16="http://schemas.microsoft.com/office/drawing/2014/main" id="{74D7E266-A3F2-09A9-A041-717E9E576F5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383557" y="6174044"/>
            <a:ext cx="264768" cy="263338"/>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AFC560C5-4752-D387-DC0E-92CADC17C7EC}"/>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5383557" y="5812197"/>
            <a:ext cx="264768" cy="26313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48198242-1256-E3ED-793F-1FE5F9F77192}"/>
              </a:ext>
            </a:extLst>
          </p:cNvPr>
          <p:cNvSpPr txBox="1"/>
          <p:nvPr/>
        </p:nvSpPr>
        <p:spPr>
          <a:xfrm>
            <a:off x="156320" y="3016030"/>
            <a:ext cx="8330455" cy="400110"/>
          </a:xfrm>
          <a:prstGeom prst="rect">
            <a:avLst/>
          </a:prstGeom>
          <a:noFill/>
        </p:spPr>
        <p:txBody>
          <a:bodyPr wrap="square">
            <a:spAutoFit/>
          </a:bodyPr>
          <a:lstStyle/>
          <a:p>
            <a:pPr>
              <a:spcBef>
                <a:spcPts val="600"/>
              </a:spcBef>
            </a:pPr>
            <a:r>
              <a:rPr lang="es-ES" sz="2000" b="1">
                <a:solidFill>
                  <a:schemeClr val="bg1"/>
                </a:solidFill>
                <a:effectLst>
                  <a:outerShdw blurRad="38100" dist="38100" dir="2700000" algn="tl">
                    <a:srgbClr val="000000">
                      <a:alpha val="43137"/>
                    </a:srgbClr>
                  </a:outerShdw>
                </a:effectLst>
              </a:rPr>
              <a:t>Ce beneficii obținem dacă acționăm în conformitate cu înțelepciunea biblică?</a:t>
            </a:r>
            <a:endParaRPr lang="es-ES" sz="2000"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2246496C-FD8D-CE7F-36B9-A3C985D57F95}"/>
              </a:ext>
            </a:extLst>
          </p:cNvPr>
          <p:cNvSpPr txBox="1"/>
          <p:nvPr/>
        </p:nvSpPr>
        <p:spPr>
          <a:xfrm>
            <a:off x="156319" y="2615920"/>
            <a:ext cx="7772399" cy="400110"/>
          </a:xfrm>
          <a:prstGeom prst="rect">
            <a:avLst/>
          </a:prstGeom>
          <a:noFill/>
        </p:spPr>
        <p:txBody>
          <a:bodyPr wrap="square">
            <a:spAutoFit/>
          </a:bodyPr>
          <a:lstStyle/>
          <a:p>
            <a:pPr>
              <a:spcBef>
                <a:spcPts val="600"/>
              </a:spcBef>
            </a:pPr>
            <a:r>
              <a:rPr lang="ro-RO" sz="2000" b="1">
                <a:solidFill>
                  <a:schemeClr val="bg1"/>
                </a:solidFill>
                <a:effectLst>
                  <a:outerShdw blurRad="38100" dist="38100" dir="2700000" algn="tl">
                    <a:srgbClr val="000000">
                      <a:alpha val="43137"/>
                    </a:srgbClr>
                  </a:outerShdw>
                </a:effectLst>
              </a:rPr>
              <a:t>Cum o putem aplica în viața noastră de zi cu zi</a:t>
            </a:r>
            <a:r>
              <a:rPr lang="es-ES" sz="2000" b="1">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F5697D29-2BFB-F805-0BF3-34F76786ABD2}"/>
              </a:ext>
            </a:extLst>
          </p:cNvPr>
          <p:cNvSpPr txBox="1"/>
          <p:nvPr/>
        </p:nvSpPr>
        <p:spPr>
          <a:xfrm>
            <a:off x="156319" y="2215810"/>
            <a:ext cx="7772398" cy="400110"/>
          </a:xfrm>
          <a:prstGeom prst="rect">
            <a:avLst/>
          </a:prstGeom>
          <a:noFill/>
        </p:spPr>
        <p:txBody>
          <a:bodyPr wrap="square">
            <a:spAutoFit/>
          </a:bodyPr>
          <a:lstStyle/>
          <a:p>
            <a:pPr>
              <a:spcBef>
                <a:spcPts val="600"/>
              </a:spcBef>
            </a:pPr>
            <a:r>
              <a:rPr lang="ro-RO" sz="2000" b="1">
                <a:solidFill>
                  <a:schemeClr val="bg1"/>
                </a:solidFill>
                <a:effectLst>
                  <a:outerShdw blurRad="38100" dist="38100" dir="2700000" algn="tl">
                    <a:srgbClr val="000000">
                      <a:alpha val="43137"/>
                    </a:srgbClr>
                  </a:outerShdw>
                </a:effectLst>
              </a:rPr>
              <a:t>Cum să învățăm acea înțelepciune?</a:t>
            </a:r>
            <a:endParaRPr lang="es-ES" sz="2000" b="1" dirty="0">
              <a:solidFill>
                <a:schemeClr val="bg1"/>
              </a:solidFill>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142FF99F-0450-80D4-3338-74DAF253985D}"/>
              </a:ext>
            </a:extLst>
          </p:cNvPr>
          <p:cNvSpPr txBox="1"/>
          <p:nvPr/>
        </p:nvSpPr>
        <p:spPr>
          <a:xfrm>
            <a:off x="156318" y="1815700"/>
            <a:ext cx="7772398" cy="400110"/>
          </a:xfrm>
          <a:prstGeom prst="rect">
            <a:avLst/>
          </a:prstGeom>
          <a:noFill/>
        </p:spPr>
        <p:txBody>
          <a:bodyPr wrap="square">
            <a:spAutoFit/>
          </a:bodyPr>
          <a:lstStyle/>
          <a:p>
            <a:pPr>
              <a:spcBef>
                <a:spcPts val="600"/>
              </a:spcBef>
            </a:pPr>
            <a:r>
              <a:rPr lang="ro-RO" sz="2000" b="1">
                <a:solidFill>
                  <a:schemeClr val="bg1"/>
                </a:solidFill>
                <a:effectLst>
                  <a:outerShdw blurRad="38100" dist="38100" dir="2700000" algn="tl">
                    <a:srgbClr val="000000">
                      <a:alpha val="43137"/>
                    </a:srgbClr>
                  </a:outerShdw>
                </a:effectLst>
              </a:rPr>
              <a:t>Care este conceptul biblic pentru înțelepciune?</a:t>
            </a:r>
          </a:p>
        </p:txBody>
      </p:sp>
      <p:sp>
        <p:nvSpPr>
          <p:cNvPr id="21" name="CuadroTexto 20">
            <a:extLst>
              <a:ext uri="{FF2B5EF4-FFF2-40B4-BE49-F238E27FC236}">
                <a16:creationId xmlns:a16="http://schemas.microsoft.com/office/drawing/2014/main" id="{BB758011-18CE-776E-0123-DB33E415640D}"/>
              </a:ext>
            </a:extLst>
          </p:cNvPr>
          <p:cNvSpPr txBox="1"/>
          <p:nvPr/>
        </p:nvSpPr>
        <p:spPr>
          <a:xfrm>
            <a:off x="156317" y="860777"/>
            <a:ext cx="7772398" cy="1015663"/>
          </a:xfrm>
          <a:prstGeom prst="rect">
            <a:avLst/>
          </a:prstGeom>
          <a:noFill/>
        </p:spPr>
        <p:txBody>
          <a:bodyPr wrap="square">
            <a:spAutoFit/>
          </a:bodyPr>
          <a:lstStyle/>
          <a:p>
            <a:pPr>
              <a:spcBef>
                <a:spcPts val="600"/>
              </a:spcBef>
            </a:pPr>
            <a:r>
              <a:rPr lang="es-ES" sz="2000" b="1">
                <a:solidFill>
                  <a:schemeClr val="bg1"/>
                </a:solidFill>
                <a:effectLst>
                  <a:outerShdw blurRad="38100" dist="38100" dir="2700000" algn="tl">
                    <a:srgbClr val="000000">
                      <a:alpha val="43137"/>
                    </a:srgbClr>
                  </a:outerShdw>
                </a:effectLst>
              </a:rPr>
              <a:t>Pe cel care are această cunoaștere </a:t>
            </a:r>
            <a:r>
              <a:rPr lang="ro-RO" sz="2000" b="1">
                <a:solidFill>
                  <a:schemeClr val="bg1"/>
                </a:solidFill>
                <a:effectLst>
                  <a:outerShdw blurRad="38100" dist="38100" dir="2700000" algn="tl">
                    <a:srgbClr val="000000">
                      <a:alpha val="43137"/>
                    </a:srgbClr>
                  </a:outerShdw>
                </a:effectLst>
              </a:rPr>
              <a:t>îl</a:t>
            </a:r>
            <a:r>
              <a:rPr lang="es-ES" sz="2000" b="1">
                <a:solidFill>
                  <a:schemeClr val="bg1"/>
                </a:solidFill>
                <a:effectLst>
                  <a:outerShdw blurRad="38100" dist="38100" dir="2700000" algn="tl">
                    <a:srgbClr val="000000">
                      <a:alpha val="43137"/>
                    </a:srgbClr>
                  </a:outerShdw>
                </a:effectLst>
              </a:rPr>
              <a:t> numim „înțelept”, dar înțelepciunea depășește asta. Implică aplicarea corectă a tuturor cunoștințelor dobândite (fie puține sau multe).</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24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ppt_w/2"/>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ppt_w/2"/>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ppt_x</p:attrName>
                                        </p:attrNameLst>
                                      </p:cBhvr>
                                      <p:tavLst>
                                        <p:tav tm="0">
                                          <p:val>
                                            <p:strVal val="#ppt_x-#ppt_w/2"/>
                                          </p:val>
                                        </p:tav>
                                        <p:tav tm="100000">
                                          <p:val>
                                            <p:strVal val="#ppt_x"/>
                                          </p:val>
                                        </p:tav>
                                      </p:tavLst>
                                    </p:anim>
                                    <p:anim calcmode="lin" valueType="num">
                                      <p:cBhvr>
                                        <p:cTn id="73" dur="500" fill="hold"/>
                                        <p:tgtEl>
                                          <p:spTgt spid="10"/>
                                        </p:tgtEl>
                                        <p:attrNameLst>
                                          <p:attrName>ppt_y</p:attrName>
                                        </p:attrNameLst>
                                      </p:cBhvr>
                                      <p:tavLst>
                                        <p:tav tm="0">
                                          <p:val>
                                            <p:strVal val="#ppt_y"/>
                                          </p:val>
                                        </p:tav>
                                        <p:tav tm="100000">
                                          <p:val>
                                            <p:strVal val="#ppt_y"/>
                                          </p:val>
                                        </p:tav>
                                      </p:tavLst>
                                    </p:anim>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ppt_x</p:attrName>
                                        </p:attrNameLst>
                                      </p:cBhvr>
                                      <p:tavLst>
                                        <p:tav tm="0">
                                          <p:val>
                                            <p:strVal val="#ppt_x-#ppt_w/2"/>
                                          </p:val>
                                        </p:tav>
                                        <p:tav tm="100000">
                                          <p:val>
                                            <p:strVal val="#ppt_x"/>
                                          </p:val>
                                        </p:tav>
                                      </p:tavLst>
                                    </p:anim>
                                    <p:anim calcmode="lin" valueType="num">
                                      <p:cBhvr>
                                        <p:cTn id="85" dur="500" fill="hold"/>
                                        <p:tgtEl>
                                          <p:spTgt spid="11"/>
                                        </p:tgtEl>
                                        <p:attrNameLst>
                                          <p:attrName>ppt_y</p:attrName>
                                        </p:attrNameLst>
                                      </p:cBhvr>
                                      <p:tavLst>
                                        <p:tav tm="0">
                                          <p:val>
                                            <p:strVal val="#ppt_y"/>
                                          </p:val>
                                        </p:tav>
                                        <p:tav tm="100000">
                                          <p:val>
                                            <p:strVal val="#ppt_y"/>
                                          </p:val>
                                        </p:tav>
                                      </p:tavLst>
                                    </p:anim>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50" presetClass="entr" presetSubtype="0" decel="100000"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1000" fill="hold"/>
                                        <p:tgtEl>
                                          <p:spTgt spid="16"/>
                                        </p:tgtEl>
                                        <p:attrNameLst>
                                          <p:attrName>ppt_w</p:attrName>
                                        </p:attrNameLst>
                                      </p:cBhvr>
                                      <p:tavLst>
                                        <p:tav tm="0">
                                          <p:val>
                                            <p:strVal val="#ppt_w+.3"/>
                                          </p:val>
                                        </p:tav>
                                        <p:tav tm="100000">
                                          <p:val>
                                            <p:strVal val="#ppt_w"/>
                                          </p:val>
                                        </p:tav>
                                      </p:tavLst>
                                    </p:anim>
                                    <p:anim calcmode="lin" valueType="num">
                                      <p:cBhvr>
                                        <p:cTn id="96" dur="1000" fill="hold"/>
                                        <p:tgtEl>
                                          <p:spTgt spid="16"/>
                                        </p:tgtEl>
                                        <p:attrNameLst>
                                          <p:attrName>ppt_h</p:attrName>
                                        </p:attrNameLst>
                                      </p:cBhvr>
                                      <p:tavLst>
                                        <p:tav tm="0">
                                          <p:val>
                                            <p:strVal val="#ppt_h"/>
                                          </p:val>
                                        </p:tav>
                                        <p:tav tm="100000">
                                          <p:val>
                                            <p:strVal val="#ppt_h"/>
                                          </p:val>
                                        </p:tav>
                                      </p:tavLst>
                                    </p:anim>
                                    <p:animEffect transition="in" filter="fade">
                                      <p:cBhvr>
                                        <p:cTn id="97" dur="1000"/>
                                        <p:tgtEl>
                                          <p:spTgt spid="16"/>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2">
                                            <p:txEl>
                                              <p:pRg st="4" end="4"/>
                                            </p:txEl>
                                          </p:spTgt>
                                        </p:tgtEl>
                                        <p:attrNameLst>
                                          <p:attrName>style.visibility</p:attrName>
                                        </p:attrNameLst>
                                      </p:cBhvr>
                                      <p:to>
                                        <p:strVal val="visible"/>
                                      </p:to>
                                    </p:set>
                                    <p:animEffect transition="in" filter="wipe(left)">
                                      <p:cBhvr>
                                        <p:cTn id="101" dur="500"/>
                                        <p:tgtEl>
                                          <p:spTgt spid="2">
                                            <p:txEl>
                                              <p:pRg st="4" end="4"/>
                                            </p:txEl>
                                          </p:spTgt>
                                        </p:tgtEl>
                                      </p:cBhvr>
                                    </p:animEffect>
                                  </p:childTnLst>
                                </p:cTn>
                              </p:par>
                            </p:childTnLst>
                          </p:cTn>
                        </p:par>
                        <p:par>
                          <p:cTn id="102" fill="hold">
                            <p:stCondLst>
                              <p:cond delay="2500"/>
                            </p:stCondLst>
                            <p:childTnLst>
                              <p:par>
                                <p:cTn id="103" presetID="50" presetClass="entr" presetSubtype="0" decel="100000"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ppt_w</p:attrName>
                                        </p:attrNameLst>
                                      </p:cBhvr>
                                      <p:tavLst>
                                        <p:tav tm="0">
                                          <p:val>
                                            <p:strVal val="#ppt_w+.3"/>
                                          </p:val>
                                        </p:tav>
                                        <p:tav tm="100000">
                                          <p:val>
                                            <p:strVal val="#ppt_w"/>
                                          </p:val>
                                        </p:tav>
                                      </p:tavLst>
                                    </p:anim>
                                    <p:anim calcmode="lin" valueType="num">
                                      <p:cBhvr>
                                        <p:cTn id="106" dur="1000" fill="hold"/>
                                        <p:tgtEl>
                                          <p:spTgt spid="15"/>
                                        </p:tgtEl>
                                        <p:attrNameLst>
                                          <p:attrName>ppt_h</p:attrName>
                                        </p:attrNameLst>
                                      </p:cBhvr>
                                      <p:tavLst>
                                        <p:tav tm="0">
                                          <p:val>
                                            <p:strVal val="#ppt_h"/>
                                          </p:val>
                                        </p:tav>
                                        <p:tav tm="100000">
                                          <p:val>
                                            <p:strVal val="#ppt_h"/>
                                          </p:val>
                                        </p:tav>
                                      </p:tavLst>
                                    </p:anim>
                                    <p:animEffect transition="in" filter="fade">
                                      <p:cBhvr>
                                        <p:cTn id="107" dur="1000"/>
                                        <p:tgtEl>
                                          <p:spTgt spid="15"/>
                                        </p:tgtEl>
                                      </p:cBhvr>
                                    </p:animEffect>
                                  </p:childTnLst>
                                </p:cTn>
                              </p:par>
                            </p:childTnLst>
                          </p:cTn>
                        </p:par>
                        <p:par>
                          <p:cTn id="108" fill="hold">
                            <p:stCondLst>
                              <p:cond delay="3500"/>
                            </p:stCondLst>
                            <p:childTnLst>
                              <p:par>
                                <p:cTn id="109" presetID="22" presetClass="entr" presetSubtype="8" fill="hold" grpId="0" nodeType="afterEffect">
                                  <p:stCondLst>
                                    <p:cond delay="0"/>
                                  </p:stCondLst>
                                  <p:childTnLst>
                                    <p:set>
                                      <p:cBhvr>
                                        <p:cTn id="110" dur="1" fill="hold">
                                          <p:stCondLst>
                                            <p:cond delay="0"/>
                                          </p:stCondLst>
                                        </p:cTn>
                                        <p:tgtEl>
                                          <p:spTgt spid="2">
                                            <p:txEl>
                                              <p:pRg st="5" end="5"/>
                                            </p:txEl>
                                          </p:spTgt>
                                        </p:tgtEl>
                                        <p:attrNameLst>
                                          <p:attrName>style.visibility</p:attrName>
                                        </p:attrNameLst>
                                      </p:cBhvr>
                                      <p:to>
                                        <p:strVal val="visible"/>
                                      </p:to>
                                    </p:set>
                                    <p:animEffect transition="in" filter="wipe(left)">
                                      <p:cBhvr>
                                        <p:cTn id="11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7" grpId="0"/>
      <p:bldP spid="13" grpId="0"/>
      <p:bldP spid="17"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7B8E4A-231A-6D60-A716-8671F4C83168}"/>
              </a:ext>
            </a:extLst>
          </p:cNvPr>
          <p:cNvSpPr txBox="1"/>
          <p:nvPr/>
        </p:nvSpPr>
        <p:spPr>
          <a:xfrm>
            <a:off x="0" y="0"/>
            <a:ext cx="12192000" cy="769441"/>
          </a:xfrm>
          <a:prstGeom prst="rect">
            <a:avLst/>
          </a:prstGeom>
          <a:noFill/>
        </p:spPr>
        <p:txBody>
          <a:bodyPr wrap="square">
            <a:spAutoFit/>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ÎNȚELEPCIUNEA PORUNCILOR </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CE8046C-497A-3B69-E28F-7BB0A36D0F86}"/>
              </a:ext>
            </a:extLst>
          </p:cNvPr>
          <p:cNvSpPr txBox="1"/>
          <p:nvPr/>
        </p:nvSpPr>
        <p:spPr>
          <a:xfrm>
            <a:off x="1201270" y="620635"/>
            <a:ext cx="9789459" cy="369332"/>
          </a:xfrm>
          <a:prstGeom prst="rect">
            <a:avLst/>
          </a:prstGeom>
          <a:noFill/>
        </p:spPr>
        <p:txBody>
          <a:bodyPr wrap="square">
            <a:spAutoFit/>
          </a:bodyPr>
          <a:lstStyle/>
          <a:p>
            <a:pPr algn="ctr"/>
            <a:r>
              <a:rPr lang="es-ES"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“Strâng cuvântul Tău în inima mea, ca să nu păcătuiesc împotriva Ta!” </a:t>
            </a:r>
            <a:r>
              <a:rPr lang="es-ES" sz="14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Psalm</a:t>
            </a:r>
            <a:r>
              <a:rPr lang="es-ES" sz="14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119:11)</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6910CC7-084C-105E-4016-8A3062D393E8}"/>
              </a:ext>
            </a:extLst>
          </p:cNvPr>
          <p:cNvSpPr txBox="1"/>
          <p:nvPr/>
        </p:nvSpPr>
        <p:spPr>
          <a:xfrm>
            <a:off x="5048250" y="1287241"/>
            <a:ext cx="6991349" cy="707886"/>
          </a:xfrm>
          <a:prstGeom prst="rect">
            <a:avLst/>
          </a:prstGeom>
          <a:noFill/>
        </p:spPr>
        <p:txBody>
          <a:bodyPr wrap="square" rtlCol="0">
            <a:spAutoFit/>
          </a:bodyPr>
          <a:lstStyle/>
          <a:p>
            <a:pPr>
              <a:spcBef>
                <a:spcPts val="600"/>
              </a:spcBef>
            </a:pPr>
            <a:r>
              <a:rPr lang="es-ES" sz="2000" b="1">
                <a:solidFill>
                  <a:schemeClr val="bg1"/>
                </a:solidFill>
                <a:effectLst>
                  <a:outerShdw blurRad="38100" dist="38100" dir="2700000" algn="tl">
                    <a:srgbClr val="000000">
                      <a:alpha val="43137"/>
                    </a:srgbClr>
                  </a:outerShdw>
                </a:effectLst>
              </a:rPr>
              <a:t>Tema principală a Psalmului 119 </a:t>
            </a:r>
            <a:r>
              <a:rPr lang="ro-RO" sz="2000" b="1">
                <a:solidFill>
                  <a:schemeClr val="bg1"/>
                </a:solidFill>
                <a:effectLst>
                  <a:outerShdw blurRad="38100" dist="38100" dir="2700000" algn="tl">
                    <a:srgbClr val="000000">
                      <a:alpha val="43137"/>
                    </a:srgbClr>
                  </a:outerShdw>
                </a:effectLst>
              </a:rPr>
              <a:t>reprezintă</a:t>
            </a:r>
            <a:r>
              <a:rPr lang="es-ES" sz="2000" b="1">
                <a:solidFill>
                  <a:schemeClr val="bg1"/>
                </a:solidFill>
                <a:effectLst>
                  <a:outerShdw blurRad="38100" dist="38100" dir="2700000" algn="tl">
                    <a:srgbClr val="000000">
                      <a:alpha val="43137"/>
                    </a:srgbClr>
                  </a:outerShdw>
                </a:effectLst>
              </a:rPr>
              <a:t> poruncile lui Dumnezeu, așa cum sunt exprimate în Cuvântul Său.</a:t>
            </a:r>
            <a:endParaRPr lang="es-ES" sz="2000" b="1" dirty="0">
              <a:solidFill>
                <a:schemeClr val="bg1"/>
              </a:solidFill>
              <a:effectLst>
                <a:outerShdw blurRad="38100" dist="38100" dir="2700000" algn="tl">
                  <a:srgbClr val="000000">
                    <a:alpha val="43137"/>
                  </a:srgbClr>
                </a:outerShdw>
              </a:effectLst>
            </a:endParaRPr>
          </a:p>
        </p:txBody>
      </p:sp>
      <p:pic>
        <p:nvPicPr>
          <p:cNvPr id="4" name="Imagen 3" descr="Imagen que contiene fuego, noche&#10;&#10;Descripción generada automáticamente">
            <a:extLst>
              <a:ext uri="{FF2B5EF4-FFF2-40B4-BE49-F238E27FC236}">
                <a16:creationId xmlns:a16="http://schemas.microsoft.com/office/drawing/2014/main" id="{47B50588-F1DF-00E7-0FC9-04AD6E0F402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2400" y="1053152"/>
            <a:ext cx="4672013" cy="2407913"/>
          </a:xfrm>
          <a:prstGeom prst="rect">
            <a:avLst/>
          </a:prstGeom>
          <a:solidFill>
            <a:srgbClr val="FFFFFF">
              <a:shade val="85000"/>
            </a:srgbClr>
          </a:solidFill>
          <a:ln w="381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Una imagen de un videojuego&#10;&#10;Descripción generada automáticamente con confianza baja">
            <a:extLst>
              <a:ext uri="{FF2B5EF4-FFF2-40B4-BE49-F238E27FC236}">
                <a16:creationId xmlns:a16="http://schemas.microsoft.com/office/drawing/2014/main" id="{5803B90B-F579-FCBB-9447-CAE2956152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01075" y="3362562"/>
            <a:ext cx="3225485" cy="3225485"/>
          </a:xfrm>
          <a:prstGeom prst="rect">
            <a:avLst/>
          </a:prstGeom>
          <a:solidFill>
            <a:srgbClr val="FFFFFF">
              <a:shade val="85000"/>
            </a:srgbClr>
          </a:solidFill>
          <a:ln w="38100" cap="sq">
            <a:solidFill>
              <a:schemeClr val="accent2">
                <a:lumMod val="40000"/>
                <a:lumOff val="60000"/>
              </a:schemeClr>
            </a:solidFill>
            <a:miter lim="800000"/>
          </a:ln>
          <a:effectLst>
            <a:outerShdw blurRad="65000" dist="50800" dir="12900000" kx="195000" ky="145000" algn="tl" rotWithShape="0">
              <a:schemeClr val="bg1">
                <a:alpha val="30000"/>
              </a:scheme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uadroTexto 11">
            <a:extLst>
              <a:ext uri="{FF2B5EF4-FFF2-40B4-BE49-F238E27FC236}">
                <a16:creationId xmlns:a16="http://schemas.microsoft.com/office/drawing/2014/main" id="{70661863-06EC-DCA0-17A9-A0238E6C36D1}"/>
              </a:ext>
            </a:extLst>
          </p:cNvPr>
          <p:cNvSpPr txBox="1"/>
          <p:nvPr/>
        </p:nvSpPr>
        <p:spPr>
          <a:xfrm>
            <a:off x="152400" y="4528885"/>
            <a:ext cx="8353425" cy="1631216"/>
          </a:xfrm>
          <a:prstGeom prst="rect">
            <a:avLst/>
          </a:prstGeom>
          <a:noFill/>
        </p:spPr>
        <p:txBody>
          <a:bodyPr wrap="square">
            <a:spAutoFit/>
          </a:bodyPr>
          <a:lstStyle/>
          <a:p>
            <a:pPr>
              <a:spcBef>
                <a:spcPts val="600"/>
              </a:spcBef>
            </a:pPr>
            <a:r>
              <a:rPr lang="es-ES" sz="2000" b="1" dirty="0">
                <a:solidFill>
                  <a:schemeClr val="bg1"/>
                </a:solidFill>
                <a:effectLst>
                  <a:outerShdw blurRad="38100" dist="38100" dir="2700000" algn="tl">
                    <a:srgbClr val="000000">
                      <a:alpha val="43137"/>
                    </a:srgbClr>
                  </a:outerShdw>
                </a:effectLst>
              </a:rPr>
              <a:t>A </a:t>
            </a:r>
            <a:r>
              <a:rPr lang="es-ES" sz="2000" b="1" dirty="0" err="1">
                <a:solidFill>
                  <a:schemeClr val="bg1"/>
                </a:solidFill>
                <a:effectLst>
                  <a:outerShdw blurRad="38100" dist="38100" dir="2700000" algn="tl">
                    <a:srgbClr val="000000">
                      <a:alpha val="43137"/>
                    </a:srgbClr>
                  </a:outerShdw>
                </a:effectLst>
              </a:rPr>
              <a:t>trăi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conform</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Cuvântului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implică</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în</a:t>
            </a:r>
            <a:r>
              <a:rPr lang="es-ES" sz="2000" b="1" dirty="0">
                <a:solidFill>
                  <a:schemeClr val="bg1"/>
                </a:solidFill>
                <a:effectLst>
                  <a:outerShdw blurRad="38100" dist="38100" dir="2700000" algn="tl">
                    <a:srgbClr val="000000">
                      <a:alpha val="43137"/>
                    </a:srgbClr>
                  </a:outerShdw>
                </a:effectLst>
              </a:rPr>
              <a:t> mod </a:t>
            </a:r>
            <a:r>
              <a:rPr lang="es-ES" sz="2000" b="1" dirty="0" err="1">
                <a:solidFill>
                  <a:schemeClr val="bg1"/>
                </a:solidFill>
                <a:effectLst>
                  <a:outerShdw blurRad="38100" dist="38100" dir="2700000" algn="tl">
                    <a:srgbClr val="000000">
                      <a:alpha val="43137"/>
                    </a:srgbClr>
                  </a:outerShdw>
                </a:effectLst>
              </a:rPr>
              <a:t>necesar</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păzirea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poruncilor</a:t>
            </a:r>
            <a:r>
              <a:rPr lang="es-ES" sz="2000" b="1" dirty="0">
                <a:solidFill>
                  <a:schemeClr val="bg1"/>
                </a:solidFill>
                <a:effectLst>
                  <a:outerShdw blurRad="38100" dist="38100" dir="2700000" algn="tl">
                    <a:srgbClr val="000000">
                      <a:alpha val="43137"/>
                    </a:srgbClr>
                  </a:outerShdw>
                </a:effectLst>
              </a:rPr>
              <a:t> divine (</a:t>
            </a:r>
            <a:r>
              <a:rPr lang="es-ES" sz="2000" b="1" dirty="0" err="1">
                <a:solidFill>
                  <a:schemeClr val="bg1"/>
                </a:solidFill>
                <a:effectLst>
                  <a:outerShdw blurRad="38100" dist="38100" dir="2700000" algn="tl">
                    <a:srgbClr val="000000">
                      <a:alpha val="43137"/>
                    </a:srgbClr>
                  </a:outerShdw>
                </a:effectLst>
              </a:rPr>
              <a:t>Ps</a:t>
            </a:r>
            <a:r>
              <a:rPr lang="es-ES" sz="2000" b="1" dirty="0">
                <a:solidFill>
                  <a:schemeClr val="bg1"/>
                </a:solidFill>
                <a:effectLst>
                  <a:outerShdw blurRad="38100" dist="38100" dir="2700000" algn="tl">
                    <a:srgbClr val="000000">
                      <a:alpha val="43137"/>
                    </a:srgbClr>
                  </a:outerShdw>
                </a:effectLst>
              </a:rPr>
              <a:t>. 119:4). </a:t>
            </a:r>
            <a:r>
              <a:rPr lang="es-ES" sz="2000" b="1" dirty="0" err="1">
                <a:solidFill>
                  <a:schemeClr val="bg1"/>
                </a:solidFill>
                <a:effectLst>
                  <a:outerShdw blurRad="38100" dist="38100" dir="2700000" algn="tl">
                    <a:srgbClr val="000000">
                      <a:alpha val="43137"/>
                    </a:srgbClr>
                  </a:outerShdw>
                </a:effectLst>
              </a:rPr>
              <a:t>Nu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avem</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capacitatea</a:t>
            </a:r>
            <a:r>
              <a:rPr lang="es-ES" sz="2000" b="1" dirty="0">
                <a:solidFill>
                  <a:schemeClr val="bg1"/>
                </a:solidFill>
                <a:effectLst>
                  <a:outerShdw blurRad="38100" dist="38100" dir="2700000" algn="tl">
                    <a:srgbClr val="000000">
                      <a:alpha val="43137"/>
                    </a:srgbClr>
                  </a:outerShdw>
                </a:effectLst>
              </a:rPr>
              <a:t> de a </a:t>
            </a:r>
            <a:r>
              <a:rPr lang="es-ES" sz="2000" b="1" dirty="0" err="1">
                <a:solidFill>
                  <a:schemeClr val="bg1"/>
                </a:solidFill>
                <a:effectLst>
                  <a:outerShdw blurRad="38100" dist="38100" dir="2700000" algn="tl">
                    <a:srgbClr val="000000">
                      <a:alpha val="43137"/>
                    </a:srgbClr>
                  </a:outerShdw>
                </a:effectLst>
              </a:rPr>
              <a:t>face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acest</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lucru</a:t>
            </a:r>
            <a:r>
              <a:rPr lang="es-ES" sz="2000" b="1" dirty="0">
                <a:solidFill>
                  <a:schemeClr val="bg1"/>
                </a:solidFill>
                <a:effectLst>
                  <a:outerShdw blurRad="38100" dist="38100" dir="2700000" algn="tl">
                    <a:srgbClr val="000000">
                      <a:alpha val="43137"/>
                    </a:srgbClr>
                  </a:outerShdw>
                </a:effectLst>
              </a:rPr>
              <a:t>, dar </a:t>
            </a:r>
            <a:r>
              <a:rPr lang="es-ES" sz="2000" b="1" dirty="0" err="1">
                <a:solidFill>
                  <a:schemeClr val="bg1"/>
                </a:solidFill>
                <a:effectLst>
                  <a:outerShdw blurRad="38100" dist="38100" dir="2700000" algn="tl">
                    <a:srgbClr val="000000">
                      <a:alpha val="43137"/>
                    </a:srgbClr>
                  </a:outerShdw>
                </a:effectLst>
              </a:rPr>
              <a:t>suntem</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asigurați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că</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meditând</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asupra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lor</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cu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ajutorul</a:t>
            </a:r>
            <a:r>
              <a:rPr lang="es-ES" sz="2000" b="1" dirty="0">
                <a:solidFill>
                  <a:schemeClr val="bg1"/>
                </a:solidFill>
                <a:effectLst>
                  <a:outerShdw blurRad="38100" dist="38100" dir="2700000" algn="tl">
                    <a:srgbClr val="000000">
                      <a:alpha val="43137"/>
                    </a:srgbClr>
                  </a:outerShdw>
                </a:effectLst>
              </a:rPr>
              <a:t> lui </a:t>
            </a:r>
            <a:r>
              <a:rPr lang="es-ES" sz="2000" b="1" dirty="0" err="1">
                <a:solidFill>
                  <a:schemeClr val="bg1"/>
                </a:solidFill>
                <a:effectLst>
                  <a:outerShdw blurRad="38100" dist="38100" dir="2700000" algn="tl">
                    <a:srgbClr val="000000">
                      <a:alpha val="43137"/>
                    </a:srgbClr>
                  </a:outerShdw>
                </a:effectLst>
              </a:rPr>
              <a:t>Dumnezeu</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vom</a:t>
            </a:r>
            <a:r>
              <a:rPr lang="es-ES" sz="2000" b="1" dirty="0">
                <a:solidFill>
                  <a:schemeClr val="bg1"/>
                </a:solidFill>
                <a:effectLst>
                  <a:outerShdw blurRad="38100" dist="38100" dir="2700000" algn="tl">
                    <a:srgbClr val="000000">
                      <a:alpha val="43137"/>
                    </a:srgbClr>
                  </a:outerShdw>
                </a:effectLst>
              </a:rPr>
              <a:t> putea </a:t>
            </a:r>
            <a:r>
              <a:rPr lang="es-ES" sz="2000" b="1" dirty="0" err="1">
                <a:solidFill>
                  <a:schemeClr val="bg1"/>
                </a:solidFill>
                <a:effectLst>
                  <a:outerShdw blurRad="38100" dist="38100" dir="2700000" algn="tl">
                    <a:srgbClr val="000000">
                      <a:alpha val="43137"/>
                    </a:srgbClr>
                  </a:outerShdw>
                </a:effectLst>
              </a:rPr>
              <a:t>dobândi</a:t>
            </a:r>
            <a:r>
              <a:rPr lang="es-ES" sz="2000" b="1" dirty="0">
                <a:solidFill>
                  <a:schemeClr val="bg1"/>
                </a:solidFill>
                <a:effectLst>
                  <a:outerShdw blurRad="38100" dist="38100" dir="2700000" algn="tl">
                    <a:srgbClr val="000000">
                      <a:alpha val="43137"/>
                    </a:srgbClr>
                  </a:outerShdw>
                </a:effectLst>
              </a:rPr>
              <a:t> din ce </a:t>
            </a:r>
            <a:r>
              <a:rPr lang="es-ES" sz="2000" b="1" dirty="0" err="1">
                <a:solidFill>
                  <a:schemeClr val="bg1"/>
                </a:solidFill>
                <a:effectLst>
                  <a:outerShdw blurRad="38100" dist="38100" dir="2700000" algn="tl">
                    <a:srgbClr val="000000">
                      <a:alpha val="43137"/>
                    </a:srgbClr>
                  </a:outerShdw>
                </a:effectLst>
              </a:rPr>
              <a:t>în</a:t>
            </a:r>
            <a:r>
              <a:rPr lang="es-ES" sz="2000" b="1" dirty="0">
                <a:solidFill>
                  <a:schemeClr val="bg1"/>
                </a:solidFill>
                <a:effectLst>
                  <a:outerShdw blurRad="38100" dist="38100" dir="2700000" algn="tl">
                    <a:srgbClr val="000000">
                      <a:alpha val="43137"/>
                    </a:srgbClr>
                  </a:outerShdw>
                </a:effectLst>
              </a:rPr>
              <a:t> ce </a:t>
            </a:r>
            <a:r>
              <a:rPr lang="es-ES" sz="2000" b="1" dirty="0" err="1">
                <a:solidFill>
                  <a:schemeClr val="bg1"/>
                </a:solidFill>
                <a:effectLst>
                  <a:outerShdw blurRad="38100" dist="38100" dir="2700000" algn="tl">
                    <a:srgbClr val="000000">
                      <a:alpha val="43137"/>
                    </a:srgbClr>
                  </a:outerShdw>
                </a:effectLst>
              </a:rPr>
              <a:t>mai</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multă</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înțelepciune</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pentru</a:t>
            </a:r>
            <a:r>
              <a:rPr lang="es-ES" sz="2000" b="1" dirty="0">
                <a:solidFill>
                  <a:schemeClr val="bg1"/>
                </a:solidFill>
                <a:effectLst>
                  <a:outerShdw blurRad="38100" dist="38100" dir="2700000" algn="tl">
                    <a:srgbClr val="000000">
                      <a:alpha val="43137"/>
                    </a:srgbClr>
                  </a:outerShdw>
                </a:effectLst>
              </a:rPr>
              <a:t> a le </a:t>
            </a:r>
            <a:r>
              <a:rPr lang="es-ES" sz="2000" b="1" dirty="0" err="1">
                <a:solidFill>
                  <a:schemeClr val="bg1"/>
                </a:solidFill>
                <a:effectLst>
                  <a:outerShdw blurRad="38100" dist="38100" dir="2700000" algn="tl">
                    <a:srgbClr val="000000">
                      <a:alpha val="43137"/>
                    </a:srgbClr>
                  </a:outerShdw>
                </a:effectLst>
              </a:rPr>
              <a:t>păstra</a:t>
            </a:r>
            <a:r>
              <a:rPr lang="es-ES" sz="2000" b="1" dirty="0">
                <a:solidFill>
                  <a:schemeClr val="bg1"/>
                </a:solidFill>
                <a:effectLst>
                  <a:outerShdw blurRad="38100" dist="38100" dir="2700000" algn="tl">
                    <a:srgbClr val="000000">
                      <a:alpha val="43137"/>
                    </a:srgbClr>
                  </a:outerShdw>
                </a:effectLst>
              </a:rPr>
              <a:t> </a:t>
            </a:r>
            <a:r>
              <a:rPr lang="es-ES" sz="2000" b="1" dirty="0" err="1">
                <a:solidFill>
                  <a:schemeClr val="bg1"/>
                </a:solidFill>
                <a:effectLst>
                  <a:outerShdw blurRad="38100" dist="38100" dir="2700000" algn="tl">
                    <a:srgbClr val="000000">
                      <a:alpha val="43137"/>
                    </a:srgbClr>
                  </a:outerShdw>
                </a:effectLst>
              </a:rPr>
              <a:t>și</a:t>
            </a:r>
            <a:r>
              <a:rPr lang="es-ES" sz="2000" b="1" dirty="0">
                <a:solidFill>
                  <a:schemeClr val="bg1"/>
                </a:solidFill>
                <a:effectLst>
                  <a:outerShdw blurRad="38100" dist="38100" dir="2700000" algn="tl">
                    <a:srgbClr val="000000">
                      <a:alpha val="43137"/>
                    </a:srgbClr>
                  </a:outerShdw>
                </a:effectLst>
              </a:rPr>
              <a:t> a fi </a:t>
            </a:r>
            <a:r>
              <a:rPr lang="es-ES" sz="2000" b="1" dirty="0" err="1">
                <a:solidFill>
                  <a:schemeClr val="bg1"/>
                </a:solidFill>
                <a:effectLst>
                  <a:outerShdw blurRad="38100" dist="38100" dir="2700000" algn="tl">
                    <a:srgbClr val="000000">
                      <a:alpha val="43137"/>
                    </a:srgbClr>
                  </a:outerShdw>
                </a:effectLst>
              </a:rPr>
              <a:t>protejați</a:t>
            </a:r>
            <a:r>
              <a:rPr lang="es-ES" sz="2000" b="1" dirty="0">
                <a:solidFill>
                  <a:schemeClr val="bg1"/>
                </a:solidFill>
                <a:effectLst>
                  <a:outerShdw blurRad="38100" dist="38100" dir="2700000" algn="tl">
                    <a:srgbClr val="000000">
                      <a:alpha val="43137"/>
                    </a:srgbClr>
                  </a:outerShdw>
                </a:effectLst>
              </a:rPr>
              <a:t> de </a:t>
            </a:r>
            <a:r>
              <a:rPr lang="ro-RO" sz="2000" b="1" dirty="0">
                <a:solidFill>
                  <a:schemeClr val="bg1"/>
                </a:solidFill>
                <a:effectLst>
                  <a:outerShdw blurRad="38100" dist="38100" dir="2700000" algn="tl">
                    <a:srgbClr val="000000">
                      <a:alpha val="43137"/>
                    </a:srgbClr>
                  </a:outerShdw>
                </a:effectLst>
              </a:rPr>
              <a:t>El</a:t>
            </a:r>
            <a:r>
              <a:rPr lang="es-ES" sz="2000" b="1" dirty="0">
                <a:solidFill>
                  <a:schemeClr val="bg1"/>
                </a:solidFill>
                <a:effectLst>
                  <a:outerShdw blurRad="38100" dist="38100" dir="2700000" algn="tl">
                    <a:srgbClr val="000000">
                      <a:alpha val="43137"/>
                    </a:srgbClr>
                  </a:outerShdw>
                </a:effectLst>
              </a:rPr>
              <a:t> </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a:t>
            </a:r>
            <a:r>
              <a:rPr lang="es-ES" sz="2000" b="1" dirty="0" err="1">
                <a:solidFill>
                  <a:schemeClr val="bg1"/>
                </a:solidFill>
                <a:effectLst>
                  <a:outerShdw blurRad="38100" dist="38100" dir="2700000" algn="tl">
                    <a:srgbClr val="000000">
                      <a:alpha val="43137"/>
                    </a:srgbClr>
                  </a:outerShdw>
                </a:effectLst>
              </a:rPr>
              <a:t>Ps</a:t>
            </a:r>
            <a:r>
              <a:rPr lang="es-ES" sz="2000" b="1" dirty="0">
                <a:solidFill>
                  <a:schemeClr val="bg1"/>
                </a:solidFill>
                <a:effectLst>
                  <a:outerShdw blurRad="38100" dist="38100" dir="2700000" algn="tl">
                    <a:srgbClr val="000000">
                      <a:alpha val="43137"/>
                    </a:srgbClr>
                  </a:outerShdw>
                </a:effectLst>
              </a:rPr>
              <a:t>. 119:5-6).</a:t>
            </a:r>
          </a:p>
        </p:txBody>
      </p:sp>
      <p:sp>
        <p:nvSpPr>
          <p:cNvPr id="14" name="CuadroTexto 13">
            <a:extLst>
              <a:ext uri="{FF2B5EF4-FFF2-40B4-BE49-F238E27FC236}">
                <a16:creationId xmlns:a16="http://schemas.microsoft.com/office/drawing/2014/main" id="{3715C4E1-A28B-D41D-9A62-E873025B1C63}"/>
              </a:ext>
            </a:extLst>
          </p:cNvPr>
          <p:cNvSpPr txBox="1"/>
          <p:nvPr/>
        </p:nvSpPr>
        <p:spPr>
          <a:xfrm>
            <a:off x="2076451" y="3554824"/>
            <a:ext cx="6429374" cy="1015663"/>
          </a:xfrm>
          <a:prstGeom prst="rect">
            <a:avLst/>
          </a:prstGeom>
          <a:noFill/>
        </p:spPr>
        <p:txBody>
          <a:bodyPr wrap="square">
            <a:spAutoFit/>
          </a:bodyPr>
          <a:lstStyle/>
          <a:p>
            <a:pPr>
              <a:spcBef>
                <a:spcPts val="600"/>
              </a:spcBef>
            </a:pPr>
            <a:r>
              <a:rPr lang="es-ES" sz="2000" b="1">
                <a:solidFill>
                  <a:schemeClr val="bg1"/>
                </a:solidFill>
                <a:effectLst>
                  <a:outerShdw blurRad="38100" dist="38100" dir="2700000" algn="tl">
                    <a:srgbClr val="000000">
                      <a:alpha val="43137"/>
                    </a:srgbClr>
                  </a:outerShdw>
                </a:effectLst>
              </a:rPr>
              <a:t>Cuvântul luminează calea cea dreaptă (Ps. 119:105); o curăță (Ps. 119:9); călăuzește pașii (Ps. 119:133); și ne </a:t>
            </a:r>
            <a:r>
              <a:rPr lang="ro-RO" sz="2000" b="1">
                <a:solidFill>
                  <a:schemeClr val="bg1"/>
                </a:solidFill>
                <a:effectLst>
                  <a:outerShdw blurRad="38100" dist="38100" dir="2700000" algn="tl">
                    <a:srgbClr val="000000">
                      <a:alpha val="43137"/>
                    </a:srgbClr>
                  </a:outerShdw>
                </a:effectLst>
              </a:rPr>
              <a:t>ferește</a:t>
            </a:r>
            <a:r>
              <a:rPr lang="es-ES" sz="2000" b="1">
                <a:solidFill>
                  <a:schemeClr val="bg1"/>
                </a:solidFill>
                <a:effectLst>
                  <a:outerShdw blurRad="38100" dist="38100" dir="2700000" algn="tl">
                    <a:srgbClr val="000000">
                      <a:alpha val="43137"/>
                    </a:srgbClr>
                  </a:outerShdw>
                </a:effectLst>
              </a:rPr>
              <a:t> de primejdiile căi</a:t>
            </a:r>
            <a:r>
              <a:rPr lang="ro-RO" sz="2000" b="1">
                <a:solidFill>
                  <a:schemeClr val="bg1"/>
                </a:solidFill>
                <a:effectLst>
                  <a:outerShdw blurRad="38100" dist="38100" dir="2700000" algn="tl">
                    <a:srgbClr val="000000">
                      <a:alpha val="43137"/>
                    </a:srgbClr>
                  </a:outerShdw>
                </a:effectLst>
              </a:rPr>
              <a:t>lor</a:t>
            </a:r>
            <a:r>
              <a:rPr lang="es-ES" sz="2000" b="1">
                <a:solidFill>
                  <a:schemeClr val="bg1"/>
                </a:solidFill>
                <a:effectLst>
                  <a:outerShdw blurRad="38100" dist="38100" dir="2700000" algn="tl">
                    <a:srgbClr val="000000">
                      <a:alpha val="43137"/>
                    </a:srgbClr>
                  </a:outerShdw>
                </a:effectLst>
              </a:rPr>
              <a:t> rele (Ps. 119:101).</a:t>
            </a:r>
            <a:endParaRPr lang="es-ES" sz="2000" b="1" dirty="0">
              <a:solidFill>
                <a:schemeClr val="bg1"/>
              </a:solidFill>
              <a:effectLst>
                <a:outerShdw blurRad="38100" dist="38100" dir="2700000" algn="tl">
                  <a:srgbClr val="000000">
                    <a:alpha val="43137"/>
                  </a:srgbClr>
                </a:outerShdw>
              </a:effectLst>
            </a:endParaRPr>
          </a:p>
        </p:txBody>
      </p:sp>
      <p:pic>
        <p:nvPicPr>
          <p:cNvPr id="16" name="Imagen 15" descr="Una persona caminando en la noche&#10;&#10;Descripción generada automáticamente con confianza media">
            <a:extLst>
              <a:ext uri="{FF2B5EF4-FFF2-40B4-BE49-F238E27FC236}">
                <a16:creationId xmlns:a16="http://schemas.microsoft.com/office/drawing/2014/main" id="{ABDE9818-B96B-8E8A-9FB5-01AA59ABCFCC}"/>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152400" y="3573873"/>
            <a:ext cx="1828801" cy="974061"/>
          </a:xfrm>
          <a:prstGeom prst="rect">
            <a:avLst/>
          </a:prstGeom>
          <a:ln w="1905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D5969DD-A9B1-C7B3-8C7A-D1137B82544B}"/>
              </a:ext>
            </a:extLst>
          </p:cNvPr>
          <p:cNvSpPr txBox="1"/>
          <p:nvPr/>
        </p:nvSpPr>
        <p:spPr>
          <a:xfrm>
            <a:off x="5048250" y="1995127"/>
            <a:ext cx="7143750" cy="1323439"/>
          </a:xfrm>
          <a:prstGeom prst="rect">
            <a:avLst/>
          </a:prstGeom>
          <a:noFill/>
        </p:spPr>
        <p:txBody>
          <a:bodyPr wrap="square">
            <a:spAutoFit/>
          </a:bodyPr>
          <a:lstStyle/>
          <a:p>
            <a:pPr>
              <a:spcBef>
                <a:spcPts val="600"/>
              </a:spcBef>
            </a:pPr>
            <a:r>
              <a:rPr lang="es-ES" sz="2000" b="1">
                <a:solidFill>
                  <a:schemeClr val="bg1"/>
                </a:solidFill>
                <a:effectLst>
                  <a:outerShdw blurRad="38100" dist="38100" dir="2700000" algn="tl">
                    <a:srgbClr val="000000">
                      <a:alpha val="43137"/>
                    </a:srgbClr>
                  </a:outerShdw>
                </a:effectLst>
              </a:rPr>
              <a:t>Ca în multe alte locuri din Biblie, în acest psalm viața este comparată cu o cale pe care o parcurge fiecare persoană. Această cale te poate duce la viața veșnică sau la condamnare veșnică. Cum să alegi calea corectă?</a:t>
            </a:r>
            <a:endParaRPr lang="es-ES" sz="20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5BEAC30C-DBEF-2661-5DEE-B8315CA65D30}"/>
              </a:ext>
            </a:extLst>
          </p:cNvPr>
          <p:cNvSpPr txBox="1"/>
          <p:nvPr/>
        </p:nvSpPr>
        <p:spPr>
          <a:xfrm>
            <a:off x="152399" y="6123178"/>
            <a:ext cx="8448675" cy="707886"/>
          </a:xfrm>
          <a:prstGeom prst="rect">
            <a:avLst/>
          </a:prstGeom>
          <a:noFill/>
        </p:spPr>
        <p:txBody>
          <a:bodyPr wrap="square">
            <a:spAutoFit/>
          </a:bodyPr>
          <a:lstStyle/>
          <a:p>
            <a:pPr>
              <a:spcBef>
                <a:spcPts val="600"/>
              </a:spcBef>
            </a:pPr>
            <a:r>
              <a:rPr lang="pt-BR" sz="2000" b="1">
                <a:solidFill>
                  <a:schemeClr val="bg1"/>
                </a:solidFill>
                <a:effectLst>
                  <a:outerShdw blurRad="38100" dist="38100" dir="2700000" algn="tl">
                    <a:srgbClr val="000000">
                      <a:alpha val="43137"/>
                    </a:srgbClr>
                  </a:outerShdw>
                </a:effectLst>
              </a:rPr>
              <a:t>Respectarea poruncilor nu este doar o atitudine exterioară, ea implică o dispoziție a minții și a inimii (Ps. 119:7, 148).</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0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FE574C-1EBE-6383-585F-5EC1A5BCC7AE}"/>
              </a:ext>
            </a:extLst>
          </p:cNvPr>
          <p:cNvSpPr txBox="1"/>
          <p:nvPr/>
        </p:nvSpPr>
        <p:spPr>
          <a:xfrm>
            <a:off x="0" y="-38100"/>
            <a:ext cx="12191999" cy="769441"/>
          </a:xfrm>
          <a:prstGeom prst="rect">
            <a:avLst/>
          </a:prstGeom>
          <a:noFill/>
        </p:spPr>
        <p:txBody>
          <a:bodyPr wrap="square">
            <a:spAutoFit/>
          </a:bodyPr>
          <a:lstStyle/>
          <a:p>
            <a:pPr algn="ctr"/>
            <a:r>
              <a:rPr lang="ro-RO" sz="4400" b="1" spc="30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ORIGINEA ÎNȚELEPCIUNII</a:t>
            </a:r>
            <a:endParaRPr lang="es-ES" sz="4400" b="1" spc="30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01FB86FD-ED1E-072C-7EE2-9304D2B5A6E5}"/>
              </a:ext>
            </a:extLst>
          </p:cNvPr>
          <p:cNvSpPr txBox="1"/>
          <p:nvPr/>
        </p:nvSpPr>
        <p:spPr>
          <a:xfrm>
            <a:off x="1" y="633254"/>
            <a:ext cx="12191998" cy="369332"/>
          </a:xfrm>
          <a:prstGeom prst="rect">
            <a:avLst/>
          </a:prstGeom>
          <a:solidFill>
            <a:schemeClr val="bg1">
              <a:alpha val="81000"/>
            </a:schemeClr>
          </a:solidFill>
        </p:spPr>
        <p:txBody>
          <a:bodyPr wrap="square">
            <a:spAutoFit/>
          </a:bodyPr>
          <a:lstStyle/>
          <a:p>
            <a:pPr algn="ctr"/>
            <a:r>
              <a:rPr lang="es-ES" b="1">
                <a:solidFill>
                  <a:srgbClr val="864D06"/>
                </a:solidFill>
                <a:latin typeface="Comic Sans MS" panose="030F0702030302020204" pitchFamily="66" charset="0"/>
              </a:rPr>
              <a:t>“Învață-ne să ne numărăm bine zilele, ca să căpătăm o inimă înțeleaptă!” </a:t>
            </a:r>
            <a:r>
              <a:rPr lang="es-ES" sz="1400" b="1">
                <a:solidFill>
                  <a:srgbClr val="864D06"/>
                </a:solidFill>
                <a:latin typeface="Comic Sans MS" panose="030F0702030302020204" pitchFamily="66" charset="0"/>
              </a:rPr>
              <a:t>(</a:t>
            </a:r>
            <a:r>
              <a:rPr lang="ro-RO" sz="1400" b="1">
                <a:solidFill>
                  <a:srgbClr val="864D06"/>
                </a:solidFill>
                <a:latin typeface="Comic Sans MS" panose="030F0702030302020204" pitchFamily="66" charset="0"/>
              </a:rPr>
              <a:t>Psalm</a:t>
            </a:r>
            <a:r>
              <a:rPr lang="es-ES" sz="1400" b="1">
                <a:solidFill>
                  <a:srgbClr val="864D06"/>
                </a:solidFill>
                <a:latin typeface="Comic Sans MS" panose="030F0702030302020204" pitchFamily="66" charset="0"/>
              </a:rPr>
              <a:t> </a:t>
            </a:r>
            <a:r>
              <a:rPr lang="es-ES" sz="1400" b="1" dirty="0">
                <a:solidFill>
                  <a:srgbClr val="864D06"/>
                </a:solidFill>
                <a:latin typeface="Comic Sans MS" panose="030F0702030302020204" pitchFamily="66" charset="0"/>
              </a:rPr>
              <a:t>90:12)</a:t>
            </a:r>
            <a:endParaRPr lang="es-ES" b="1" dirty="0">
              <a:solidFill>
                <a:srgbClr val="864D06"/>
              </a:solidFill>
              <a:latin typeface="Comic Sans MS" panose="030F0702030302020204" pitchFamily="66" charset="0"/>
            </a:endParaRPr>
          </a:p>
        </p:txBody>
      </p:sp>
      <p:sp>
        <p:nvSpPr>
          <p:cNvPr id="5" name="CuadroTexto 4">
            <a:extLst>
              <a:ext uri="{FF2B5EF4-FFF2-40B4-BE49-F238E27FC236}">
                <a16:creationId xmlns:a16="http://schemas.microsoft.com/office/drawing/2014/main" id="{BA302C98-3E0A-FA46-4DD1-AB0AF3B987AD}"/>
              </a:ext>
            </a:extLst>
          </p:cNvPr>
          <p:cNvSpPr txBox="1"/>
          <p:nvPr/>
        </p:nvSpPr>
        <p:spPr>
          <a:xfrm>
            <a:off x="75017" y="1021581"/>
            <a:ext cx="7871119" cy="707886"/>
          </a:xfrm>
          <a:prstGeom prst="rect">
            <a:avLst/>
          </a:prstGeom>
          <a:noFill/>
        </p:spPr>
        <p:txBody>
          <a:bodyPr wrap="square" rtlCol="0">
            <a:spAutoFit/>
          </a:bodyPr>
          <a:lstStyle/>
          <a:p>
            <a:pPr>
              <a:spcBef>
                <a:spcPts val="600"/>
              </a:spcBef>
            </a:pPr>
            <a:r>
              <a:rPr lang="es-ES" sz="2000" b="1"/>
              <a:t>Trăim pentru o perioadă scurtă de timp care, în comparație cu eternitatea Creatorului, nu este decât o suflare (Ps. 90:2, 4, 9).</a:t>
            </a:r>
            <a:endParaRPr lang="es-ES" sz="2000" b="1" dirty="0"/>
          </a:p>
        </p:txBody>
      </p:sp>
      <p:pic>
        <p:nvPicPr>
          <p:cNvPr id="6" name="Imagen 5" descr="Imagen que contiene interior, hombre, persona, viendo&#10;&#10;Descripción generada automáticamente">
            <a:extLst>
              <a:ext uri="{FF2B5EF4-FFF2-40B4-BE49-F238E27FC236}">
                <a16:creationId xmlns:a16="http://schemas.microsoft.com/office/drawing/2014/main" id="{530F6238-C29D-9889-923C-C2EA0DC19F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078956" y="1120588"/>
            <a:ext cx="3888926" cy="3356163"/>
          </a:xfrm>
          <a:prstGeom prst="snip2DiagRect">
            <a:avLst>
              <a:gd name="adj1" fmla="val 12771"/>
              <a:gd name="adj2" fmla="val 0"/>
            </a:avLst>
          </a:prstGeom>
          <a:solidFill>
            <a:srgbClr val="FFFFFF">
              <a:shade val="85000"/>
            </a:srgbClr>
          </a:solidFill>
          <a:ln w="57150" cap="sq">
            <a:solidFill>
              <a:srgbClr val="864D0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83B2BBFD-2EFF-65F4-363C-14057C38B35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313462" y="2679550"/>
            <a:ext cx="3414432" cy="1797201"/>
          </a:xfrm>
          <a:prstGeom prst="snip2DiagRect">
            <a:avLst>
              <a:gd name="adj1" fmla="val 15900"/>
              <a:gd name="adj2" fmla="val 16667"/>
            </a:avLst>
          </a:prstGeom>
          <a:solidFill>
            <a:srgbClr val="FFFFFF">
              <a:shade val="85000"/>
            </a:srgbClr>
          </a:solidFill>
          <a:ln w="57150" cap="sq">
            <a:solidFill>
              <a:srgbClr val="E7BDA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Mujer sentada en el suelo&#10;&#10;Descripción generada automáticamente con confianza baja">
            <a:extLst>
              <a:ext uri="{FF2B5EF4-FFF2-40B4-BE49-F238E27FC236}">
                <a16:creationId xmlns:a16="http://schemas.microsoft.com/office/drawing/2014/main" id="{57F6BCBF-31BD-9D5C-C4D1-74F823CA56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4118" y="2937673"/>
            <a:ext cx="3738282" cy="3738282"/>
          </a:xfrm>
          <a:prstGeom prst="snip2DiagRect">
            <a:avLst/>
          </a:prstGeom>
          <a:solidFill>
            <a:srgbClr val="FFFFFF">
              <a:shade val="85000"/>
            </a:srgbClr>
          </a:solidFill>
          <a:ln w="57150" cap="sq">
            <a:solidFill>
              <a:srgbClr val="AA4B4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E272ADAF-EBDB-8864-97EE-B1A1F351F852}"/>
              </a:ext>
            </a:extLst>
          </p:cNvPr>
          <p:cNvSpPr txBox="1"/>
          <p:nvPr/>
        </p:nvSpPr>
        <p:spPr>
          <a:xfrm>
            <a:off x="4103033" y="4477137"/>
            <a:ext cx="8088965" cy="1323439"/>
          </a:xfrm>
          <a:prstGeom prst="rect">
            <a:avLst/>
          </a:prstGeom>
          <a:noFill/>
        </p:spPr>
        <p:txBody>
          <a:bodyPr wrap="square">
            <a:spAutoFit/>
          </a:bodyPr>
          <a:lstStyle/>
          <a:p>
            <a:pPr>
              <a:spcBef>
                <a:spcPts val="600"/>
              </a:spcBef>
            </a:pPr>
            <a:r>
              <a:rPr lang="es-ES" sz="2000" b="1"/>
              <a:t>Când ne lăsăm învățați de Dumnezeu, învățăm să ne „numărăm zilele”. În acest fel, dobândim adevărata înțelepciune și suntem transformați </a:t>
            </a:r>
            <a:r>
              <a:rPr lang="ro-RO" sz="2000" b="1"/>
              <a:t>după</a:t>
            </a:r>
            <a:r>
              <a:rPr lang="es-ES" sz="2000" b="1"/>
              <a:t> imaginea Creatorului nostru, de care învățăm să ne temem și să-</a:t>
            </a:r>
            <a:r>
              <a:rPr lang="ro-RO" sz="2000" b="1"/>
              <a:t>L</a:t>
            </a:r>
            <a:r>
              <a:rPr lang="es-ES" sz="2000" b="1"/>
              <a:t> venerăm (Ps. 90:12, 16; 111:10).</a:t>
            </a:r>
            <a:endParaRPr lang="es-ES" sz="2000" b="1" dirty="0"/>
          </a:p>
        </p:txBody>
      </p:sp>
      <p:sp>
        <p:nvSpPr>
          <p:cNvPr id="8" name="CuadroTexto 7">
            <a:extLst>
              <a:ext uri="{FF2B5EF4-FFF2-40B4-BE49-F238E27FC236}">
                <a16:creationId xmlns:a16="http://schemas.microsoft.com/office/drawing/2014/main" id="{A2DF687D-8618-EB81-F898-8C691FE331A2}"/>
              </a:ext>
            </a:extLst>
          </p:cNvPr>
          <p:cNvSpPr txBox="1"/>
          <p:nvPr/>
        </p:nvSpPr>
        <p:spPr>
          <a:xfrm>
            <a:off x="73152" y="1729467"/>
            <a:ext cx="8005803" cy="707886"/>
          </a:xfrm>
          <a:prstGeom prst="rect">
            <a:avLst/>
          </a:prstGeom>
          <a:noFill/>
        </p:spPr>
        <p:txBody>
          <a:bodyPr wrap="square">
            <a:spAutoFit/>
          </a:bodyPr>
          <a:lstStyle/>
          <a:p>
            <a:pPr>
              <a:spcBef>
                <a:spcPts val="600"/>
              </a:spcBef>
            </a:pPr>
            <a:r>
              <a:rPr lang="es-ES" sz="2000" b="1"/>
              <a:t>În acest timp scurt, trăim în păcat, sub mânia lui Dumnezeu (Ps. 90:8-11). Dar Dumnezeu ne întinde harul Său și ne s</a:t>
            </a:r>
            <a:r>
              <a:rPr lang="ro-RO" sz="2000" b="1"/>
              <a:t>atură</a:t>
            </a:r>
            <a:r>
              <a:rPr lang="es-ES" sz="2000" b="1"/>
              <a:t> cu mila Sa (Ps. 90:13-14).</a:t>
            </a:r>
            <a:endParaRPr lang="es-ES" sz="2000" b="1" dirty="0"/>
          </a:p>
        </p:txBody>
      </p:sp>
      <p:sp>
        <p:nvSpPr>
          <p:cNvPr id="12" name="CuadroTexto 11">
            <a:extLst>
              <a:ext uri="{FF2B5EF4-FFF2-40B4-BE49-F238E27FC236}">
                <a16:creationId xmlns:a16="http://schemas.microsoft.com/office/drawing/2014/main" id="{0A95B78D-CDD2-9ADD-42EF-5129AC91BEFB}"/>
              </a:ext>
            </a:extLst>
          </p:cNvPr>
          <p:cNvSpPr txBox="1"/>
          <p:nvPr/>
        </p:nvSpPr>
        <p:spPr>
          <a:xfrm>
            <a:off x="4103032" y="5762768"/>
            <a:ext cx="8088965" cy="707886"/>
          </a:xfrm>
          <a:prstGeom prst="rect">
            <a:avLst/>
          </a:prstGeom>
          <a:noFill/>
        </p:spPr>
        <p:txBody>
          <a:bodyPr wrap="square">
            <a:spAutoFit/>
          </a:bodyPr>
          <a:lstStyle/>
          <a:p>
            <a:pPr>
              <a:spcBef>
                <a:spcPts val="600"/>
              </a:spcBef>
            </a:pPr>
            <a:r>
              <a:rPr lang="es-ES" sz="2000" b="1"/>
              <a:t>Înțelepciunea dobândită ne conduce mai întâi să ne pocăim și apoi să facem lucrările pe care Dumnezeu dorește să le facem (Ps. 90:3, 17).</a:t>
            </a:r>
            <a:endParaRPr lang="es-ES" sz="2000" b="1" dirty="0"/>
          </a:p>
        </p:txBody>
      </p:sp>
    </p:spTree>
    <p:extLst>
      <p:ext uri="{BB962C8B-B14F-4D97-AF65-F5344CB8AC3E}">
        <p14:creationId xmlns:p14="http://schemas.microsoft.com/office/powerpoint/2010/main" val="27120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out)">
                                      <p:cBhvr>
                                        <p:cTn id="16" dur="750"/>
                                        <p:tgtEl>
                                          <p:spTgt spid="4"/>
                                        </p:tgtEl>
                                      </p:cBhvr>
                                    </p:animEffect>
                                  </p:childTnLst>
                                </p:cTn>
                              </p:par>
                            </p:childTnLst>
                          </p:cTn>
                        </p:par>
                        <p:par>
                          <p:cTn id="17" fill="hold">
                            <p:stCondLst>
                              <p:cond delay="1750"/>
                            </p:stCondLst>
                            <p:childTnLst>
                              <p:par>
                                <p:cTn id="18" presetID="26"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45">
                                          <p:stCondLst>
                                            <p:cond delay="0"/>
                                          </p:stCondLst>
                                        </p:cTn>
                                        <p:tgtEl>
                                          <p:spTgt spid="6"/>
                                        </p:tgtEl>
                                      </p:cBhvr>
                                    </p:animEffect>
                                    <p:anim calcmode="lin" valueType="num">
                                      <p:cBhvr>
                                        <p:cTn id="2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6" dur="7">
                                          <p:stCondLst>
                                            <p:cond delay="162"/>
                                          </p:stCondLst>
                                        </p:cTn>
                                        <p:tgtEl>
                                          <p:spTgt spid="6"/>
                                        </p:tgtEl>
                                      </p:cBhvr>
                                      <p:to x="100000" y="60000"/>
                                    </p:animScale>
                                    <p:animScale>
                                      <p:cBhvr>
                                        <p:cTn id="27" dur="41" decel="50000">
                                          <p:stCondLst>
                                            <p:cond delay="169"/>
                                          </p:stCondLst>
                                        </p:cTn>
                                        <p:tgtEl>
                                          <p:spTgt spid="6"/>
                                        </p:tgtEl>
                                      </p:cBhvr>
                                      <p:to x="100000" y="100000"/>
                                    </p:animScale>
                                    <p:animScale>
                                      <p:cBhvr>
                                        <p:cTn id="28" dur="7">
                                          <p:stCondLst>
                                            <p:cond delay="328"/>
                                          </p:stCondLst>
                                        </p:cTn>
                                        <p:tgtEl>
                                          <p:spTgt spid="6"/>
                                        </p:tgtEl>
                                      </p:cBhvr>
                                      <p:to x="100000" y="80000"/>
                                    </p:animScale>
                                    <p:animScale>
                                      <p:cBhvr>
                                        <p:cTn id="29" dur="41" decel="50000">
                                          <p:stCondLst>
                                            <p:cond delay="335"/>
                                          </p:stCondLst>
                                        </p:cTn>
                                        <p:tgtEl>
                                          <p:spTgt spid="6"/>
                                        </p:tgtEl>
                                      </p:cBhvr>
                                      <p:to x="100000" y="100000"/>
                                    </p:animScale>
                                    <p:animScale>
                                      <p:cBhvr>
                                        <p:cTn id="30" dur="7">
                                          <p:stCondLst>
                                            <p:cond delay="410"/>
                                          </p:stCondLst>
                                        </p:cTn>
                                        <p:tgtEl>
                                          <p:spTgt spid="6"/>
                                        </p:tgtEl>
                                      </p:cBhvr>
                                      <p:to x="100000" y="90000"/>
                                    </p:animScale>
                                    <p:animScale>
                                      <p:cBhvr>
                                        <p:cTn id="31" dur="41" decel="50000">
                                          <p:stCondLst>
                                            <p:cond delay="417"/>
                                          </p:stCondLst>
                                        </p:cTn>
                                        <p:tgtEl>
                                          <p:spTgt spid="6"/>
                                        </p:tgtEl>
                                      </p:cBhvr>
                                      <p:to x="100000" y="100000"/>
                                    </p:animScale>
                                    <p:animScale>
                                      <p:cBhvr>
                                        <p:cTn id="32" dur="7">
                                          <p:stCondLst>
                                            <p:cond delay="452"/>
                                          </p:stCondLst>
                                        </p:cTn>
                                        <p:tgtEl>
                                          <p:spTgt spid="6"/>
                                        </p:tgtEl>
                                      </p:cBhvr>
                                      <p:to x="100000" y="95000"/>
                                    </p:animScale>
                                    <p:animScale>
                                      <p:cBhvr>
                                        <p:cTn id="33" dur="41" decel="50000">
                                          <p:stCondLst>
                                            <p:cond delay="459"/>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900" decel="100000" fill="hold"/>
                                        <p:tgtEl>
                                          <p:spTgt spid="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900" decel="100000" fill="hold"/>
                                        <p:tgtEl>
                                          <p:spTgt spid="11"/>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B9F633C-CF92-8187-C64E-BD0FD641D1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CCAFE9A-DAEE-C361-3EB2-E7B6AE026372}"/>
              </a:ext>
            </a:extLst>
          </p:cNvPr>
          <p:cNvSpPr txBox="1"/>
          <p:nvPr/>
        </p:nvSpPr>
        <p:spPr>
          <a:xfrm>
            <a:off x="1" y="0"/>
            <a:ext cx="12191999" cy="769441"/>
          </a:xfrm>
          <a:prstGeom prst="rect">
            <a:avLst/>
          </a:prstGeom>
          <a:noFill/>
        </p:spPr>
        <p:txBody>
          <a:bodyPr wrap="square">
            <a:spAutoFit/>
            <a:scene3d>
              <a:camera prst="orthographicFront"/>
              <a:lightRig rig="flat" dir="t"/>
            </a:scene3d>
            <a:sp3d extrusionH="57150" contourW="25400">
              <a:bevelT w="38100" h="38100"/>
              <a:contourClr>
                <a:schemeClr val="accent2">
                  <a:lumMod val="50000"/>
                </a:schemeClr>
              </a:contourClr>
            </a:sp3d>
          </a:bodyPr>
          <a:lstStyle/>
          <a:p>
            <a:pPr algn="ctr"/>
            <a:r>
              <a:rPr lang="ro-RO" sz="4400" b="1" spc="300">
                <a:ln w="22225">
                  <a:noFill/>
                  <a:prstDash val="solid"/>
                </a:ln>
                <a:solidFill>
                  <a:schemeClr val="accent2">
                    <a:lumMod val="40000"/>
                    <a:lumOff val="60000"/>
                  </a:schemeClr>
                </a:solidFill>
              </a:rPr>
              <a:t>ÎNȚELEPCIUNEA ÎN ÎNCERCARE</a:t>
            </a:r>
            <a:endParaRPr lang="es-ES" sz="4400" b="1" spc="300" dirty="0">
              <a:ln w="22225">
                <a:no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E165E91C-51A3-3D63-24B3-93F6BEE17B89}"/>
              </a:ext>
            </a:extLst>
          </p:cNvPr>
          <p:cNvSpPr txBox="1"/>
          <p:nvPr/>
        </p:nvSpPr>
        <p:spPr>
          <a:xfrm>
            <a:off x="1510553" y="654441"/>
            <a:ext cx="9170894" cy="646331"/>
          </a:xfrm>
          <a:prstGeom prst="rect">
            <a:avLst/>
          </a:prstGeom>
          <a:noFill/>
        </p:spPr>
        <p:txBody>
          <a:bodyPr wrap="square">
            <a:spAutoFit/>
          </a:bodyPr>
          <a:lstStyle/>
          <a:p>
            <a:pPr algn="ctr"/>
            <a:r>
              <a:rPr lang="es-ES" b="1">
                <a:solidFill>
                  <a:schemeClr val="accent3">
                    <a:lumMod val="75000"/>
                  </a:schemeClr>
                </a:solidFill>
                <a:latin typeface="Comic Sans MS" panose="030F0702030302020204" pitchFamily="66" charset="0"/>
              </a:rPr>
              <a:t>“Ai strigat în necaz, și te-am izbăvit; ți-am răspuns în locul tainic al tunetului și te-am încercat la apele Meriba. ” </a:t>
            </a:r>
            <a:r>
              <a:rPr lang="es-ES" sz="1400" b="1">
                <a:solidFill>
                  <a:schemeClr val="accent3">
                    <a:lumMod val="75000"/>
                  </a:schemeClr>
                </a:solidFill>
                <a:latin typeface="Comic Sans MS" panose="030F0702030302020204" pitchFamily="66" charset="0"/>
              </a:rPr>
              <a:t>(</a:t>
            </a:r>
            <a:r>
              <a:rPr lang="ro-RO" sz="1400" b="1">
                <a:solidFill>
                  <a:schemeClr val="accent3">
                    <a:lumMod val="75000"/>
                  </a:schemeClr>
                </a:solidFill>
                <a:latin typeface="Comic Sans MS" panose="030F0702030302020204" pitchFamily="66" charset="0"/>
              </a:rPr>
              <a:t>Psalm</a:t>
            </a:r>
            <a:r>
              <a:rPr lang="es-ES" sz="1400" b="1">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81:7)</a:t>
            </a:r>
            <a:endParaRPr lang="es-ES" b="1" dirty="0">
              <a:solidFill>
                <a:schemeClr val="accent3">
                  <a:lumMod val="75000"/>
                </a:schemeClr>
              </a:solidFill>
              <a:latin typeface="Comic Sans MS" panose="030F0702030302020204" pitchFamily="66" charset="0"/>
            </a:endParaRPr>
          </a:p>
        </p:txBody>
      </p:sp>
      <p:graphicFrame>
        <p:nvGraphicFramePr>
          <p:cNvPr id="13" name="Diagrama 12">
            <a:extLst>
              <a:ext uri="{FF2B5EF4-FFF2-40B4-BE49-F238E27FC236}">
                <a16:creationId xmlns:a16="http://schemas.microsoft.com/office/drawing/2014/main" id="{D9D7FF0A-337E-80D5-C914-A4B623097B7E}"/>
              </a:ext>
            </a:extLst>
          </p:cNvPr>
          <p:cNvGraphicFramePr/>
          <p:nvPr>
            <p:extLst>
              <p:ext uri="{D42A27DB-BD31-4B8C-83A1-F6EECF244321}">
                <p14:modId xmlns:p14="http://schemas.microsoft.com/office/powerpoint/2010/main" val="3084636649"/>
              </p:ext>
            </p:extLst>
          </p:nvPr>
        </p:nvGraphicFramePr>
        <p:xfrm>
          <a:off x="143437" y="1423883"/>
          <a:ext cx="5880846" cy="531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id="{C2101F8F-B85B-D3D7-F1FC-9F70FD25C847}"/>
              </a:ext>
            </a:extLst>
          </p:cNvPr>
          <p:cNvSpPr txBox="1"/>
          <p:nvPr/>
        </p:nvSpPr>
        <p:spPr>
          <a:xfrm>
            <a:off x="0" y="1459080"/>
            <a:ext cx="6024283" cy="43088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200" b="1">
                <a:ln/>
                <a:solidFill>
                  <a:schemeClr val="accent6">
                    <a:lumMod val="75000"/>
                  </a:schemeClr>
                </a:solidFill>
              </a:rPr>
              <a:t>ÎNFRUNTAREA ÎNCERCĂRILOR </a:t>
            </a:r>
            <a:r>
              <a:rPr lang="ro-RO" sz="2200" b="1">
                <a:ln/>
                <a:solidFill>
                  <a:schemeClr val="accent6">
                    <a:lumMod val="75000"/>
                  </a:schemeClr>
                </a:solidFill>
              </a:rPr>
              <a:t>FĂRĂ</a:t>
            </a:r>
            <a:r>
              <a:rPr lang="es-ES" sz="2200" b="1">
                <a:ln/>
                <a:solidFill>
                  <a:schemeClr val="accent6">
                    <a:lumMod val="75000"/>
                  </a:schemeClr>
                </a:solidFill>
              </a:rPr>
              <a:t> ÎNȚELEPCIUNE</a:t>
            </a:r>
          </a:p>
        </p:txBody>
      </p:sp>
      <p:graphicFrame>
        <p:nvGraphicFramePr>
          <p:cNvPr id="16" name="Diagrama 15">
            <a:extLst>
              <a:ext uri="{FF2B5EF4-FFF2-40B4-BE49-F238E27FC236}">
                <a16:creationId xmlns:a16="http://schemas.microsoft.com/office/drawing/2014/main" id="{3CA61D5E-E59C-43AC-79BF-6587B54637D0}"/>
              </a:ext>
            </a:extLst>
          </p:cNvPr>
          <p:cNvGraphicFramePr/>
          <p:nvPr>
            <p:extLst>
              <p:ext uri="{D42A27DB-BD31-4B8C-83A1-F6EECF244321}">
                <p14:modId xmlns:p14="http://schemas.microsoft.com/office/powerpoint/2010/main" val="2746106093"/>
              </p:ext>
            </p:extLst>
          </p:nvPr>
        </p:nvGraphicFramePr>
        <p:xfrm>
          <a:off x="6167717" y="1421598"/>
          <a:ext cx="5880846" cy="5315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CuadroTexto 16">
            <a:extLst>
              <a:ext uri="{FF2B5EF4-FFF2-40B4-BE49-F238E27FC236}">
                <a16:creationId xmlns:a16="http://schemas.microsoft.com/office/drawing/2014/main" id="{36736E3B-1891-1535-697D-E33A6D144CA8}"/>
              </a:ext>
            </a:extLst>
          </p:cNvPr>
          <p:cNvSpPr txBox="1"/>
          <p:nvPr/>
        </p:nvSpPr>
        <p:spPr>
          <a:xfrm>
            <a:off x="6167717" y="1456795"/>
            <a:ext cx="5880846" cy="43088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200" b="1">
                <a:ln/>
                <a:solidFill>
                  <a:schemeClr val="accent2">
                    <a:lumMod val="75000"/>
                  </a:schemeClr>
                </a:solidFill>
              </a:rPr>
              <a:t>ÎNFRUNTAREA ÎNCERCĂRILOR CU ÎNȚELEPCIUNE</a:t>
            </a:r>
          </a:p>
        </p:txBody>
      </p:sp>
      <p:pic>
        <p:nvPicPr>
          <p:cNvPr id="19" name="Imagen 18" descr="Un grupo de personas disfrazadas&#10;&#10;Descripción generada automáticamente con confianza baja">
            <a:extLst>
              <a:ext uri="{FF2B5EF4-FFF2-40B4-BE49-F238E27FC236}">
                <a16:creationId xmlns:a16="http://schemas.microsoft.com/office/drawing/2014/main" id="{D295352B-860F-3855-EC73-1459BB4321B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3204699" y="2024806"/>
            <a:ext cx="2605551" cy="1413719"/>
          </a:xfrm>
          <a:prstGeom prst="roundRect">
            <a:avLst>
              <a:gd name="adj" fmla="val 8582"/>
            </a:avLst>
          </a:prstGeom>
          <a:blipFill rotWithShape="1">
            <a:blip r:embed="rId14"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pic>
        <p:nvPicPr>
          <p:cNvPr id="21" name="Imagen 20" descr="Imagen que contiene persona, sostener, hombre, parado&#10;&#10;Descripción generada automáticamente">
            <a:extLst>
              <a:ext uri="{FF2B5EF4-FFF2-40B4-BE49-F238E27FC236}">
                <a16:creationId xmlns:a16="http://schemas.microsoft.com/office/drawing/2014/main" id="{8BD8E86C-FF7A-4A6C-676A-BD30E00185C0}"/>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r="-366"/>
          <a:stretch/>
        </p:blipFill>
        <p:spPr>
          <a:xfrm>
            <a:off x="9201150" y="2024806"/>
            <a:ext cx="2609849" cy="1427814"/>
          </a:xfrm>
          <a:prstGeom prst="roundRect">
            <a:avLst>
              <a:gd name="adj" fmla="val 8582"/>
            </a:avLst>
          </a:prstGeom>
          <a:blipFill rotWithShape="1">
            <a:blip r:embed="rId14"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spTree>
    <p:extLst>
      <p:ext uri="{BB962C8B-B14F-4D97-AF65-F5344CB8AC3E}">
        <p14:creationId xmlns:p14="http://schemas.microsoft.com/office/powerpoint/2010/main" val="415264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graphicEl>
                                              <a:dgm id="{CE9AF04C-F682-4525-8D29-3C9C7A9AAD10}"/>
                                            </p:graphicEl>
                                          </p:spTgt>
                                        </p:tgtEl>
                                        <p:attrNameLst>
                                          <p:attrName>style.visibility</p:attrName>
                                        </p:attrNameLst>
                                      </p:cBhvr>
                                      <p:to>
                                        <p:strVal val="visible"/>
                                      </p:to>
                                    </p:set>
                                    <p:anim calcmode="lin" valueType="num">
                                      <p:cBhvr>
                                        <p:cTn id="26" dur="500" fill="hold"/>
                                        <p:tgtEl>
                                          <p:spTgt spid="13">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27" dur="500" fill="hold"/>
                                        <p:tgtEl>
                                          <p:spTgt spid="13">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28" dur="500"/>
                                        <p:tgtEl>
                                          <p:spTgt spid="13">
                                            <p:graphicEl>
                                              <a:dgm id="{CE9AF04C-F682-4525-8D29-3C9C7A9AAD10}"/>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graphicEl>
                                              <a:dgm id="{385852B7-0A15-4A18-BD63-1D98DB3B09E2}"/>
                                            </p:graphicEl>
                                          </p:spTgt>
                                        </p:tgtEl>
                                        <p:attrNameLst>
                                          <p:attrName>style.visibility</p:attrName>
                                        </p:attrNameLst>
                                      </p:cBhvr>
                                      <p:to>
                                        <p:strVal val="visible"/>
                                      </p:to>
                                    </p:set>
                                    <p:anim calcmode="lin" valueType="num">
                                      <p:cBhvr>
                                        <p:cTn id="31" dur="500" fill="hold"/>
                                        <p:tgtEl>
                                          <p:spTgt spid="13">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32" dur="500" fill="hold"/>
                                        <p:tgtEl>
                                          <p:spTgt spid="13">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33" dur="500"/>
                                        <p:tgtEl>
                                          <p:spTgt spid="13">
                                            <p:graphicEl>
                                              <a:dgm id="{385852B7-0A15-4A18-BD63-1D98DB3B09E2}"/>
                                            </p:graphic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 fill="hold" grpId="0" nodeType="clickEffect">
                                  <p:stCondLst>
                                    <p:cond delay="0"/>
                                  </p:stCondLst>
                                  <p:childTnLst>
                                    <p:set>
                                      <p:cBhvr>
                                        <p:cTn id="42" dur="1" fill="hold">
                                          <p:stCondLst>
                                            <p:cond delay="0"/>
                                          </p:stCondLst>
                                        </p:cTn>
                                        <p:tgtEl>
                                          <p:spTgt spid="13">
                                            <p:graphicEl>
                                              <a:dgm id="{1229C335-A708-4A82-B9CE-24F2E7C1F6E6}"/>
                                            </p:graphicEl>
                                          </p:spTgt>
                                        </p:tgtEl>
                                        <p:attrNameLst>
                                          <p:attrName>style.visibility</p:attrName>
                                        </p:attrNameLst>
                                      </p:cBhvr>
                                      <p:to>
                                        <p:strVal val="visible"/>
                                      </p:to>
                                    </p:set>
                                    <p:anim calcmode="lin" valueType="num">
                                      <p:cBhvr>
                                        <p:cTn id="43" dur="500" fill="hold"/>
                                        <p:tgtEl>
                                          <p:spTgt spid="13">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44" dur="500" fill="hold"/>
                                        <p:tgtEl>
                                          <p:spTgt spid="13">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13">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46" dur="500" fill="hold"/>
                                        <p:tgtEl>
                                          <p:spTgt spid="13">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graphicEl>
                                              <a:dgm id="{CE9AF04C-F682-4525-8D29-3C9C7A9AAD10}"/>
                                            </p:graphicEl>
                                          </p:spTgt>
                                        </p:tgtEl>
                                        <p:attrNameLst>
                                          <p:attrName>style.visibility</p:attrName>
                                        </p:attrNameLst>
                                      </p:cBhvr>
                                      <p:to>
                                        <p:strVal val="visible"/>
                                      </p:to>
                                    </p:set>
                                    <p:anim calcmode="lin" valueType="num">
                                      <p:cBhvr>
                                        <p:cTn id="56" dur="500" fill="hold"/>
                                        <p:tgtEl>
                                          <p:spTgt spid="16">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57" dur="500" fill="hold"/>
                                        <p:tgtEl>
                                          <p:spTgt spid="16">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58" dur="500"/>
                                        <p:tgtEl>
                                          <p:spTgt spid="16">
                                            <p:graphicEl>
                                              <a:dgm id="{CE9AF04C-F682-4525-8D29-3C9C7A9AAD10}"/>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graphicEl>
                                              <a:dgm id="{385852B7-0A15-4A18-BD63-1D98DB3B09E2}"/>
                                            </p:graphicEl>
                                          </p:spTgt>
                                        </p:tgtEl>
                                        <p:attrNameLst>
                                          <p:attrName>style.visibility</p:attrName>
                                        </p:attrNameLst>
                                      </p:cBhvr>
                                      <p:to>
                                        <p:strVal val="visible"/>
                                      </p:to>
                                    </p:set>
                                    <p:anim calcmode="lin" valueType="num">
                                      <p:cBhvr>
                                        <p:cTn id="61" dur="500" fill="hold"/>
                                        <p:tgtEl>
                                          <p:spTgt spid="16">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62" dur="500" fill="hold"/>
                                        <p:tgtEl>
                                          <p:spTgt spid="16">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63" dur="500"/>
                                        <p:tgtEl>
                                          <p:spTgt spid="16">
                                            <p:graphicEl>
                                              <a:dgm id="{385852B7-0A15-4A18-BD63-1D98DB3B09E2}"/>
                                            </p:graphic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16">
                                            <p:graphicEl>
                                              <a:dgm id="{1229C335-A708-4A82-B9CE-24F2E7C1F6E6}"/>
                                            </p:graphicEl>
                                          </p:spTgt>
                                        </p:tgtEl>
                                        <p:attrNameLst>
                                          <p:attrName>style.visibility</p:attrName>
                                        </p:attrNameLst>
                                      </p:cBhvr>
                                      <p:to>
                                        <p:strVal val="visible"/>
                                      </p:to>
                                    </p:set>
                                    <p:anim calcmode="lin" valueType="num">
                                      <p:cBhvr>
                                        <p:cTn id="73" dur="500" fill="hold"/>
                                        <p:tgtEl>
                                          <p:spTgt spid="16">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74" dur="500" fill="hold"/>
                                        <p:tgtEl>
                                          <p:spTgt spid="16">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75" dur="500" fill="hold"/>
                                        <p:tgtEl>
                                          <p:spTgt spid="16">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76" dur="500" fill="hold"/>
                                        <p:tgtEl>
                                          <p:spTgt spid="16">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13" grpId="0" uiExpand="1">
        <p:bldSub>
          <a:bldDgm bld="one"/>
        </p:bldSub>
      </p:bldGraphic>
      <p:bldP spid="15" grpId="0"/>
      <p:bldGraphic spid="16" grpId="0" uiExpand="1">
        <p:bldSub>
          <a:bldDgm bld="one"/>
        </p:bldSub>
      </p:bldGraphic>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t="4000" b="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F862AE-544A-DD58-8643-8EDB9A55233C}"/>
              </a:ext>
            </a:extLst>
          </p:cNvPr>
          <p:cNvSpPr txBox="1"/>
          <p:nvPr/>
        </p:nvSpPr>
        <p:spPr>
          <a:xfrm>
            <a:off x="0" y="1905506"/>
            <a:ext cx="12192000" cy="3046988"/>
          </a:xfrm>
          <a:prstGeom prst="rect">
            <a:avLst/>
          </a:prstGeom>
          <a:noFill/>
        </p:spPr>
        <p:txBody>
          <a:bodyPr wrap="square">
            <a:spAutoFit/>
            <a:scene3d>
              <a:camera prst="orthographicFront"/>
              <a:lightRig rig="threePt" dir="t"/>
            </a:scene3d>
            <a:sp3d extrusionH="57150" contourW="25400">
              <a:bevelT w="38100" h="38100" prst="slope"/>
              <a:contourClr>
                <a:schemeClr val="accent2">
                  <a:lumMod val="50000"/>
                </a:schemeClr>
              </a:contourClr>
            </a:sp3d>
          </a:bodyPr>
          <a:lstStyle/>
          <a:p>
            <a:pPr algn="ctr"/>
            <a:r>
              <a:rPr lang="ro-RO" sz="9600" b="1" spc="300">
                <a:ln w="6600">
                  <a:solidFill>
                    <a:schemeClr val="accent2"/>
                  </a:solidFill>
                  <a:prstDash val="solid"/>
                </a:ln>
                <a:solidFill>
                  <a:schemeClr val="accent5">
                    <a:lumMod val="20000"/>
                    <a:lumOff val="80000"/>
                  </a:schemeClr>
                </a:solidFill>
                <a:effectLst>
                  <a:outerShdw dist="25400" dir="2700000" algn="tl" rotWithShape="0">
                    <a:schemeClr val="accent2"/>
                  </a:outerShdw>
                </a:effectLst>
              </a:rPr>
              <a:t>ÎNȚELEPCIUNEA PRACTIC</a:t>
            </a:r>
            <a:r>
              <a:rPr lang="ro-RO" sz="9600" b="1" spc="300" dirty="0">
                <a:ln w="6600">
                  <a:solidFill>
                    <a:schemeClr val="accent2"/>
                  </a:solidFill>
                  <a:prstDash val="solid"/>
                </a:ln>
                <a:solidFill>
                  <a:schemeClr val="accent5">
                    <a:lumMod val="20000"/>
                    <a:lumOff val="80000"/>
                  </a:schemeClr>
                </a:solidFill>
                <a:effectLst>
                  <a:outerShdw dist="25400" dir="2700000" algn="tl" rotWithShape="0">
                    <a:schemeClr val="accent2"/>
                  </a:outerShdw>
                </a:effectLst>
              </a:rPr>
              <a:t>Ă</a:t>
            </a:r>
          </a:p>
        </p:txBody>
      </p:sp>
    </p:spTree>
    <p:extLst>
      <p:ext uri="{BB962C8B-B14F-4D97-AF65-F5344CB8AC3E}">
        <p14:creationId xmlns:p14="http://schemas.microsoft.com/office/powerpoint/2010/main" val="1462853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3B8D07-81F3-F51E-E3C5-19CAF6CDF67A}"/>
              </a:ext>
            </a:extLst>
          </p:cNvPr>
          <p:cNvSpPr txBox="1"/>
          <p:nvPr/>
        </p:nvSpPr>
        <p:spPr>
          <a:xfrm>
            <a:off x="0" y="0"/>
            <a:ext cx="12191999" cy="769441"/>
          </a:xfrm>
          <a:prstGeom prst="rect">
            <a:avLst/>
          </a:prstGeom>
          <a:noFill/>
        </p:spPr>
        <p:txBody>
          <a:bodyPr wrap="square">
            <a:spAutoFit/>
          </a:bodyPr>
          <a:lstStyle/>
          <a:p>
            <a:pPr algn="ctr"/>
            <a:r>
              <a:rPr lang="ro-RO" sz="4400" b="1" spc="300">
                <a:ln w="0"/>
                <a:solidFill>
                  <a:schemeClr val="bg1"/>
                </a:solidFill>
                <a:effectLst>
                  <a:innerShdw blurRad="63500" dist="50800" dir="13500000">
                    <a:srgbClr val="000000">
                      <a:alpha val="50000"/>
                    </a:srgbClr>
                  </a:innerShdw>
                </a:effectLst>
              </a:rPr>
              <a:t>DRUMUL CĂTRE RĂU</a:t>
            </a:r>
            <a:endParaRPr lang="es-ES" sz="4400" b="1" spc="3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B5DBF6AD-7B98-FB27-8112-819B82CA3457}"/>
              </a:ext>
            </a:extLst>
          </p:cNvPr>
          <p:cNvSpPr txBox="1"/>
          <p:nvPr/>
        </p:nvSpPr>
        <p:spPr>
          <a:xfrm>
            <a:off x="457199" y="645476"/>
            <a:ext cx="11277600" cy="646331"/>
          </a:xfrm>
          <a:prstGeom prst="rect">
            <a:avLst/>
          </a:prstGeom>
          <a:noFill/>
        </p:spPr>
        <p:txBody>
          <a:bodyPr wrap="square">
            <a:spAutoFit/>
          </a:bodyPr>
          <a:lstStyle/>
          <a:p>
            <a:pPr algn="ctr"/>
            <a:r>
              <a:rPr lang="es-ES" b="1">
                <a:solidFill>
                  <a:srgbClr val="FAC6CF"/>
                </a:solidFill>
                <a:effectLst>
                  <a:outerShdw blurRad="38100" dist="38100" dir="2700000" algn="tl">
                    <a:srgbClr val="000000">
                      <a:alpha val="43137"/>
                    </a:srgbClr>
                  </a:outerShdw>
                </a:effectLst>
                <a:latin typeface="Comic Sans MS" panose="030F0702030302020204" pitchFamily="66" charset="0"/>
              </a:rPr>
              <a:t>“Nu-mi abate inima la lucruri rele, la fapte vinovate, împreună cu oamenii care fac răul, și să nu mănânc din ospețele lor!” </a:t>
            </a:r>
            <a:r>
              <a:rPr lang="es-ES" sz="1400" b="1">
                <a:solidFill>
                  <a:srgbClr val="FAC6CF"/>
                </a:solidFill>
                <a:effectLst>
                  <a:outerShdw blurRad="38100" dist="38100" dir="2700000" algn="tl">
                    <a:srgbClr val="000000">
                      <a:alpha val="43137"/>
                    </a:srgbClr>
                  </a:outerShdw>
                </a:effectLst>
                <a:latin typeface="Comic Sans MS" panose="030F0702030302020204" pitchFamily="66" charset="0"/>
              </a:rPr>
              <a:t>(</a:t>
            </a:r>
            <a:r>
              <a:rPr lang="ro-RO" sz="1400" b="1">
                <a:solidFill>
                  <a:srgbClr val="FAC6CF"/>
                </a:solidFill>
                <a:effectLst>
                  <a:outerShdw blurRad="38100" dist="38100" dir="2700000" algn="tl">
                    <a:srgbClr val="000000">
                      <a:alpha val="43137"/>
                    </a:srgbClr>
                  </a:outerShdw>
                </a:effectLst>
                <a:latin typeface="Comic Sans MS" panose="030F0702030302020204" pitchFamily="66" charset="0"/>
              </a:rPr>
              <a:t>Psalm</a:t>
            </a:r>
            <a:r>
              <a:rPr lang="es-ES" sz="1400" b="1">
                <a:solidFill>
                  <a:srgbClr val="FAC6CF"/>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AC6CF"/>
                </a:solidFill>
                <a:effectLst>
                  <a:outerShdw blurRad="38100" dist="38100" dir="2700000" algn="tl">
                    <a:srgbClr val="000000">
                      <a:alpha val="43137"/>
                    </a:srgbClr>
                  </a:outerShdw>
                </a:effectLst>
                <a:latin typeface="Comic Sans MS" panose="030F0702030302020204" pitchFamily="66" charset="0"/>
              </a:rPr>
              <a:t>141:4)</a:t>
            </a:r>
            <a:endParaRPr lang="es-ES" b="1" dirty="0">
              <a:solidFill>
                <a:srgbClr val="FAC6CF"/>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0477EB3F-0DF4-825B-2340-1766147FD7FE}"/>
              </a:ext>
            </a:extLst>
          </p:cNvPr>
          <p:cNvSpPr txBox="1"/>
          <p:nvPr/>
        </p:nvSpPr>
        <p:spPr>
          <a:xfrm>
            <a:off x="262328" y="1444364"/>
            <a:ext cx="8808947" cy="1323439"/>
          </a:xfrm>
          <a:prstGeom prst="rect">
            <a:avLst/>
          </a:prstGeom>
          <a:noFill/>
        </p:spPr>
        <p:txBody>
          <a:bodyPr wrap="square" rtlCol="0">
            <a:spAutoFit/>
          </a:bodyPr>
          <a:lstStyle/>
          <a:p>
            <a:pPr>
              <a:spcBef>
                <a:spcPts val="600"/>
              </a:spcBef>
            </a:pPr>
            <a:r>
              <a:rPr lang="es-ES" sz="2000" b="1"/>
              <a:t>Psalmul 141 este o rugăciune pentru a-I cere lui Dumnezeu să ne elibereze de ispitele interne și externe (Ps. 141:1-3, 9-10). În puterea noastră, nu putem birui ispita, pentru că </a:t>
            </a:r>
            <a:r>
              <a:rPr lang="ro-RO" sz="2000" b="1"/>
              <a:t>înseși inima </a:t>
            </a:r>
            <a:r>
              <a:rPr lang="es-ES" sz="2000" b="1"/>
              <a:t>noastr</a:t>
            </a:r>
            <a:r>
              <a:rPr lang="ro-RO" sz="2000" b="1"/>
              <a:t>ă</a:t>
            </a:r>
            <a:r>
              <a:rPr lang="es-ES" sz="2000" b="1"/>
              <a:t> dorește păcatul. Trebuie să ne rugăm continuu pentru a putea rezista ispitei.</a:t>
            </a:r>
            <a:endParaRPr lang="es-ES" sz="2000" b="1" dirty="0"/>
          </a:p>
        </p:txBody>
      </p:sp>
      <p:graphicFrame>
        <p:nvGraphicFramePr>
          <p:cNvPr id="6" name="Diagrama 5">
            <a:extLst>
              <a:ext uri="{FF2B5EF4-FFF2-40B4-BE49-F238E27FC236}">
                <a16:creationId xmlns:a16="http://schemas.microsoft.com/office/drawing/2014/main" id="{89506206-C046-87B0-74F2-57160297752E}"/>
              </a:ext>
            </a:extLst>
          </p:cNvPr>
          <p:cNvGraphicFramePr/>
          <p:nvPr>
            <p:extLst>
              <p:ext uri="{D42A27DB-BD31-4B8C-83A1-F6EECF244321}">
                <p14:modId xmlns:p14="http://schemas.microsoft.com/office/powerpoint/2010/main" val="1710825635"/>
              </p:ext>
            </p:extLst>
          </p:nvPr>
        </p:nvGraphicFramePr>
        <p:xfrm>
          <a:off x="233080" y="2999967"/>
          <a:ext cx="7440707" cy="370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477EB3F-0DF4-825B-2340-1766147FD7FE}"/>
              </a:ext>
            </a:extLst>
          </p:cNvPr>
          <p:cNvSpPr txBox="1"/>
          <p:nvPr/>
        </p:nvSpPr>
        <p:spPr>
          <a:xfrm>
            <a:off x="7820025" y="4506456"/>
            <a:ext cx="4291461" cy="1938992"/>
          </a:xfrm>
          <a:prstGeom prst="rect">
            <a:avLst/>
          </a:prstGeom>
          <a:noFill/>
        </p:spPr>
        <p:txBody>
          <a:bodyPr wrap="square" rtlCol="0">
            <a:spAutoFit/>
          </a:bodyPr>
          <a:lstStyle/>
          <a:p>
            <a:pPr>
              <a:spcBef>
                <a:spcPts val="600"/>
              </a:spcBef>
            </a:pPr>
            <a:r>
              <a:rPr lang="es-ES" sz="2000" b="1" dirty="0" err="1"/>
              <a:t>Psalmii</a:t>
            </a:r>
            <a:r>
              <a:rPr lang="es-ES" sz="2000" b="1" dirty="0"/>
              <a:t> </a:t>
            </a:r>
            <a:r>
              <a:rPr lang="es-ES" sz="2000" b="1" dirty="0" err="1"/>
              <a:t>descriu</a:t>
            </a:r>
            <a:r>
              <a:rPr lang="es-ES" sz="2000" b="1" dirty="0"/>
              <a:t> </a:t>
            </a:r>
            <a:r>
              <a:rPr lang="es-ES" sz="2000" b="1" dirty="0" err="1"/>
              <a:t>caracterul</a:t>
            </a:r>
            <a:r>
              <a:rPr lang="es-ES" sz="2000" b="1" dirty="0"/>
              <a:t> </a:t>
            </a:r>
            <a:r>
              <a:rPr lang="es-ES" sz="2000" b="1" dirty="0" err="1"/>
              <a:t>progresiv</a:t>
            </a:r>
            <a:r>
              <a:rPr lang="es-ES" sz="2000" b="1" dirty="0"/>
              <a:t>, </a:t>
            </a:r>
            <a:r>
              <a:rPr lang="es-ES" sz="2000" b="1" dirty="0" err="1"/>
              <a:t>seducător</a:t>
            </a:r>
            <a:r>
              <a:rPr lang="es-ES" sz="2000" b="1" dirty="0"/>
              <a:t> </a:t>
            </a:r>
            <a:r>
              <a:rPr lang="es-ES" sz="2000" b="1" dirty="0" err="1"/>
              <a:t>și</a:t>
            </a:r>
            <a:r>
              <a:rPr lang="es-ES" sz="2000" b="1" dirty="0"/>
              <a:t> </a:t>
            </a:r>
            <a:r>
              <a:rPr lang="es-ES" sz="2000" b="1" dirty="0" err="1"/>
              <a:t>viclean</a:t>
            </a:r>
            <a:r>
              <a:rPr lang="es-ES" sz="2000" b="1" dirty="0"/>
              <a:t> al </a:t>
            </a:r>
            <a:r>
              <a:rPr lang="es-ES" sz="2000" b="1" dirty="0" err="1"/>
              <a:t>ispitei</a:t>
            </a:r>
            <a:r>
              <a:rPr lang="es-ES" sz="2000" b="1" dirty="0"/>
              <a:t>. </a:t>
            </a:r>
            <a:r>
              <a:rPr lang="es-ES" sz="2000" b="1" dirty="0" err="1"/>
              <a:t>Doar</a:t>
            </a:r>
            <a:r>
              <a:rPr lang="es-ES" sz="2000" b="1" dirty="0"/>
              <a:t> </a:t>
            </a:r>
            <a:r>
              <a:rPr lang="es-ES" sz="2000" b="1" dirty="0" err="1"/>
              <a:t>dependența</a:t>
            </a:r>
            <a:r>
              <a:rPr lang="es-ES" sz="2000" b="1" dirty="0"/>
              <a:t> </a:t>
            </a:r>
            <a:r>
              <a:rPr lang="es-ES" sz="2000" b="1" dirty="0" err="1"/>
              <a:t>totală</a:t>
            </a:r>
            <a:r>
              <a:rPr lang="es-ES" sz="2000" b="1" dirty="0"/>
              <a:t> de </a:t>
            </a:r>
            <a:r>
              <a:rPr lang="es-ES" sz="2000" b="1" dirty="0" err="1"/>
              <a:t>Domnul</a:t>
            </a:r>
            <a:r>
              <a:rPr lang="es-ES" sz="2000" b="1" dirty="0"/>
              <a:t> </a:t>
            </a:r>
            <a:r>
              <a:rPr lang="es-ES" sz="2000" b="1" dirty="0" err="1"/>
              <a:t>poate</a:t>
            </a:r>
            <a:r>
              <a:rPr lang="es-ES" sz="2000" b="1" dirty="0"/>
              <a:t> garanta </a:t>
            </a:r>
            <a:r>
              <a:rPr lang="es-ES" sz="2000" b="1" dirty="0" err="1"/>
              <a:t>biruința</a:t>
            </a:r>
            <a:r>
              <a:rPr lang="es-ES" sz="2000" b="1" dirty="0"/>
              <a:t> (</a:t>
            </a:r>
            <a:r>
              <a:rPr lang="es-ES" sz="2000" b="1" dirty="0" err="1"/>
              <a:t>Ps</a:t>
            </a:r>
            <a:r>
              <a:rPr lang="es-ES" sz="2000" b="1" dirty="0"/>
              <a:t>. 141:8-10). Cu </a:t>
            </a:r>
            <a:r>
              <a:rPr lang="es-ES" sz="2000" b="1" dirty="0" err="1"/>
              <a:t>toate</a:t>
            </a:r>
            <a:r>
              <a:rPr lang="es-ES" sz="2000" b="1" dirty="0"/>
              <a:t> </a:t>
            </a:r>
            <a:r>
              <a:rPr lang="es-ES" sz="2000" b="1" dirty="0" err="1"/>
              <a:t>acestea</a:t>
            </a:r>
            <a:r>
              <a:rPr lang="es-ES" sz="2000" b="1" dirty="0"/>
              <a:t>, victoria </a:t>
            </a:r>
            <a:r>
              <a:rPr lang="es-ES" sz="2000" b="1" dirty="0" err="1"/>
              <a:t>finală</a:t>
            </a:r>
            <a:r>
              <a:rPr lang="es-ES" sz="2000" b="1" dirty="0"/>
              <a:t> </a:t>
            </a:r>
            <a:r>
              <a:rPr lang="es-ES" sz="2000" b="1" dirty="0" err="1"/>
              <a:t>asupra</a:t>
            </a:r>
            <a:r>
              <a:rPr lang="es-ES" sz="2000" b="1" dirty="0"/>
              <a:t> </a:t>
            </a:r>
            <a:r>
              <a:rPr lang="es-ES" sz="2000" b="1" dirty="0" err="1"/>
              <a:t>păcatului</a:t>
            </a:r>
            <a:r>
              <a:rPr lang="es-ES" sz="2000" b="1" dirty="0"/>
              <a:t> este </a:t>
            </a:r>
            <a:r>
              <a:rPr lang="es-ES" sz="2000" b="1" dirty="0" err="1"/>
              <a:t>încă</a:t>
            </a:r>
            <a:r>
              <a:rPr lang="es-ES" sz="2000" b="1" dirty="0"/>
              <a:t> </a:t>
            </a:r>
            <a:r>
              <a:rPr lang="es-ES" sz="2000" b="1" dirty="0" err="1"/>
              <a:t>în</a:t>
            </a:r>
            <a:r>
              <a:rPr lang="es-ES" sz="2000" b="1" dirty="0"/>
              <a:t> </a:t>
            </a:r>
            <a:r>
              <a:rPr lang="es-ES" sz="2000" b="1" dirty="0" err="1"/>
              <a:t>viitor</a:t>
            </a:r>
            <a:r>
              <a:rPr lang="es-ES" sz="2000" b="1" dirty="0"/>
              <a:t> (</a:t>
            </a:r>
            <a:r>
              <a:rPr lang="es-ES" sz="2000" b="1" dirty="0" err="1"/>
              <a:t>Ps</a:t>
            </a:r>
            <a:r>
              <a:rPr lang="es-ES" sz="2000" b="1" dirty="0"/>
              <a:t>. 1:5-6).</a:t>
            </a:r>
          </a:p>
        </p:txBody>
      </p:sp>
      <p:pic>
        <p:nvPicPr>
          <p:cNvPr id="12" name="Imagen 11" descr="Un par de hombres sentados en un sofá&#10;&#10;Descripción generada automáticamente con confianza media">
            <a:extLst>
              <a:ext uri="{FF2B5EF4-FFF2-40B4-BE49-F238E27FC236}">
                <a16:creationId xmlns:a16="http://schemas.microsoft.com/office/drawing/2014/main" id="{E6BFAFB0-3927-9B2F-3083-B421930070E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9071275" y="1524000"/>
            <a:ext cx="2887644" cy="2943790"/>
          </a:xfrm>
          <a:prstGeom prst="roundRect">
            <a:avLst>
              <a:gd name="adj" fmla="val 4167"/>
            </a:avLst>
          </a:prstGeom>
          <a:solidFill>
            <a:srgbClr val="FFFFFF"/>
          </a:solidFill>
          <a:ln w="76200" cap="sq">
            <a:solidFill>
              <a:srgbClr val="A60E26"/>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9ECB3143-3F7D-943F-FA0D-581D9668DBA8}"/>
              </a:ext>
            </a:extLst>
          </p:cNvPr>
          <p:cNvSpPr txBox="1"/>
          <p:nvPr/>
        </p:nvSpPr>
        <p:spPr>
          <a:xfrm>
            <a:off x="235702" y="2767803"/>
            <a:ext cx="8808946" cy="400110"/>
          </a:xfrm>
          <a:prstGeom prst="rect">
            <a:avLst/>
          </a:prstGeom>
          <a:noFill/>
        </p:spPr>
        <p:txBody>
          <a:bodyPr wrap="square">
            <a:spAutoFit/>
          </a:bodyPr>
          <a:lstStyle/>
          <a:p>
            <a:pPr>
              <a:spcBef>
                <a:spcPts val="600"/>
              </a:spcBef>
            </a:pPr>
            <a:r>
              <a:rPr lang="it-IT" sz="2000" b="1"/>
              <a:t>Psalmul 141:4 și 1:1 ne arată procesul ispitei:</a:t>
            </a:r>
            <a:endParaRPr lang="es-ES" sz="2000" b="1" dirty="0"/>
          </a:p>
        </p:txBody>
      </p:sp>
    </p:spTree>
    <p:extLst>
      <p:ext uri="{BB962C8B-B14F-4D97-AF65-F5344CB8AC3E}">
        <p14:creationId xmlns:p14="http://schemas.microsoft.com/office/powerpoint/2010/main" val="14558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E4EF0830-D324-4DC7-9870-983C9DCAA18A}"/>
                                            </p:graphicEl>
                                          </p:spTgt>
                                        </p:tgtEl>
                                        <p:attrNameLst>
                                          <p:attrName>style.visibility</p:attrName>
                                        </p:attrNameLst>
                                      </p:cBhvr>
                                      <p:to>
                                        <p:strVal val="visible"/>
                                      </p:to>
                                    </p:set>
                                    <p:animEffect transition="in" filter="wipe(left)">
                                      <p:cBhvr>
                                        <p:cTn id="51" dur="500"/>
                                        <p:tgtEl>
                                          <p:spTgt spid="6">
                                            <p:graphicEl>
                                              <a:dgm id="{E4EF0830-D324-4DC7-9870-983C9DCAA18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6">
                                            <p:graphicEl>
                                              <a:dgm id="{2AD6179C-97A9-4A75-96F7-1FD3A90DAF71}"/>
                                            </p:graphicEl>
                                          </p:spTgt>
                                        </p:tgtEl>
                                        <p:attrNameLst>
                                          <p:attrName>style.visibility</p:attrName>
                                        </p:attrNameLst>
                                      </p:cBhvr>
                                      <p:to>
                                        <p:strVal val="visible"/>
                                      </p:to>
                                    </p:set>
                                    <p:animEffect transition="in" filter="wipe(up)">
                                      <p:cBhvr>
                                        <p:cTn id="56" dur="500"/>
                                        <p:tgtEl>
                                          <p:spTgt spid="6">
                                            <p:graphicEl>
                                              <a:dgm id="{2AD6179C-97A9-4A75-96F7-1FD3A90DAF7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47380ABB-5A54-4FC1-AA86-BD0AA815744E}"/>
                                            </p:graphicEl>
                                          </p:spTgt>
                                        </p:tgtEl>
                                        <p:attrNameLst>
                                          <p:attrName>style.visibility</p:attrName>
                                        </p:attrNameLst>
                                      </p:cBhvr>
                                      <p:to>
                                        <p:strVal val="visible"/>
                                      </p:to>
                                    </p:set>
                                    <p:animEffect transition="in" filter="wipe(left)">
                                      <p:cBhvr>
                                        <p:cTn id="61" dur="500"/>
                                        <p:tgtEl>
                                          <p:spTgt spid="6">
                                            <p:graphicEl>
                                              <a:dgm id="{47380ABB-5A54-4FC1-AA86-BD0AA815744E}"/>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6">
                                            <p:graphicEl>
                                              <a:dgm id="{333849A9-85B3-45A3-9C3B-121483F10481}"/>
                                            </p:graphicEl>
                                          </p:spTgt>
                                        </p:tgtEl>
                                        <p:attrNameLst>
                                          <p:attrName>style.visibility</p:attrName>
                                        </p:attrNameLst>
                                      </p:cBhvr>
                                      <p:to>
                                        <p:strVal val="visible"/>
                                      </p:to>
                                    </p:set>
                                    <p:animEffect transition="in" filter="wipe(up)">
                                      <p:cBhvr>
                                        <p:cTn id="66" dur="500"/>
                                        <p:tgtEl>
                                          <p:spTgt spid="6">
                                            <p:graphicEl>
                                              <a:dgm id="{333849A9-85B3-45A3-9C3B-121483F1048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A1EFEAA4-57E4-4F2F-B028-43E07D1A6DB6}"/>
                                            </p:graphicEl>
                                          </p:spTgt>
                                        </p:tgtEl>
                                        <p:attrNameLst>
                                          <p:attrName>style.visibility</p:attrName>
                                        </p:attrNameLst>
                                      </p:cBhvr>
                                      <p:to>
                                        <p:strVal val="visible"/>
                                      </p:to>
                                    </p:set>
                                    <p:animEffect transition="in" filter="wipe(left)">
                                      <p:cBhvr>
                                        <p:cTn id="71" dur="500"/>
                                        <p:tgtEl>
                                          <p:spTgt spid="6">
                                            <p:graphicEl>
                                              <a:dgm id="{A1EFEAA4-57E4-4F2F-B028-43E07D1A6DB6}"/>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6">
                                            <p:graphicEl>
                                              <a:dgm id="{69A1BC3A-0AA4-40E7-A3EA-8479317ADD6A}"/>
                                            </p:graphicEl>
                                          </p:spTgt>
                                        </p:tgtEl>
                                        <p:attrNameLst>
                                          <p:attrName>style.visibility</p:attrName>
                                        </p:attrNameLst>
                                      </p:cBhvr>
                                      <p:to>
                                        <p:strVal val="visible"/>
                                      </p:to>
                                    </p:set>
                                    <p:animEffect transition="in" filter="wipe(up)">
                                      <p:cBhvr>
                                        <p:cTn id="76" dur="500"/>
                                        <p:tgtEl>
                                          <p:spTgt spid="6">
                                            <p:graphicEl>
                                              <a:dgm id="{69A1BC3A-0AA4-40E7-A3EA-8479317ADD6A}"/>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28EED0-06D0-7BDF-CA25-FE2C35F0FA8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D246BC3-6A5E-773B-C105-AFC6A193085A}"/>
              </a:ext>
            </a:extLst>
          </p:cNvPr>
          <p:cNvSpPr txBox="1"/>
          <p:nvPr/>
        </p:nvSpPr>
        <p:spPr>
          <a:xfrm>
            <a:off x="0" y="0"/>
            <a:ext cx="12191999" cy="769441"/>
          </a:xfrm>
          <a:prstGeom prst="rect">
            <a:avLst/>
          </a:prstGeom>
          <a:noFill/>
        </p:spPr>
        <p:txBody>
          <a:bodyPr wrap="square">
            <a:spAutoFit/>
          </a:bodyPr>
          <a:lstStyle/>
          <a:p>
            <a:pPr algn="ctr"/>
            <a:r>
              <a:rPr lang="ro-RO" sz="4400" b="1" spc="300">
                <a:ln w="9525" cmpd="sng">
                  <a:solidFill>
                    <a:schemeClr val="accent1"/>
                  </a:solidFill>
                  <a:prstDash val="solid"/>
                </a:ln>
                <a:solidFill>
                  <a:srgbClr val="70AD47">
                    <a:tint val="1000"/>
                  </a:srgbClr>
                </a:solidFill>
                <a:effectLst>
                  <a:glow rad="38100">
                    <a:schemeClr val="accent1">
                      <a:alpha val="40000"/>
                    </a:schemeClr>
                  </a:glow>
                </a:effectLst>
              </a:rPr>
              <a:t>BINECUVÂNTĂRILE FACERII BINELUI</a:t>
            </a:r>
          </a:p>
        </p:txBody>
      </p:sp>
      <p:sp>
        <p:nvSpPr>
          <p:cNvPr id="4" name="CuadroTexto 3">
            <a:extLst>
              <a:ext uri="{FF2B5EF4-FFF2-40B4-BE49-F238E27FC236}">
                <a16:creationId xmlns:a16="http://schemas.microsoft.com/office/drawing/2014/main" id="{4656D26A-E941-E683-424C-61CC72A8B0AE}"/>
              </a:ext>
            </a:extLst>
          </p:cNvPr>
          <p:cNvSpPr txBox="1"/>
          <p:nvPr/>
        </p:nvSpPr>
        <p:spPr>
          <a:xfrm>
            <a:off x="1429869" y="631575"/>
            <a:ext cx="9332259"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a:solidFill>
                  <a:schemeClr val="accent5">
                    <a:lumMod val="50000"/>
                  </a:schemeClr>
                </a:solidFill>
                <a:latin typeface="Comic Sans MS" panose="030F0702030302020204" pitchFamily="66" charset="0"/>
              </a:rPr>
              <a:t>“Așa este binecuvântat omul care se teme de Domnul.” </a:t>
            </a:r>
            <a:r>
              <a:rPr lang="es-ES" sz="1400" b="1">
                <a:solidFill>
                  <a:schemeClr val="accent5">
                    <a:lumMod val="50000"/>
                  </a:schemeClr>
                </a:solidFill>
                <a:latin typeface="Comic Sans MS" panose="030F0702030302020204" pitchFamily="66" charset="0"/>
              </a:rPr>
              <a:t>(</a:t>
            </a:r>
            <a:r>
              <a:rPr lang="ro-RO" sz="1400" b="1">
                <a:solidFill>
                  <a:schemeClr val="accent5">
                    <a:lumMod val="50000"/>
                  </a:schemeClr>
                </a:solidFill>
                <a:latin typeface="Comic Sans MS" panose="030F0702030302020204" pitchFamily="66" charset="0"/>
              </a:rPr>
              <a:t>Psalm</a:t>
            </a:r>
            <a:r>
              <a:rPr lang="es-ES" sz="1400" b="1">
                <a:solidFill>
                  <a:schemeClr val="accent5">
                    <a:lumMod val="50000"/>
                  </a:schemeClr>
                </a:solidFill>
                <a:latin typeface="Comic Sans MS" panose="030F0702030302020204" pitchFamily="66" charset="0"/>
              </a:rPr>
              <a:t> </a:t>
            </a:r>
            <a:r>
              <a:rPr lang="es-ES" sz="1400" b="1" dirty="0">
                <a:solidFill>
                  <a:schemeClr val="accent5">
                    <a:lumMod val="50000"/>
                  </a:schemeClr>
                </a:solidFill>
                <a:latin typeface="Comic Sans MS" panose="030F0702030302020204" pitchFamily="66" charset="0"/>
              </a:rPr>
              <a:t>128:4)</a:t>
            </a:r>
            <a:endParaRPr lang="es-ES" b="1" dirty="0">
              <a:solidFill>
                <a:schemeClr val="accent5">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D7DF1C5E-D304-9613-ADBF-EE4C9300EE5B}"/>
              </a:ext>
            </a:extLst>
          </p:cNvPr>
          <p:cNvSpPr txBox="1"/>
          <p:nvPr/>
        </p:nvSpPr>
        <p:spPr>
          <a:xfrm>
            <a:off x="3371850" y="1103682"/>
            <a:ext cx="8820149" cy="707886"/>
          </a:xfrm>
          <a:prstGeom prst="rect">
            <a:avLst/>
          </a:prstGeom>
          <a:noFill/>
        </p:spPr>
        <p:txBody>
          <a:bodyPr wrap="square" rtlCol="0">
            <a:spAutoFit/>
          </a:bodyPr>
          <a:lstStyle/>
          <a:p>
            <a:pPr>
              <a:spcBef>
                <a:spcPts val="600"/>
              </a:spcBef>
            </a:pPr>
            <a:r>
              <a:rPr lang="ro-RO" sz="2000" b="1"/>
              <a:t>Rolul </a:t>
            </a:r>
            <a:r>
              <a:rPr lang="es-ES" sz="2000" b="1"/>
              <a:t>principal</a:t>
            </a:r>
            <a:r>
              <a:rPr lang="ro-RO" sz="2000" b="1"/>
              <a:t> al</a:t>
            </a:r>
            <a:r>
              <a:rPr lang="es-ES" sz="2000" b="1"/>
              <a:t> înțelepciunii este </a:t>
            </a:r>
            <a:r>
              <a:rPr lang="ro-RO" sz="2000" b="1"/>
              <a:t>ghida pe drumul corect</a:t>
            </a:r>
            <a:r>
              <a:rPr lang="es-ES" sz="2000" b="1"/>
              <a:t>, în conformitate cu voința lui Dumnezeu. Ce binecuvântări vom primi dacă procedăm astfel?</a:t>
            </a:r>
          </a:p>
        </p:txBody>
      </p:sp>
      <p:graphicFrame>
        <p:nvGraphicFramePr>
          <p:cNvPr id="2" name="Diagrama 1">
            <a:extLst>
              <a:ext uri="{FF2B5EF4-FFF2-40B4-BE49-F238E27FC236}">
                <a16:creationId xmlns:a16="http://schemas.microsoft.com/office/drawing/2014/main" id="{AB2754AA-2B27-00A8-B99D-4349A55EEDC3}"/>
              </a:ext>
            </a:extLst>
          </p:cNvPr>
          <p:cNvGraphicFramePr/>
          <p:nvPr>
            <p:extLst>
              <p:ext uri="{D42A27DB-BD31-4B8C-83A1-F6EECF244321}">
                <p14:modId xmlns:p14="http://schemas.microsoft.com/office/powerpoint/2010/main" val="1166629434"/>
              </p:ext>
            </p:extLst>
          </p:nvPr>
        </p:nvGraphicFramePr>
        <p:xfrm>
          <a:off x="3399304" y="1876334"/>
          <a:ext cx="8687921" cy="345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68180721-F1D2-F241-8DFD-7846D9766F16}"/>
              </a:ext>
            </a:extLst>
          </p:cNvPr>
          <p:cNvSpPr txBox="1"/>
          <p:nvPr/>
        </p:nvSpPr>
        <p:spPr>
          <a:xfrm>
            <a:off x="129427" y="5402357"/>
            <a:ext cx="7539319" cy="1323439"/>
          </a:xfrm>
          <a:prstGeom prst="rect">
            <a:avLst/>
          </a:prstGeom>
          <a:noFill/>
        </p:spPr>
        <p:txBody>
          <a:bodyPr wrap="square" rtlCol="0">
            <a:spAutoFit/>
          </a:bodyPr>
          <a:lstStyle/>
          <a:p>
            <a:pPr>
              <a:spcBef>
                <a:spcPts val="600"/>
              </a:spcBef>
            </a:pPr>
            <a:r>
              <a:rPr lang="es-ES" sz="2000" b="1"/>
              <a:t>Conflictul actual dintre bine și rău ne împiedică uneori să ne bucurăm de toate aceste binecuvântări sau să ne putem bucura doar parțial de ele. Totuși, va veni vremea când vom putea fi pe deplin binecuvântați, în Împărăția lui Dumnezeu.</a:t>
            </a:r>
            <a:endParaRPr lang="es-ES" sz="2000" b="1" dirty="0"/>
          </a:p>
        </p:txBody>
      </p:sp>
      <p:pic>
        <p:nvPicPr>
          <p:cNvPr id="8" name="Imagen 7" descr="Una mujer con un atardecer de fondo&#10;&#10;Descripción generada automáticamente">
            <a:extLst>
              <a:ext uri="{FF2B5EF4-FFF2-40B4-BE49-F238E27FC236}">
                <a16:creationId xmlns:a16="http://schemas.microsoft.com/office/drawing/2014/main" id="{C81094C6-92E6-1EFD-28E8-56965FD14AB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b="-173"/>
          <a:stretch/>
        </p:blipFill>
        <p:spPr>
          <a:xfrm>
            <a:off x="215152" y="1200150"/>
            <a:ext cx="2975723" cy="4130714"/>
          </a:xfrm>
          <a:prstGeom prst="round2DiagRect">
            <a:avLst>
              <a:gd name="adj1" fmla="val 16667"/>
              <a:gd name="adj2" fmla="val 0"/>
            </a:avLst>
          </a:prstGeom>
          <a:ln w="38100" cap="sq">
            <a:solidFill>
              <a:srgbClr val="4190A1"/>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91A13F9A-CC6B-1ADF-F8DC-C73CF00A20C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877175" y="4276726"/>
            <a:ext cx="3914775" cy="232410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690F"/>
            </a:contourClr>
          </a:sp3d>
        </p:spPr>
      </p:pic>
    </p:spTree>
    <p:extLst>
      <p:ext uri="{BB962C8B-B14F-4D97-AF65-F5344CB8AC3E}">
        <p14:creationId xmlns:p14="http://schemas.microsoft.com/office/powerpoint/2010/main" val="202722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2">
                                            <p:graphicEl>
                                              <a:dgm id="{7C1098E8-2D67-4CED-85AD-755B5EB568A9}"/>
                                            </p:graphicEl>
                                          </p:spTgt>
                                        </p:tgtEl>
                                        <p:attrNameLst>
                                          <p:attrName>style.visibility</p:attrName>
                                        </p:attrNameLst>
                                      </p:cBhvr>
                                      <p:to>
                                        <p:strVal val="visible"/>
                                      </p:to>
                                    </p:set>
                                    <p:anim calcmode="lin" valueType="num">
                                      <p:cBhvr>
                                        <p:cTn id="35" dur="500" fill="hold"/>
                                        <p:tgtEl>
                                          <p:spTgt spid="2">
                                            <p:graphicEl>
                                              <a:dgm id="{7C1098E8-2D67-4CED-85AD-755B5EB568A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7C1098E8-2D67-4CED-85AD-755B5EB568A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7C1098E8-2D67-4CED-85AD-755B5EB568A9}"/>
                                            </p:graphicEl>
                                          </p:spTgt>
                                        </p:tgtEl>
                                      </p:cBhvr>
                                    </p:animEffect>
                                    <p:anim calcmode="lin" valueType="num">
                                      <p:cBhvr>
                                        <p:cTn id="38" dur="500" fill="hold"/>
                                        <p:tgtEl>
                                          <p:spTgt spid="2">
                                            <p:graphicEl>
                                              <a:dgm id="{7C1098E8-2D67-4CED-85AD-755B5EB568A9}"/>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7C1098E8-2D67-4CED-85AD-755B5EB568A9}"/>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11F2A83D-AF68-46DD-A5A4-13D475C50C7B}"/>
                                            </p:graphicEl>
                                          </p:spTgt>
                                        </p:tgtEl>
                                        <p:attrNameLst>
                                          <p:attrName>style.visibility</p:attrName>
                                        </p:attrNameLst>
                                      </p:cBhvr>
                                      <p:to>
                                        <p:strVal val="visible"/>
                                      </p:to>
                                    </p:set>
                                    <p:anim calcmode="lin" valueType="num">
                                      <p:cBhvr>
                                        <p:cTn id="44" dur="500" fill="hold"/>
                                        <p:tgtEl>
                                          <p:spTgt spid="2">
                                            <p:graphicEl>
                                              <a:dgm id="{11F2A83D-AF68-46DD-A5A4-13D475C50C7B}"/>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1F2A83D-AF68-46DD-A5A4-13D475C50C7B}"/>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1F2A83D-AF68-46DD-A5A4-13D475C50C7B}"/>
                                            </p:graphicEl>
                                          </p:spTgt>
                                        </p:tgtEl>
                                      </p:cBhvr>
                                    </p:animEffect>
                                    <p:anim calcmode="lin" valueType="num">
                                      <p:cBhvr>
                                        <p:cTn id="47" dur="500" fill="hold"/>
                                        <p:tgtEl>
                                          <p:spTgt spid="2">
                                            <p:graphicEl>
                                              <a:dgm id="{11F2A83D-AF68-46DD-A5A4-13D475C50C7B}"/>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11F2A83D-AF68-46DD-A5A4-13D475C50C7B}"/>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2">
                                            <p:graphicEl>
                                              <a:dgm id="{3E800A27-3F4C-4538-A50E-23A3DD446506}"/>
                                            </p:graphicEl>
                                          </p:spTgt>
                                        </p:tgtEl>
                                        <p:attrNameLst>
                                          <p:attrName>style.visibility</p:attrName>
                                        </p:attrNameLst>
                                      </p:cBhvr>
                                      <p:to>
                                        <p:strVal val="visible"/>
                                      </p:to>
                                    </p:set>
                                    <p:anim calcmode="lin" valueType="num">
                                      <p:cBhvr>
                                        <p:cTn id="53" dur="500" fill="hold"/>
                                        <p:tgtEl>
                                          <p:spTgt spid="2">
                                            <p:graphicEl>
                                              <a:dgm id="{3E800A27-3F4C-4538-A50E-23A3DD446506}"/>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3E800A27-3F4C-4538-A50E-23A3DD446506}"/>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3E800A27-3F4C-4538-A50E-23A3DD446506}"/>
                                            </p:graphicEl>
                                          </p:spTgt>
                                        </p:tgtEl>
                                      </p:cBhvr>
                                    </p:animEffect>
                                    <p:anim calcmode="lin" valueType="num">
                                      <p:cBhvr>
                                        <p:cTn id="56" dur="500" fill="hold"/>
                                        <p:tgtEl>
                                          <p:spTgt spid="2">
                                            <p:graphicEl>
                                              <a:dgm id="{3E800A27-3F4C-4538-A50E-23A3DD446506}"/>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3E800A27-3F4C-4538-A50E-23A3DD446506}"/>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728DD033-9CEB-49E1-AF9B-18446FF25D12}"/>
                                            </p:graphicEl>
                                          </p:spTgt>
                                        </p:tgtEl>
                                        <p:attrNameLst>
                                          <p:attrName>style.visibility</p:attrName>
                                        </p:attrNameLst>
                                      </p:cBhvr>
                                      <p:to>
                                        <p:strVal val="visible"/>
                                      </p:to>
                                    </p:set>
                                    <p:anim calcmode="lin" valueType="num">
                                      <p:cBhvr>
                                        <p:cTn id="62" dur="500" fill="hold"/>
                                        <p:tgtEl>
                                          <p:spTgt spid="2">
                                            <p:graphicEl>
                                              <a:dgm id="{728DD033-9CEB-49E1-AF9B-18446FF25D12}"/>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28DD033-9CEB-49E1-AF9B-18446FF25D12}"/>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28DD033-9CEB-49E1-AF9B-18446FF25D12}"/>
                                            </p:graphicEl>
                                          </p:spTgt>
                                        </p:tgtEl>
                                      </p:cBhvr>
                                    </p:animEffect>
                                    <p:anim calcmode="lin" valueType="num">
                                      <p:cBhvr>
                                        <p:cTn id="65" dur="500" fill="hold"/>
                                        <p:tgtEl>
                                          <p:spTgt spid="2">
                                            <p:graphicEl>
                                              <a:dgm id="{728DD033-9CEB-49E1-AF9B-18446FF25D12}"/>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728DD033-9CEB-49E1-AF9B-18446FF25D12}"/>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340C0314-5C9A-4AC9-8388-279DEC49C2FA}"/>
                                            </p:graphicEl>
                                          </p:spTgt>
                                        </p:tgtEl>
                                        <p:attrNameLst>
                                          <p:attrName>style.visibility</p:attrName>
                                        </p:attrNameLst>
                                      </p:cBhvr>
                                      <p:to>
                                        <p:strVal val="visible"/>
                                      </p:to>
                                    </p:set>
                                    <p:anim calcmode="lin" valueType="num">
                                      <p:cBhvr>
                                        <p:cTn id="71" dur="500" fill="hold"/>
                                        <p:tgtEl>
                                          <p:spTgt spid="2">
                                            <p:graphicEl>
                                              <a:dgm id="{340C0314-5C9A-4AC9-8388-279DEC49C2FA}"/>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340C0314-5C9A-4AC9-8388-279DEC49C2FA}"/>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340C0314-5C9A-4AC9-8388-279DEC49C2FA}"/>
                                            </p:graphicEl>
                                          </p:spTgt>
                                        </p:tgtEl>
                                      </p:cBhvr>
                                    </p:animEffect>
                                    <p:anim calcmode="lin" valueType="num">
                                      <p:cBhvr>
                                        <p:cTn id="74" dur="500" fill="hold"/>
                                        <p:tgtEl>
                                          <p:spTgt spid="2">
                                            <p:graphicEl>
                                              <a:dgm id="{340C0314-5C9A-4AC9-8388-279DEC49C2FA}"/>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340C0314-5C9A-4AC9-8388-279DEC49C2FA}"/>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2">
                                            <p:graphicEl>
                                              <a:dgm id="{DBC9EECE-2134-439B-A231-79C41CBA4EE3}"/>
                                            </p:graphicEl>
                                          </p:spTgt>
                                        </p:tgtEl>
                                        <p:attrNameLst>
                                          <p:attrName>style.visibility</p:attrName>
                                        </p:attrNameLst>
                                      </p:cBhvr>
                                      <p:to>
                                        <p:strVal val="visible"/>
                                      </p:to>
                                    </p:set>
                                    <p:anim calcmode="lin" valueType="num">
                                      <p:cBhvr>
                                        <p:cTn id="80" dur="500" fill="hold"/>
                                        <p:tgtEl>
                                          <p:spTgt spid="2">
                                            <p:graphicEl>
                                              <a:dgm id="{DBC9EECE-2134-439B-A231-79C41CBA4EE3}"/>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DBC9EECE-2134-439B-A231-79C41CBA4EE3}"/>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DBC9EECE-2134-439B-A231-79C41CBA4EE3}"/>
                                            </p:graphicEl>
                                          </p:spTgt>
                                        </p:tgtEl>
                                      </p:cBhvr>
                                    </p:animEffect>
                                    <p:anim calcmode="lin" valueType="num">
                                      <p:cBhvr>
                                        <p:cTn id="83" dur="500" fill="hold"/>
                                        <p:tgtEl>
                                          <p:spTgt spid="2">
                                            <p:graphicEl>
                                              <a:dgm id="{DBC9EECE-2134-439B-A231-79C41CBA4EE3}"/>
                                            </p:graphicEl>
                                          </p:spTgt>
                                        </p:tgtEl>
                                        <p:attrNameLst>
                                          <p:attrName>ppt_x</p:attrName>
                                        </p:attrNameLst>
                                      </p:cBhvr>
                                      <p:tavLst>
                                        <p:tav tm="0">
                                          <p:val>
                                            <p:fltVal val="0.5"/>
                                          </p:val>
                                        </p:tav>
                                        <p:tav tm="100000">
                                          <p:val>
                                            <p:strVal val="#ppt_x"/>
                                          </p:val>
                                        </p:tav>
                                      </p:tavLst>
                                    </p:anim>
                                    <p:anim calcmode="lin" valueType="num">
                                      <p:cBhvr>
                                        <p:cTn id="84" dur="500" fill="hold"/>
                                        <p:tgtEl>
                                          <p:spTgt spid="2">
                                            <p:graphicEl>
                                              <a:dgm id="{DBC9EECE-2134-439B-A231-79C41CBA4EE3}"/>
                                            </p:graphicEl>
                                          </p:spTgt>
                                        </p:tgtEl>
                                        <p:attrNameLst>
                                          <p:attrName>ppt_y</p:attrName>
                                        </p:attrNameLst>
                                      </p:cBhvr>
                                      <p:tavLst>
                                        <p:tav tm="0">
                                          <p:val>
                                            <p:fltVal val="0.5"/>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528" fill="hold" grpId="0" nodeType="clickEffect">
                                  <p:stCondLst>
                                    <p:cond delay="0"/>
                                  </p:stCondLst>
                                  <p:childTnLst>
                                    <p:set>
                                      <p:cBhvr>
                                        <p:cTn id="88" dur="1" fill="hold">
                                          <p:stCondLst>
                                            <p:cond delay="0"/>
                                          </p:stCondLst>
                                        </p:cTn>
                                        <p:tgtEl>
                                          <p:spTgt spid="2">
                                            <p:graphicEl>
                                              <a:dgm id="{56ECCE19-653A-4E66-ACD9-55F10611F2F0}"/>
                                            </p:graphicEl>
                                          </p:spTgt>
                                        </p:tgtEl>
                                        <p:attrNameLst>
                                          <p:attrName>style.visibility</p:attrName>
                                        </p:attrNameLst>
                                      </p:cBhvr>
                                      <p:to>
                                        <p:strVal val="visible"/>
                                      </p:to>
                                    </p:set>
                                    <p:anim calcmode="lin" valueType="num">
                                      <p:cBhvr>
                                        <p:cTn id="89" dur="500" fill="hold"/>
                                        <p:tgtEl>
                                          <p:spTgt spid="2">
                                            <p:graphicEl>
                                              <a:dgm id="{56ECCE19-653A-4E66-ACD9-55F10611F2F0}"/>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56ECCE19-653A-4E66-ACD9-55F10611F2F0}"/>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56ECCE19-653A-4E66-ACD9-55F10611F2F0}"/>
                                            </p:graphicEl>
                                          </p:spTgt>
                                        </p:tgtEl>
                                      </p:cBhvr>
                                    </p:animEffect>
                                    <p:anim calcmode="lin" valueType="num">
                                      <p:cBhvr>
                                        <p:cTn id="92" dur="500" fill="hold"/>
                                        <p:tgtEl>
                                          <p:spTgt spid="2">
                                            <p:graphicEl>
                                              <a:dgm id="{56ECCE19-653A-4E66-ACD9-55F10611F2F0}"/>
                                            </p:graphicEl>
                                          </p:spTgt>
                                        </p:tgtEl>
                                        <p:attrNameLst>
                                          <p:attrName>ppt_x</p:attrName>
                                        </p:attrNameLst>
                                      </p:cBhvr>
                                      <p:tavLst>
                                        <p:tav tm="0">
                                          <p:val>
                                            <p:fltVal val="0.5"/>
                                          </p:val>
                                        </p:tav>
                                        <p:tav tm="100000">
                                          <p:val>
                                            <p:strVal val="#ppt_x"/>
                                          </p:val>
                                        </p:tav>
                                      </p:tavLst>
                                    </p:anim>
                                    <p:anim calcmode="lin" valueType="num">
                                      <p:cBhvr>
                                        <p:cTn id="93" dur="500" fill="hold"/>
                                        <p:tgtEl>
                                          <p:spTgt spid="2">
                                            <p:graphicEl>
                                              <a:dgm id="{56ECCE19-653A-4E66-ACD9-55F10611F2F0}"/>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528" fill="hold" grpId="0" nodeType="clickEffect">
                                  <p:stCondLst>
                                    <p:cond delay="0"/>
                                  </p:stCondLst>
                                  <p:childTnLst>
                                    <p:set>
                                      <p:cBhvr>
                                        <p:cTn id="97" dur="1" fill="hold">
                                          <p:stCondLst>
                                            <p:cond delay="0"/>
                                          </p:stCondLst>
                                        </p:cTn>
                                        <p:tgtEl>
                                          <p:spTgt spid="2">
                                            <p:graphicEl>
                                              <a:dgm id="{41FEFE73-251E-4C89-B093-10B5245524C6}"/>
                                            </p:graphicEl>
                                          </p:spTgt>
                                        </p:tgtEl>
                                        <p:attrNameLst>
                                          <p:attrName>style.visibility</p:attrName>
                                        </p:attrNameLst>
                                      </p:cBhvr>
                                      <p:to>
                                        <p:strVal val="visible"/>
                                      </p:to>
                                    </p:set>
                                    <p:anim calcmode="lin" valueType="num">
                                      <p:cBhvr>
                                        <p:cTn id="98" dur="500" fill="hold"/>
                                        <p:tgtEl>
                                          <p:spTgt spid="2">
                                            <p:graphicEl>
                                              <a:dgm id="{41FEFE73-251E-4C89-B093-10B5245524C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41FEFE73-251E-4C89-B093-10B5245524C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41FEFE73-251E-4C89-B093-10B5245524C6}"/>
                                            </p:graphicEl>
                                          </p:spTgt>
                                        </p:tgtEl>
                                      </p:cBhvr>
                                    </p:animEffect>
                                    <p:anim calcmode="lin" valueType="num">
                                      <p:cBhvr>
                                        <p:cTn id="101" dur="500" fill="hold"/>
                                        <p:tgtEl>
                                          <p:spTgt spid="2">
                                            <p:graphicEl>
                                              <a:dgm id="{41FEFE73-251E-4C89-B093-10B5245524C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41FEFE73-251E-4C89-B093-10B5245524C6}"/>
                                            </p:graphicEl>
                                          </p:spTgt>
                                        </p:tgtEl>
                                        <p:attrNameLst>
                                          <p:attrName>ppt_y</p:attrName>
                                        </p:attrNameLst>
                                      </p:cBhvr>
                                      <p:tavLst>
                                        <p:tav tm="0">
                                          <p:val>
                                            <p:fltVal val="0.5"/>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528" fill="hold" grpId="0" nodeType="clickEffect">
                                  <p:stCondLst>
                                    <p:cond delay="0"/>
                                  </p:stCondLst>
                                  <p:childTnLst>
                                    <p:set>
                                      <p:cBhvr>
                                        <p:cTn id="106" dur="1" fill="hold">
                                          <p:stCondLst>
                                            <p:cond delay="0"/>
                                          </p:stCondLst>
                                        </p:cTn>
                                        <p:tgtEl>
                                          <p:spTgt spid="2">
                                            <p:graphicEl>
                                              <a:dgm id="{82110A3A-0AF4-4126-A34D-67E2B5EFF8D0}"/>
                                            </p:graphicEl>
                                          </p:spTgt>
                                        </p:tgtEl>
                                        <p:attrNameLst>
                                          <p:attrName>style.visibility</p:attrName>
                                        </p:attrNameLst>
                                      </p:cBhvr>
                                      <p:to>
                                        <p:strVal val="visible"/>
                                      </p:to>
                                    </p:set>
                                    <p:anim calcmode="lin" valueType="num">
                                      <p:cBhvr>
                                        <p:cTn id="107" dur="500" fill="hold"/>
                                        <p:tgtEl>
                                          <p:spTgt spid="2">
                                            <p:graphicEl>
                                              <a:dgm id="{82110A3A-0AF4-4126-A34D-67E2B5EFF8D0}"/>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82110A3A-0AF4-4126-A34D-67E2B5EFF8D0}"/>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82110A3A-0AF4-4126-A34D-67E2B5EFF8D0}"/>
                                            </p:graphicEl>
                                          </p:spTgt>
                                        </p:tgtEl>
                                      </p:cBhvr>
                                    </p:animEffect>
                                    <p:anim calcmode="lin" valueType="num">
                                      <p:cBhvr>
                                        <p:cTn id="110" dur="500" fill="hold"/>
                                        <p:tgtEl>
                                          <p:spTgt spid="2">
                                            <p:graphicEl>
                                              <a:dgm id="{82110A3A-0AF4-4126-A34D-67E2B5EFF8D0}"/>
                                            </p:graphicEl>
                                          </p:spTgt>
                                        </p:tgtEl>
                                        <p:attrNameLst>
                                          <p:attrName>ppt_x</p:attrName>
                                        </p:attrNameLst>
                                      </p:cBhvr>
                                      <p:tavLst>
                                        <p:tav tm="0">
                                          <p:val>
                                            <p:fltVal val="0.5"/>
                                          </p:val>
                                        </p:tav>
                                        <p:tav tm="100000">
                                          <p:val>
                                            <p:strVal val="#ppt_x"/>
                                          </p:val>
                                        </p:tav>
                                      </p:tavLst>
                                    </p:anim>
                                    <p:anim calcmode="lin" valueType="num">
                                      <p:cBhvr>
                                        <p:cTn id="111" dur="500" fill="hold"/>
                                        <p:tgtEl>
                                          <p:spTgt spid="2">
                                            <p:graphicEl>
                                              <a:dgm id="{82110A3A-0AF4-4126-A34D-67E2B5EFF8D0}"/>
                                            </p:graphicEl>
                                          </p:spTgt>
                                        </p:tgtEl>
                                        <p:attrNameLst>
                                          <p:attrName>ppt_y</p:attrName>
                                        </p:attrNameLst>
                                      </p:cBhvr>
                                      <p:tavLst>
                                        <p:tav tm="0">
                                          <p:val>
                                            <p:fltVal val="0.5"/>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528" fill="hold" grpId="0" nodeType="clickEffect">
                                  <p:stCondLst>
                                    <p:cond delay="0"/>
                                  </p:stCondLst>
                                  <p:childTnLst>
                                    <p:set>
                                      <p:cBhvr>
                                        <p:cTn id="115" dur="1" fill="hold">
                                          <p:stCondLst>
                                            <p:cond delay="0"/>
                                          </p:stCondLst>
                                        </p:cTn>
                                        <p:tgtEl>
                                          <p:spTgt spid="2">
                                            <p:graphicEl>
                                              <a:dgm id="{50C0B40A-A05D-4CCF-AA0A-CEE7775B62D0}"/>
                                            </p:graphicEl>
                                          </p:spTgt>
                                        </p:tgtEl>
                                        <p:attrNameLst>
                                          <p:attrName>style.visibility</p:attrName>
                                        </p:attrNameLst>
                                      </p:cBhvr>
                                      <p:to>
                                        <p:strVal val="visible"/>
                                      </p:to>
                                    </p:set>
                                    <p:anim calcmode="lin" valueType="num">
                                      <p:cBhvr>
                                        <p:cTn id="116" dur="500" fill="hold"/>
                                        <p:tgtEl>
                                          <p:spTgt spid="2">
                                            <p:graphicEl>
                                              <a:dgm id="{50C0B40A-A05D-4CCF-AA0A-CEE7775B62D0}"/>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50C0B40A-A05D-4CCF-AA0A-CEE7775B62D0}"/>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50C0B40A-A05D-4CCF-AA0A-CEE7775B62D0}"/>
                                            </p:graphicEl>
                                          </p:spTgt>
                                        </p:tgtEl>
                                      </p:cBhvr>
                                    </p:animEffect>
                                    <p:anim calcmode="lin" valueType="num">
                                      <p:cBhvr>
                                        <p:cTn id="119" dur="500" fill="hold"/>
                                        <p:tgtEl>
                                          <p:spTgt spid="2">
                                            <p:graphicEl>
                                              <a:dgm id="{50C0B40A-A05D-4CCF-AA0A-CEE7775B62D0}"/>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50C0B40A-A05D-4CCF-AA0A-CEE7775B62D0}"/>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7"/>
                                        </p:tgtEl>
                                        <p:attrNameLst>
                                          <p:attrName>style.visibility</p:attrName>
                                        </p:attrNameLst>
                                      </p:cBhvr>
                                      <p:to>
                                        <p:strVal val="visible"/>
                                      </p:to>
                                    </p:set>
                                    <p:anim calcmode="lin" valueType="num">
                                      <p:cBhvr additive="base">
                                        <p:cTn id="125" dur="500" fill="hold"/>
                                        <p:tgtEl>
                                          <p:spTgt spid="7"/>
                                        </p:tgtEl>
                                        <p:attrNameLst>
                                          <p:attrName>ppt_x</p:attrName>
                                        </p:attrNameLst>
                                      </p:cBhvr>
                                      <p:tavLst>
                                        <p:tav tm="0">
                                          <p:val>
                                            <p:strVal val="1+#ppt_w/2"/>
                                          </p:val>
                                        </p:tav>
                                        <p:tav tm="100000">
                                          <p:val>
                                            <p:strVal val="#ppt_x"/>
                                          </p:val>
                                        </p:tav>
                                      </p:tavLst>
                                    </p:anim>
                                    <p:anim calcmode="lin" valueType="num">
                                      <p:cBhvr additive="base">
                                        <p:cTn id="126" dur="500" fill="hold"/>
                                        <p:tgtEl>
                                          <p:spTgt spid="7"/>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calcmode="lin" valueType="num">
                                      <p:cBhvr additive="base">
                                        <p:cTn id="129" dur="500" fill="hold"/>
                                        <p:tgtEl>
                                          <p:spTgt spid="10"/>
                                        </p:tgtEl>
                                        <p:attrNameLst>
                                          <p:attrName>ppt_x</p:attrName>
                                        </p:attrNameLst>
                                      </p:cBhvr>
                                      <p:tavLst>
                                        <p:tav tm="0">
                                          <p:val>
                                            <p:strVal val="1+#ppt_w/2"/>
                                          </p:val>
                                        </p:tav>
                                        <p:tav tm="100000">
                                          <p:val>
                                            <p:strVal val="#ppt_x"/>
                                          </p:val>
                                        </p:tav>
                                      </p:tavLst>
                                    </p:anim>
                                    <p:anim calcmode="lin" valueType="num">
                                      <p:cBhvr additive="base">
                                        <p:cTn id="1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1334</Words>
  <Application>Microsoft Office PowerPoint</Application>
  <PresentationFormat>Panorámica</PresentationFormat>
  <Paragraphs>66</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Arial</vt:lpstr>
      <vt:lpstr>Calibri Light</vt:lpstr>
      <vt:lpstr>Calibri</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73</cp:revision>
  <dcterms:created xsi:type="dcterms:W3CDTF">2024-02-02T18:16:57Z</dcterms:created>
  <dcterms:modified xsi:type="dcterms:W3CDTF">2024-02-22T18:10:27Z</dcterms:modified>
</cp:coreProperties>
</file>