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07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ro-RO" b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ro-RO" sz="2000" b="1" i="0"/>
            <a:t>Intenția psalmului este ca noi să ne amintim cum Dumnezeu și-a condus poporul și merită lauda noastră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ro-RO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ro-RO" sz="2000" b="1" i="0"/>
            <a:t>Dumnezeu a trimis urgii în Egipt, a împărțit marea, le-a protejat ziua cu un nor și noaptea cu foc și a scos apă din stâncă.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ro-RO" b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ro-RO" sz="2000" b="1" i="0"/>
            <a:t>Ei au fost stabiliți în Canaan pentru că Dumnezeu i-a alungat pe locuitorii săi.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ro-RO" b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b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ro-RO" sz="2000" b="1" i="0"/>
            <a:t>În cele din urmă, Dumnezeu s-a ridicat pentru a-și elibera din nou poporul prin David.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78DD70-983C-4B0F-B48D-940ECA7D65D6}">
      <dgm:prSet phldrT="[Texto]" custT="1"/>
      <dgm:spPr/>
      <dgm:t>
        <a:bodyPr/>
        <a:lstStyle/>
        <a:p>
          <a:r>
            <a:rPr lang="ro-RO" sz="2000" b="1" i="0"/>
            <a:t>Trebuie să-i învățăm pe copiii noștri, astfel încât ei să nu fie răzvrătiți așa cum au fost strămoșii lor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495C-8A6A-42EE-8E7D-6EA9FD49F06B}" type="par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5088E-9587-4BC0-BAD0-299429759015}" type="sib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933A1C-C2CA-4C56-8C63-5B84F40C8046}">
      <dgm:prSet phldrT="[Texto]" custT="1"/>
      <dgm:spPr/>
      <dgm:t>
        <a:bodyPr/>
        <a:lstStyle/>
        <a:p>
          <a:r>
            <a:rPr lang="ro-RO" sz="2000" b="1" i="0"/>
            <a:t>Oamenii nu credeau că Dumnezeu le poate da carne și pâine. Dar El le-a dat prepelițe și mană.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17AA4C-2BC7-4EE6-A3FB-1EABC0B7E2F8}" type="parTrans" cxnId="{B8299598-1544-480A-8FBC-BA17CD4E94A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153C41-DE3D-4A8B-A9C8-5B94525E4B1F}" type="sibTrans" cxnId="{B8299598-1544-480A-8FBC-BA17CD4E94A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D9CE82-3BF1-4E21-A605-702789E26AD6}">
      <dgm:prSet phldrT="[Texto]"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 ciuda răzvrătirii lor, nu i-a distrus.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367744-FB80-4DDD-B6D3-E59DBF539471}" type="parTrans" cxnId="{370FEA39-0017-4195-8FFF-4ED0BB756E65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99DA9C-DFB5-43CF-BA75-DA0BDFC384A0}" type="sibTrans" cxnId="{370FEA39-0017-4195-8FFF-4ED0BB756E65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r>
            <a:rPr lang="ro-RO" sz="2000" b="1" i="0"/>
            <a:t>Dar ei s-au răzvrătit din nou, iar Dumnezeu i-a predat în mâna dușmanilor.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73F713-5570-44A2-9BD2-E8387ABABCD5}">
      <dgm:prSet phldrT="[Texto]" custT="1"/>
      <dgm:spPr/>
      <dgm:t>
        <a:bodyPr/>
        <a:lstStyle/>
        <a:p>
          <a:r>
            <a:rPr lang="ro-RO" sz="2000" b="1" i="0"/>
            <a:t>El a chemat un păstor să-și păstorească poporul. El a pus sceptrul în mâna lui Iuda și a ales Ierusalimul drept capitală.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E5C041-4408-4445-BEA0-1AF6F30D3F37}" type="parTrans" cxnId="{4E7FC10A-BC82-4A80-8E0C-7A45C1326B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560353-3C79-4BC5-8A73-B8B597467075}" type="sibTrans" cxnId="{4E7FC10A-BC82-4A80-8E0C-7A45C1326B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ro-RO" sz="2000" b="1" i="0"/>
            <a:t>În ciuda răzvrătirii, Dumnezeu a fost credincios atunci și rămâne credincios și azi.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E7FC10A-BC82-4A80-8E0C-7A45C1326B94}" srcId="{D929726C-8027-4049-83BB-5F8720DB2DD5}" destId="{5773F713-5570-44A2-9BD2-E8387ABABCD5}" srcOrd="1" destOrd="0" parTransId="{74E5C041-4408-4445-BEA0-1AF6F30D3F37}" sibTransId="{8D560353-3C79-4BC5-8A73-B8B597467075}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1" presId="urn:microsoft.com/office/officeart/2005/8/layout/hProcess7"/>
    <dgm:cxn modelId="{B56A5A27-E4C6-4673-B186-9CFE294D65BF}" type="presOf" srcId="{5D933A1C-C2CA-4C56-8C63-5B84F40C8046}" destId="{4FCE9408-7AE8-475C-B65B-C23FD39CF8A4}" srcOrd="0" destOrd="1" presId="urn:microsoft.com/office/officeart/2005/8/layout/hProcess7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0FEA39-0017-4195-8FFF-4ED0BB756E65}" srcId="{6BA9E67D-619A-4BDF-8E23-D444633326A0}" destId="{4AD9CE82-3BF1-4E21-A605-702789E26AD6}" srcOrd="2" destOrd="0" parTransId="{F3367744-FB80-4DDD-B6D3-E59DBF539471}" sibTransId="{B199DA9C-DFB5-43CF-BA75-DA0BDFC384A0}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D439706A-38B1-4D6C-B61A-EC7EBC5AB25F}" srcId="{CAD511DF-0D1E-440B-868B-A640CA4A2E2C}" destId="{1878DD70-983C-4B0F-B48D-940ECA7D65D6}" srcOrd="1" destOrd="0" parTransId="{DCA1495C-8A6A-42EE-8E7D-6EA9FD49F06B}" sibTransId="{2605088E-9587-4BC0-BAD0-299429759015}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4BA21259-DA51-4706-8EF9-03ADC97E8AEB}" type="presOf" srcId="{1878DD70-983C-4B0F-B48D-940ECA7D65D6}" destId="{72310E31-B128-4E2F-A2F6-781A79A43A1F}" srcOrd="0" destOrd="1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B8299598-1544-480A-8FBC-BA17CD4E94AD}" srcId="{6BA9E67D-619A-4BDF-8E23-D444633326A0}" destId="{5D933A1C-C2CA-4C56-8C63-5B84F40C8046}" srcOrd="1" destOrd="0" parTransId="{F017AA4C-2BC7-4EE6-A3FB-1EABC0B7E2F8}" sibTransId="{5D153C41-DE3D-4A8B-A9C8-5B94525E4B1F}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7AFC52A5-9C15-4BD8-A6B4-5A08BFEE9E2A}" srcId="{FD540F99-3EA7-4754-A877-4FB00C27ACCB}" destId="{881B5021-3D8E-4F9C-BEC8-7BC1996304B9}" srcOrd="1" destOrd="0" parTransId="{E300C188-2D19-4685-A297-220763765FE0}" sibTransId="{D1883595-10D1-4C12-AF91-23F6660B3DC1}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D765FFD6-D711-4AF1-8ED5-5BE79D0158F4}" type="presOf" srcId="{4AD9CE82-3BF1-4E21-A605-702789E26AD6}" destId="{4FCE9408-7AE8-475C-B65B-C23FD39CF8A4}" srcOrd="0" destOrd="2" presId="urn:microsoft.com/office/officeart/2005/8/layout/hProcess7"/>
    <dgm:cxn modelId="{6BD5A1D8-FEE9-44B0-AA75-B9A6A1117257}" type="presOf" srcId="{5773F713-5570-44A2-9BD2-E8387ABABCD5}" destId="{2F6849B7-C06E-43F3-AA5F-EDB49ECCF8FD}" srcOrd="0" destOrd="1" presId="urn:microsoft.com/office/officeart/2005/8/layout/hProcess7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a încheiat un legământ cu Avraam, Isaac și Iacov 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8-11)</a:t>
          </a: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I-a protejat când erau slabi 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12-15)</a:t>
          </a: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salvat pe Israel prin Iosif 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16-24)</a:t>
          </a: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Când erau în sclavie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trimis pe Moise și a pedepsit Egiptul 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25-38)</a:t>
          </a: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condus pe Israel prin Egipt până în țara promisă, 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Cana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39-44)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791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solidFill>
                <a:schemeClr val="tx1"/>
              </a:solidFill>
              <a:effectLst/>
            </a:rPr>
            <a:t>Îl lăudăm pe Dumnezeu pentru bunătatea și puterea Sa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ro-RO" sz="2000" b="1" dirty="0">
              <a:solidFill>
                <a:schemeClr val="tx1"/>
              </a:solidFill>
              <a:effectLst/>
            </a:rPr>
            <a:t>Psalm</a:t>
          </a:r>
          <a:r>
            <a:rPr lang="es-ES" sz="2000" b="1" dirty="0">
              <a:solidFill>
                <a:schemeClr val="tx1"/>
              </a:solidFill>
              <a:effectLst/>
            </a:rPr>
            <a:t> 135:1-5)</a:t>
          </a: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 și-a arătat Dumnezeu bunătatea și purerea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creațiune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 perioada exodului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cucerirea Canaanului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346063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6663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200" b="1" kern="120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78:1-8</a:t>
          </a:r>
        </a:p>
      </dsp:txBody>
      <dsp:txXfrm rot="16200000">
        <a:off x="-1425162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36094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Intenția psalmului este ca noi să ne amintim cum Dumnezeu și-a condus poporul și merită lauda noastră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Trebuie să-i învățăm pe copiii noștri, astfel încât ei să nu fie răzvrătiți așa cum au fost strămoșii lor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094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200" b="1" kern="120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Dumnezeu a trimis urgii în Egipt, a împărțit marea, le-a protejat ziua cu un nor și noaptea cu foc și a scos apă din stâncă.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Oamenii nu credeau că Dumnezeu le poate da carne și pâine. Dar El le-a dat prepelițe și mană.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 ciuda răzvrătirii lor, nu i-a distrus.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200" b="1" kern="120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Ei au fost stabiliți în Canaan pentru că Dumnezeu i-a alungat pe locuitorii săi.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Dar ei s-au răzvrătit din nou, iar Dumnezeu i-a predat în mâna dușmanilor.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86609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200" b="1" kern="120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78:65-72</a:t>
          </a:r>
        </a:p>
      </dsp:txBody>
      <dsp:txXfrm rot="16200000">
        <a:off x="6933398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16274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În cele din urmă, Dumnezeu s-a ridicat pentru a-și elibera din nou poporul prin David.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El a chemat un păstor să-și păstorească poporul. El a pus sceptrul în mâna lui Iuda și a ales Ierusalimul drept capitală.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i="0" kern="1200"/>
            <a:t>În ciuda răzvrătirii, Dumnezeu a fost credincios atunci și rămâne credincios și azi.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16274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a încheiat un legământ cu Avraam, Isaac și Iacov 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8-11)</a:t>
          </a: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I-a protejat când erau slabi 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12-15)</a:t>
          </a: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salvat pe Israel prin Iosif 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16-24)</a:t>
          </a: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Când erau în sclavie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trimis pe Moise și a pedepsit Egiptul 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25-38)</a:t>
          </a: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0" y="4733782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L-a condus pe Israel prin Egipt până în țara promisă, 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Cana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39-44)</a:t>
          </a:r>
        </a:p>
      </dsp:txBody>
      <dsp:txXfrm>
        <a:off x="0" y="4733782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17722" y="719541"/>
          <a:ext cx="130193" cy="906652"/>
        </a:xfrm>
        <a:custGeom>
          <a:avLst/>
          <a:gdLst/>
          <a:ahLst/>
          <a:cxnLst/>
          <a:rect l="0" t="0" r="0" b="0"/>
          <a:pathLst>
            <a:path>
              <a:moveTo>
                <a:pt x="130193" y="0"/>
              </a:moveTo>
              <a:lnTo>
                <a:pt x="130193" y="906652"/>
              </a:lnTo>
              <a:lnTo>
                <a:pt x="0" y="90665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52262" y="3456347"/>
          <a:ext cx="185990" cy="570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369"/>
              </a:lnTo>
              <a:lnTo>
                <a:pt x="185990" y="5703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47915" y="719541"/>
          <a:ext cx="1500319" cy="1813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111"/>
              </a:lnTo>
              <a:lnTo>
                <a:pt x="1500319" y="1683111"/>
              </a:lnTo>
              <a:lnTo>
                <a:pt x="1500319" y="18133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51942" y="3456347"/>
          <a:ext cx="185990" cy="570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369"/>
              </a:lnTo>
              <a:lnTo>
                <a:pt x="185990" y="5703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102195" y="719541"/>
          <a:ext cx="91440" cy="1813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3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51622" y="3456347"/>
          <a:ext cx="185990" cy="570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369"/>
              </a:lnTo>
              <a:lnTo>
                <a:pt x="185990" y="5703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47595" y="719541"/>
          <a:ext cx="1500319" cy="1813304"/>
        </a:xfrm>
        <a:custGeom>
          <a:avLst/>
          <a:gdLst/>
          <a:ahLst/>
          <a:cxnLst/>
          <a:rect l="0" t="0" r="0" b="0"/>
          <a:pathLst>
            <a:path>
              <a:moveTo>
                <a:pt x="1500319" y="0"/>
              </a:moveTo>
              <a:lnTo>
                <a:pt x="1500319" y="1683111"/>
              </a:lnTo>
              <a:lnTo>
                <a:pt x="0" y="1683111"/>
              </a:lnTo>
              <a:lnTo>
                <a:pt x="0" y="18133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2439" y="99574"/>
          <a:ext cx="4290952" cy="61996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tx1"/>
              </a:solidFill>
              <a:effectLst/>
            </a:rPr>
            <a:t>Îl lăudăm pe Dumnezeu pentru bunătatea și puterea Sa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ro-RO" sz="2000" b="1" kern="1200" dirty="0">
              <a:solidFill>
                <a:schemeClr val="tx1"/>
              </a:solidFill>
              <a:effectLst/>
            </a:rPr>
            <a:t>Psalm</a:t>
          </a:r>
          <a:r>
            <a:rPr lang="es-ES" sz="2000" b="1" kern="1200" dirty="0">
              <a:solidFill>
                <a:schemeClr val="tx1"/>
              </a:solidFill>
              <a:effectLst/>
            </a:rPr>
            <a:t> 135:1-5)</a:t>
          </a:r>
        </a:p>
      </dsp:txBody>
      <dsp:txXfrm>
        <a:off x="2439" y="99574"/>
        <a:ext cx="4290952" cy="619966"/>
      </dsp:txXfrm>
    </dsp:sp>
    <dsp:sp modelId="{3B68829D-DE10-49D3-91F0-4295145DC96E}">
      <dsp:nvSpPr>
        <dsp:cNvPr id="0" name=""/>
        <dsp:cNvSpPr/>
      </dsp:nvSpPr>
      <dsp:spPr>
        <a:xfrm>
          <a:off x="27629" y="2532845"/>
          <a:ext cx="1239933" cy="923502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creațiune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29" y="2532845"/>
        <a:ext cx="1239933" cy="923502"/>
      </dsp:txXfrm>
    </dsp:sp>
    <dsp:sp modelId="{C3B53BDE-8006-49A6-AA0C-8115A6B605FC}">
      <dsp:nvSpPr>
        <dsp:cNvPr id="0" name=""/>
        <dsp:cNvSpPr/>
      </dsp:nvSpPr>
      <dsp:spPr>
        <a:xfrm>
          <a:off x="337612" y="3716733"/>
          <a:ext cx="1239933" cy="61996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sp:txBody>
      <dsp:txXfrm>
        <a:off x="337612" y="3716733"/>
        <a:ext cx="1239933" cy="619966"/>
      </dsp:txXfrm>
    </dsp:sp>
    <dsp:sp modelId="{EEEFC83B-9994-41E0-AC09-CEC28B970226}">
      <dsp:nvSpPr>
        <dsp:cNvPr id="0" name=""/>
        <dsp:cNvSpPr/>
      </dsp:nvSpPr>
      <dsp:spPr>
        <a:xfrm>
          <a:off x="1527948" y="2532845"/>
          <a:ext cx="1239933" cy="923502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 perioada exodului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7948" y="2532845"/>
        <a:ext cx="1239933" cy="923502"/>
      </dsp:txXfrm>
    </dsp:sp>
    <dsp:sp modelId="{31794C17-6C24-41EF-BFD3-72BAC5750B47}">
      <dsp:nvSpPr>
        <dsp:cNvPr id="0" name=""/>
        <dsp:cNvSpPr/>
      </dsp:nvSpPr>
      <dsp:spPr>
        <a:xfrm>
          <a:off x="1837932" y="3716733"/>
          <a:ext cx="1239933" cy="61996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135:8-9</a:t>
          </a:r>
        </a:p>
      </dsp:txBody>
      <dsp:txXfrm>
        <a:off x="1837932" y="3716733"/>
        <a:ext cx="1239933" cy="619966"/>
      </dsp:txXfrm>
    </dsp:sp>
    <dsp:sp modelId="{04A0490F-3195-46D7-8779-FE53F51038D4}">
      <dsp:nvSpPr>
        <dsp:cNvPr id="0" name=""/>
        <dsp:cNvSpPr/>
      </dsp:nvSpPr>
      <dsp:spPr>
        <a:xfrm>
          <a:off x="3028268" y="2532845"/>
          <a:ext cx="1239933" cy="92350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cucerirea Canaanului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8268" y="2532845"/>
        <a:ext cx="1239933" cy="923502"/>
      </dsp:txXfrm>
    </dsp:sp>
    <dsp:sp modelId="{F8E70081-E574-419E-84B9-6527E0769697}">
      <dsp:nvSpPr>
        <dsp:cNvPr id="0" name=""/>
        <dsp:cNvSpPr/>
      </dsp:nvSpPr>
      <dsp:spPr>
        <a:xfrm>
          <a:off x="3338252" y="3716733"/>
          <a:ext cx="1239933" cy="61996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sp:txBody>
      <dsp:txXfrm>
        <a:off x="3338252" y="3716733"/>
        <a:ext cx="1239933" cy="619966"/>
      </dsp:txXfrm>
    </dsp:sp>
    <dsp:sp modelId="{7F3D0F71-2E7B-4AA5-BC65-8192738BACA8}">
      <dsp:nvSpPr>
        <dsp:cNvPr id="0" name=""/>
        <dsp:cNvSpPr/>
      </dsp:nvSpPr>
      <dsp:spPr>
        <a:xfrm>
          <a:off x="182347" y="979927"/>
          <a:ext cx="1835374" cy="1292531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 și-a arătat Dumnezeu bunătatea și purerea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sp:txBody>
      <dsp:txXfrm>
        <a:off x="182347" y="979927"/>
        <a:ext cx="1835374" cy="1292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b="1" spc="3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LECȚIILE TRECUTULUI</a:t>
            </a:r>
            <a:endParaRPr lang="es-ES" sz="48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88207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519446"/>
            <a:ext cx="1071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Studiul</a:t>
            </a:r>
            <a:r>
              <a:rPr lang="es-ES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ro-RO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es-ES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ro-RO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martie </a:t>
            </a:r>
            <a:r>
              <a:rPr lang="es-ES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es-E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549140"/>
            <a:ext cx="7456505" cy="220827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326327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326326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01167" y="4683782"/>
            <a:ext cx="722376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“Ce am auzit, ce știm, ce ne-au povestit părinții noștri, nu vom ascunde de copiii lor; ci vom vesti neamului de oameni care va veni laudele Domnului, puterea Lui și minunile pe care le-a făcut.”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ro-RO" sz="1600" b="1">
                <a:solidFill>
                  <a:srgbClr val="366B95"/>
                </a:solidFill>
                <a:latin typeface="Comic Sans MS" panose="030F0702030302020204" pitchFamily="66" charset="0"/>
              </a:rPr>
              <a:t>Psalm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78:3, 4)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o-RO" sz="2000" b="1"/>
              <a:t>Răzvrătirea poporului </a:t>
            </a:r>
            <a:r>
              <a:rPr lang="es-ES" sz="2000" b="1"/>
              <a:t>(</a:t>
            </a:r>
            <a:r>
              <a:rPr lang="ro-RO" sz="2000" b="1"/>
              <a:t>Psalm</a:t>
            </a:r>
            <a:r>
              <a:rPr lang="es-ES" sz="2000" b="1"/>
              <a:t> </a:t>
            </a:r>
            <a:r>
              <a:rPr lang="es-ES" sz="2000" b="1" dirty="0"/>
              <a:t>78).</a:t>
            </a:r>
          </a:p>
          <a:p>
            <a:pPr>
              <a:spcBef>
                <a:spcPts val="1200"/>
              </a:spcBef>
            </a:pPr>
            <a:r>
              <a:rPr lang="es-ES" sz="2000" b="1"/>
              <a:t>	</a:t>
            </a:r>
            <a:r>
              <a:rPr lang="ro-RO" sz="2000" b="1"/>
              <a:t>Intervenția lui Dumnezeu </a:t>
            </a:r>
            <a:r>
              <a:rPr lang="es-ES" sz="2000" b="1"/>
              <a:t>(</a:t>
            </a:r>
            <a:r>
              <a:rPr lang="ro-RO" sz="2000" b="1"/>
              <a:t>Psalm</a:t>
            </a:r>
            <a:r>
              <a:rPr lang="es-ES" sz="2000" b="1"/>
              <a:t> </a:t>
            </a:r>
            <a:r>
              <a:rPr lang="es-ES" sz="2000" b="1" dirty="0"/>
              <a:t>105).</a:t>
            </a:r>
          </a:p>
          <a:p>
            <a:pPr>
              <a:spcBef>
                <a:spcPts val="1200"/>
              </a:spcBef>
            </a:pPr>
            <a:r>
              <a:rPr lang="ro-RO" sz="2000" b="1"/>
              <a:t>Pocăința </a:t>
            </a:r>
            <a:r>
              <a:rPr lang="es-ES" sz="2000" b="1"/>
              <a:t>(</a:t>
            </a:r>
            <a:r>
              <a:rPr lang="ro-RO" sz="2000" b="1"/>
              <a:t>Psalm</a:t>
            </a:r>
            <a:r>
              <a:rPr lang="es-ES" sz="2000" b="1"/>
              <a:t> </a:t>
            </a:r>
            <a:r>
              <a:rPr lang="es-ES" sz="2000" b="1" dirty="0"/>
              <a:t>106).</a:t>
            </a:r>
          </a:p>
          <a:p>
            <a:pPr>
              <a:spcBef>
                <a:spcPts val="1200"/>
              </a:spcBef>
            </a:pPr>
            <a:r>
              <a:rPr lang="es-ES" sz="2000" b="1"/>
              <a:t>	</a:t>
            </a:r>
            <a:r>
              <a:rPr lang="ro-RO" sz="2000" b="1"/>
              <a:t>Chipul lui Dumnezeu strălucește </a:t>
            </a:r>
            <a:r>
              <a:rPr lang="es-ES" sz="2000" b="1"/>
              <a:t>(</a:t>
            </a:r>
            <a:r>
              <a:rPr lang="ro-RO" sz="2000" b="1"/>
              <a:t>Psalm</a:t>
            </a:r>
            <a:r>
              <a:rPr lang="es-ES" sz="2000" b="1"/>
              <a:t> </a:t>
            </a:r>
            <a:r>
              <a:rPr lang="es-ES" sz="2000" b="1" dirty="0"/>
              <a:t>80).</a:t>
            </a:r>
          </a:p>
          <a:p>
            <a:pPr>
              <a:spcBef>
                <a:spcPts val="1200"/>
              </a:spcBef>
            </a:pPr>
            <a:r>
              <a:rPr lang="ro-RO" sz="2000" b="1"/>
              <a:t>Domnul istoriei </a:t>
            </a:r>
            <a:r>
              <a:rPr lang="es-ES" sz="2000" b="1"/>
              <a:t>(</a:t>
            </a:r>
            <a:r>
              <a:rPr lang="ro-RO" sz="2000" b="1"/>
              <a:t>Psalm</a:t>
            </a:r>
            <a:r>
              <a:rPr lang="es-ES" sz="2000" b="1"/>
              <a:t> </a:t>
            </a:r>
            <a:r>
              <a:rPr lang="es-ES" sz="2000" b="1" dirty="0"/>
              <a:t>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Psalmii istorici ne povestesc principalele evenimente din istoria poporului Israel. Ei se concentrează în special asupra modului în care Dumnezeu i-a scos din Egipt.</a:t>
            </a:r>
            <a:endParaRPr lang="es-ES" sz="2000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26347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54759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17946" y="2372792"/>
            <a:ext cx="74046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Istoria poporului lui Dumnezeu demonstrează că nicio promisiune pe care Dumnezeu a făcut-o în Cuvântul Său nu va rămâne neîmplinită. Aceasta include atât promisiunile lui Dumnezeu de protecție individuală astăzi, cât și promisiunile viitoare despre a doua venire a lui Hristos, care va stabili Împărăția lui Dumnezeu de dreptate și pace pe Noul Pământ.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6" y="1115810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Nu ne spun povești epice, ci realitate pură. Oamenii erau răzvrătiți, dar Dumnezeu i-a iertat </a:t>
            </a:r>
            <a:r>
              <a:rPr lang="ro-RO" sz="2000" b="1"/>
              <a:t>din nou și din nou </a:t>
            </a:r>
            <a:r>
              <a:rPr lang="es-ES" sz="2000" b="1"/>
              <a:t>și a acționat întotdeauna în favoarea lor. În ciuda tuturor răzvrătirilor lor, </a:t>
            </a:r>
            <a:r>
              <a:rPr lang="ro-RO" sz="2000" b="1"/>
              <a:t>E</a:t>
            </a:r>
            <a:r>
              <a:rPr lang="es-ES" sz="2000" b="1"/>
              <a:t>l i-a făcut să trăiască în siguranță în Canaan.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RĂZVRĂTIREA POPORULUI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“Dar ei tot n-au încetat să păcătuiască împotriva Lui, n-au încetat să se răzvrătească împotriva Celui Preaînalt în pustiu” </a:t>
            </a:r>
            <a:r>
              <a:rPr lang="es-ES" sz="1400" b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326711"/>
            <a:ext cx="11915194" cy="1015663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>
                <a:solidFill>
                  <a:schemeClr val="tx1"/>
                </a:solidFill>
              </a:rPr>
              <a:t>Din ordinul lui David, Asaf a fost ales dintre leviți ca director de cor (1Cr. 15:1-4, 16-17; 16:4-5, 37). El și fiii săi au fost profeți și au compus psalmi (1Cr. 25:1). În Psalmul 78, Asaf amintește de istoria de la Exod până în zilele lui David, intenționând să ne învețe lecții importante (Ps. 78:2).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860403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o-RO" sz="4400" b="1" spc="300">
                <a:ln/>
                <a:solidFill>
                  <a:schemeClr val="accent4"/>
                </a:solidFill>
              </a:rPr>
              <a:t>INTERVENȚIA LUI DUMNEZEU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713116" y="584775"/>
            <a:ext cx="107657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“Lăudați pe Domnul, chemați Numele Lui! Faceți cunoscut printre popoare isprăvile Lui!” </a:t>
            </a:r>
            <a:r>
              <a:rPr lang="es-ES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105:1)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112143" y="1035170"/>
            <a:ext cx="46620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În Psalmul 105 nu se menționează erorile umane. Performanța miraculoasă a lui Dumnezeu este înălțată de la promisiunea făcută lui Avraam de a moșteni Canaanul, până la împlinirea lui (Ps. 105:11, 44).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265712" y="3664650"/>
            <a:ext cx="3956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Îl vom lăuda pe Dumnezeu și vom vorbi despre minunile Lui</a:t>
            </a:r>
            <a:r>
              <a:rPr lang="ro-RO" sz="2000" b="1"/>
              <a:t> </a:t>
            </a:r>
            <a:r>
              <a:rPr lang="es-ES" sz="2000" b="1"/>
              <a:t>(</a:t>
            </a:r>
            <a:r>
              <a:rPr lang="es-ES" sz="2000" b="1" dirty="0"/>
              <a:t>v. 1-2)</a:t>
            </a:r>
          </a:p>
          <a:p>
            <a:pPr>
              <a:spcBef>
                <a:spcPts val="600"/>
              </a:spcBef>
            </a:pPr>
            <a:r>
              <a:rPr lang="es-ES" sz="2000" b="1"/>
              <a:t>Ne vom lăuda și ne vom veseli în Dumnezeu</a:t>
            </a:r>
            <a:r>
              <a:rPr lang="ro-RO" sz="2000" b="1"/>
              <a:t> </a:t>
            </a:r>
            <a:r>
              <a:rPr lang="es-ES" sz="2000" b="1"/>
              <a:t>(</a:t>
            </a:r>
            <a:r>
              <a:rPr lang="es-ES" sz="2000" b="1" dirty="0"/>
              <a:t>v. 3)</a:t>
            </a:r>
          </a:p>
          <a:p>
            <a:pPr>
              <a:spcBef>
                <a:spcPts val="600"/>
              </a:spcBef>
            </a:pPr>
            <a:r>
              <a:rPr lang="ro-RO" sz="2000" b="1"/>
              <a:t>Să-L căutăm pe Dumnezeu </a:t>
            </a:r>
            <a:r>
              <a:rPr lang="es-ES" sz="2000" b="1"/>
              <a:t>(</a:t>
            </a:r>
            <a:r>
              <a:rPr lang="es-ES" sz="2000" b="1" dirty="0"/>
              <a:t>v. 4)</a:t>
            </a:r>
          </a:p>
          <a:p>
            <a:pPr>
              <a:spcBef>
                <a:spcPts val="600"/>
              </a:spcBef>
            </a:pPr>
            <a:r>
              <a:rPr lang="ro-RO" sz="2000" b="1"/>
              <a:t>Să fim conștienți de judecata lui Dumnezeu </a:t>
            </a:r>
            <a:r>
              <a:rPr lang="es-ES" sz="2000" b="1"/>
              <a:t>(</a:t>
            </a:r>
            <a:r>
              <a:rPr lang="es-ES" sz="2000" b="1" dirty="0"/>
              <a:t>v. 5-7)</a:t>
            </a:r>
          </a:p>
          <a:p>
            <a:pPr>
              <a:spcBef>
                <a:spcPts val="600"/>
              </a:spcBef>
            </a:pPr>
            <a:r>
              <a:rPr lang="ro-RO" sz="2000" b="1"/>
              <a:t>Să păzim poruncile Lui </a:t>
            </a:r>
            <a:r>
              <a:rPr lang="es-ES" sz="2000" b="1"/>
              <a:t>(</a:t>
            </a:r>
            <a:r>
              <a:rPr lang="es-ES" sz="2000" b="1" dirty="0"/>
              <a:t>v. 45)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941919"/>
              </p:ext>
            </p:extLst>
          </p:nvPr>
        </p:nvGraphicFramePr>
        <p:xfrm>
          <a:off x="7417761" y="988613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468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Amintirea istoriei are un scop: acela de a ne permite să-L lăudăm pe deplin pe Dumnezeu. Când vă amintiți povestea: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6184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2406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4525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ro-RO" sz="4400" b="1" spc="30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POCĂINȚA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“Noi am păcătuit ca și părinții noștri, am săvârșit nelegiuire, am făcut rău…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it-IT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 El i-a scăpat, din pricina Numelui Lui, ca să-Și arate puterea.</a:t>
            </a:r>
            <a:r>
              <a:rPr lang="es-ES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106:6, 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380227"/>
            <a:ext cx="8982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/>
              <a:t>Istoria lui Israel este o istorie a păcatului și a pocăinței, ca și istoria fiecăruia dintre noi.</a:t>
            </a:r>
            <a:endParaRPr lang="es-ES" sz="2000" b="1" dirty="0"/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120701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</a:t>
            </a:r>
            <a:r>
              <a:rPr lang="es-ES" sz="2000" b="1" dirty="0" err="1"/>
              <a:t>răbdarea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are o </a:t>
            </a:r>
            <a:r>
              <a:rPr lang="es-ES" sz="2000" b="1" dirty="0" err="1"/>
              <a:t>limită</a:t>
            </a:r>
            <a:r>
              <a:rPr lang="es-ES" sz="2000" b="1" dirty="0"/>
              <a:t>.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oamenii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mers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departe, El i-a </a:t>
            </a:r>
            <a:r>
              <a:rPr lang="es-ES" sz="2000" b="1" dirty="0" err="1"/>
              <a:t>trimis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robie</a:t>
            </a:r>
            <a:r>
              <a:rPr lang="es-ES" sz="2000" b="1" dirty="0"/>
              <a:t>. Cu </a:t>
            </a: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, </a:t>
            </a:r>
            <a:r>
              <a:rPr lang="es-ES" sz="2000" b="1" dirty="0" err="1"/>
              <a:t>chiar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captivitate</a:t>
            </a:r>
            <a:r>
              <a:rPr lang="es-ES" sz="2000" b="1" dirty="0"/>
              <a:t>,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-a </a:t>
            </a:r>
            <a:r>
              <a:rPr lang="es-ES" sz="2000" b="1" dirty="0" err="1"/>
              <a:t>arătat</a:t>
            </a:r>
            <a:r>
              <a:rPr lang="es-ES" sz="2000" b="1" dirty="0"/>
              <a:t> </a:t>
            </a:r>
            <a:r>
              <a:rPr lang="es-ES" sz="2000" b="1" dirty="0" err="1"/>
              <a:t>mila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106:39-46).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2748134" y="3309802"/>
            <a:ext cx="6162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Este </a:t>
            </a:r>
            <a:r>
              <a:rPr lang="es-ES" sz="2000" b="1" dirty="0" err="1"/>
              <a:t>evidențiată</a:t>
            </a:r>
            <a:r>
              <a:rPr lang="es-ES" sz="2000" b="1" dirty="0"/>
              <a:t> </a:t>
            </a:r>
            <a:r>
              <a:rPr lang="es-ES" sz="2000" b="1" dirty="0" err="1"/>
              <a:t>mijlocirea</a:t>
            </a:r>
            <a:r>
              <a:rPr lang="es-ES" sz="2000" b="1" dirty="0"/>
              <a:t> lui </a:t>
            </a:r>
            <a:r>
              <a:rPr lang="es-ES" sz="2000" b="1" dirty="0" err="1"/>
              <a:t>Moise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a lui </a:t>
            </a:r>
            <a:r>
              <a:rPr lang="es-ES" sz="2000" b="1" dirty="0" err="1"/>
              <a:t>Fineas</a:t>
            </a:r>
            <a:r>
              <a:rPr lang="es-ES" sz="2000" b="1" dirty="0"/>
              <a:t>, </a:t>
            </a:r>
            <a:r>
              <a:rPr lang="es-ES" sz="2000" b="1" dirty="0" err="1"/>
              <a:t>care</a:t>
            </a:r>
            <a:r>
              <a:rPr lang="es-ES" sz="2000" b="1" dirty="0"/>
              <a:t> sunt </a:t>
            </a:r>
            <a:r>
              <a:rPr lang="es-ES" sz="2000" b="1" dirty="0" err="1"/>
              <a:t>tipuri</a:t>
            </a:r>
            <a:r>
              <a:rPr lang="es-ES" sz="2000" b="1" dirty="0"/>
              <a:t> de </a:t>
            </a:r>
            <a:r>
              <a:rPr lang="es-ES" sz="2000" b="1" dirty="0" err="1"/>
              <a:t>mijlocire</a:t>
            </a:r>
            <a:r>
              <a:rPr lang="es-ES" sz="2000" b="1" dirty="0"/>
              <a:t> a lui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106:23, 28-31).</a:t>
            </a:r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2010903"/>
            <a:ext cx="8982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Psalmul 106 trece în revistă această poveste, subliniind că de fiecare dată când Israelul a păcătuit, ei au suferit consecințele, dar au fost atenuați de harul divin (Ps. 106:7-8). Dumnezeu i-a iertat, iar ei s-au întors să-L asculte... pentru un timp (Ps. 106:12-13).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444140"/>
            <a:ext cx="51593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Istoria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dă</a:t>
            </a:r>
            <a:r>
              <a:rPr lang="es-ES" sz="2000" b="1" dirty="0"/>
              <a:t> </a:t>
            </a:r>
            <a:r>
              <a:rPr lang="es-ES" sz="2000" b="1" dirty="0" err="1"/>
              <a:t>încredere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îi</a:t>
            </a:r>
            <a:r>
              <a:rPr lang="es-ES" sz="2000" b="1" dirty="0"/>
              <a:t>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cere</a:t>
            </a:r>
            <a:r>
              <a:rPr lang="es-ES" sz="2000" b="1" dirty="0"/>
              <a:t> </a:t>
            </a:r>
            <a:r>
              <a:rPr lang="es-ES" sz="2000" b="1" dirty="0" err="1"/>
              <a:t>iertare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primi</a:t>
            </a:r>
            <a:r>
              <a:rPr lang="es-ES" sz="2000" b="1" dirty="0"/>
              <a:t> </a:t>
            </a:r>
            <a:r>
              <a:rPr lang="es-ES" sz="2000" b="1" dirty="0" err="1"/>
              <a:t>eliberarea</a:t>
            </a:r>
            <a:r>
              <a:rPr lang="es-ES" sz="2000" b="1" dirty="0"/>
              <a:t> de la El. </a:t>
            </a:r>
            <a:r>
              <a:rPr lang="es-ES" sz="2000" b="1" dirty="0" err="1"/>
              <a:t>Atunci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vom</a:t>
            </a:r>
            <a:r>
              <a:rPr lang="es-ES" sz="2000" b="1" dirty="0"/>
              <a:t> </a:t>
            </a:r>
            <a:r>
              <a:rPr lang="es-ES" sz="2000" b="1" dirty="0" err="1"/>
              <a:t>lăuda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veșnicie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106:47-48).</a:t>
            </a: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CHIPUL LUI DUMNEZEU</a:t>
            </a:r>
            <a:r>
              <a:rPr lang="ro-RO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STRĂLUCEȘTE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12768"/>
            <a:ext cx="109124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Ridică-ne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Dumnezeule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fă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strălucească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fața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Ta,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vom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fi </a:t>
            </a:r>
            <a:r>
              <a:rPr lang="es-E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scăpați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80:3)</a:t>
            </a:r>
            <a:endParaRPr lang="es-ES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cartea </a:t>
            </a:r>
            <a:r>
              <a:rPr lang="es-ES" sz="2000" b="1" dirty="0" err="1"/>
              <a:t>Psalmilor</a:t>
            </a:r>
            <a:r>
              <a:rPr lang="es-ES" sz="2000" b="1" dirty="0"/>
              <a:t> </a:t>
            </a:r>
            <a:r>
              <a:rPr lang="es-ES" sz="2000" b="1" dirty="0" err="1"/>
              <a:t>găsim</a:t>
            </a:r>
            <a:r>
              <a:rPr lang="es-ES" sz="2000" b="1" dirty="0"/>
              <a:t> un </a:t>
            </a:r>
            <a:r>
              <a:rPr lang="es-ES" sz="2000" b="1" dirty="0" err="1"/>
              <a:t>psalm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totul</a:t>
            </a:r>
            <a:r>
              <a:rPr lang="es-ES" sz="2000" b="1" dirty="0"/>
              <a:t> </a:t>
            </a:r>
            <a:r>
              <a:rPr lang="es-ES" sz="2000" b="1" dirty="0" err="1"/>
              <a:t>special</a:t>
            </a:r>
            <a:r>
              <a:rPr lang="es-ES" sz="2000" b="1" dirty="0"/>
              <a:t>: </a:t>
            </a:r>
            <a:r>
              <a:rPr lang="es-ES" sz="2000" b="1" dirty="0" err="1"/>
              <a:t>Psalmul</a:t>
            </a:r>
            <a:r>
              <a:rPr lang="es-ES" sz="2000" b="1" dirty="0"/>
              <a:t> 80, </a:t>
            </a:r>
            <a:r>
              <a:rPr lang="es-ES" sz="2000" b="1" dirty="0" err="1"/>
              <a:t>pilda-psalm</a:t>
            </a:r>
            <a:r>
              <a:rPr lang="es-ES" sz="2000" b="1" dirty="0"/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1412" y="4688313"/>
            <a:ext cx="7623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motiv</a:t>
            </a:r>
            <a:r>
              <a:rPr lang="es-ES" sz="2000" b="1" dirty="0"/>
              <a:t>, </a:t>
            </a:r>
            <a:r>
              <a:rPr lang="es-ES" sz="2000" b="1" dirty="0" err="1"/>
              <a:t>psalmistul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roagă</a:t>
            </a:r>
            <a:r>
              <a:rPr lang="es-ES" sz="2000" b="1" dirty="0"/>
              <a:t> pe „</a:t>
            </a:r>
            <a:r>
              <a:rPr lang="es-ES" sz="2000" b="1" dirty="0" err="1"/>
              <a:t>Păstorul</a:t>
            </a:r>
            <a:r>
              <a:rPr lang="es-ES" sz="2000" b="1" dirty="0"/>
              <a:t> lui Israel”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ridice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mântuiască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80:1-2). El este </a:t>
            </a:r>
            <a:r>
              <a:rPr lang="es-ES" sz="2000" b="1" dirty="0" err="1"/>
              <a:t>sigur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va </a:t>
            </a:r>
            <a:r>
              <a:rPr lang="es-ES" sz="2000" b="1" dirty="0" err="1"/>
              <a:t>asculta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îi</a:t>
            </a:r>
            <a:r>
              <a:rPr lang="es-ES" sz="2000" b="1" dirty="0"/>
              <a:t> va </a:t>
            </a:r>
            <a:r>
              <a:rPr lang="es-ES" sz="2000" b="1" dirty="0" err="1"/>
              <a:t>face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strălucească</a:t>
            </a:r>
            <a:r>
              <a:rPr lang="es-ES" sz="2000" b="1" dirty="0"/>
              <a:t> </a:t>
            </a:r>
            <a:r>
              <a:rPr lang="es-ES" sz="2000" b="1" dirty="0" err="1"/>
              <a:t>chipul</a:t>
            </a:r>
            <a:r>
              <a:rPr lang="es-ES" sz="2000" b="1" dirty="0"/>
              <a:t> pe </a:t>
            </a:r>
            <a:r>
              <a:rPr lang="es-ES" sz="2000" b="1" dirty="0" err="1"/>
              <a:t>via</a:t>
            </a:r>
            <a:r>
              <a:rPr lang="es-ES" sz="2000" b="1" dirty="0"/>
              <a:t> lui </a:t>
            </a:r>
            <a:r>
              <a:rPr lang="es-ES" sz="2000" b="1" dirty="0" err="1"/>
              <a:t>pustie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80:3, 7, 14, 19).</a:t>
            </a:r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îngăduit</a:t>
            </a:r>
            <a:r>
              <a:rPr lang="es-ES" sz="2000" b="1" dirty="0"/>
              <a:t> ca </a:t>
            </a:r>
            <a:r>
              <a:rPr lang="es-ES" sz="2000" b="1" dirty="0" err="1"/>
              <a:t>via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neglijată</a:t>
            </a:r>
            <a:r>
              <a:rPr lang="es-ES" sz="2000" b="1" dirty="0"/>
              <a:t>, </a:t>
            </a:r>
            <a:r>
              <a:rPr lang="es-ES" sz="2000" b="1" dirty="0" err="1"/>
              <a:t>iar</a:t>
            </a:r>
            <a:r>
              <a:rPr lang="es-ES" sz="2000" b="1" dirty="0"/>
              <a:t> </a:t>
            </a:r>
            <a:r>
              <a:rPr lang="es-ES" sz="2000" b="1" dirty="0" err="1"/>
              <a:t>dușmanii</a:t>
            </a:r>
            <a:r>
              <a:rPr lang="es-ES" sz="2000" b="1" dirty="0"/>
              <a:t> </a:t>
            </a:r>
            <a:r>
              <a:rPr lang="es-ES" sz="2000" b="1" dirty="0" err="1"/>
              <a:t>săi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intre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ea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o </a:t>
            </a:r>
            <a:r>
              <a:rPr lang="es-ES" sz="2000" b="1" dirty="0" err="1"/>
              <a:t>distruge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80:12-13).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Israelul</a:t>
            </a:r>
            <a:r>
              <a:rPr lang="es-ES" sz="2000" b="1" dirty="0"/>
              <a:t> este </a:t>
            </a:r>
            <a:r>
              <a:rPr lang="es-ES" sz="2000" b="1" dirty="0" err="1"/>
              <a:t>comparat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o vie pe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mutat</a:t>
            </a:r>
            <a:r>
              <a:rPr lang="es-ES" sz="2000" b="1" dirty="0"/>
              <a:t>-o ​​din </a:t>
            </a:r>
            <a:r>
              <a:rPr lang="es-ES" sz="2000" b="1" dirty="0" err="1"/>
              <a:t>Egipt</a:t>
            </a:r>
            <a:r>
              <a:rPr lang="es-ES" sz="2000" b="1" dirty="0"/>
              <a:t>, a </a:t>
            </a:r>
            <a:r>
              <a:rPr lang="es-ES" sz="2000" b="1" dirty="0" err="1"/>
              <a:t>plantat</a:t>
            </a:r>
            <a:r>
              <a:rPr lang="es-ES" sz="2000" b="1" dirty="0"/>
              <a:t>-o ​​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Canaan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a </a:t>
            </a:r>
            <a:r>
              <a:rPr lang="es-ES" sz="2000" b="1" dirty="0" err="1"/>
              <a:t>făcut</a:t>
            </a:r>
            <a:r>
              <a:rPr lang="es-ES" sz="2000" b="1" dirty="0"/>
              <a:t>-o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crească</a:t>
            </a:r>
            <a:r>
              <a:rPr lang="es-ES" sz="2000" b="1" dirty="0"/>
              <a:t> de la </a:t>
            </a:r>
            <a:r>
              <a:rPr lang="es-ES" sz="2000" b="1" dirty="0" err="1"/>
              <a:t>Mediterană</a:t>
            </a:r>
            <a:r>
              <a:rPr lang="es-ES" sz="2000" b="1" dirty="0"/>
              <a:t> </a:t>
            </a:r>
            <a:r>
              <a:rPr lang="es-ES" sz="2000" b="1" dirty="0" err="1"/>
              <a:t>până</a:t>
            </a:r>
            <a:r>
              <a:rPr lang="es-ES" sz="2000" b="1" dirty="0"/>
              <a:t> la </a:t>
            </a:r>
            <a:r>
              <a:rPr lang="es-ES" sz="2000" b="1" dirty="0" err="1"/>
              <a:t>Eufrat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80:8-11).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Fața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strălucește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El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arată</a:t>
            </a:r>
            <a:r>
              <a:rPr lang="es-ES" sz="2000" b="1" dirty="0"/>
              <a:t> </a:t>
            </a:r>
            <a:r>
              <a:rPr lang="es-ES" sz="2000" b="1" dirty="0" err="1"/>
              <a:t>mila</a:t>
            </a:r>
            <a:r>
              <a:rPr lang="es-ES" sz="2000" b="1" dirty="0"/>
              <a:t> Sa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dă</a:t>
            </a:r>
            <a:r>
              <a:rPr lang="es-ES" sz="2000" b="1" dirty="0"/>
              <a:t> pace (</a:t>
            </a:r>
            <a:r>
              <a:rPr lang="es-ES" sz="2000" b="1" dirty="0" err="1"/>
              <a:t>Numeri</a:t>
            </a:r>
            <a:r>
              <a:rPr lang="es-ES" sz="2000" b="1" dirty="0"/>
              <a:t> 6:24-26).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Chipul Său strălucește</a:t>
            </a:r>
            <a:r>
              <a:rPr lang="es-ES" sz="2000" b="1" dirty="0"/>
              <a:t>? </a:t>
            </a:r>
            <a:r>
              <a:rPr lang="ro-RO" sz="2000" b="1" dirty="0"/>
              <a:t>Ce înseamnă asta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DUMNEZEU ÎN ISTORIE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4000">
                    <a:schemeClr val="accent1">
                      <a:lumMod val="40000"/>
                      <a:lumOff val="60000"/>
                    </a:schemeClr>
                  </a:gs>
                  <a:gs pos="26000">
                    <a:schemeClr val="accent1">
                      <a:lumMod val="40000"/>
                      <a:lumOff val="60000"/>
                    </a:schemeClr>
                  </a:gs>
                  <a:gs pos="56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  <a:gs pos="74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56000"/>
                      <a:satMod val="145000"/>
                    </a:schemeClr>
                  </a:gs>
                  <a:gs pos="88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63000"/>
                      <a:satMod val="160000"/>
                    </a:schemeClr>
                  </a:gs>
                  <a:gs pos="100000">
                    <a:schemeClr val="accent5">
                      <a:hueOff val="0"/>
                      <a:satOff val="0"/>
                      <a:lumOff val="0"/>
                      <a:alphaOff val="0"/>
                      <a:tint val="99000"/>
                      <a:shade val="100000"/>
                      <a:satMod val="155000"/>
                    </a:schemeClr>
                  </a:gs>
                </a:gsLst>
                <a:lin ang="2700000" scaled="1"/>
                <a:tileRect/>
              </a:gradFill>
              <a:effectLst>
                <a:outerShdw dist="38100" dir="2640000" algn="bl" rotWithShape="0">
                  <a:schemeClr val="tx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Domnul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face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vrea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ceruri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pământ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mări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toate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adâncurile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 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867467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9647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lăudăm</a:t>
            </a:r>
            <a:r>
              <a:rPr lang="es-ES" sz="2000" b="1" dirty="0"/>
              <a:t> pe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va </a:t>
            </a:r>
            <a:r>
              <a:rPr lang="es-ES" sz="2000" b="1" dirty="0" err="1"/>
              <a:t>judeca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milă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135:13-14)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038638" y="5356732"/>
            <a:ext cx="7090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Întrucât</a:t>
            </a:r>
            <a:r>
              <a:rPr lang="es-ES" sz="2000" b="1" dirty="0"/>
              <a:t> </a:t>
            </a:r>
            <a:r>
              <a:rPr lang="es-ES" sz="2000" b="1" dirty="0" err="1"/>
              <a:t>puterea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ro-RO" sz="2000" b="1" dirty="0"/>
              <a:t>la</a:t>
            </a:r>
            <a:r>
              <a:rPr lang="es-ES" sz="2000" b="1" dirty="0"/>
              <a:t> </a:t>
            </a:r>
            <a:r>
              <a:rPr lang="es-ES" sz="2000" b="1" dirty="0" err="1"/>
              <a:t>Creație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ro-RO" sz="2000" b="1" dirty="0"/>
              <a:t>în </a:t>
            </a:r>
            <a:r>
              <a:rPr lang="es-ES" sz="2000" b="1" dirty="0" err="1"/>
              <a:t>istorie</a:t>
            </a:r>
            <a:r>
              <a:rPr lang="es-ES" sz="2000" b="1" dirty="0"/>
              <a:t> este </a:t>
            </a:r>
            <a:r>
              <a:rPr lang="es-ES" sz="2000" b="1" dirty="0" err="1"/>
              <a:t>fără</a:t>
            </a:r>
            <a:r>
              <a:rPr lang="es-ES" sz="2000" b="1" dirty="0"/>
              <a:t> </a:t>
            </a:r>
            <a:r>
              <a:rPr lang="es-ES" sz="2000" b="1" dirty="0" err="1"/>
              <a:t>egal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lume</a:t>
            </a:r>
            <a:r>
              <a:rPr lang="es-ES" sz="2000" b="1" dirty="0"/>
              <a:t>, </a:t>
            </a:r>
            <a:r>
              <a:rPr lang="es-ES" sz="2000" b="1" dirty="0" err="1"/>
              <a:t>poporul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trebuie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încreadă</a:t>
            </a:r>
            <a:r>
              <a:rPr lang="es-ES" sz="2000" b="1" dirty="0"/>
              <a:t> </a:t>
            </a:r>
            <a:r>
              <a:rPr lang="es-ES" sz="2000" b="1" dirty="0" err="1"/>
              <a:t>întotdeauna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El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se </a:t>
            </a:r>
            <a:r>
              <a:rPr lang="es-ES" sz="2000" b="1" dirty="0" err="1"/>
              <a:t>închine</a:t>
            </a:r>
            <a:r>
              <a:rPr lang="es-ES" sz="2000" b="1" dirty="0"/>
              <a:t> </a:t>
            </a:r>
            <a:r>
              <a:rPr lang="es-ES" sz="2000" b="1" dirty="0" err="1"/>
              <a:t>numai</a:t>
            </a:r>
            <a:r>
              <a:rPr lang="es-ES" sz="2000" b="1" dirty="0"/>
              <a:t> Lui.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calitate</a:t>
            </a:r>
            <a:r>
              <a:rPr lang="es-ES" sz="2000" b="1" dirty="0"/>
              <a:t> de </a:t>
            </a:r>
            <a:r>
              <a:rPr lang="es-ES" sz="2000" b="1" dirty="0" err="1"/>
              <a:t>Creator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Răscumpărător</a:t>
            </a:r>
            <a:r>
              <a:rPr lang="es-ES" sz="2000" b="1" dirty="0"/>
              <a:t>, </a:t>
            </a:r>
            <a:r>
              <a:rPr lang="es-ES" sz="2000" b="1" dirty="0" err="1"/>
              <a:t>numai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trebuie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închinăm</a:t>
            </a:r>
            <a:r>
              <a:rPr lang="es-ES" sz="20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04865" y="1098051"/>
            <a:ext cx="8612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Modul</a:t>
            </a:r>
            <a:r>
              <a:rPr lang="es-ES" sz="2400" b="1" dirty="0">
                <a:latin typeface="Constantia" panose="02030602050306030303" pitchFamily="18" charset="0"/>
              </a:rPr>
              <a:t> cum se </a:t>
            </a:r>
            <a:r>
              <a:rPr lang="es-ES" sz="2400" b="1" dirty="0" err="1">
                <a:latin typeface="Constantia" panose="02030602050306030303" pitchFamily="18" charset="0"/>
              </a:rPr>
              <a:t>poartă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poporul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Său</a:t>
            </a:r>
            <a:r>
              <a:rPr lang="es-ES" sz="2400" b="1" dirty="0">
                <a:latin typeface="Constantia" panose="02030602050306030303" pitchFamily="18" charset="0"/>
              </a:rPr>
              <a:t> ar </a:t>
            </a:r>
            <a:r>
              <a:rPr lang="es-ES" sz="2400" b="1" dirty="0" err="1">
                <a:latin typeface="Constantia" panose="02030602050306030303" pitchFamily="18" charset="0"/>
              </a:rPr>
              <a:t>trebui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fie </a:t>
            </a:r>
            <a:r>
              <a:rPr lang="es-ES" sz="2400" b="1" dirty="0" err="1">
                <a:latin typeface="Constantia" panose="02030602050306030303" pitchFamily="18" charset="0"/>
              </a:rPr>
              <a:t>adesea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repetat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Cât</a:t>
            </a:r>
            <a:r>
              <a:rPr lang="es-ES" sz="2400" b="1" dirty="0">
                <a:latin typeface="Constantia" panose="02030602050306030303" pitchFamily="18" charset="0"/>
              </a:rPr>
              <a:t> de des </a:t>
            </a:r>
            <a:r>
              <a:rPr lang="es-ES" sz="2400" b="1" dirty="0" err="1">
                <a:latin typeface="Constantia" panose="02030602050306030303" pitchFamily="18" charset="0"/>
              </a:rPr>
              <a:t>erau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arătate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indicatoarele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așezate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Domnul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felul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Său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purtare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vechiul</a:t>
            </a:r>
            <a:r>
              <a:rPr lang="es-ES" sz="2400" b="1" dirty="0">
                <a:latin typeface="Constantia" panose="02030602050306030303" pitchFamily="18" charset="0"/>
              </a:rPr>
              <a:t> Israel! </a:t>
            </a:r>
            <a:r>
              <a:rPr lang="es-ES" sz="2400" b="1" dirty="0" err="1">
                <a:latin typeface="Constantia" panose="02030602050306030303" pitchFamily="18" charset="0"/>
              </a:rPr>
              <a:t>Pentru</a:t>
            </a:r>
            <a:r>
              <a:rPr lang="es-ES" sz="2400" b="1" dirty="0">
                <a:latin typeface="Constantia" panose="02030602050306030303" pitchFamily="18" charset="0"/>
              </a:rPr>
              <a:t> ca </a:t>
            </a:r>
            <a:r>
              <a:rPr lang="es-ES" sz="2400" b="1" dirty="0" err="1">
                <a:latin typeface="Constantia" panose="02030602050306030303" pitchFamily="18" charset="0"/>
              </a:rPr>
              <a:t>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cumva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uite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istoria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trecutului</a:t>
            </a:r>
            <a:r>
              <a:rPr lang="es-ES" sz="2400" b="1" dirty="0">
                <a:latin typeface="Constantia" panose="02030602050306030303" pitchFamily="18" charset="0"/>
              </a:rPr>
              <a:t>, El i-a </a:t>
            </a:r>
            <a:r>
              <a:rPr lang="es-ES" sz="2400" b="1" dirty="0" err="1">
                <a:latin typeface="Constantia" panose="02030602050306030303" pitchFamily="18" charset="0"/>
              </a:rPr>
              <a:t>poruncit</a:t>
            </a:r>
            <a:r>
              <a:rPr lang="es-ES" sz="2400" b="1" dirty="0">
                <a:latin typeface="Constantia" panose="02030602050306030303" pitchFamily="18" charset="0"/>
              </a:rPr>
              <a:t> lui </a:t>
            </a:r>
            <a:r>
              <a:rPr lang="es-ES" sz="2400" b="1" dirty="0" err="1">
                <a:latin typeface="Constantia" panose="02030602050306030303" pitchFamily="18" charset="0"/>
              </a:rPr>
              <a:t>Moise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pună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evenimentele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acestea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cântec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iar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părinții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le  </a:t>
            </a:r>
            <a:r>
              <a:rPr lang="es-ES" sz="2400" b="1" dirty="0" err="1">
                <a:latin typeface="Constantia" panose="02030602050306030303" pitchFamily="18" charset="0"/>
              </a:rPr>
              <a:t>dea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copiilor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lor</a:t>
            </a:r>
            <a:r>
              <a:rPr lang="es-ES" sz="2400" b="1" dirty="0">
                <a:latin typeface="Constantia" panose="02030602050306030303" pitchFamily="18" charset="0"/>
              </a:rPr>
              <a:t> ca </a:t>
            </a:r>
            <a:r>
              <a:rPr lang="es-ES" sz="2400" b="1" dirty="0" err="1">
                <a:latin typeface="Constantia" panose="02030602050306030303" pitchFamily="18" charset="0"/>
              </a:rPr>
              <a:t>învățătură</a:t>
            </a:r>
            <a:r>
              <a:rPr lang="es-ES" sz="2400" b="1" dirty="0">
                <a:latin typeface="Constantia" panose="02030602050306030303" pitchFamily="18" charset="0"/>
              </a:rPr>
              <a:t>.[…] </a:t>
            </a:r>
            <a:r>
              <a:rPr lang="es-ES" sz="2400" b="1" dirty="0" err="1">
                <a:latin typeface="Constantia" panose="02030602050306030303" pitchFamily="18" charset="0"/>
              </a:rPr>
              <a:t>EPentru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poporul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Său</a:t>
            </a:r>
            <a:r>
              <a:rPr lang="es-ES" sz="2400" b="1" dirty="0">
                <a:latin typeface="Constantia" panose="02030602050306030303" pitchFamily="18" charset="0"/>
              </a:rPr>
              <a:t> din </a:t>
            </a:r>
            <a:r>
              <a:rPr lang="es-ES" sz="2400" b="1" dirty="0" err="1">
                <a:latin typeface="Constantia" panose="02030602050306030303" pitchFamily="18" charset="0"/>
              </a:rPr>
              <a:t>generația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aceasta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Domnul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lucrat</a:t>
            </a:r>
            <a:r>
              <a:rPr lang="es-ES" sz="2400" b="1" dirty="0">
                <a:latin typeface="Constantia" panose="02030602050306030303" pitchFamily="18" charset="0"/>
              </a:rPr>
              <a:t> ca un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făcător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minuni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Istoria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trecută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cauzei</a:t>
            </a:r>
            <a:r>
              <a:rPr lang="es-ES" sz="2400" b="1" dirty="0">
                <a:latin typeface="Constantia" panose="02030602050306030303" pitchFamily="18" charset="0"/>
              </a:rPr>
              <a:t> lui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ar </a:t>
            </a:r>
            <a:r>
              <a:rPr lang="es-ES" sz="2400" b="1" dirty="0" err="1">
                <a:latin typeface="Constantia" panose="02030602050306030303" pitchFamily="18" charset="0"/>
              </a:rPr>
              <a:t>trebui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fie </a:t>
            </a:r>
            <a:r>
              <a:rPr lang="es-ES" sz="2400" b="1" dirty="0" err="1">
                <a:latin typeface="Constantia" panose="02030602050306030303" pitchFamily="18" charset="0"/>
              </a:rPr>
              <a:t>adesea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adusă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aminte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poporului</a:t>
            </a:r>
            <a:r>
              <a:rPr lang="es-ES" sz="2400" b="1" dirty="0">
                <a:latin typeface="Constantia" panose="02030602050306030303" pitchFamily="18" charset="0"/>
              </a:rPr>
              <a:t> — </a:t>
            </a:r>
            <a:r>
              <a:rPr lang="es-ES" sz="2400" b="1" dirty="0" err="1">
                <a:latin typeface="Constantia" panose="02030602050306030303" pitchFamily="18" charset="0"/>
              </a:rPr>
              <a:t>tineri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bătrâni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Noi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avem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nevoie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repetăm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deseori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bunătatea</a:t>
            </a:r>
            <a:r>
              <a:rPr lang="es-ES" sz="2400" b="1" dirty="0">
                <a:latin typeface="Constantia" panose="02030602050306030303" pitchFamily="18" charset="0"/>
              </a:rPr>
              <a:t> lui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-L </a:t>
            </a:r>
            <a:r>
              <a:rPr lang="es-ES" sz="2400" b="1" dirty="0" err="1">
                <a:latin typeface="Constantia" panose="02030602050306030303" pitchFamily="18" charset="0"/>
              </a:rPr>
              <a:t>lăudăm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pentru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faptele</a:t>
            </a:r>
            <a:r>
              <a:rPr lang="es-ES" sz="2400" b="1" dirty="0">
                <a:latin typeface="Constantia" panose="02030602050306030303" pitchFamily="18" charset="0"/>
              </a:rPr>
              <a:t> Lui </a:t>
            </a:r>
            <a:r>
              <a:rPr lang="es-ES" sz="2400" b="1" dirty="0" err="1">
                <a:latin typeface="Constantia" panose="02030602050306030303" pitchFamily="18" charset="0"/>
              </a:rPr>
              <a:t>minunate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6112200" y="5452172"/>
            <a:ext cx="417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</a:t>
            </a:r>
            <a:r>
              <a:rPr lang="ro-RO" sz="1400" b="1" dirty="0"/>
              <a:t>Mărturii pentru comunitate</a:t>
            </a:r>
            <a:r>
              <a:rPr lang="es-ES" sz="1400" b="1" dirty="0"/>
              <a:t>, </a:t>
            </a:r>
            <a:r>
              <a:rPr lang="ro-RO" sz="1400" b="1" dirty="0"/>
              <a:t>vol.</a:t>
            </a:r>
            <a:r>
              <a:rPr lang="es-ES" sz="1400" b="1" dirty="0"/>
              <a:t> 6, p</a:t>
            </a:r>
            <a:r>
              <a:rPr lang="ro-RO" sz="1400" b="1" dirty="0"/>
              <a:t>a</a:t>
            </a:r>
            <a:r>
              <a:rPr lang="es-ES" sz="1400" b="1" dirty="0"/>
              <a:t>g. 36</a:t>
            </a:r>
            <a:r>
              <a:rPr lang="ro-RO" sz="1400" b="1"/>
              <a:t>4</a:t>
            </a:r>
            <a:r>
              <a:rPr lang="es-ES" sz="1400" b="1"/>
              <a:t>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1393</Words>
  <Application>Microsoft Office PowerPoint</Application>
  <PresentationFormat>Panorámica</PresentationFormat>
  <Paragraphs>79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82</cp:revision>
  <dcterms:created xsi:type="dcterms:W3CDTF">2024-02-17T14:58:19Z</dcterms:created>
  <dcterms:modified xsi:type="dcterms:W3CDTF">2024-03-08T10:20:30Z</dcterms:modified>
</cp:coreProperties>
</file>