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00" r:id="rId3"/>
    <p:sldId id="299" r:id="rId4"/>
    <p:sldId id="257" r:id="rId5"/>
    <p:sldId id="258" r:id="rId6"/>
    <p:sldId id="259" r:id="rId7"/>
    <p:sldId id="260" r:id="rId8"/>
    <p:sldId id="261" r:id="rId9"/>
    <p:sldId id="262" r:id="rId10"/>
    <p:sldId id="264" r:id="rId11"/>
  </p:sldIdLst>
  <p:sldSz cx="12192000" cy="6858000"/>
  <p:notesSz cx="6858000" cy="9144000"/>
  <p:embeddedFontLst>
    <p:embeddedFont>
      <p:font typeface="Comic Sans MS" panose="030F0702030302020204" pitchFamily="66" charset="0"/>
      <p:regular r:id="rId12"/>
      <p:bold r:id="rId13"/>
      <p:italic r:id="rId14"/>
      <p:boldItalic r:id="rId15"/>
    </p:embeddedFont>
    <p:embeddedFont>
      <p:font typeface="Constantia" panose="02030602050306030303" pitchFamily="18" charset="0"/>
      <p:regular r:id="rId16"/>
      <p:bold r:id="rId17"/>
      <p:italic r:id="rId18"/>
      <p:boldItalic r:id="rId1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CA6F"/>
    <a:srgbClr val="FFBCC6"/>
    <a:srgbClr val="DFBCFF"/>
    <a:srgbClr val="BCF1FF"/>
    <a:srgbClr val="C3FFBC"/>
    <a:srgbClr val="EAE4B0"/>
    <a:srgbClr val="AE4522"/>
    <a:srgbClr val="D3E0F5"/>
    <a:srgbClr val="A0BDEA"/>
    <a:srgbClr val="A3C0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36" d="100"/>
          <a:sy n="36" d="100"/>
        </p:scale>
        <p:origin x="66" y="13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EB7777-572D-4AE0-8337-F9EEB5F43445}" type="doc">
      <dgm:prSet loTypeId="urn:microsoft.com/office/officeart/2008/layout/AlternatingPictureBlocks" loCatId="list" qsTypeId="urn:microsoft.com/office/officeart/2005/8/quickstyle/simple5" qsCatId="simple" csTypeId="urn:microsoft.com/office/officeart/2005/8/colors/colorful2" csCatId="colorful" phldr="1"/>
      <dgm:spPr/>
      <dgm:t>
        <a:bodyPr/>
        <a:lstStyle/>
        <a:p>
          <a:endParaRPr lang="es-ES"/>
        </a:p>
      </dgm:t>
    </dgm:pt>
    <dgm:pt modelId="{C8ED0B89-5785-4AE4-B749-280F05AA74FA}">
      <dgm:prSet custT="1"/>
      <dgm:spPr/>
      <dgm:t>
        <a:bodyPr/>
        <a:lstStyle/>
        <a:p>
          <a:r>
            <a:rPr lang="ru-RU" sz="2000" b="1" dirty="0">
              <a:effectLst>
                <a:outerShdw blurRad="38100" dist="38100" dir="2700000" algn="tl">
                  <a:srgbClr val="000000">
                    <a:alpha val="43137"/>
                  </a:srgbClr>
                </a:outerShdw>
              </a:effectLst>
            </a:rPr>
            <a:t>Он не позволит нам поколебаться на жизненном пути </a:t>
          </a:r>
          <a:r>
            <a:rPr lang="es-ES" sz="2000" b="1" dirty="0">
              <a:effectLst>
                <a:outerShdw blurRad="38100" dist="38100" dir="2700000" algn="tl">
                  <a:srgbClr val="000000">
                    <a:alpha val="43137"/>
                  </a:srgbClr>
                </a:outerShdw>
              </a:effectLst>
            </a:rPr>
            <a:t>(3)</a:t>
          </a:r>
        </a:p>
      </dgm:t>
    </dgm:pt>
    <dgm:pt modelId="{BD18C79A-A53B-49BF-A8FC-D2C0929411E3}" type="parTrans" cxnId="{E3AE7D0B-E9C4-4FA7-A38B-C8DB9F00E5E8}">
      <dgm:prSet/>
      <dgm:spPr/>
      <dgm:t>
        <a:bodyPr/>
        <a:lstStyle/>
        <a:p>
          <a:endParaRPr lang="es-ES" sz="2000" b="1"/>
        </a:p>
      </dgm:t>
    </dgm:pt>
    <dgm:pt modelId="{DED19C79-4890-45F9-8BF9-99760818CD71}" type="sibTrans" cxnId="{E3AE7D0B-E9C4-4FA7-A38B-C8DB9F00E5E8}">
      <dgm:prSet/>
      <dgm:spPr/>
      <dgm:t>
        <a:bodyPr/>
        <a:lstStyle/>
        <a:p>
          <a:endParaRPr lang="es-ES" sz="2000" b="1"/>
        </a:p>
      </dgm:t>
    </dgm:pt>
    <dgm:pt modelId="{84CECD9E-DCB5-4C80-9797-D07BF9B29CDD}">
      <dgm:prSet custT="1"/>
      <dgm:spPr/>
      <dgm:t>
        <a:bodyPr/>
        <a:lstStyle/>
        <a:p>
          <a:r>
            <a:rPr lang="ru-RU" sz="2000" b="1" dirty="0">
              <a:solidFill>
                <a:schemeClr val="tx1"/>
              </a:solidFill>
            </a:rPr>
            <a:t>Он постоянно наблюдает за нами </a:t>
          </a:r>
          <a:r>
            <a:rPr lang="es-ES" sz="2000" b="1" dirty="0">
              <a:solidFill>
                <a:schemeClr val="tx1"/>
              </a:solidFill>
            </a:rPr>
            <a:t>(4)</a:t>
          </a:r>
        </a:p>
      </dgm:t>
    </dgm:pt>
    <dgm:pt modelId="{2083EA5F-6D4F-4ABB-9D2C-0A6D72255A42}" type="parTrans" cxnId="{28C7CB2D-FD6E-4FAB-8190-05F67E53D13C}">
      <dgm:prSet/>
      <dgm:spPr/>
      <dgm:t>
        <a:bodyPr/>
        <a:lstStyle/>
        <a:p>
          <a:endParaRPr lang="es-ES" sz="2000" b="1"/>
        </a:p>
      </dgm:t>
    </dgm:pt>
    <dgm:pt modelId="{8DDB164B-7C38-409B-9AA9-0B694B8E64E8}" type="sibTrans" cxnId="{28C7CB2D-FD6E-4FAB-8190-05F67E53D13C}">
      <dgm:prSet/>
      <dgm:spPr/>
      <dgm:t>
        <a:bodyPr/>
        <a:lstStyle/>
        <a:p>
          <a:endParaRPr lang="es-ES" sz="2000" b="1"/>
        </a:p>
      </dgm:t>
    </dgm:pt>
    <dgm:pt modelId="{E6DD2562-9AD1-4EEC-94D7-C01B524F6B2D}">
      <dgm:prSet custT="1"/>
      <dgm:spPr/>
      <dgm:t>
        <a:bodyPr/>
        <a:lstStyle/>
        <a:p>
          <a:r>
            <a:rPr lang="ru-RU" sz="2000" b="1" dirty="0">
              <a:solidFill>
                <a:schemeClr val="tx1"/>
              </a:solidFill>
            </a:rPr>
            <a:t>Он дает нам физическое и духовное убежище </a:t>
          </a:r>
          <a:r>
            <a:rPr lang="es-ES" sz="2000" b="1" dirty="0">
              <a:solidFill>
                <a:schemeClr val="tx1"/>
              </a:solidFill>
            </a:rPr>
            <a:t>(5-6)</a:t>
          </a:r>
        </a:p>
      </dgm:t>
    </dgm:pt>
    <dgm:pt modelId="{40E52541-54CD-453E-8C2A-DB6BE7710CC8}" type="parTrans" cxnId="{1C2649DF-17D2-4AE3-98FF-12E4377722F4}">
      <dgm:prSet/>
      <dgm:spPr/>
      <dgm:t>
        <a:bodyPr/>
        <a:lstStyle/>
        <a:p>
          <a:endParaRPr lang="es-ES" sz="2000" b="1"/>
        </a:p>
      </dgm:t>
    </dgm:pt>
    <dgm:pt modelId="{1C069F17-55FE-4946-AD93-0A468BB4F0BC}" type="sibTrans" cxnId="{1C2649DF-17D2-4AE3-98FF-12E4377722F4}">
      <dgm:prSet/>
      <dgm:spPr/>
      <dgm:t>
        <a:bodyPr/>
        <a:lstStyle/>
        <a:p>
          <a:endParaRPr lang="es-ES" sz="2000" b="1"/>
        </a:p>
      </dgm:t>
    </dgm:pt>
    <dgm:pt modelId="{0290D396-BBCD-4D28-8E12-7F137285F953}">
      <dgm:prSet custT="1"/>
      <dgm:spPr/>
      <dgm:t>
        <a:bodyPr/>
        <a:lstStyle/>
        <a:p>
          <a:r>
            <a:rPr lang="ru-RU" sz="2000" b="1" dirty="0">
              <a:effectLst>
                <a:outerShdw blurRad="38100" dist="38100" dir="2700000" algn="tl">
                  <a:srgbClr val="000000">
                    <a:alpha val="43137"/>
                  </a:srgbClr>
                </a:outerShdw>
              </a:effectLst>
            </a:rPr>
            <a:t>Он всегда на нашей стороне, чтобы защитить нас </a:t>
          </a:r>
          <a:r>
            <a:rPr lang="es-ES" sz="2000" b="1" dirty="0">
              <a:effectLst>
                <a:outerShdw blurRad="38100" dist="38100" dir="2700000" algn="tl">
                  <a:srgbClr val="000000">
                    <a:alpha val="43137"/>
                  </a:srgbClr>
                </a:outerShdw>
              </a:effectLst>
            </a:rPr>
            <a:t>(7)</a:t>
          </a:r>
        </a:p>
      </dgm:t>
    </dgm:pt>
    <dgm:pt modelId="{AE33F7F9-5691-4A41-9C87-9248CDFDC7EF}" type="parTrans" cxnId="{B5649EA0-3ED1-45A8-9A71-573A0A94C1A4}">
      <dgm:prSet/>
      <dgm:spPr/>
      <dgm:t>
        <a:bodyPr/>
        <a:lstStyle/>
        <a:p>
          <a:endParaRPr lang="es-ES" sz="2000" b="1"/>
        </a:p>
      </dgm:t>
    </dgm:pt>
    <dgm:pt modelId="{B0FE87D0-B4A4-4382-AAEC-7A8A0315A930}" type="sibTrans" cxnId="{B5649EA0-3ED1-45A8-9A71-573A0A94C1A4}">
      <dgm:prSet/>
      <dgm:spPr/>
      <dgm:t>
        <a:bodyPr/>
        <a:lstStyle/>
        <a:p>
          <a:endParaRPr lang="es-ES" sz="2000" b="1"/>
        </a:p>
      </dgm:t>
    </dgm:pt>
    <dgm:pt modelId="{933E9756-D250-4DE1-AB68-DAA8001B7B63}">
      <dgm:prSet custT="1"/>
      <dgm:spPr/>
      <dgm:t>
        <a:bodyPr/>
        <a:lstStyle/>
        <a:p>
          <a:r>
            <a:rPr lang="ru-RU" sz="2000" b="1" dirty="0">
              <a:effectLst>
                <a:outerShdw blurRad="38100" dist="38100" dir="2700000" algn="tl">
                  <a:srgbClr val="000000">
                    <a:alpha val="43137"/>
                  </a:srgbClr>
                </a:outerShdw>
              </a:effectLst>
            </a:rPr>
            <a:t>Он будет заботиться о нас всегда и везде </a:t>
          </a:r>
          <a:r>
            <a:rPr lang="es-ES" sz="2000" b="1" dirty="0">
              <a:effectLst>
                <a:outerShdw blurRad="38100" dist="38100" dir="2700000" algn="tl">
                  <a:srgbClr val="000000">
                    <a:alpha val="43137"/>
                  </a:srgbClr>
                </a:outerShdw>
              </a:effectLst>
            </a:rPr>
            <a:t>(8)</a:t>
          </a:r>
        </a:p>
      </dgm:t>
    </dgm:pt>
    <dgm:pt modelId="{F51D36C4-DD61-43B5-8E1E-A2593EC058B1}" type="parTrans" cxnId="{C50E179A-9351-4D10-BBD0-106DE7EABB95}">
      <dgm:prSet/>
      <dgm:spPr/>
      <dgm:t>
        <a:bodyPr/>
        <a:lstStyle/>
        <a:p>
          <a:endParaRPr lang="es-ES" sz="2000" b="1"/>
        </a:p>
      </dgm:t>
    </dgm:pt>
    <dgm:pt modelId="{73523600-EA2B-4AC1-9820-56DCCC6204B3}" type="sibTrans" cxnId="{C50E179A-9351-4D10-BBD0-106DE7EABB95}">
      <dgm:prSet/>
      <dgm:spPr/>
      <dgm:t>
        <a:bodyPr/>
        <a:lstStyle/>
        <a:p>
          <a:endParaRPr lang="es-ES" sz="2000" b="1"/>
        </a:p>
      </dgm:t>
    </dgm:pt>
    <dgm:pt modelId="{A5303B0A-0B48-4C33-8B66-59353709A84F}" type="pres">
      <dgm:prSet presAssocID="{61EB7777-572D-4AE0-8337-F9EEB5F43445}" presName="linearFlow" presStyleCnt="0">
        <dgm:presLayoutVars>
          <dgm:dir/>
          <dgm:resizeHandles val="exact"/>
        </dgm:presLayoutVars>
      </dgm:prSet>
      <dgm:spPr/>
    </dgm:pt>
    <dgm:pt modelId="{7D961E43-5322-4D51-9A29-EC1C024A09D8}" type="pres">
      <dgm:prSet presAssocID="{C8ED0B89-5785-4AE4-B749-280F05AA74FA}" presName="comp" presStyleCnt="0"/>
      <dgm:spPr/>
    </dgm:pt>
    <dgm:pt modelId="{A6DDA77E-D217-4890-B7DA-FE9628ADDE12}" type="pres">
      <dgm:prSet presAssocID="{C8ED0B89-5785-4AE4-B749-280F05AA74FA}" presName="rect2" presStyleLbl="node1" presStyleIdx="0" presStyleCnt="5" custScaleX="751498">
        <dgm:presLayoutVars>
          <dgm:bulletEnabled val="1"/>
        </dgm:presLayoutVars>
      </dgm:prSet>
      <dgm:spPr/>
    </dgm:pt>
    <dgm:pt modelId="{1E8AEC9A-71A3-4B45-B464-76908635AE1D}" type="pres">
      <dgm:prSet presAssocID="{C8ED0B89-5785-4AE4-B749-280F05AA74FA}" presName="rect1" presStyleLbl="lnNode1" presStyleIdx="0" presStyleCnt="5" custLinFactX="-300000" custLinFactNeighborX="-395629">
        <dgm:style>
          <a:lnRef idx="1">
            <a:schemeClr val="accent2"/>
          </a:lnRef>
          <a:fillRef idx="2">
            <a:schemeClr val="accent2"/>
          </a:fillRef>
          <a:effectRef idx="1">
            <a:schemeClr val="accent2"/>
          </a:effectRef>
          <a:fontRef idx="minor">
            <a:schemeClr val="dk1"/>
          </a:fontRef>
        </dgm:style>
      </dgm:prSet>
      <dgm:spPr>
        <a:prstGeom prst="actionButtonForwardNext">
          <a:avLst/>
        </a:prstGeom>
        <a:solidFill>
          <a:srgbClr val="FBCCAF"/>
        </a:solidFill>
      </dgm:spPr>
    </dgm:pt>
    <dgm:pt modelId="{E8E33524-D0B8-4BCC-9EF5-61FDC02C81F3}" type="pres">
      <dgm:prSet presAssocID="{DED19C79-4890-45F9-8BF9-99760818CD71}" presName="sibTrans" presStyleCnt="0"/>
      <dgm:spPr/>
    </dgm:pt>
    <dgm:pt modelId="{7B031D3B-210C-47ED-A8DA-9362776889C7}" type="pres">
      <dgm:prSet presAssocID="{84CECD9E-DCB5-4C80-9797-D07BF9B29CDD}" presName="comp" presStyleCnt="0"/>
      <dgm:spPr/>
    </dgm:pt>
    <dgm:pt modelId="{1BEC982E-3B1F-4431-B1AB-6D8975A848A4}" type="pres">
      <dgm:prSet presAssocID="{84CECD9E-DCB5-4C80-9797-D07BF9B29CDD}" presName="rect2" presStyleLbl="node1" presStyleIdx="1" presStyleCnt="5" custScaleX="751498">
        <dgm:presLayoutVars>
          <dgm:bulletEnabled val="1"/>
        </dgm:presLayoutVars>
      </dgm:prSet>
      <dgm:spPr/>
    </dgm:pt>
    <dgm:pt modelId="{7934E483-4318-44FD-9D14-2046BC5BA44E}" type="pres">
      <dgm:prSet presAssocID="{84CECD9E-DCB5-4C80-9797-D07BF9B29CDD}" presName="rect1" presStyleLbl="lnNode1" presStyleIdx="1" presStyleCnt="5" custLinFactX="300000" custLinFactNeighborX="384657">
        <dgm:style>
          <a:lnRef idx="1">
            <a:schemeClr val="accent6"/>
          </a:lnRef>
          <a:fillRef idx="2">
            <a:schemeClr val="accent6"/>
          </a:fillRef>
          <a:effectRef idx="1">
            <a:schemeClr val="accent6"/>
          </a:effectRef>
          <a:fontRef idx="minor">
            <a:schemeClr val="dk1"/>
          </a:fontRef>
        </dgm:style>
      </dgm:prSet>
      <dgm:spPr>
        <a:prstGeom prst="actionButtonBackPrevious">
          <a:avLst/>
        </a:prstGeom>
        <a:solidFill>
          <a:srgbClr val="B1FB97"/>
        </a:solidFill>
      </dgm:spPr>
    </dgm:pt>
    <dgm:pt modelId="{A4B5085F-5307-4DD6-AA95-E68477E53C7B}" type="pres">
      <dgm:prSet presAssocID="{8DDB164B-7C38-409B-9AA9-0B694B8E64E8}" presName="sibTrans" presStyleCnt="0"/>
      <dgm:spPr/>
    </dgm:pt>
    <dgm:pt modelId="{5E18D814-A054-4845-9542-4FA13304E60E}" type="pres">
      <dgm:prSet presAssocID="{E6DD2562-9AD1-4EEC-94D7-C01B524F6B2D}" presName="comp" presStyleCnt="0"/>
      <dgm:spPr/>
    </dgm:pt>
    <dgm:pt modelId="{7D452116-4E6A-4CDA-9031-37F809FBA75A}" type="pres">
      <dgm:prSet presAssocID="{E6DD2562-9AD1-4EEC-94D7-C01B524F6B2D}" presName="rect2" presStyleLbl="node1" presStyleIdx="2" presStyleCnt="5" custScaleX="751498">
        <dgm:presLayoutVars>
          <dgm:bulletEnabled val="1"/>
        </dgm:presLayoutVars>
      </dgm:prSet>
      <dgm:spPr/>
    </dgm:pt>
    <dgm:pt modelId="{C8B4DAE9-CF19-45AD-8EA3-4C0FB7BC75CC}" type="pres">
      <dgm:prSet presAssocID="{E6DD2562-9AD1-4EEC-94D7-C01B524F6B2D}" presName="rect1" presStyleLbl="lnNode1" presStyleIdx="2" presStyleCnt="5" custLinFactX="-300000" custLinFactNeighborX="-395629"/>
      <dgm:spPr>
        <a:prstGeom prst="actionButtonForwardNext">
          <a:avLst/>
        </a:prstGeom>
        <a:solidFill>
          <a:srgbClr val="B0FFFE"/>
        </a:solidFill>
      </dgm:spPr>
    </dgm:pt>
    <dgm:pt modelId="{FD2981BF-FEED-421D-A4A8-39E610A8B68E}" type="pres">
      <dgm:prSet presAssocID="{1C069F17-55FE-4946-AD93-0A468BB4F0BC}" presName="sibTrans" presStyleCnt="0"/>
      <dgm:spPr/>
    </dgm:pt>
    <dgm:pt modelId="{B4692309-F1D2-4F56-970D-9595F0718E9E}" type="pres">
      <dgm:prSet presAssocID="{0290D396-BBCD-4D28-8E12-7F137285F953}" presName="comp" presStyleCnt="0"/>
      <dgm:spPr/>
    </dgm:pt>
    <dgm:pt modelId="{CDB9F467-CEB0-413F-97A8-837D3A2C7DCA}" type="pres">
      <dgm:prSet presAssocID="{0290D396-BBCD-4D28-8E12-7F137285F953}" presName="rect2" presStyleLbl="node1" presStyleIdx="3" presStyleCnt="5" custScaleX="751498">
        <dgm:presLayoutVars>
          <dgm:bulletEnabled val="1"/>
        </dgm:presLayoutVars>
      </dgm:prSet>
      <dgm:spPr/>
    </dgm:pt>
    <dgm:pt modelId="{F5221322-BA12-4010-873B-1BE407C31734}" type="pres">
      <dgm:prSet presAssocID="{0290D396-BBCD-4D28-8E12-7F137285F953}" presName="rect1" presStyleLbl="lnNode1" presStyleIdx="3" presStyleCnt="5" custLinFactX="300000" custLinFactNeighborX="384657">
        <dgm:style>
          <a:lnRef idx="1">
            <a:schemeClr val="accent1"/>
          </a:lnRef>
          <a:fillRef idx="2">
            <a:schemeClr val="accent1"/>
          </a:fillRef>
          <a:effectRef idx="1">
            <a:schemeClr val="accent1"/>
          </a:effectRef>
          <a:fontRef idx="minor">
            <a:schemeClr val="dk1"/>
          </a:fontRef>
        </dgm:style>
      </dgm:prSet>
      <dgm:spPr>
        <a:prstGeom prst="actionButtonBackPrevious">
          <a:avLst/>
        </a:prstGeom>
        <a:solidFill>
          <a:srgbClr val="A7BCFF"/>
        </a:solidFill>
      </dgm:spPr>
    </dgm:pt>
    <dgm:pt modelId="{1D3B1573-097A-49BF-BC9E-26BFF911D368}" type="pres">
      <dgm:prSet presAssocID="{B0FE87D0-B4A4-4382-AAEC-7A8A0315A930}" presName="sibTrans" presStyleCnt="0"/>
      <dgm:spPr/>
    </dgm:pt>
    <dgm:pt modelId="{52CF7423-E9D1-4F3B-99EA-3105D733B138}" type="pres">
      <dgm:prSet presAssocID="{933E9756-D250-4DE1-AB68-DAA8001B7B63}" presName="comp" presStyleCnt="0"/>
      <dgm:spPr/>
    </dgm:pt>
    <dgm:pt modelId="{DC03E345-BB26-472F-A28C-2293CD94D443}" type="pres">
      <dgm:prSet presAssocID="{933E9756-D250-4DE1-AB68-DAA8001B7B63}" presName="rect2" presStyleLbl="node1" presStyleIdx="4" presStyleCnt="5" custScaleX="751498">
        <dgm:presLayoutVars>
          <dgm:bulletEnabled val="1"/>
        </dgm:presLayoutVars>
      </dgm:prSet>
      <dgm:spPr/>
    </dgm:pt>
    <dgm:pt modelId="{CC3FA847-849E-4303-8540-A5BC12188FEF}" type="pres">
      <dgm:prSet presAssocID="{933E9756-D250-4DE1-AB68-DAA8001B7B63}" presName="rect1" presStyleLbl="lnNode1" presStyleIdx="4" presStyleCnt="5" custLinFactX="-300000" custLinFactNeighborX="-395629">
        <dgm:style>
          <a:lnRef idx="1">
            <a:schemeClr val="accent3"/>
          </a:lnRef>
          <a:fillRef idx="2">
            <a:schemeClr val="accent3"/>
          </a:fillRef>
          <a:effectRef idx="1">
            <a:schemeClr val="accent3"/>
          </a:effectRef>
          <a:fontRef idx="minor">
            <a:schemeClr val="dk1"/>
          </a:fontRef>
        </dgm:style>
      </dgm:prSet>
      <dgm:spPr>
        <a:prstGeom prst="actionButtonForwardNext">
          <a:avLst/>
        </a:prstGeom>
        <a:solidFill>
          <a:srgbClr val="FFABC9"/>
        </a:solidFill>
      </dgm:spPr>
    </dgm:pt>
  </dgm:ptLst>
  <dgm:cxnLst>
    <dgm:cxn modelId="{E3AE7D0B-E9C4-4FA7-A38B-C8DB9F00E5E8}" srcId="{61EB7777-572D-4AE0-8337-F9EEB5F43445}" destId="{C8ED0B89-5785-4AE4-B749-280F05AA74FA}" srcOrd="0" destOrd="0" parTransId="{BD18C79A-A53B-49BF-A8FC-D2C0929411E3}" sibTransId="{DED19C79-4890-45F9-8BF9-99760818CD71}"/>
    <dgm:cxn modelId="{98A5D90D-B2E3-4C8B-80B8-8FE87DD2C549}" type="presOf" srcId="{933E9756-D250-4DE1-AB68-DAA8001B7B63}" destId="{DC03E345-BB26-472F-A28C-2293CD94D443}" srcOrd="0" destOrd="0" presId="urn:microsoft.com/office/officeart/2008/layout/AlternatingPictureBlocks"/>
    <dgm:cxn modelId="{28C7CB2D-FD6E-4FAB-8190-05F67E53D13C}" srcId="{61EB7777-572D-4AE0-8337-F9EEB5F43445}" destId="{84CECD9E-DCB5-4C80-9797-D07BF9B29CDD}" srcOrd="1" destOrd="0" parTransId="{2083EA5F-6D4F-4ABB-9D2C-0A6D72255A42}" sibTransId="{8DDB164B-7C38-409B-9AA9-0B694B8E64E8}"/>
    <dgm:cxn modelId="{4D46E541-D078-4C05-927F-0B6E628E22FD}" type="presOf" srcId="{61EB7777-572D-4AE0-8337-F9EEB5F43445}" destId="{A5303B0A-0B48-4C33-8B66-59353709A84F}" srcOrd="0" destOrd="0" presId="urn:microsoft.com/office/officeart/2008/layout/AlternatingPictureBlocks"/>
    <dgm:cxn modelId="{709C1E48-9F97-4401-975D-9E909F661AFE}" type="presOf" srcId="{E6DD2562-9AD1-4EEC-94D7-C01B524F6B2D}" destId="{7D452116-4E6A-4CDA-9031-37F809FBA75A}" srcOrd="0" destOrd="0" presId="urn:microsoft.com/office/officeart/2008/layout/AlternatingPictureBlocks"/>
    <dgm:cxn modelId="{A0AEB459-ED8E-44E6-9A98-315BB53F20CA}" type="presOf" srcId="{84CECD9E-DCB5-4C80-9797-D07BF9B29CDD}" destId="{1BEC982E-3B1F-4431-B1AB-6D8975A848A4}" srcOrd="0" destOrd="0" presId="urn:microsoft.com/office/officeart/2008/layout/AlternatingPictureBlocks"/>
    <dgm:cxn modelId="{C50E179A-9351-4D10-BBD0-106DE7EABB95}" srcId="{61EB7777-572D-4AE0-8337-F9EEB5F43445}" destId="{933E9756-D250-4DE1-AB68-DAA8001B7B63}" srcOrd="4" destOrd="0" parTransId="{F51D36C4-DD61-43B5-8E1E-A2593EC058B1}" sibTransId="{73523600-EA2B-4AC1-9820-56DCCC6204B3}"/>
    <dgm:cxn modelId="{CDAE4A9A-800F-44E6-847F-FA3A88FC94A8}" type="presOf" srcId="{0290D396-BBCD-4D28-8E12-7F137285F953}" destId="{CDB9F467-CEB0-413F-97A8-837D3A2C7DCA}" srcOrd="0" destOrd="0" presId="urn:microsoft.com/office/officeart/2008/layout/AlternatingPictureBlocks"/>
    <dgm:cxn modelId="{B5649EA0-3ED1-45A8-9A71-573A0A94C1A4}" srcId="{61EB7777-572D-4AE0-8337-F9EEB5F43445}" destId="{0290D396-BBCD-4D28-8E12-7F137285F953}" srcOrd="3" destOrd="0" parTransId="{AE33F7F9-5691-4A41-9C87-9248CDFDC7EF}" sibTransId="{B0FE87D0-B4A4-4382-AAEC-7A8A0315A930}"/>
    <dgm:cxn modelId="{76FEA5A4-6BA6-4C2D-80DC-B4121B4EE5FF}" type="presOf" srcId="{C8ED0B89-5785-4AE4-B749-280F05AA74FA}" destId="{A6DDA77E-D217-4890-B7DA-FE9628ADDE12}" srcOrd="0" destOrd="0" presId="urn:microsoft.com/office/officeart/2008/layout/AlternatingPictureBlocks"/>
    <dgm:cxn modelId="{1C2649DF-17D2-4AE3-98FF-12E4377722F4}" srcId="{61EB7777-572D-4AE0-8337-F9EEB5F43445}" destId="{E6DD2562-9AD1-4EEC-94D7-C01B524F6B2D}" srcOrd="2" destOrd="0" parTransId="{40E52541-54CD-453E-8C2A-DB6BE7710CC8}" sibTransId="{1C069F17-55FE-4946-AD93-0A468BB4F0BC}"/>
    <dgm:cxn modelId="{0E896967-8DC4-49C3-A0D8-0CA1F3992AD0}" type="presParOf" srcId="{A5303B0A-0B48-4C33-8B66-59353709A84F}" destId="{7D961E43-5322-4D51-9A29-EC1C024A09D8}" srcOrd="0" destOrd="0" presId="urn:microsoft.com/office/officeart/2008/layout/AlternatingPictureBlocks"/>
    <dgm:cxn modelId="{1DFFAA77-E71A-472E-AD06-E53D6F4ABB71}" type="presParOf" srcId="{7D961E43-5322-4D51-9A29-EC1C024A09D8}" destId="{A6DDA77E-D217-4890-B7DA-FE9628ADDE12}" srcOrd="0" destOrd="0" presId="urn:microsoft.com/office/officeart/2008/layout/AlternatingPictureBlocks"/>
    <dgm:cxn modelId="{12651DB6-38B3-4596-8FB9-6E02E4F1BC6C}" type="presParOf" srcId="{7D961E43-5322-4D51-9A29-EC1C024A09D8}" destId="{1E8AEC9A-71A3-4B45-B464-76908635AE1D}" srcOrd="1" destOrd="0" presId="urn:microsoft.com/office/officeart/2008/layout/AlternatingPictureBlocks"/>
    <dgm:cxn modelId="{163441AD-9481-413E-934B-3DACA25A69E1}" type="presParOf" srcId="{A5303B0A-0B48-4C33-8B66-59353709A84F}" destId="{E8E33524-D0B8-4BCC-9EF5-61FDC02C81F3}" srcOrd="1" destOrd="0" presId="urn:microsoft.com/office/officeart/2008/layout/AlternatingPictureBlocks"/>
    <dgm:cxn modelId="{A963372A-C379-4377-B1F5-30198C3753FC}" type="presParOf" srcId="{A5303B0A-0B48-4C33-8B66-59353709A84F}" destId="{7B031D3B-210C-47ED-A8DA-9362776889C7}" srcOrd="2" destOrd="0" presId="urn:microsoft.com/office/officeart/2008/layout/AlternatingPictureBlocks"/>
    <dgm:cxn modelId="{4F200605-3EA4-43F4-B4EE-0EB5043108CC}" type="presParOf" srcId="{7B031D3B-210C-47ED-A8DA-9362776889C7}" destId="{1BEC982E-3B1F-4431-B1AB-6D8975A848A4}" srcOrd="0" destOrd="0" presId="urn:microsoft.com/office/officeart/2008/layout/AlternatingPictureBlocks"/>
    <dgm:cxn modelId="{93E968CD-2055-4D3D-B43F-F6688D93DCE2}" type="presParOf" srcId="{7B031D3B-210C-47ED-A8DA-9362776889C7}" destId="{7934E483-4318-44FD-9D14-2046BC5BA44E}" srcOrd="1" destOrd="0" presId="urn:microsoft.com/office/officeart/2008/layout/AlternatingPictureBlocks"/>
    <dgm:cxn modelId="{BB116109-132E-4255-8171-ED8053C39F7B}" type="presParOf" srcId="{A5303B0A-0B48-4C33-8B66-59353709A84F}" destId="{A4B5085F-5307-4DD6-AA95-E68477E53C7B}" srcOrd="3" destOrd="0" presId="urn:microsoft.com/office/officeart/2008/layout/AlternatingPictureBlocks"/>
    <dgm:cxn modelId="{D527A605-47A8-4792-B880-EAAF72B83083}" type="presParOf" srcId="{A5303B0A-0B48-4C33-8B66-59353709A84F}" destId="{5E18D814-A054-4845-9542-4FA13304E60E}" srcOrd="4" destOrd="0" presId="urn:microsoft.com/office/officeart/2008/layout/AlternatingPictureBlocks"/>
    <dgm:cxn modelId="{74CA9AC2-A7A9-4942-855C-71299C2B5390}" type="presParOf" srcId="{5E18D814-A054-4845-9542-4FA13304E60E}" destId="{7D452116-4E6A-4CDA-9031-37F809FBA75A}" srcOrd="0" destOrd="0" presId="urn:microsoft.com/office/officeart/2008/layout/AlternatingPictureBlocks"/>
    <dgm:cxn modelId="{03E83CC0-3D7C-4F05-AA85-D984C8ECED62}" type="presParOf" srcId="{5E18D814-A054-4845-9542-4FA13304E60E}" destId="{C8B4DAE9-CF19-45AD-8EA3-4C0FB7BC75CC}" srcOrd="1" destOrd="0" presId="urn:microsoft.com/office/officeart/2008/layout/AlternatingPictureBlocks"/>
    <dgm:cxn modelId="{1744E324-E3D7-446D-8045-187C99E3BE5E}" type="presParOf" srcId="{A5303B0A-0B48-4C33-8B66-59353709A84F}" destId="{FD2981BF-FEED-421D-A4A8-39E610A8B68E}" srcOrd="5" destOrd="0" presId="urn:microsoft.com/office/officeart/2008/layout/AlternatingPictureBlocks"/>
    <dgm:cxn modelId="{356B19A8-392A-4FFD-8CF2-B968A6B84FA3}" type="presParOf" srcId="{A5303B0A-0B48-4C33-8B66-59353709A84F}" destId="{B4692309-F1D2-4F56-970D-9595F0718E9E}" srcOrd="6" destOrd="0" presId="urn:microsoft.com/office/officeart/2008/layout/AlternatingPictureBlocks"/>
    <dgm:cxn modelId="{C4D9A3F0-A96B-4154-937E-24E72F67975E}" type="presParOf" srcId="{B4692309-F1D2-4F56-970D-9595F0718E9E}" destId="{CDB9F467-CEB0-413F-97A8-837D3A2C7DCA}" srcOrd="0" destOrd="0" presId="urn:microsoft.com/office/officeart/2008/layout/AlternatingPictureBlocks"/>
    <dgm:cxn modelId="{D0365875-6F3A-46C1-BA71-5B1AC2D1F695}" type="presParOf" srcId="{B4692309-F1D2-4F56-970D-9595F0718E9E}" destId="{F5221322-BA12-4010-873B-1BE407C31734}" srcOrd="1" destOrd="0" presId="urn:microsoft.com/office/officeart/2008/layout/AlternatingPictureBlocks"/>
    <dgm:cxn modelId="{74FB19E4-8232-4CEE-8F3C-4F65B94EF1DB}" type="presParOf" srcId="{A5303B0A-0B48-4C33-8B66-59353709A84F}" destId="{1D3B1573-097A-49BF-BC9E-26BFF911D368}" srcOrd="7" destOrd="0" presId="urn:microsoft.com/office/officeart/2008/layout/AlternatingPictureBlocks"/>
    <dgm:cxn modelId="{4D447377-EA3E-4864-9A29-1944C6107A5B}" type="presParOf" srcId="{A5303B0A-0B48-4C33-8B66-59353709A84F}" destId="{52CF7423-E9D1-4F3B-99EA-3105D733B138}" srcOrd="8" destOrd="0" presId="urn:microsoft.com/office/officeart/2008/layout/AlternatingPictureBlocks"/>
    <dgm:cxn modelId="{DB3516F7-144B-4E08-97B7-AC7C0A348D43}" type="presParOf" srcId="{52CF7423-E9D1-4F3B-99EA-3105D733B138}" destId="{DC03E345-BB26-472F-A28C-2293CD94D443}" srcOrd="0" destOrd="0" presId="urn:microsoft.com/office/officeart/2008/layout/AlternatingPictureBlocks"/>
    <dgm:cxn modelId="{A92C86E1-7868-4712-8D51-F8370C5A992D}" type="presParOf" srcId="{52CF7423-E9D1-4F3B-99EA-3105D733B138}" destId="{CC3FA847-849E-4303-8540-A5BC12188FEF}" srcOrd="1" destOrd="0" presId="urn:microsoft.com/office/officeart/2008/layout/AlternatingPictureBlock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089A72-BA3B-4C69-B045-0D4642547876}"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s-ES"/>
        </a:p>
      </dgm:t>
    </dgm:pt>
    <dgm:pt modelId="{73A1FD85-A657-4AD9-A7B0-04859D8E9EB3}">
      <dgm:prSet custT="1"/>
      <dgm:spPr>
        <a:solidFill>
          <a:srgbClr val="0070C0"/>
        </a:solidFill>
      </dgm:spPr>
      <dgm:t>
        <a:bodyPr/>
        <a:lstStyle/>
        <a:p>
          <a:r>
            <a:rPr lang="ru-RU" sz="2000" b="1" dirty="0">
              <a:effectLst>
                <a:outerShdw blurRad="38100" dist="38100" dir="2700000" algn="tl">
                  <a:srgbClr val="000000">
                    <a:alpha val="43137"/>
                  </a:srgbClr>
                </a:outerShdw>
              </a:effectLst>
            </a:rPr>
            <a:t>[Красное] море увидело Бога и побежало</a:t>
          </a:r>
          <a:r>
            <a:rPr lang="es-ES" sz="2000" b="1" dirty="0">
              <a:effectLst>
                <a:outerShdw blurRad="38100" dist="38100" dir="2700000" algn="tl">
                  <a:srgbClr val="000000">
                    <a:alpha val="43137"/>
                  </a:srgbClr>
                </a:outerShdw>
              </a:effectLst>
            </a:rPr>
            <a:t>(3a)</a:t>
          </a:r>
        </a:p>
      </dgm:t>
    </dgm:pt>
    <dgm:pt modelId="{DA6A197D-FA6B-466F-A165-171D2CA3799B}" type="parTrans" cxnId="{7C440B92-99B9-4B04-BA5B-28542D812965}">
      <dgm:prSet/>
      <dgm:spPr/>
      <dgm:t>
        <a:bodyPr/>
        <a:lstStyle/>
        <a:p>
          <a:endParaRPr lang="es-ES" sz="2000" b="1"/>
        </a:p>
      </dgm:t>
    </dgm:pt>
    <dgm:pt modelId="{1CE4B0D8-664A-4039-929B-068F1C3CC33B}" type="sibTrans" cxnId="{7C440B92-99B9-4B04-BA5B-28542D812965}">
      <dgm:prSet/>
      <dgm:spPr/>
      <dgm:t>
        <a:bodyPr/>
        <a:lstStyle/>
        <a:p>
          <a:endParaRPr lang="es-ES" sz="2000" b="1"/>
        </a:p>
      </dgm:t>
    </dgm:pt>
    <dgm:pt modelId="{1D0AE790-6B96-438F-BD10-A10AF0BBA10B}">
      <dgm:prSet custT="1"/>
      <dgm:spPr>
        <a:solidFill>
          <a:schemeClr val="accent2">
            <a:lumMod val="75000"/>
          </a:schemeClr>
        </a:solidFill>
      </dgm:spPr>
      <dgm:t>
        <a:bodyPr/>
        <a:lstStyle/>
        <a:p>
          <a:r>
            <a:rPr lang="ru-RU" sz="2000" b="1" dirty="0">
              <a:effectLst>
                <a:outerShdw blurRad="38100" dist="38100" dir="2700000" algn="tl">
                  <a:srgbClr val="000000">
                    <a:alpha val="43137"/>
                  </a:srgbClr>
                </a:outerShdw>
              </a:effectLst>
            </a:rPr>
            <a:t>Река Иордан повернулась вспять</a:t>
          </a:r>
          <a:r>
            <a:rPr lang="es-ES" sz="2000" b="1" dirty="0">
              <a:effectLst>
                <a:outerShdw blurRad="38100" dist="38100" dir="2700000" algn="tl">
                  <a:srgbClr val="000000">
                    <a:alpha val="43137"/>
                  </a:srgbClr>
                </a:outerShdw>
              </a:effectLst>
            </a:rPr>
            <a:t>(3)</a:t>
          </a:r>
        </a:p>
      </dgm:t>
    </dgm:pt>
    <dgm:pt modelId="{136FA0D0-E689-4813-930D-2A19BFF30E5B}" type="parTrans" cxnId="{3E0CA4D2-FEB7-4B6D-AEAC-62E73F9559B6}">
      <dgm:prSet/>
      <dgm:spPr/>
      <dgm:t>
        <a:bodyPr/>
        <a:lstStyle/>
        <a:p>
          <a:endParaRPr lang="es-ES" sz="2000" b="1"/>
        </a:p>
      </dgm:t>
    </dgm:pt>
    <dgm:pt modelId="{236FB763-253D-404E-97C0-8F1A45A883A2}" type="sibTrans" cxnId="{3E0CA4D2-FEB7-4B6D-AEAC-62E73F9559B6}">
      <dgm:prSet/>
      <dgm:spPr/>
      <dgm:t>
        <a:bodyPr/>
        <a:lstStyle/>
        <a:p>
          <a:endParaRPr lang="es-ES" sz="2000" b="1"/>
        </a:p>
      </dgm:t>
    </dgm:pt>
    <dgm:pt modelId="{8B02EC01-F43F-42DF-8285-6147307ABDB1}">
      <dgm:prSet custT="1"/>
      <dgm:spPr>
        <a:solidFill>
          <a:srgbClr val="DD577F"/>
        </a:solidFill>
      </dgm:spPr>
      <dgm:t>
        <a:bodyPr/>
        <a:lstStyle/>
        <a:p>
          <a:r>
            <a:rPr lang="ru-RU" sz="2000" b="1" dirty="0">
              <a:effectLst>
                <a:outerShdw blurRad="38100" dist="38100" dir="2700000" algn="tl">
                  <a:srgbClr val="000000">
                    <a:alpha val="43137"/>
                  </a:srgbClr>
                </a:outerShdw>
              </a:effectLst>
            </a:rPr>
            <a:t>Горы и холмы прыгнули </a:t>
          </a:r>
          <a:r>
            <a:rPr lang="es-ES" sz="2000" b="1" dirty="0">
              <a:effectLst>
                <a:outerShdw blurRad="38100" dist="38100" dir="2700000" algn="tl">
                  <a:srgbClr val="000000">
                    <a:alpha val="43137"/>
                  </a:srgbClr>
                </a:outerShdw>
              </a:effectLst>
            </a:rPr>
            <a:t>(4)</a:t>
          </a:r>
        </a:p>
      </dgm:t>
    </dgm:pt>
    <dgm:pt modelId="{89414C2B-A106-445F-AD39-34FDBCF2F0B7}" type="parTrans" cxnId="{8D19FFCC-35E5-453F-8765-A6B8F8268338}">
      <dgm:prSet/>
      <dgm:spPr/>
      <dgm:t>
        <a:bodyPr/>
        <a:lstStyle/>
        <a:p>
          <a:endParaRPr lang="es-ES" sz="2000" b="1"/>
        </a:p>
      </dgm:t>
    </dgm:pt>
    <dgm:pt modelId="{750BBFFB-89DE-412F-A1D7-0DA23CA25873}" type="sibTrans" cxnId="{8D19FFCC-35E5-453F-8765-A6B8F8268338}">
      <dgm:prSet/>
      <dgm:spPr/>
      <dgm:t>
        <a:bodyPr/>
        <a:lstStyle/>
        <a:p>
          <a:endParaRPr lang="es-ES" sz="2000" b="1"/>
        </a:p>
      </dgm:t>
    </dgm:pt>
    <dgm:pt modelId="{D7AE6BF4-C1B5-4C2A-AF48-38885888469A}" type="pres">
      <dgm:prSet presAssocID="{65089A72-BA3B-4C69-B045-0D4642547876}" presName="Name0" presStyleCnt="0">
        <dgm:presLayoutVars>
          <dgm:dir/>
          <dgm:resizeHandles val="exact"/>
        </dgm:presLayoutVars>
      </dgm:prSet>
      <dgm:spPr/>
    </dgm:pt>
    <dgm:pt modelId="{C7798441-913A-4196-B97C-15E2567305CB}" type="pres">
      <dgm:prSet presAssocID="{73A1FD85-A657-4AD9-A7B0-04859D8E9EB3}" presName="composite" presStyleCnt="0"/>
      <dgm:spPr/>
    </dgm:pt>
    <dgm:pt modelId="{53C19EC9-568E-4A68-94D9-910231B330A9}" type="pres">
      <dgm:prSet presAssocID="{73A1FD85-A657-4AD9-A7B0-04859D8E9EB3}" presName="rect1" presStyleLbl="bgShp" presStyleIdx="0" presStyleCnt="3"/>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scene3d>
          <a:camera prst="orthographicFront"/>
          <a:lightRig rig="threePt" dir="t"/>
        </a:scene3d>
        <a:sp3d>
          <a:bevelT prst="convex"/>
        </a:sp3d>
      </dgm:spPr>
    </dgm:pt>
    <dgm:pt modelId="{A1907FF2-6C9B-41BE-8279-37FE5849B70E}" type="pres">
      <dgm:prSet presAssocID="{73A1FD85-A657-4AD9-A7B0-04859D8E9EB3}" presName="rect2" presStyleLbl="trBgShp" presStyleIdx="0" presStyleCnt="3">
        <dgm:presLayoutVars>
          <dgm:bulletEnabled val="1"/>
        </dgm:presLayoutVars>
      </dgm:prSet>
      <dgm:spPr/>
    </dgm:pt>
    <dgm:pt modelId="{FF9C9CBE-BB2B-4755-AE0E-F194ADA66317}" type="pres">
      <dgm:prSet presAssocID="{1CE4B0D8-664A-4039-929B-068F1C3CC33B}" presName="sibTrans" presStyleCnt="0"/>
      <dgm:spPr/>
    </dgm:pt>
    <dgm:pt modelId="{3AEBB9C8-CBD7-4FB9-9A0C-58ED6767F0A6}" type="pres">
      <dgm:prSet presAssocID="{1D0AE790-6B96-438F-BD10-A10AF0BBA10B}" presName="composite" presStyleCnt="0"/>
      <dgm:spPr/>
    </dgm:pt>
    <dgm:pt modelId="{BDB9A5F6-2F75-4558-ABAC-7AD40D03C3C3}" type="pres">
      <dgm:prSet presAssocID="{1D0AE790-6B96-438F-BD10-A10AF0BBA10B}" presName="rect1" presStyleLbl="bgShp" presStyleIdx="1" presStyleCnt="3"/>
      <dgm:spPr>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scene3d>
          <a:camera prst="orthographicFront"/>
          <a:lightRig rig="threePt" dir="t"/>
        </a:scene3d>
        <a:sp3d>
          <a:bevelT prst="convex"/>
        </a:sp3d>
      </dgm:spPr>
    </dgm:pt>
    <dgm:pt modelId="{8681B41F-CC83-4AFC-AD6F-07F675DE7B05}" type="pres">
      <dgm:prSet presAssocID="{1D0AE790-6B96-438F-BD10-A10AF0BBA10B}" presName="rect2" presStyleLbl="trBgShp" presStyleIdx="1" presStyleCnt="3">
        <dgm:presLayoutVars>
          <dgm:bulletEnabled val="1"/>
        </dgm:presLayoutVars>
      </dgm:prSet>
      <dgm:spPr/>
    </dgm:pt>
    <dgm:pt modelId="{5B7F32E1-049D-44D5-90C5-DFE4B0DF63E0}" type="pres">
      <dgm:prSet presAssocID="{236FB763-253D-404E-97C0-8F1A45A883A2}" presName="sibTrans" presStyleCnt="0"/>
      <dgm:spPr/>
    </dgm:pt>
    <dgm:pt modelId="{ABE90CBC-10EE-4A58-8755-087680EAD17B}" type="pres">
      <dgm:prSet presAssocID="{8B02EC01-F43F-42DF-8285-6147307ABDB1}" presName="composite" presStyleCnt="0"/>
      <dgm:spPr/>
    </dgm:pt>
    <dgm:pt modelId="{19BB5A89-BB59-4273-8989-04DC3E36C780}" type="pres">
      <dgm:prSet presAssocID="{8B02EC01-F43F-42DF-8285-6147307ABDB1}" presName="rect1" presStyleLbl="bgShp" presStyleIdx="2" presStyleCnt="3"/>
      <dgm:spPr>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scene3d>
          <a:camera prst="orthographicFront"/>
          <a:lightRig rig="threePt" dir="t"/>
        </a:scene3d>
        <a:sp3d>
          <a:bevelT prst="convex"/>
        </a:sp3d>
      </dgm:spPr>
    </dgm:pt>
    <dgm:pt modelId="{16452082-CBA5-495A-B865-B907F0717A15}" type="pres">
      <dgm:prSet presAssocID="{8B02EC01-F43F-42DF-8285-6147307ABDB1}" presName="rect2" presStyleLbl="trBgShp" presStyleIdx="2" presStyleCnt="3">
        <dgm:presLayoutVars>
          <dgm:bulletEnabled val="1"/>
        </dgm:presLayoutVars>
      </dgm:prSet>
      <dgm:spPr/>
    </dgm:pt>
  </dgm:ptLst>
  <dgm:cxnLst>
    <dgm:cxn modelId="{F9EBF90A-C956-4FB8-AD3C-3F4F149D136F}" type="presOf" srcId="{8B02EC01-F43F-42DF-8285-6147307ABDB1}" destId="{16452082-CBA5-495A-B865-B907F0717A15}" srcOrd="0" destOrd="0" presId="urn:microsoft.com/office/officeart/2008/layout/BendingPictureSemiTransparentText"/>
    <dgm:cxn modelId="{EC67C542-640E-4F9F-9684-ADC39152D738}" type="presOf" srcId="{73A1FD85-A657-4AD9-A7B0-04859D8E9EB3}" destId="{A1907FF2-6C9B-41BE-8279-37FE5849B70E}" srcOrd="0" destOrd="0" presId="urn:microsoft.com/office/officeart/2008/layout/BendingPictureSemiTransparentText"/>
    <dgm:cxn modelId="{91778A69-2F20-4232-81CD-945184C8BE47}" type="presOf" srcId="{65089A72-BA3B-4C69-B045-0D4642547876}" destId="{D7AE6BF4-C1B5-4C2A-AF48-38885888469A}" srcOrd="0" destOrd="0" presId="urn:microsoft.com/office/officeart/2008/layout/BendingPictureSemiTransparentText"/>
    <dgm:cxn modelId="{7C440B92-99B9-4B04-BA5B-28542D812965}" srcId="{65089A72-BA3B-4C69-B045-0D4642547876}" destId="{73A1FD85-A657-4AD9-A7B0-04859D8E9EB3}" srcOrd="0" destOrd="0" parTransId="{DA6A197D-FA6B-466F-A165-171D2CA3799B}" sibTransId="{1CE4B0D8-664A-4039-929B-068F1C3CC33B}"/>
    <dgm:cxn modelId="{8D19FFCC-35E5-453F-8765-A6B8F8268338}" srcId="{65089A72-BA3B-4C69-B045-0D4642547876}" destId="{8B02EC01-F43F-42DF-8285-6147307ABDB1}" srcOrd="2" destOrd="0" parTransId="{89414C2B-A106-445F-AD39-34FDBCF2F0B7}" sibTransId="{750BBFFB-89DE-412F-A1D7-0DA23CA25873}"/>
    <dgm:cxn modelId="{3E0CA4D2-FEB7-4B6D-AEAC-62E73F9559B6}" srcId="{65089A72-BA3B-4C69-B045-0D4642547876}" destId="{1D0AE790-6B96-438F-BD10-A10AF0BBA10B}" srcOrd="1" destOrd="0" parTransId="{136FA0D0-E689-4813-930D-2A19BFF30E5B}" sibTransId="{236FB763-253D-404E-97C0-8F1A45A883A2}"/>
    <dgm:cxn modelId="{5D9911ED-DD2D-403F-9602-8654D958EFC5}" type="presOf" srcId="{1D0AE790-6B96-438F-BD10-A10AF0BBA10B}" destId="{8681B41F-CC83-4AFC-AD6F-07F675DE7B05}" srcOrd="0" destOrd="0" presId="urn:microsoft.com/office/officeart/2008/layout/BendingPictureSemiTransparentText"/>
    <dgm:cxn modelId="{EEA8232B-1053-4810-9919-3B2AFB7342FA}" type="presParOf" srcId="{D7AE6BF4-C1B5-4C2A-AF48-38885888469A}" destId="{C7798441-913A-4196-B97C-15E2567305CB}" srcOrd="0" destOrd="0" presId="urn:microsoft.com/office/officeart/2008/layout/BendingPictureSemiTransparentText"/>
    <dgm:cxn modelId="{7A892219-D1A9-4605-B369-CFA7DEAAAD8B}" type="presParOf" srcId="{C7798441-913A-4196-B97C-15E2567305CB}" destId="{53C19EC9-568E-4A68-94D9-910231B330A9}" srcOrd="0" destOrd="0" presId="urn:microsoft.com/office/officeart/2008/layout/BendingPictureSemiTransparentText"/>
    <dgm:cxn modelId="{07CF3E8C-4580-4143-A559-B908C14EE198}" type="presParOf" srcId="{C7798441-913A-4196-B97C-15E2567305CB}" destId="{A1907FF2-6C9B-41BE-8279-37FE5849B70E}" srcOrd="1" destOrd="0" presId="urn:microsoft.com/office/officeart/2008/layout/BendingPictureSemiTransparentText"/>
    <dgm:cxn modelId="{76E2A461-1967-4BD1-954E-501519D2F5A1}" type="presParOf" srcId="{D7AE6BF4-C1B5-4C2A-AF48-38885888469A}" destId="{FF9C9CBE-BB2B-4755-AE0E-F194ADA66317}" srcOrd="1" destOrd="0" presId="urn:microsoft.com/office/officeart/2008/layout/BendingPictureSemiTransparentText"/>
    <dgm:cxn modelId="{B78C6CA5-267E-48CE-9ABE-3775BD353F49}" type="presParOf" srcId="{D7AE6BF4-C1B5-4C2A-AF48-38885888469A}" destId="{3AEBB9C8-CBD7-4FB9-9A0C-58ED6767F0A6}" srcOrd="2" destOrd="0" presId="urn:microsoft.com/office/officeart/2008/layout/BendingPictureSemiTransparentText"/>
    <dgm:cxn modelId="{16EA12D3-C943-4BA1-BCE1-F1284987F6F1}" type="presParOf" srcId="{3AEBB9C8-CBD7-4FB9-9A0C-58ED6767F0A6}" destId="{BDB9A5F6-2F75-4558-ABAC-7AD40D03C3C3}" srcOrd="0" destOrd="0" presId="urn:microsoft.com/office/officeart/2008/layout/BendingPictureSemiTransparentText"/>
    <dgm:cxn modelId="{05AE1BA1-1E4F-4DE0-9187-19672269C3B7}" type="presParOf" srcId="{3AEBB9C8-CBD7-4FB9-9A0C-58ED6767F0A6}" destId="{8681B41F-CC83-4AFC-AD6F-07F675DE7B05}" srcOrd="1" destOrd="0" presId="urn:microsoft.com/office/officeart/2008/layout/BendingPictureSemiTransparentText"/>
    <dgm:cxn modelId="{84FDCFAF-171E-4A5B-9A1F-99D857DFCABD}" type="presParOf" srcId="{D7AE6BF4-C1B5-4C2A-AF48-38885888469A}" destId="{5B7F32E1-049D-44D5-90C5-DFE4B0DF63E0}" srcOrd="3" destOrd="0" presId="urn:microsoft.com/office/officeart/2008/layout/BendingPictureSemiTransparentText"/>
    <dgm:cxn modelId="{6084083C-598B-45CC-B92C-B49705DB6CEF}" type="presParOf" srcId="{D7AE6BF4-C1B5-4C2A-AF48-38885888469A}" destId="{ABE90CBC-10EE-4A58-8755-087680EAD17B}" srcOrd="4" destOrd="0" presId="urn:microsoft.com/office/officeart/2008/layout/BendingPictureSemiTransparentText"/>
    <dgm:cxn modelId="{93A9679C-32C2-4223-8A2B-C5D7AEE106E7}" type="presParOf" srcId="{ABE90CBC-10EE-4A58-8755-087680EAD17B}" destId="{19BB5A89-BB59-4273-8989-04DC3E36C780}" srcOrd="0" destOrd="0" presId="urn:microsoft.com/office/officeart/2008/layout/BendingPictureSemiTransparentText"/>
    <dgm:cxn modelId="{35147AED-84DF-48A7-AE16-5F7B7DABD2F4}" type="presParOf" srcId="{ABE90CBC-10EE-4A58-8755-087680EAD17B}" destId="{16452082-CBA5-495A-B865-B907F0717A15}" srcOrd="1" destOrd="0" presId="urn:microsoft.com/office/officeart/2008/layout/BendingPictureSemiTransparent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FD12F2-6CDF-4BA8-AAC0-F76D468823F8}" type="doc">
      <dgm:prSet loTypeId="urn:microsoft.com/office/officeart/2005/8/layout/vList3" loCatId="list" qsTypeId="urn:microsoft.com/office/officeart/2005/8/quickstyle/simple3" qsCatId="simple" csTypeId="urn:microsoft.com/office/officeart/2005/8/colors/colorful3" csCatId="colorful" phldr="1"/>
      <dgm:spPr/>
      <dgm:t>
        <a:bodyPr/>
        <a:lstStyle/>
        <a:p>
          <a:endParaRPr lang="es-ES"/>
        </a:p>
      </dgm:t>
    </dgm:pt>
    <dgm:pt modelId="{CE5CC5A1-10D5-4785-8527-BA44293FED1E}">
      <dgm:prSet custT="1"/>
      <dgm:spPr>
        <a:effectLst>
          <a:outerShdw blurRad="50800" dist="38100" dir="2700000" algn="tl" rotWithShape="0">
            <a:prstClr val="black">
              <a:alpha val="40000"/>
            </a:prstClr>
          </a:outerShdw>
        </a:effectLst>
      </dgm:spPr>
      <dgm:t>
        <a:bodyPr/>
        <a:lstStyle/>
        <a:p>
          <a:r>
            <a:rPr lang="ru-RU" sz="2000" b="1" dirty="0"/>
            <a:t>Дарует Спасение </a:t>
          </a:r>
          <a:r>
            <a:rPr lang="es-ES" sz="2000" b="1" dirty="0"/>
            <a:t>(</a:t>
          </a:r>
          <a:r>
            <a:rPr lang="ru-RU" sz="2000" b="1" dirty="0" err="1"/>
            <a:t>Пс</a:t>
          </a:r>
          <a:r>
            <a:rPr lang="es-ES" sz="2000" b="1" dirty="0"/>
            <a:t>. 1</a:t>
          </a:r>
          <a:r>
            <a:rPr lang="ru-RU" sz="2000" b="1" dirty="0"/>
            <a:t>3</a:t>
          </a:r>
          <a:r>
            <a:rPr lang="es-ES" sz="2000" b="1" dirty="0"/>
            <a:t>:7)</a:t>
          </a:r>
          <a:endParaRPr lang="es-ES" sz="2000" dirty="0"/>
        </a:p>
      </dgm:t>
    </dgm:pt>
    <dgm:pt modelId="{5C0AF0ED-1092-437F-93D6-B78B5CAB81D3}" type="parTrans" cxnId="{E077C43E-ECA7-440A-944F-A5ABA40BDEB3}">
      <dgm:prSet/>
      <dgm:spPr/>
      <dgm:t>
        <a:bodyPr/>
        <a:lstStyle/>
        <a:p>
          <a:endParaRPr lang="es-ES"/>
        </a:p>
      </dgm:t>
    </dgm:pt>
    <dgm:pt modelId="{EABD3DA9-4A04-4F0B-84B4-4133A9A50156}" type="sibTrans" cxnId="{E077C43E-ECA7-440A-944F-A5ABA40BDEB3}">
      <dgm:prSet/>
      <dgm:spPr/>
      <dgm:t>
        <a:bodyPr/>
        <a:lstStyle/>
        <a:p>
          <a:endParaRPr lang="es-ES"/>
        </a:p>
      </dgm:t>
    </dgm:pt>
    <dgm:pt modelId="{4EE246D6-D75D-43BA-93F2-4A3FD124BA5F}">
      <dgm:prSet custT="1"/>
      <dgm:spPr>
        <a:effectLst>
          <a:outerShdw blurRad="50800" dist="38100" dir="2700000" algn="tl" rotWithShape="0">
            <a:prstClr val="black">
              <a:alpha val="40000"/>
            </a:prstClr>
          </a:outerShdw>
        </a:effectLst>
      </dgm:spPr>
      <dgm:t>
        <a:bodyPr/>
        <a:lstStyle/>
        <a:p>
          <a:r>
            <a:rPr lang="ru-RU" sz="2000" b="1" dirty="0"/>
            <a:t>Хранит нас от зла</a:t>
          </a:r>
          <a:r>
            <a:rPr lang="en-US" sz="2000" b="1" dirty="0"/>
            <a:t>(</a:t>
          </a:r>
          <a:r>
            <a:rPr lang="ru-RU" sz="2000" b="1" dirty="0" err="1"/>
            <a:t>Пс</a:t>
          </a:r>
          <a:r>
            <a:rPr lang="en-US" sz="2000" b="1" dirty="0"/>
            <a:t>. 2</a:t>
          </a:r>
          <a:r>
            <a:rPr lang="ru-RU" sz="2000" b="1" dirty="0"/>
            <a:t>6</a:t>
          </a:r>
          <a:r>
            <a:rPr lang="en-US" sz="2000" b="1" dirty="0"/>
            <a:t>:5</a:t>
          </a:r>
          <a:r>
            <a:rPr lang="es-ES" sz="2000" b="1" dirty="0"/>
            <a:t>)</a:t>
          </a:r>
          <a:endParaRPr lang="es-ES" sz="2000" dirty="0"/>
        </a:p>
      </dgm:t>
    </dgm:pt>
    <dgm:pt modelId="{53045EA3-9853-463E-B993-42D288FCAD78}" type="parTrans" cxnId="{9293A657-7BD6-4D3A-B5C8-56DA47EFE88E}">
      <dgm:prSet/>
      <dgm:spPr/>
      <dgm:t>
        <a:bodyPr/>
        <a:lstStyle/>
        <a:p>
          <a:endParaRPr lang="es-ES"/>
        </a:p>
      </dgm:t>
    </dgm:pt>
    <dgm:pt modelId="{C0C254B9-ABA5-4D98-BC95-3A9C05E168F5}" type="sibTrans" cxnId="{9293A657-7BD6-4D3A-B5C8-56DA47EFE88E}">
      <dgm:prSet/>
      <dgm:spPr/>
      <dgm:t>
        <a:bodyPr/>
        <a:lstStyle/>
        <a:p>
          <a:endParaRPr lang="es-ES"/>
        </a:p>
      </dgm:t>
    </dgm:pt>
    <dgm:pt modelId="{8E8CC303-A3BB-4551-916A-9A6D9144C4EB}">
      <dgm:prSet custT="1"/>
      <dgm:spPr>
        <a:effectLst>
          <a:outerShdw blurRad="50800" dist="38100" dir="2700000" algn="tl" rotWithShape="0">
            <a:prstClr val="black">
              <a:alpha val="40000"/>
            </a:prstClr>
          </a:outerShdw>
        </a:effectLst>
      </dgm:spPr>
      <dgm:t>
        <a:bodyPr/>
        <a:lstStyle/>
        <a:p>
          <a:r>
            <a:rPr lang="ru-RU" sz="2000" b="1" dirty="0"/>
            <a:t>Обеспечивает нам в нужде </a:t>
          </a:r>
          <a:r>
            <a:rPr lang="en-US" sz="2000" b="1" dirty="0"/>
            <a:t>(</a:t>
          </a:r>
          <a:r>
            <a:rPr lang="ru-RU" sz="2000" b="1" dirty="0" err="1"/>
            <a:t>Пс</a:t>
          </a:r>
          <a:r>
            <a:rPr lang="en-US" sz="2000" b="1" dirty="0"/>
            <a:t>. 3</a:t>
          </a:r>
          <a:r>
            <a:rPr lang="ru-RU" sz="2000" b="1" dirty="0"/>
            <a:t>5</a:t>
          </a:r>
          <a:r>
            <a:rPr lang="en-US" sz="2000" b="1" dirty="0"/>
            <a:t>:8</a:t>
          </a:r>
          <a:r>
            <a:rPr lang="es-ES" sz="2000" b="1" dirty="0"/>
            <a:t>)</a:t>
          </a:r>
          <a:endParaRPr lang="es-ES" sz="2000" dirty="0"/>
        </a:p>
      </dgm:t>
    </dgm:pt>
    <dgm:pt modelId="{2572C8D4-3A2A-4A53-B8D3-DCC891ED5F19}" type="parTrans" cxnId="{79533BF8-568F-49F5-9EA9-33A8A592167A}">
      <dgm:prSet/>
      <dgm:spPr/>
      <dgm:t>
        <a:bodyPr/>
        <a:lstStyle/>
        <a:p>
          <a:endParaRPr lang="es-ES"/>
        </a:p>
      </dgm:t>
    </dgm:pt>
    <dgm:pt modelId="{9E910B0E-9C48-4501-8DE0-24F88B98D630}" type="sibTrans" cxnId="{79533BF8-568F-49F5-9EA9-33A8A592167A}">
      <dgm:prSet/>
      <dgm:spPr/>
      <dgm:t>
        <a:bodyPr/>
        <a:lstStyle/>
        <a:p>
          <a:endParaRPr lang="es-ES"/>
        </a:p>
      </dgm:t>
    </dgm:pt>
    <dgm:pt modelId="{833D05FC-F6CF-4E31-A8C3-0DE9D5E71DA1}">
      <dgm:prSet custT="1"/>
      <dgm:spPr>
        <a:effectLst>
          <a:outerShdw blurRad="50800" dist="38100" dir="2700000" algn="tl" rotWithShape="0">
            <a:prstClr val="black">
              <a:alpha val="40000"/>
            </a:prstClr>
          </a:outerShdw>
        </a:effectLst>
      </dgm:spPr>
      <dgm:t>
        <a:bodyPr/>
        <a:lstStyle/>
        <a:p>
          <a:r>
            <a:rPr lang="ru-RU" sz="2000" b="1" dirty="0"/>
            <a:t>Защищает беззащитных</a:t>
          </a:r>
          <a:r>
            <a:rPr lang="en-US" sz="2000" b="1" dirty="0"/>
            <a:t>(</a:t>
          </a:r>
          <a:r>
            <a:rPr lang="ru-RU" sz="2000" b="1" dirty="0" err="1"/>
            <a:t>Пс</a:t>
          </a:r>
          <a:r>
            <a:rPr lang="en-US" sz="2000" b="1" dirty="0"/>
            <a:t>. 6</a:t>
          </a:r>
          <a:r>
            <a:rPr lang="ru-RU" sz="2000" b="1" dirty="0"/>
            <a:t>7</a:t>
          </a:r>
          <a:r>
            <a:rPr lang="en-US" sz="2000" b="1" dirty="0"/>
            <a:t>:</a:t>
          </a:r>
          <a:r>
            <a:rPr lang="ru-RU" sz="2000" b="1" dirty="0"/>
            <a:t>6</a:t>
          </a:r>
          <a:r>
            <a:rPr lang="es-ES" sz="2000" b="1" dirty="0"/>
            <a:t>)</a:t>
          </a:r>
          <a:endParaRPr lang="es-ES" sz="2000" dirty="0"/>
        </a:p>
      </dgm:t>
    </dgm:pt>
    <dgm:pt modelId="{F4D2C502-8DFC-44BF-B8F5-0D9D99D7EC48}" type="parTrans" cxnId="{5435CFBF-95C5-4EBA-A85C-E1DAC50EBEE8}">
      <dgm:prSet/>
      <dgm:spPr/>
      <dgm:t>
        <a:bodyPr/>
        <a:lstStyle/>
        <a:p>
          <a:endParaRPr lang="es-ES"/>
        </a:p>
      </dgm:t>
    </dgm:pt>
    <dgm:pt modelId="{53EC09D6-4181-482D-B4DE-3CAE0F3A5700}" type="sibTrans" cxnId="{5435CFBF-95C5-4EBA-A85C-E1DAC50EBEE8}">
      <dgm:prSet/>
      <dgm:spPr/>
      <dgm:t>
        <a:bodyPr/>
        <a:lstStyle/>
        <a:p>
          <a:endParaRPr lang="es-ES"/>
        </a:p>
      </dgm:t>
    </dgm:pt>
    <dgm:pt modelId="{289A1A9F-FBB9-4748-B332-A80DFA26D61E}">
      <dgm:prSet custT="1"/>
      <dgm:spPr>
        <a:gradFill rotWithShape="0">
          <a:gsLst>
            <a:gs pos="0">
              <a:srgbClr val="9DC2FF"/>
            </a:gs>
            <a:gs pos="50000">
              <a:srgbClr val="A3C0EB"/>
            </a:gs>
            <a:gs pos="100000">
              <a:srgbClr val="91AEE7"/>
            </a:gs>
          </a:gsLst>
        </a:gradFill>
        <a:effectLst>
          <a:outerShdw blurRad="50800" dist="38100" dir="2700000" algn="tl" rotWithShape="0">
            <a:prstClr val="black">
              <a:alpha val="40000"/>
            </a:prstClr>
          </a:outerShdw>
        </a:effectLst>
      </dgm:spPr>
      <dgm:t>
        <a:bodyPr/>
        <a:lstStyle/>
        <a:p>
          <a:r>
            <a:rPr lang="ru-RU" sz="2000" b="1" dirty="0"/>
            <a:t>Укрепляет нас </a:t>
          </a:r>
          <a:r>
            <a:rPr lang="es-ES" sz="2000" b="1" dirty="0"/>
            <a:t>(</a:t>
          </a:r>
          <a:r>
            <a:rPr lang="ru-RU" sz="2000" b="1" dirty="0" err="1"/>
            <a:t>Пс</a:t>
          </a:r>
          <a:r>
            <a:rPr lang="es-ES" sz="2000" b="1" dirty="0"/>
            <a:t>. 68:3</a:t>
          </a:r>
          <a:r>
            <a:rPr lang="ru-RU" sz="2000" b="1" dirty="0"/>
            <a:t>6</a:t>
          </a:r>
          <a:r>
            <a:rPr lang="es-ES" sz="2000" b="1" dirty="0"/>
            <a:t>)</a:t>
          </a:r>
          <a:endParaRPr lang="es-ES" sz="2000" dirty="0"/>
        </a:p>
      </dgm:t>
    </dgm:pt>
    <dgm:pt modelId="{0C6D0FAC-45B9-4528-9334-C7495B8085B4}" type="parTrans" cxnId="{8E3BB2E0-A112-4191-89F2-54A00FFDB835}">
      <dgm:prSet/>
      <dgm:spPr/>
      <dgm:t>
        <a:bodyPr/>
        <a:lstStyle/>
        <a:p>
          <a:endParaRPr lang="es-ES"/>
        </a:p>
      </dgm:t>
    </dgm:pt>
    <dgm:pt modelId="{F6A6D503-6BE1-4C4E-91AC-5F9E0C22C99C}" type="sibTrans" cxnId="{8E3BB2E0-A112-4191-89F2-54A00FFDB835}">
      <dgm:prSet/>
      <dgm:spPr/>
      <dgm:t>
        <a:bodyPr/>
        <a:lstStyle/>
        <a:p>
          <a:endParaRPr lang="es-ES"/>
        </a:p>
      </dgm:t>
    </dgm:pt>
    <dgm:pt modelId="{DF2F3EA1-05A5-4D37-BBB9-FFDAF45D7380}" type="pres">
      <dgm:prSet presAssocID="{B7FD12F2-6CDF-4BA8-AAC0-F76D468823F8}" presName="linearFlow" presStyleCnt="0">
        <dgm:presLayoutVars>
          <dgm:dir/>
          <dgm:resizeHandles val="exact"/>
        </dgm:presLayoutVars>
      </dgm:prSet>
      <dgm:spPr/>
    </dgm:pt>
    <dgm:pt modelId="{E11C7541-51F1-41E7-8A60-8AD112F53F5C}" type="pres">
      <dgm:prSet presAssocID="{CE5CC5A1-10D5-4785-8527-BA44293FED1E}" presName="composite" presStyleCnt="0"/>
      <dgm:spPr/>
    </dgm:pt>
    <dgm:pt modelId="{CEDD9DAA-620E-4AF0-8565-57E70341AECC}" type="pres">
      <dgm:prSet presAssocID="{CE5CC5A1-10D5-4785-8527-BA44293FED1E}" presName="imgShp" presStyleLbl="fgImgPlace1" presStyleIdx="0" presStyleCnt="5" custLinFactX="-200000" custLinFactNeighborX="-280459"/>
      <dgm:spPr>
        <a:prstGeom prst="can">
          <a:avLst/>
        </a:prstGeom>
        <a:solidFill>
          <a:srgbClr val="FFBCC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contourClr>
            <a:srgbClr val="FFFFFF"/>
          </a:contourClr>
        </a:sp3d>
      </dgm:spPr>
    </dgm:pt>
    <dgm:pt modelId="{6BF98678-3EFE-42A0-B55F-E72E4E10FB3A}" type="pres">
      <dgm:prSet presAssocID="{CE5CC5A1-10D5-4785-8527-BA44293FED1E}" presName="txShp" presStyleLbl="node1" presStyleIdx="0" presStyleCnt="5" custScaleX="146784" custLinFactNeighborX="1600">
        <dgm:presLayoutVars>
          <dgm:bulletEnabled val="1"/>
        </dgm:presLayoutVars>
      </dgm:prSet>
      <dgm:spPr/>
    </dgm:pt>
    <dgm:pt modelId="{BF18C587-FB8D-4218-9CFC-F57F3AB0FD42}" type="pres">
      <dgm:prSet presAssocID="{EABD3DA9-4A04-4F0B-84B4-4133A9A50156}" presName="spacing" presStyleCnt="0"/>
      <dgm:spPr/>
    </dgm:pt>
    <dgm:pt modelId="{24264B2B-3EFD-4B86-BA43-489BFB34EB24}" type="pres">
      <dgm:prSet presAssocID="{4EE246D6-D75D-43BA-93F2-4A3FD124BA5F}" presName="composite" presStyleCnt="0"/>
      <dgm:spPr/>
    </dgm:pt>
    <dgm:pt modelId="{2FECAF23-6E3C-41D9-AA37-1F22CE6C7D01}" type="pres">
      <dgm:prSet presAssocID="{4EE246D6-D75D-43BA-93F2-4A3FD124BA5F}" presName="imgShp" presStyleLbl="fgImgPlace1" presStyleIdx="1" presStyleCnt="5" custLinFactX="-200000" custLinFactNeighborX="-280459"/>
      <dgm:spPr>
        <a:prstGeom prst="can">
          <a:avLst/>
        </a:prstGeom>
        <a:solidFill>
          <a:srgbClr val="DFBC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contourClr>
            <a:srgbClr val="FFFFFF"/>
          </a:contourClr>
        </a:sp3d>
      </dgm:spPr>
    </dgm:pt>
    <dgm:pt modelId="{C7288E57-AF5C-4E2C-BDEE-F87E18DD2294}" type="pres">
      <dgm:prSet presAssocID="{4EE246D6-D75D-43BA-93F2-4A3FD124BA5F}" presName="txShp" presStyleLbl="node1" presStyleIdx="1" presStyleCnt="5" custScaleX="146784" custLinFactNeighborX="1600">
        <dgm:presLayoutVars>
          <dgm:bulletEnabled val="1"/>
        </dgm:presLayoutVars>
      </dgm:prSet>
      <dgm:spPr/>
    </dgm:pt>
    <dgm:pt modelId="{8A00D8AA-E0DE-430E-A4E3-F1D213EEFF20}" type="pres">
      <dgm:prSet presAssocID="{C0C254B9-ABA5-4D98-BC95-3A9C05E168F5}" presName="spacing" presStyleCnt="0"/>
      <dgm:spPr/>
    </dgm:pt>
    <dgm:pt modelId="{33029044-7DAC-40CE-9E74-67993F237481}" type="pres">
      <dgm:prSet presAssocID="{8E8CC303-A3BB-4551-916A-9A6D9144C4EB}" presName="composite" presStyleCnt="0"/>
      <dgm:spPr/>
    </dgm:pt>
    <dgm:pt modelId="{19C9710D-7163-46B1-A052-689D2F80AA48}" type="pres">
      <dgm:prSet presAssocID="{8E8CC303-A3BB-4551-916A-9A6D9144C4EB}" presName="imgShp" presStyleLbl="fgImgPlace1" presStyleIdx="2" presStyleCnt="5" custLinFactX="-200000" custLinFactNeighborX="-280459"/>
      <dgm:spPr>
        <a:prstGeom prst="can">
          <a:avLst/>
        </a:prstGeom>
        <a:solidFill>
          <a:srgbClr val="BCF1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contourClr>
            <a:srgbClr val="FFFFFF"/>
          </a:contourClr>
        </a:sp3d>
      </dgm:spPr>
    </dgm:pt>
    <dgm:pt modelId="{BBDFD3EB-1711-4255-A0EB-42F72EE2A9DA}" type="pres">
      <dgm:prSet presAssocID="{8E8CC303-A3BB-4551-916A-9A6D9144C4EB}" presName="txShp" presStyleLbl="node1" presStyleIdx="2" presStyleCnt="5" custScaleX="146784" custLinFactNeighborX="1600">
        <dgm:presLayoutVars>
          <dgm:bulletEnabled val="1"/>
        </dgm:presLayoutVars>
      </dgm:prSet>
      <dgm:spPr/>
    </dgm:pt>
    <dgm:pt modelId="{B6AEC8ED-1BBD-4369-951F-504AD961ABFB}" type="pres">
      <dgm:prSet presAssocID="{9E910B0E-9C48-4501-8DE0-24F88B98D630}" presName="spacing" presStyleCnt="0"/>
      <dgm:spPr/>
    </dgm:pt>
    <dgm:pt modelId="{F3796BB6-A7F4-4DB5-A17B-5489424A6D78}" type="pres">
      <dgm:prSet presAssocID="{833D05FC-F6CF-4E31-A8C3-0DE9D5E71DA1}" presName="composite" presStyleCnt="0"/>
      <dgm:spPr/>
    </dgm:pt>
    <dgm:pt modelId="{73970455-3609-42C5-96DC-70F4C56B5742}" type="pres">
      <dgm:prSet presAssocID="{833D05FC-F6CF-4E31-A8C3-0DE9D5E71DA1}" presName="imgShp" presStyleLbl="fgImgPlace1" presStyleIdx="3" presStyleCnt="5" custLinFactX="-200000" custLinFactNeighborX="-280459"/>
      <dgm:spPr>
        <a:prstGeom prst="can">
          <a:avLst/>
        </a:prstGeom>
        <a:solidFill>
          <a:srgbClr val="C3FFB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contourClr>
            <a:srgbClr val="FFFFFF"/>
          </a:contourClr>
        </a:sp3d>
      </dgm:spPr>
    </dgm:pt>
    <dgm:pt modelId="{2AE11C07-F533-4E66-B299-1EFF385DC03E}" type="pres">
      <dgm:prSet presAssocID="{833D05FC-F6CF-4E31-A8C3-0DE9D5E71DA1}" presName="txShp" presStyleLbl="node1" presStyleIdx="3" presStyleCnt="5" custScaleX="146784" custLinFactNeighborX="1600">
        <dgm:presLayoutVars>
          <dgm:bulletEnabled val="1"/>
        </dgm:presLayoutVars>
      </dgm:prSet>
      <dgm:spPr/>
    </dgm:pt>
    <dgm:pt modelId="{A5468A92-08A0-4171-A8C1-56FCD8CB1067}" type="pres">
      <dgm:prSet presAssocID="{53EC09D6-4181-482D-B4DE-3CAE0F3A5700}" presName="spacing" presStyleCnt="0"/>
      <dgm:spPr/>
    </dgm:pt>
    <dgm:pt modelId="{66F6C417-D81A-45FD-B12E-79944D849320}" type="pres">
      <dgm:prSet presAssocID="{289A1A9F-FBB9-4748-B332-A80DFA26D61E}" presName="composite" presStyleCnt="0"/>
      <dgm:spPr/>
    </dgm:pt>
    <dgm:pt modelId="{1DD10B0B-B4C2-4275-B50B-09B8DD8081F6}" type="pres">
      <dgm:prSet presAssocID="{289A1A9F-FBB9-4748-B332-A80DFA26D61E}" presName="imgShp" presStyleLbl="fgImgPlace1" presStyleIdx="4" presStyleCnt="5" custLinFactX="-200000" custLinFactNeighborX="-280459"/>
      <dgm:spPr>
        <a:prstGeom prst="can">
          <a:avLst/>
        </a:prstGeom>
        <a:solidFill>
          <a:srgbClr val="D3E0F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contourClr>
            <a:srgbClr val="FFFFFF"/>
          </a:contourClr>
        </a:sp3d>
      </dgm:spPr>
    </dgm:pt>
    <dgm:pt modelId="{B3FEA656-5DC0-41EA-83BC-3CAAC510FF9F}" type="pres">
      <dgm:prSet presAssocID="{289A1A9F-FBB9-4748-B332-A80DFA26D61E}" presName="txShp" presStyleLbl="node1" presStyleIdx="4" presStyleCnt="5" custScaleX="146784" custLinFactNeighborX="1600">
        <dgm:presLayoutVars>
          <dgm:bulletEnabled val="1"/>
        </dgm:presLayoutVars>
      </dgm:prSet>
      <dgm:spPr/>
    </dgm:pt>
  </dgm:ptLst>
  <dgm:cxnLst>
    <dgm:cxn modelId="{C6CD8123-C80C-4740-8CEB-0712405E9643}" type="presOf" srcId="{289A1A9F-FBB9-4748-B332-A80DFA26D61E}" destId="{B3FEA656-5DC0-41EA-83BC-3CAAC510FF9F}" srcOrd="0" destOrd="0" presId="urn:microsoft.com/office/officeart/2005/8/layout/vList3"/>
    <dgm:cxn modelId="{AE9BAB28-A90A-4D1A-AD8D-47D2E82464D5}" type="presOf" srcId="{4EE246D6-D75D-43BA-93F2-4A3FD124BA5F}" destId="{C7288E57-AF5C-4E2C-BDEE-F87E18DD2294}" srcOrd="0" destOrd="0" presId="urn:microsoft.com/office/officeart/2005/8/layout/vList3"/>
    <dgm:cxn modelId="{81812E33-DCCD-44BE-923C-82E546334CCD}" type="presOf" srcId="{B7FD12F2-6CDF-4BA8-AAC0-F76D468823F8}" destId="{DF2F3EA1-05A5-4D37-BBB9-FFDAF45D7380}" srcOrd="0" destOrd="0" presId="urn:microsoft.com/office/officeart/2005/8/layout/vList3"/>
    <dgm:cxn modelId="{E077C43E-ECA7-440A-944F-A5ABA40BDEB3}" srcId="{B7FD12F2-6CDF-4BA8-AAC0-F76D468823F8}" destId="{CE5CC5A1-10D5-4785-8527-BA44293FED1E}" srcOrd="0" destOrd="0" parTransId="{5C0AF0ED-1092-437F-93D6-B78B5CAB81D3}" sibTransId="{EABD3DA9-4A04-4F0B-84B4-4133A9A50156}"/>
    <dgm:cxn modelId="{3FE2FD55-FD03-4586-B8E9-960EED4EBB22}" type="presOf" srcId="{CE5CC5A1-10D5-4785-8527-BA44293FED1E}" destId="{6BF98678-3EFE-42A0-B55F-E72E4E10FB3A}" srcOrd="0" destOrd="0" presId="urn:microsoft.com/office/officeart/2005/8/layout/vList3"/>
    <dgm:cxn modelId="{9293A657-7BD6-4D3A-B5C8-56DA47EFE88E}" srcId="{B7FD12F2-6CDF-4BA8-AAC0-F76D468823F8}" destId="{4EE246D6-D75D-43BA-93F2-4A3FD124BA5F}" srcOrd="1" destOrd="0" parTransId="{53045EA3-9853-463E-B993-42D288FCAD78}" sibTransId="{C0C254B9-ABA5-4D98-BC95-3A9C05E168F5}"/>
    <dgm:cxn modelId="{ECBBB289-78DF-4793-BB25-DE149F7E6361}" type="presOf" srcId="{8E8CC303-A3BB-4551-916A-9A6D9144C4EB}" destId="{BBDFD3EB-1711-4255-A0EB-42F72EE2A9DA}" srcOrd="0" destOrd="0" presId="urn:microsoft.com/office/officeart/2005/8/layout/vList3"/>
    <dgm:cxn modelId="{39F94F95-DD42-4B95-9887-233DF972FD52}" type="presOf" srcId="{833D05FC-F6CF-4E31-A8C3-0DE9D5E71DA1}" destId="{2AE11C07-F533-4E66-B299-1EFF385DC03E}" srcOrd="0" destOrd="0" presId="urn:microsoft.com/office/officeart/2005/8/layout/vList3"/>
    <dgm:cxn modelId="{5435CFBF-95C5-4EBA-A85C-E1DAC50EBEE8}" srcId="{B7FD12F2-6CDF-4BA8-AAC0-F76D468823F8}" destId="{833D05FC-F6CF-4E31-A8C3-0DE9D5E71DA1}" srcOrd="3" destOrd="0" parTransId="{F4D2C502-8DFC-44BF-B8F5-0D9D99D7EC48}" sibTransId="{53EC09D6-4181-482D-B4DE-3CAE0F3A5700}"/>
    <dgm:cxn modelId="{8E3BB2E0-A112-4191-89F2-54A00FFDB835}" srcId="{B7FD12F2-6CDF-4BA8-AAC0-F76D468823F8}" destId="{289A1A9F-FBB9-4748-B332-A80DFA26D61E}" srcOrd="4" destOrd="0" parTransId="{0C6D0FAC-45B9-4528-9334-C7495B8085B4}" sibTransId="{F6A6D503-6BE1-4C4E-91AC-5F9E0C22C99C}"/>
    <dgm:cxn modelId="{79533BF8-568F-49F5-9EA9-33A8A592167A}" srcId="{B7FD12F2-6CDF-4BA8-AAC0-F76D468823F8}" destId="{8E8CC303-A3BB-4551-916A-9A6D9144C4EB}" srcOrd="2" destOrd="0" parTransId="{2572C8D4-3A2A-4A53-B8D3-DCC891ED5F19}" sibTransId="{9E910B0E-9C48-4501-8DE0-24F88B98D630}"/>
    <dgm:cxn modelId="{A8EF66C6-78EF-4F5A-927B-856F154B3EA1}" type="presParOf" srcId="{DF2F3EA1-05A5-4D37-BBB9-FFDAF45D7380}" destId="{E11C7541-51F1-41E7-8A60-8AD112F53F5C}" srcOrd="0" destOrd="0" presId="urn:microsoft.com/office/officeart/2005/8/layout/vList3"/>
    <dgm:cxn modelId="{D199F992-72D9-4AA5-B852-BD491FFE5C02}" type="presParOf" srcId="{E11C7541-51F1-41E7-8A60-8AD112F53F5C}" destId="{CEDD9DAA-620E-4AF0-8565-57E70341AECC}" srcOrd="0" destOrd="0" presId="urn:microsoft.com/office/officeart/2005/8/layout/vList3"/>
    <dgm:cxn modelId="{BAE983C2-FA0B-4EB4-86D3-C1ADE4AB5607}" type="presParOf" srcId="{E11C7541-51F1-41E7-8A60-8AD112F53F5C}" destId="{6BF98678-3EFE-42A0-B55F-E72E4E10FB3A}" srcOrd="1" destOrd="0" presId="urn:microsoft.com/office/officeart/2005/8/layout/vList3"/>
    <dgm:cxn modelId="{BA96A986-AD2A-4DB0-A870-EC842E19720E}" type="presParOf" srcId="{DF2F3EA1-05A5-4D37-BBB9-FFDAF45D7380}" destId="{BF18C587-FB8D-4218-9CFC-F57F3AB0FD42}" srcOrd="1" destOrd="0" presId="urn:microsoft.com/office/officeart/2005/8/layout/vList3"/>
    <dgm:cxn modelId="{887713E6-5E57-4B68-89AC-C46B497A4FF4}" type="presParOf" srcId="{DF2F3EA1-05A5-4D37-BBB9-FFDAF45D7380}" destId="{24264B2B-3EFD-4B86-BA43-489BFB34EB24}" srcOrd="2" destOrd="0" presId="urn:microsoft.com/office/officeart/2005/8/layout/vList3"/>
    <dgm:cxn modelId="{CE22E734-9EA5-4DF7-A7D4-B31C9F89D6B8}" type="presParOf" srcId="{24264B2B-3EFD-4B86-BA43-489BFB34EB24}" destId="{2FECAF23-6E3C-41D9-AA37-1F22CE6C7D01}" srcOrd="0" destOrd="0" presId="urn:microsoft.com/office/officeart/2005/8/layout/vList3"/>
    <dgm:cxn modelId="{6447492D-B6DC-4C1D-88CA-53ED9D23F2C8}" type="presParOf" srcId="{24264B2B-3EFD-4B86-BA43-489BFB34EB24}" destId="{C7288E57-AF5C-4E2C-BDEE-F87E18DD2294}" srcOrd="1" destOrd="0" presId="urn:microsoft.com/office/officeart/2005/8/layout/vList3"/>
    <dgm:cxn modelId="{B4FD85F1-CBD4-46D3-B31C-C5A313680F2F}" type="presParOf" srcId="{DF2F3EA1-05A5-4D37-BBB9-FFDAF45D7380}" destId="{8A00D8AA-E0DE-430E-A4E3-F1D213EEFF20}" srcOrd="3" destOrd="0" presId="urn:microsoft.com/office/officeart/2005/8/layout/vList3"/>
    <dgm:cxn modelId="{BFD4FB68-909B-42B4-BA6A-A118D93A3F86}" type="presParOf" srcId="{DF2F3EA1-05A5-4D37-BBB9-FFDAF45D7380}" destId="{33029044-7DAC-40CE-9E74-67993F237481}" srcOrd="4" destOrd="0" presId="urn:microsoft.com/office/officeart/2005/8/layout/vList3"/>
    <dgm:cxn modelId="{C67EC12B-1111-4EC8-AFF4-DE8171E9569B}" type="presParOf" srcId="{33029044-7DAC-40CE-9E74-67993F237481}" destId="{19C9710D-7163-46B1-A052-689D2F80AA48}" srcOrd="0" destOrd="0" presId="urn:microsoft.com/office/officeart/2005/8/layout/vList3"/>
    <dgm:cxn modelId="{CB4D4F9F-B81B-4A11-BC6F-F6AAEF518871}" type="presParOf" srcId="{33029044-7DAC-40CE-9E74-67993F237481}" destId="{BBDFD3EB-1711-4255-A0EB-42F72EE2A9DA}" srcOrd="1" destOrd="0" presId="urn:microsoft.com/office/officeart/2005/8/layout/vList3"/>
    <dgm:cxn modelId="{BC60932A-4A54-4734-BDC2-DD27A9E847D7}" type="presParOf" srcId="{DF2F3EA1-05A5-4D37-BBB9-FFDAF45D7380}" destId="{B6AEC8ED-1BBD-4369-951F-504AD961ABFB}" srcOrd="5" destOrd="0" presId="urn:microsoft.com/office/officeart/2005/8/layout/vList3"/>
    <dgm:cxn modelId="{AB421F37-A6E5-4C84-B4E9-B5313A6644FB}" type="presParOf" srcId="{DF2F3EA1-05A5-4D37-BBB9-FFDAF45D7380}" destId="{F3796BB6-A7F4-4DB5-A17B-5489424A6D78}" srcOrd="6" destOrd="0" presId="urn:microsoft.com/office/officeart/2005/8/layout/vList3"/>
    <dgm:cxn modelId="{C1E58CE9-3FA4-431B-B444-7161F1044F16}" type="presParOf" srcId="{F3796BB6-A7F4-4DB5-A17B-5489424A6D78}" destId="{73970455-3609-42C5-96DC-70F4C56B5742}" srcOrd="0" destOrd="0" presId="urn:microsoft.com/office/officeart/2005/8/layout/vList3"/>
    <dgm:cxn modelId="{CE3DF46E-9202-48D6-86F9-39C19589EC4A}" type="presParOf" srcId="{F3796BB6-A7F4-4DB5-A17B-5489424A6D78}" destId="{2AE11C07-F533-4E66-B299-1EFF385DC03E}" srcOrd="1" destOrd="0" presId="urn:microsoft.com/office/officeart/2005/8/layout/vList3"/>
    <dgm:cxn modelId="{985DABEC-41D3-451A-870A-53B8A63B42CF}" type="presParOf" srcId="{DF2F3EA1-05A5-4D37-BBB9-FFDAF45D7380}" destId="{A5468A92-08A0-4171-A8C1-56FCD8CB1067}" srcOrd="7" destOrd="0" presId="urn:microsoft.com/office/officeart/2005/8/layout/vList3"/>
    <dgm:cxn modelId="{7CA3A5D9-8BBC-44F5-9B52-98DA8D13C35E}" type="presParOf" srcId="{DF2F3EA1-05A5-4D37-BBB9-FFDAF45D7380}" destId="{66F6C417-D81A-45FD-B12E-79944D849320}" srcOrd="8" destOrd="0" presId="urn:microsoft.com/office/officeart/2005/8/layout/vList3"/>
    <dgm:cxn modelId="{D3E2BCE1-0A07-4C48-8AB4-94A24519FC20}" type="presParOf" srcId="{66F6C417-D81A-45FD-B12E-79944D849320}" destId="{1DD10B0B-B4C2-4275-B50B-09B8DD8081F6}" srcOrd="0" destOrd="0" presId="urn:microsoft.com/office/officeart/2005/8/layout/vList3"/>
    <dgm:cxn modelId="{AD1F17E7-3161-455D-A29C-7BA59275E453}" type="presParOf" srcId="{66F6C417-D81A-45FD-B12E-79944D849320}" destId="{B3FEA656-5DC0-41EA-83BC-3CAAC510FF9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DDA77E-D217-4890-B7DA-FE9628ADDE12}">
      <dsp:nvSpPr>
        <dsp:cNvPr id="0" name=""/>
        <dsp:cNvSpPr/>
      </dsp:nvSpPr>
      <dsp:spPr>
        <a:xfrm>
          <a:off x="287434" y="262"/>
          <a:ext cx="7284937" cy="43843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effectLst>
                <a:outerShdw blurRad="38100" dist="38100" dir="2700000" algn="tl">
                  <a:srgbClr val="000000">
                    <a:alpha val="43137"/>
                  </a:srgbClr>
                </a:outerShdw>
              </a:effectLst>
            </a:rPr>
            <a:t>Он не позволит нам поколебаться на жизненном пути </a:t>
          </a:r>
          <a:r>
            <a:rPr lang="es-ES" sz="2000" b="1" kern="1200" dirty="0">
              <a:effectLst>
                <a:outerShdw blurRad="38100" dist="38100" dir="2700000" algn="tl">
                  <a:srgbClr val="000000">
                    <a:alpha val="43137"/>
                  </a:srgbClr>
                </a:outerShdw>
              </a:effectLst>
            </a:rPr>
            <a:t>(3)</a:t>
          </a:r>
        </a:p>
      </dsp:txBody>
      <dsp:txXfrm>
        <a:off x="287434" y="262"/>
        <a:ext cx="7284937" cy="438439"/>
      </dsp:txXfrm>
    </dsp:sp>
    <dsp:sp modelId="{1E8AEC9A-71A3-4B45-B464-76908635AE1D}">
      <dsp:nvSpPr>
        <dsp:cNvPr id="0" name=""/>
        <dsp:cNvSpPr/>
      </dsp:nvSpPr>
      <dsp:spPr>
        <a:xfrm>
          <a:off x="0" y="262"/>
          <a:ext cx="434054" cy="438439"/>
        </a:xfrm>
        <a:prstGeom prst="actionButtonForwardNext">
          <a:avLst/>
        </a:prstGeom>
        <a:solidFill>
          <a:srgbClr val="FBCCAF"/>
        </a:soli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sp>
    <dsp:sp modelId="{1BEC982E-3B1F-4431-B1AB-6D8975A848A4}">
      <dsp:nvSpPr>
        <dsp:cNvPr id="0" name=""/>
        <dsp:cNvSpPr/>
      </dsp:nvSpPr>
      <dsp:spPr>
        <a:xfrm>
          <a:off x="287434" y="511044"/>
          <a:ext cx="7284937" cy="438439"/>
        </a:xfrm>
        <a:prstGeom prst="rect">
          <a:avLst/>
        </a:prstGeom>
        <a:gradFill rotWithShape="0">
          <a:gsLst>
            <a:gs pos="0">
              <a:schemeClr val="accent2">
                <a:hueOff val="4676157"/>
                <a:satOff val="4018"/>
                <a:lumOff val="-1519"/>
                <a:alphaOff val="0"/>
                <a:satMod val="103000"/>
                <a:lumMod val="102000"/>
                <a:tint val="94000"/>
              </a:schemeClr>
            </a:gs>
            <a:gs pos="50000">
              <a:schemeClr val="accent2">
                <a:hueOff val="4676157"/>
                <a:satOff val="4018"/>
                <a:lumOff val="-1519"/>
                <a:alphaOff val="0"/>
                <a:satMod val="110000"/>
                <a:lumMod val="100000"/>
                <a:shade val="100000"/>
              </a:schemeClr>
            </a:gs>
            <a:gs pos="100000">
              <a:schemeClr val="accent2">
                <a:hueOff val="4676157"/>
                <a:satOff val="4018"/>
                <a:lumOff val="-151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solidFill>
                <a:schemeClr val="tx1"/>
              </a:solidFill>
            </a:rPr>
            <a:t>Он постоянно наблюдает за нами </a:t>
          </a:r>
          <a:r>
            <a:rPr lang="es-ES" sz="2000" b="1" kern="1200" dirty="0">
              <a:solidFill>
                <a:schemeClr val="tx1"/>
              </a:solidFill>
            </a:rPr>
            <a:t>(4)</a:t>
          </a:r>
        </a:p>
      </dsp:txBody>
      <dsp:txXfrm>
        <a:off x="287434" y="511044"/>
        <a:ext cx="7284937" cy="438439"/>
      </dsp:txXfrm>
    </dsp:sp>
    <dsp:sp modelId="{7934E483-4318-44FD-9D14-2046BC5BA44E}">
      <dsp:nvSpPr>
        <dsp:cNvPr id="0" name=""/>
        <dsp:cNvSpPr/>
      </dsp:nvSpPr>
      <dsp:spPr>
        <a:xfrm>
          <a:off x="7425751" y="511044"/>
          <a:ext cx="434054" cy="438439"/>
        </a:xfrm>
        <a:prstGeom prst="actionButtonBackPrevious">
          <a:avLst/>
        </a:prstGeom>
        <a:solidFill>
          <a:srgbClr val="B1FB97"/>
        </a:soli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sp>
    <dsp:sp modelId="{7D452116-4E6A-4CDA-9031-37F809FBA75A}">
      <dsp:nvSpPr>
        <dsp:cNvPr id="0" name=""/>
        <dsp:cNvSpPr/>
      </dsp:nvSpPr>
      <dsp:spPr>
        <a:xfrm>
          <a:off x="287434" y="1021825"/>
          <a:ext cx="7284937" cy="438439"/>
        </a:xfrm>
        <a:prstGeom prst="rect">
          <a:avLst/>
        </a:prstGeom>
        <a:gradFill rotWithShape="0">
          <a:gsLst>
            <a:gs pos="0">
              <a:schemeClr val="accent2">
                <a:hueOff val="9352314"/>
                <a:satOff val="8036"/>
                <a:lumOff val="-3039"/>
                <a:alphaOff val="0"/>
                <a:satMod val="103000"/>
                <a:lumMod val="102000"/>
                <a:tint val="94000"/>
              </a:schemeClr>
            </a:gs>
            <a:gs pos="50000">
              <a:schemeClr val="accent2">
                <a:hueOff val="9352314"/>
                <a:satOff val="8036"/>
                <a:lumOff val="-3039"/>
                <a:alphaOff val="0"/>
                <a:satMod val="110000"/>
                <a:lumMod val="100000"/>
                <a:shade val="100000"/>
              </a:schemeClr>
            </a:gs>
            <a:gs pos="100000">
              <a:schemeClr val="accent2">
                <a:hueOff val="9352314"/>
                <a:satOff val="8036"/>
                <a:lumOff val="-303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solidFill>
                <a:schemeClr val="tx1"/>
              </a:solidFill>
            </a:rPr>
            <a:t>Он дает нам физическое и духовное убежище </a:t>
          </a:r>
          <a:r>
            <a:rPr lang="es-ES" sz="2000" b="1" kern="1200" dirty="0">
              <a:solidFill>
                <a:schemeClr val="tx1"/>
              </a:solidFill>
            </a:rPr>
            <a:t>(5-6)</a:t>
          </a:r>
        </a:p>
      </dsp:txBody>
      <dsp:txXfrm>
        <a:off x="287434" y="1021825"/>
        <a:ext cx="7284937" cy="438439"/>
      </dsp:txXfrm>
    </dsp:sp>
    <dsp:sp modelId="{C8B4DAE9-CF19-45AD-8EA3-4C0FB7BC75CC}">
      <dsp:nvSpPr>
        <dsp:cNvPr id="0" name=""/>
        <dsp:cNvSpPr/>
      </dsp:nvSpPr>
      <dsp:spPr>
        <a:xfrm>
          <a:off x="0" y="1021825"/>
          <a:ext cx="434054" cy="438439"/>
        </a:xfrm>
        <a:prstGeom prst="actionButtonForwardNext">
          <a:avLst/>
        </a:prstGeom>
        <a:solidFill>
          <a:srgbClr val="B0FFFE"/>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DB9F467-CEB0-413F-97A8-837D3A2C7DCA}">
      <dsp:nvSpPr>
        <dsp:cNvPr id="0" name=""/>
        <dsp:cNvSpPr/>
      </dsp:nvSpPr>
      <dsp:spPr>
        <a:xfrm>
          <a:off x="287434" y="1532607"/>
          <a:ext cx="7284937" cy="438439"/>
        </a:xfrm>
        <a:prstGeom prst="rect">
          <a:avLst/>
        </a:prstGeom>
        <a:gradFill rotWithShape="0">
          <a:gsLst>
            <a:gs pos="0">
              <a:schemeClr val="accent2">
                <a:hueOff val="14028472"/>
                <a:satOff val="12054"/>
                <a:lumOff val="-4558"/>
                <a:alphaOff val="0"/>
                <a:satMod val="103000"/>
                <a:lumMod val="102000"/>
                <a:tint val="94000"/>
              </a:schemeClr>
            </a:gs>
            <a:gs pos="50000">
              <a:schemeClr val="accent2">
                <a:hueOff val="14028472"/>
                <a:satOff val="12054"/>
                <a:lumOff val="-4558"/>
                <a:alphaOff val="0"/>
                <a:satMod val="110000"/>
                <a:lumMod val="100000"/>
                <a:shade val="100000"/>
              </a:schemeClr>
            </a:gs>
            <a:gs pos="100000">
              <a:schemeClr val="accent2">
                <a:hueOff val="14028472"/>
                <a:satOff val="12054"/>
                <a:lumOff val="-455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effectLst>
                <a:outerShdw blurRad="38100" dist="38100" dir="2700000" algn="tl">
                  <a:srgbClr val="000000">
                    <a:alpha val="43137"/>
                  </a:srgbClr>
                </a:outerShdw>
              </a:effectLst>
            </a:rPr>
            <a:t>Он всегда на нашей стороне, чтобы защитить нас </a:t>
          </a:r>
          <a:r>
            <a:rPr lang="es-ES" sz="2000" b="1" kern="1200" dirty="0">
              <a:effectLst>
                <a:outerShdw blurRad="38100" dist="38100" dir="2700000" algn="tl">
                  <a:srgbClr val="000000">
                    <a:alpha val="43137"/>
                  </a:srgbClr>
                </a:outerShdw>
              </a:effectLst>
            </a:rPr>
            <a:t>(7)</a:t>
          </a:r>
        </a:p>
      </dsp:txBody>
      <dsp:txXfrm>
        <a:off x="287434" y="1532607"/>
        <a:ext cx="7284937" cy="438439"/>
      </dsp:txXfrm>
    </dsp:sp>
    <dsp:sp modelId="{F5221322-BA12-4010-873B-1BE407C31734}">
      <dsp:nvSpPr>
        <dsp:cNvPr id="0" name=""/>
        <dsp:cNvSpPr/>
      </dsp:nvSpPr>
      <dsp:spPr>
        <a:xfrm>
          <a:off x="7425751" y="1532607"/>
          <a:ext cx="434054" cy="438439"/>
        </a:xfrm>
        <a:prstGeom prst="actionButtonBackPrevious">
          <a:avLst/>
        </a:prstGeom>
        <a:solidFill>
          <a:srgbClr val="A7BCFF"/>
        </a:soli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sp>
    <dsp:sp modelId="{DC03E345-BB26-472F-A28C-2293CD94D443}">
      <dsp:nvSpPr>
        <dsp:cNvPr id="0" name=""/>
        <dsp:cNvSpPr/>
      </dsp:nvSpPr>
      <dsp:spPr>
        <a:xfrm>
          <a:off x="287434" y="2043389"/>
          <a:ext cx="7284937" cy="438439"/>
        </a:xfrm>
        <a:prstGeom prst="rect">
          <a:avLst/>
        </a:prstGeom>
        <a:gradFill rotWithShape="0">
          <a:gsLst>
            <a:gs pos="0">
              <a:schemeClr val="accent2">
                <a:hueOff val="18704628"/>
                <a:satOff val="16072"/>
                <a:lumOff val="-6078"/>
                <a:alphaOff val="0"/>
                <a:satMod val="103000"/>
                <a:lumMod val="102000"/>
                <a:tint val="94000"/>
              </a:schemeClr>
            </a:gs>
            <a:gs pos="50000">
              <a:schemeClr val="accent2">
                <a:hueOff val="18704628"/>
                <a:satOff val="16072"/>
                <a:lumOff val="-6078"/>
                <a:alphaOff val="0"/>
                <a:satMod val="110000"/>
                <a:lumMod val="100000"/>
                <a:shade val="100000"/>
              </a:schemeClr>
            </a:gs>
            <a:gs pos="100000">
              <a:schemeClr val="accent2">
                <a:hueOff val="18704628"/>
                <a:satOff val="16072"/>
                <a:lumOff val="-607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effectLst>
                <a:outerShdw blurRad="38100" dist="38100" dir="2700000" algn="tl">
                  <a:srgbClr val="000000">
                    <a:alpha val="43137"/>
                  </a:srgbClr>
                </a:outerShdw>
              </a:effectLst>
            </a:rPr>
            <a:t>Он будет заботиться о нас всегда и везде </a:t>
          </a:r>
          <a:r>
            <a:rPr lang="es-ES" sz="2000" b="1" kern="1200" dirty="0">
              <a:effectLst>
                <a:outerShdw blurRad="38100" dist="38100" dir="2700000" algn="tl">
                  <a:srgbClr val="000000">
                    <a:alpha val="43137"/>
                  </a:srgbClr>
                </a:outerShdw>
              </a:effectLst>
            </a:rPr>
            <a:t>(8)</a:t>
          </a:r>
        </a:p>
      </dsp:txBody>
      <dsp:txXfrm>
        <a:off x="287434" y="2043389"/>
        <a:ext cx="7284937" cy="438439"/>
      </dsp:txXfrm>
    </dsp:sp>
    <dsp:sp modelId="{CC3FA847-849E-4303-8540-A5BC12188FEF}">
      <dsp:nvSpPr>
        <dsp:cNvPr id="0" name=""/>
        <dsp:cNvSpPr/>
      </dsp:nvSpPr>
      <dsp:spPr>
        <a:xfrm>
          <a:off x="0" y="2043389"/>
          <a:ext cx="434054" cy="438439"/>
        </a:xfrm>
        <a:prstGeom prst="actionButtonForwardNext">
          <a:avLst/>
        </a:prstGeom>
        <a:solidFill>
          <a:srgbClr val="FFABC9"/>
        </a:soli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C19EC9-568E-4A68-94D9-910231B330A9}">
      <dsp:nvSpPr>
        <dsp:cNvPr id="0" name=""/>
        <dsp:cNvSpPr/>
      </dsp:nvSpPr>
      <dsp:spPr>
        <a:xfrm>
          <a:off x="5132" y="194631"/>
          <a:ext cx="2844087" cy="2437719"/>
        </a:xfrm>
        <a:prstGeom prst="rect">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scene3d>
          <a:camera prst="orthographicFront"/>
          <a:lightRig rig="threePt" dir="t"/>
        </a:scene3d>
        <a:sp3d>
          <a:bevelT prst="convex"/>
        </a:sp3d>
      </dsp:spPr>
      <dsp:style>
        <a:lnRef idx="0">
          <a:scrgbClr r="0" g="0" b="0"/>
        </a:lnRef>
        <a:fillRef idx="1">
          <a:scrgbClr r="0" g="0" b="0"/>
        </a:fillRef>
        <a:effectRef idx="0">
          <a:scrgbClr r="0" g="0" b="0"/>
        </a:effectRef>
        <a:fontRef idx="minor"/>
      </dsp:style>
    </dsp:sp>
    <dsp:sp modelId="{A1907FF2-6C9B-41BE-8279-37FE5849B70E}">
      <dsp:nvSpPr>
        <dsp:cNvPr id="0" name=""/>
        <dsp:cNvSpPr/>
      </dsp:nvSpPr>
      <dsp:spPr>
        <a:xfrm>
          <a:off x="5132" y="1901034"/>
          <a:ext cx="2844087" cy="585052"/>
        </a:xfrm>
        <a:prstGeom prst="rect">
          <a:avLst/>
        </a:prstGeom>
        <a:solidFill>
          <a:srgbClr val="0070C0"/>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ru-RU" sz="2000" b="1" kern="1200" dirty="0">
              <a:effectLst>
                <a:outerShdw blurRad="38100" dist="38100" dir="2700000" algn="tl">
                  <a:srgbClr val="000000">
                    <a:alpha val="43137"/>
                  </a:srgbClr>
                </a:outerShdw>
              </a:effectLst>
            </a:rPr>
            <a:t>[Красное] море увидело Бога и побежало</a:t>
          </a:r>
          <a:r>
            <a:rPr lang="es-ES" sz="2000" b="1" kern="1200" dirty="0">
              <a:effectLst>
                <a:outerShdw blurRad="38100" dist="38100" dir="2700000" algn="tl">
                  <a:srgbClr val="000000">
                    <a:alpha val="43137"/>
                  </a:srgbClr>
                </a:outerShdw>
              </a:effectLst>
            </a:rPr>
            <a:t>(3a)</a:t>
          </a:r>
        </a:p>
      </dsp:txBody>
      <dsp:txXfrm>
        <a:off x="5132" y="1901034"/>
        <a:ext cx="2844087" cy="585052"/>
      </dsp:txXfrm>
    </dsp:sp>
    <dsp:sp modelId="{BDB9A5F6-2F75-4558-ABAC-7AD40D03C3C3}">
      <dsp:nvSpPr>
        <dsp:cNvPr id="0" name=""/>
        <dsp:cNvSpPr/>
      </dsp:nvSpPr>
      <dsp:spPr>
        <a:xfrm>
          <a:off x="3139309" y="194631"/>
          <a:ext cx="2844087" cy="2437719"/>
        </a:xfrm>
        <a:prstGeom prst="rect">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noFill/>
        </a:ln>
        <a:effectLst/>
        <a:scene3d>
          <a:camera prst="orthographicFront"/>
          <a:lightRig rig="threePt" dir="t"/>
        </a:scene3d>
        <a:sp3d>
          <a:bevelT prst="convex"/>
        </a:sp3d>
      </dsp:spPr>
      <dsp:style>
        <a:lnRef idx="0">
          <a:scrgbClr r="0" g="0" b="0"/>
        </a:lnRef>
        <a:fillRef idx="1">
          <a:scrgbClr r="0" g="0" b="0"/>
        </a:fillRef>
        <a:effectRef idx="0">
          <a:scrgbClr r="0" g="0" b="0"/>
        </a:effectRef>
        <a:fontRef idx="minor"/>
      </dsp:style>
    </dsp:sp>
    <dsp:sp modelId="{8681B41F-CC83-4AFC-AD6F-07F675DE7B05}">
      <dsp:nvSpPr>
        <dsp:cNvPr id="0" name=""/>
        <dsp:cNvSpPr/>
      </dsp:nvSpPr>
      <dsp:spPr>
        <a:xfrm>
          <a:off x="3139309" y="1901034"/>
          <a:ext cx="2844087" cy="585052"/>
        </a:xfrm>
        <a:prstGeom prst="rect">
          <a:avLst/>
        </a:prstGeom>
        <a:solidFill>
          <a:schemeClr val="accent2">
            <a:lumMod val="7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ru-RU" sz="2000" b="1" kern="1200" dirty="0">
              <a:effectLst>
                <a:outerShdw blurRad="38100" dist="38100" dir="2700000" algn="tl">
                  <a:srgbClr val="000000">
                    <a:alpha val="43137"/>
                  </a:srgbClr>
                </a:outerShdw>
              </a:effectLst>
            </a:rPr>
            <a:t>Река Иордан повернулась вспять</a:t>
          </a:r>
          <a:r>
            <a:rPr lang="es-ES" sz="2000" b="1" kern="1200" dirty="0">
              <a:effectLst>
                <a:outerShdw blurRad="38100" dist="38100" dir="2700000" algn="tl">
                  <a:srgbClr val="000000">
                    <a:alpha val="43137"/>
                  </a:srgbClr>
                </a:outerShdw>
              </a:effectLst>
            </a:rPr>
            <a:t>(3)</a:t>
          </a:r>
        </a:p>
      </dsp:txBody>
      <dsp:txXfrm>
        <a:off x="3139309" y="1901034"/>
        <a:ext cx="2844087" cy="585052"/>
      </dsp:txXfrm>
    </dsp:sp>
    <dsp:sp modelId="{19BB5A89-BB59-4273-8989-04DC3E36C780}">
      <dsp:nvSpPr>
        <dsp:cNvPr id="0" name=""/>
        <dsp:cNvSpPr/>
      </dsp:nvSpPr>
      <dsp:spPr>
        <a:xfrm>
          <a:off x="6273485" y="194631"/>
          <a:ext cx="2844087" cy="2437719"/>
        </a:xfrm>
        <a:prstGeom prst="rect">
          <a:avLst/>
        </a:prstGeom>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a:noFill/>
        </a:ln>
        <a:effectLst/>
        <a:scene3d>
          <a:camera prst="orthographicFront"/>
          <a:lightRig rig="threePt" dir="t"/>
        </a:scene3d>
        <a:sp3d>
          <a:bevelT prst="convex"/>
        </a:sp3d>
      </dsp:spPr>
      <dsp:style>
        <a:lnRef idx="0">
          <a:scrgbClr r="0" g="0" b="0"/>
        </a:lnRef>
        <a:fillRef idx="1">
          <a:scrgbClr r="0" g="0" b="0"/>
        </a:fillRef>
        <a:effectRef idx="0">
          <a:scrgbClr r="0" g="0" b="0"/>
        </a:effectRef>
        <a:fontRef idx="minor"/>
      </dsp:style>
    </dsp:sp>
    <dsp:sp modelId="{16452082-CBA5-495A-B865-B907F0717A15}">
      <dsp:nvSpPr>
        <dsp:cNvPr id="0" name=""/>
        <dsp:cNvSpPr/>
      </dsp:nvSpPr>
      <dsp:spPr>
        <a:xfrm>
          <a:off x="6273485" y="1901034"/>
          <a:ext cx="2844087" cy="585052"/>
        </a:xfrm>
        <a:prstGeom prst="rect">
          <a:avLst/>
        </a:prstGeom>
        <a:solidFill>
          <a:srgbClr val="DD577F"/>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ru-RU" sz="2000" b="1" kern="1200" dirty="0">
              <a:effectLst>
                <a:outerShdw blurRad="38100" dist="38100" dir="2700000" algn="tl">
                  <a:srgbClr val="000000">
                    <a:alpha val="43137"/>
                  </a:srgbClr>
                </a:outerShdw>
              </a:effectLst>
            </a:rPr>
            <a:t>Горы и холмы прыгнули </a:t>
          </a:r>
          <a:r>
            <a:rPr lang="es-ES" sz="2000" b="1" kern="1200" dirty="0">
              <a:effectLst>
                <a:outerShdw blurRad="38100" dist="38100" dir="2700000" algn="tl">
                  <a:srgbClr val="000000">
                    <a:alpha val="43137"/>
                  </a:srgbClr>
                </a:outerShdw>
              </a:effectLst>
            </a:rPr>
            <a:t>(4)</a:t>
          </a:r>
        </a:p>
      </dsp:txBody>
      <dsp:txXfrm>
        <a:off x="6273485" y="1901034"/>
        <a:ext cx="2844087" cy="5850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F98678-3EFE-42A0-B55F-E72E4E10FB3A}">
      <dsp:nvSpPr>
        <dsp:cNvPr id="0" name=""/>
        <dsp:cNvSpPr/>
      </dsp:nvSpPr>
      <dsp:spPr>
        <a:xfrm rot="10800000">
          <a:off x="162115" y="796"/>
          <a:ext cx="7007107" cy="271603"/>
        </a:xfrm>
        <a:prstGeom prst="homePlat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9770" tIns="76200" rIns="14224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t>Дарует Спасение </a:t>
          </a:r>
          <a:r>
            <a:rPr lang="es-ES" sz="2000" b="1" kern="1200" dirty="0"/>
            <a:t>(</a:t>
          </a:r>
          <a:r>
            <a:rPr lang="ru-RU" sz="2000" b="1" kern="1200" dirty="0" err="1"/>
            <a:t>Пс</a:t>
          </a:r>
          <a:r>
            <a:rPr lang="es-ES" sz="2000" b="1" kern="1200" dirty="0"/>
            <a:t>. 1</a:t>
          </a:r>
          <a:r>
            <a:rPr lang="ru-RU" sz="2000" b="1" kern="1200" dirty="0"/>
            <a:t>3</a:t>
          </a:r>
          <a:r>
            <a:rPr lang="es-ES" sz="2000" b="1" kern="1200" dirty="0"/>
            <a:t>:7)</a:t>
          </a:r>
          <a:endParaRPr lang="es-ES" sz="2000" kern="1200" dirty="0"/>
        </a:p>
      </dsp:txBody>
      <dsp:txXfrm rot="10800000">
        <a:off x="230016" y="796"/>
        <a:ext cx="6939206" cy="271603"/>
      </dsp:txXfrm>
    </dsp:sp>
    <dsp:sp modelId="{CEDD9DAA-620E-4AF0-8565-57E70341AECC}">
      <dsp:nvSpPr>
        <dsp:cNvPr id="0" name=""/>
        <dsp:cNvSpPr/>
      </dsp:nvSpPr>
      <dsp:spPr>
        <a:xfrm>
          <a:off x="0" y="796"/>
          <a:ext cx="271603" cy="271603"/>
        </a:xfrm>
        <a:prstGeom prst="can">
          <a:avLst/>
        </a:prstGeom>
        <a:solidFill>
          <a:srgbClr val="FFBCC6"/>
        </a:solidFill>
        <a:ln w="635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contourClr>
            <a:srgbClr val="FFFFFF"/>
          </a:contourClr>
        </a:sp3d>
      </dsp:spPr>
      <dsp:style>
        <a:lnRef idx="1">
          <a:scrgbClr r="0" g="0" b="0"/>
        </a:lnRef>
        <a:fillRef idx="1">
          <a:scrgbClr r="0" g="0" b="0"/>
        </a:fillRef>
        <a:effectRef idx="1">
          <a:scrgbClr r="0" g="0" b="0"/>
        </a:effectRef>
        <a:fontRef idx="minor"/>
      </dsp:style>
    </dsp:sp>
    <dsp:sp modelId="{C7288E57-AF5C-4E2C-BDEE-F87E18DD2294}">
      <dsp:nvSpPr>
        <dsp:cNvPr id="0" name=""/>
        <dsp:cNvSpPr/>
      </dsp:nvSpPr>
      <dsp:spPr>
        <a:xfrm rot="10800000">
          <a:off x="162115" y="340301"/>
          <a:ext cx="7007107" cy="271603"/>
        </a:xfrm>
        <a:prstGeom prst="homePlate">
          <a:avLst/>
        </a:prstGeom>
        <a:gradFill rotWithShape="0">
          <a:gsLst>
            <a:gs pos="0">
              <a:schemeClr val="accent3">
                <a:hueOff val="-4362348"/>
                <a:satOff val="0"/>
                <a:lumOff val="0"/>
                <a:alphaOff val="0"/>
                <a:lumMod val="110000"/>
                <a:satMod val="105000"/>
                <a:tint val="67000"/>
              </a:schemeClr>
            </a:gs>
            <a:gs pos="50000">
              <a:schemeClr val="accent3">
                <a:hueOff val="-4362348"/>
                <a:satOff val="0"/>
                <a:lumOff val="0"/>
                <a:alphaOff val="0"/>
                <a:lumMod val="105000"/>
                <a:satMod val="103000"/>
                <a:tint val="73000"/>
              </a:schemeClr>
            </a:gs>
            <a:gs pos="100000">
              <a:schemeClr val="accent3">
                <a:hueOff val="-4362348"/>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9770" tIns="76200" rIns="14224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t>Хранит нас от зла</a:t>
          </a:r>
          <a:r>
            <a:rPr lang="en-US" sz="2000" b="1" kern="1200" dirty="0"/>
            <a:t>(</a:t>
          </a:r>
          <a:r>
            <a:rPr lang="ru-RU" sz="2000" b="1" kern="1200" dirty="0" err="1"/>
            <a:t>Пс</a:t>
          </a:r>
          <a:r>
            <a:rPr lang="en-US" sz="2000" b="1" kern="1200" dirty="0"/>
            <a:t>. 2</a:t>
          </a:r>
          <a:r>
            <a:rPr lang="ru-RU" sz="2000" b="1" kern="1200" dirty="0"/>
            <a:t>6</a:t>
          </a:r>
          <a:r>
            <a:rPr lang="en-US" sz="2000" b="1" kern="1200" dirty="0"/>
            <a:t>:5</a:t>
          </a:r>
          <a:r>
            <a:rPr lang="es-ES" sz="2000" b="1" kern="1200" dirty="0"/>
            <a:t>)</a:t>
          </a:r>
          <a:endParaRPr lang="es-ES" sz="2000" kern="1200" dirty="0"/>
        </a:p>
      </dsp:txBody>
      <dsp:txXfrm rot="10800000">
        <a:off x="230016" y="340301"/>
        <a:ext cx="6939206" cy="271603"/>
      </dsp:txXfrm>
    </dsp:sp>
    <dsp:sp modelId="{2FECAF23-6E3C-41D9-AA37-1F22CE6C7D01}">
      <dsp:nvSpPr>
        <dsp:cNvPr id="0" name=""/>
        <dsp:cNvSpPr/>
      </dsp:nvSpPr>
      <dsp:spPr>
        <a:xfrm>
          <a:off x="0" y="340301"/>
          <a:ext cx="271603" cy="271603"/>
        </a:xfrm>
        <a:prstGeom prst="can">
          <a:avLst/>
        </a:prstGeom>
        <a:solidFill>
          <a:srgbClr val="DFBCFF"/>
        </a:solidFill>
        <a:ln w="635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contourClr>
            <a:srgbClr val="FFFFFF"/>
          </a:contourClr>
        </a:sp3d>
      </dsp:spPr>
      <dsp:style>
        <a:lnRef idx="1">
          <a:scrgbClr r="0" g="0" b="0"/>
        </a:lnRef>
        <a:fillRef idx="1">
          <a:scrgbClr r="0" g="0" b="0"/>
        </a:fillRef>
        <a:effectRef idx="1">
          <a:scrgbClr r="0" g="0" b="0"/>
        </a:effectRef>
        <a:fontRef idx="minor"/>
      </dsp:style>
    </dsp:sp>
    <dsp:sp modelId="{BBDFD3EB-1711-4255-A0EB-42F72EE2A9DA}">
      <dsp:nvSpPr>
        <dsp:cNvPr id="0" name=""/>
        <dsp:cNvSpPr/>
      </dsp:nvSpPr>
      <dsp:spPr>
        <a:xfrm rot="10800000">
          <a:off x="162115" y="679806"/>
          <a:ext cx="7007107" cy="271603"/>
        </a:xfrm>
        <a:prstGeom prst="homePlate">
          <a:avLst/>
        </a:prstGeom>
        <a:gradFill rotWithShape="0">
          <a:gsLst>
            <a:gs pos="0">
              <a:schemeClr val="accent3">
                <a:hueOff val="-8724695"/>
                <a:satOff val="0"/>
                <a:lumOff val="0"/>
                <a:alphaOff val="0"/>
                <a:lumMod val="110000"/>
                <a:satMod val="105000"/>
                <a:tint val="67000"/>
              </a:schemeClr>
            </a:gs>
            <a:gs pos="50000">
              <a:schemeClr val="accent3">
                <a:hueOff val="-8724695"/>
                <a:satOff val="0"/>
                <a:lumOff val="0"/>
                <a:alphaOff val="0"/>
                <a:lumMod val="105000"/>
                <a:satMod val="103000"/>
                <a:tint val="73000"/>
              </a:schemeClr>
            </a:gs>
            <a:gs pos="100000">
              <a:schemeClr val="accent3">
                <a:hueOff val="-8724695"/>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9770" tIns="76200" rIns="14224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t>Обеспечивает нам в нужде </a:t>
          </a:r>
          <a:r>
            <a:rPr lang="en-US" sz="2000" b="1" kern="1200" dirty="0"/>
            <a:t>(</a:t>
          </a:r>
          <a:r>
            <a:rPr lang="ru-RU" sz="2000" b="1" kern="1200" dirty="0" err="1"/>
            <a:t>Пс</a:t>
          </a:r>
          <a:r>
            <a:rPr lang="en-US" sz="2000" b="1" kern="1200" dirty="0"/>
            <a:t>. 3</a:t>
          </a:r>
          <a:r>
            <a:rPr lang="ru-RU" sz="2000" b="1" kern="1200" dirty="0"/>
            <a:t>5</a:t>
          </a:r>
          <a:r>
            <a:rPr lang="en-US" sz="2000" b="1" kern="1200" dirty="0"/>
            <a:t>:8</a:t>
          </a:r>
          <a:r>
            <a:rPr lang="es-ES" sz="2000" b="1" kern="1200" dirty="0"/>
            <a:t>)</a:t>
          </a:r>
          <a:endParaRPr lang="es-ES" sz="2000" kern="1200" dirty="0"/>
        </a:p>
      </dsp:txBody>
      <dsp:txXfrm rot="10800000">
        <a:off x="230016" y="679806"/>
        <a:ext cx="6939206" cy="271603"/>
      </dsp:txXfrm>
    </dsp:sp>
    <dsp:sp modelId="{19C9710D-7163-46B1-A052-689D2F80AA48}">
      <dsp:nvSpPr>
        <dsp:cNvPr id="0" name=""/>
        <dsp:cNvSpPr/>
      </dsp:nvSpPr>
      <dsp:spPr>
        <a:xfrm>
          <a:off x="0" y="679806"/>
          <a:ext cx="271603" cy="271603"/>
        </a:xfrm>
        <a:prstGeom prst="can">
          <a:avLst/>
        </a:prstGeom>
        <a:solidFill>
          <a:srgbClr val="BCF1FF"/>
        </a:solidFill>
        <a:ln w="635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contourClr>
            <a:srgbClr val="FFFFFF"/>
          </a:contourClr>
        </a:sp3d>
      </dsp:spPr>
      <dsp:style>
        <a:lnRef idx="1">
          <a:scrgbClr r="0" g="0" b="0"/>
        </a:lnRef>
        <a:fillRef idx="1">
          <a:scrgbClr r="0" g="0" b="0"/>
        </a:fillRef>
        <a:effectRef idx="1">
          <a:scrgbClr r="0" g="0" b="0"/>
        </a:effectRef>
        <a:fontRef idx="minor"/>
      </dsp:style>
    </dsp:sp>
    <dsp:sp modelId="{2AE11C07-F533-4E66-B299-1EFF385DC03E}">
      <dsp:nvSpPr>
        <dsp:cNvPr id="0" name=""/>
        <dsp:cNvSpPr/>
      </dsp:nvSpPr>
      <dsp:spPr>
        <a:xfrm rot="10800000">
          <a:off x="162115" y="1019310"/>
          <a:ext cx="7007107" cy="271603"/>
        </a:xfrm>
        <a:prstGeom prst="homePlate">
          <a:avLst/>
        </a:prstGeom>
        <a:gradFill rotWithShape="0">
          <a:gsLst>
            <a:gs pos="0">
              <a:schemeClr val="accent3">
                <a:hueOff val="-13087043"/>
                <a:satOff val="0"/>
                <a:lumOff val="0"/>
                <a:alphaOff val="0"/>
                <a:lumMod val="110000"/>
                <a:satMod val="105000"/>
                <a:tint val="67000"/>
              </a:schemeClr>
            </a:gs>
            <a:gs pos="50000">
              <a:schemeClr val="accent3">
                <a:hueOff val="-13087043"/>
                <a:satOff val="0"/>
                <a:lumOff val="0"/>
                <a:alphaOff val="0"/>
                <a:lumMod val="105000"/>
                <a:satMod val="103000"/>
                <a:tint val="73000"/>
              </a:schemeClr>
            </a:gs>
            <a:gs pos="100000">
              <a:schemeClr val="accent3">
                <a:hueOff val="-13087043"/>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9770" tIns="76200" rIns="14224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t>Защищает беззащитных</a:t>
          </a:r>
          <a:r>
            <a:rPr lang="en-US" sz="2000" b="1" kern="1200" dirty="0"/>
            <a:t>(</a:t>
          </a:r>
          <a:r>
            <a:rPr lang="ru-RU" sz="2000" b="1" kern="1200" dirty="0" err="1"/>
            <a:t>Пс</a:t>
          </a:r>
          <a:r>
            <a:rPr lang="en-US" sz="2000" b="1" kern="1200" dirty="0"/>
            <a:t>. 6</a:t>
          </a:r>
          <a:r>
            <a:rPr lang="ru-RU" sz="2000" b="1" kern="1200" dirty="0"/>
            <a:t>7</a:t>
          </a:r>
          <a:r>
            <a:rPr lang="en-US" sz="2000" b="1" kern="1200" dirty="0"/>
            <a:t>:</a:t>
          </a:r>
          <a:r>
            <a:rPr lang="ru-RU" sz="2000" b="1" kern="1200" dirty="0"/>
            <a:t>6</a:t>
          </a:r>
          <a:r>
            <a:rPr lang="es-ES" sz="2000" b="1" kern="1200" dirty="0"/>
            <a:t>)</a:t>
          </a:r>
          <a:endParaRPr lang="es-ES" sz="2000" kern="1200" dirty="0"/>
        </a:p>
      </dsp:txBody>
      <dsp:txXfrm rot="10800000">
        <a:off x="230016" y="1019310"/>
        <a:ext cx="6939206" cy="271603"/>
      </dsp:txXfrm>
    </dsp:sp>
    <dsp:sp modelId="{73970455-3609-42C5-96DC-70F4C56B5742}">
      <dsp:nvSpPr>
        <dsp:cNvPr id="0" name=""/>
        <dsp:cNvSpPr/>
      </dsp:nvSpPr>
      <dsp:spPr>
        <a:xfrm>
          <a:off x="0" y="1019310"/>
          <a:ext cx="271603" cy="271603"/>
        </a:xfrm>
        <a:prstGeom prst="can">
          <a:avLst/>
        </a:prstGeom>
        <a:solidFill>
          <a:srgbClr val="C3FFBC"/>
        </a:solidFill>
        <a:ln w="635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contourClr>
            <a:srgbClr val="FFFFFF"/>
          </a:contourClr>
        </a:sp3d>
      </dsp:spPr>
      <dsp:style>
        <a:lnRef idx="1">
          <a:scrgbClr r="0" g="0" b="0"/>
        </a:lnRef>
        <a:fillRef idx="1">
          <a:scrgbClr r="0" g="0" b="0"/>
        </a:fillRef>
        <a:effectRef idx="1">
          <a:scrgbClr r="0" g="0" b="0"/>
        </a:effectRef>
        <a:fontRef idx="minor"/>
      </dsp:style>
    </dsp:sp>
    <dsp:sp modelId="{B3FEA656-5DC0-41EA-83BC-3CAAC510FF9F}">
      <dsp:nvSpPr>
        <dsp:cNvPr id="0" name=""/>
        <dsp:cNvSpPr/>
      </dsp:nvSpPr>
      <dsp:spPr>
        <a:xfrm rot="10800000">
          <a:off x="162115" y="1358815"/>
          <a:ext cx="7007107" cy="271603"/>
        </a:xfrm>
        <a:prstGeom prst="homePlate">
          <a:avLst/>
        </a:prstGeom>
        <a:gradFill rotWithShape="0">
          <a:gsLst>
            <a:gs pos="0">
              <a:srgbClr val="9DC2FF"/>
            </a:gs>
            <a:gs pos="50000">
              <a:srgbClr val="A3C0EB"/>
            </a:gs>
            <a:gs pos="100000">
              <a:srgbClr val="91AEE7"/>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9770" tIns="76200" rIns="14224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t>Укрепляет нас </a:t>
          </a:r>
          <a:r>
            <a:rPr lang="es-ES" sz="2000" b="1" kern="1200" dirty="0"/>
            <a:t>(</a:t>
          </a:r>
          <a:r>
            <a:rPr lang="ru-RU" sz="2000" b="1" kern="1200" dirty="0" err="1"/>
            <a:t>Пс</a:t>
          </a:r>
          <a:r>
            <a:rPr lang="es-ES" sz="2000" b="1" kern="1200" dirty="0"/>
            <a:t>. 68:3</a:t>
          </a:r>
          <a:r>
            <a:rPr lang="ru-RU" sz="2000" b="1" kern="1200" dirty="0"/>
            <a:t>6</a:t>
          </a:r>
          <a:r>
            <a:rPr lang="es-ES" sz="2000" b="1" kern="1200" dirty="0"/>
            <a:t>)</a:t>
          </a:r>
          <a:endParaRPr lang="es-ES" sz="2000" kern="1200" dirty="0"/>
        </a:p>
      </dsp:txBody>
      <dsp:txXfrm rot="10800000">
        <a:off x="230016" y="1358815"/>
        <a:ext cx="6939206" cy="271603"/>
      </dsp:txXfrm>
    </dsp:sp>
    <dsp:sp modelId="{1DD10B0B-B4C2-4275-B50B-09B8DD8081F6}">
      <dsp:nvSpPr>
        <dsp:cNvPr id="0" name=""/>
        <dsp:cNvSpPr/>
      </dsp:nvSpPr>
      <dsp:spPr>
        <a:xfrm>
          <a:off x="0" y="1358815"/>
          <a:ext cx="271603" cy="271603"/>
        </a:xfrm>
        <a:prstGeom prst="can">
          <a:avLst/>
        </a:prstGeom>
        <a:solidFill>
          <a:srgbClr val="D3E0F5"/>
        </a:solidFill>
        <a:ln w="635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contourClr>
            <a:srgbClr val="FFFFFF"/>
          </a:contourClr>
        </a:sp3d>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CF187B-62D0-6398-8383-0FC276793AF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B3279707-3457-CB43-1786-64FD7AB264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855380C-3320-BBA0-0CFC-F229EF01805D}"/>
              </a:ext>
            </a:extLst>
          </p:cNvPr>
          <p:cNvSpPr>
            <a:spLocks noGrp="1"/>
          </p:cNvSpPr>
          <p:nvPr>
            <p:ph type="dt" sz="half" idx="10"/>
          </p:nvPr>
        </p:nvSpPr>
        <p:spPr/>
        <p:txBody>
          <a:bodyPr/>
          <a:lstStyle/>
          <a:p>
            <a:fld id="{0B4C1355-220C-428B-A061-AC44A1A7D87C}" type="datetimeFigureOut">
              <a:rPr lang="es-ES" smtClean="0"/>
              <a:t>27/01/2024</a:t>
            </a:fld>
            <a:endParaRPr lang="es-ES"/>
          </a:p>
        </p:txBody>
      </p:sp>
      <p:sp>
        <p:nvSpPr>
          <p:cNvPr id="5" name="Marcador de pie de página 4">
            <a:extLst>
              <a:ext uri="{FF2B5EF4-FFF2-40B4-BE49-F238E27FC236}">
                <a16:creationId xmlns:a16="http://schemas.microsoft.com/office/drawing/2014/main" id="{B681C3A3-8D0D-655C-BDC6-ECB4F3DF5E3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050F2F9-E021-93DF-336C-9ADD7B38BBEA}"/>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3926337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22136A-4581-8AC8-98A5-DBBCC38DCAE0}"/>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E4BA852-5744-8AE1-BFC1-042FD072C6E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6B3DDCD-E5F8-8D1C-9826-8F1E2EE56CE0}"/>
              </a:ext>
            </a:extLst>
          </p:cNvPr>
          <p:cNvSpPr>
            <a:spLocks noGrp="1"/>
          </p:cNvSpPr>
          <p:nvPr>
            <p:ph type="dt" sz="half" idx="10"/>
          </p:nvPr>
        </p:nvSpPr>
        <p:spPr/>
        <p:txBody>
          <a:bodyPr/>
          <a:lstStyle/>
          <a:p>
            <a:fld id="{0B4C1355-220C-428B-A061-AC44A1A7D87C}" type="datetimeFigureOut">
              <a:rPr lang="es-ES" smtClean="0"/>
              <a:t>27/01/2024</a:t>
            </a:fld>
            <a:endParaRPr lang="es-ES"/>
          </a:p>
        </p:txBody>
      </p:sp>
      <p:sp>
        <p:nvSpPr>
          <p:cNvPr id="5" name="Marcador de pie de página 4">
            <a:extLst>
              <a:ext uri="{FF2B5EF4-FFF2-40B4-BE49-F238E27FC236}">
                <a16:creationId xmlns:a16="http://schemas.microsoft.com/office/drawing/2014/main" id="{CE446F1C-F6E2-E934-0B4D-A32A51D08CF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0B5E0D4-55C6-5331-340D-434B9B3F97C1}"/>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75259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9481E29-27BA-BA9D-EBAD-DB66A35CFD0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E8712F2-FFFE-E603-EE63-140524683F6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3BD2DD3-8C1C-0EA7-38FF-97AC25793C2C}"/>
              </a:ext>
            </a:extLst>
          </p:cNvPr>
          <p:cNvSpPr>
            <a:spLocks noGrp="1"/>
          </p:cNvSpPr>
          <p:nvPr>
            <p:ph type="dt" sz="half" idx="10"/>
          </p:nvPr>
        </p:nvSpPr>
        <p:spPr/>
        <p:txBody>
          <a:bodyPr/>
          <a:lstStyle/>
          <a:p>
            <a:fld id="{0B4C1355-220C-428B-A061-AC44A1A7D87C}" type="datetimeFigureOut">
              <a:rPr lang="es-ES" smtClean="0"/>
              <a:t>27/01/2024</a:t>
            </a:fld>
            <a:endParaRPr lang="es-ES"/>
          </a:p>
        </p:txBody>
      </p:sp>
      <p:sp>
        <p:nvSpPr>
          <p:cNvPr id="5" name="Marcador de pie de página 4">
            <a:extLst>
              <a:ext uri="{FF2B5EF4-FFF2-40B4-BE49-F238E27FC236}">
                <a16:creationId xmlns:a16="http://schemas.microsoft.com/office/drawing/2014/main" id="{EC5E028B-3C8C-85AE-CA4B-FB5AA622478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921E4AD-B1D3-6593-ADE2-9FBE129911F9}"/>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67049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27200D-8F84-25C5-31F7-1D1D7D1A0D0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62E25B9-8C0B-E470-3635-C8C56F2701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CED67D6-4BD0-411A-6309-E6C6EFE8E3A0}"/>
              </a:ext>
            </a:extLst>
          </p:cNvPr>
          <p:cNvSpPr>
            <a:spLocks noGrp="1"/>
          </p:cNvSpPr>
          <p:nvPr>
            <p:ph type="dt" sz="half" idx="10"/>
          </p:nvPr>
        </p:nvSpPr>
        <p:spPr/>
        <p:txBody>
          <a:bodyPr/>
          <a:lstStyle/>
          <a:p>
            <a:fld id="{DE3003D6-D5B7-4B55-AFF4-D6D5C8961537}" type="datetimeFigureOut">
              <a:rPr lang="es-ES" smtClean="0"/>
              <a:t>27/01/2024</a:t>
            </a:fld>
            <a:endParaRPr lang="es-ES"/>
          </a:p>
        </p:txBody>
      </p:sp>
      <p:sp>
        <p:nvSpPr>
          <p:cNvPr id="5" name="Marcador de pie de página 4">
            <a:extLst>
              <a:ext uri="{FF2B5EF4-FFF2-40B4-BE49-F238E27FC236}">
                <a16:creationId xmlns:a16="http://schemas.microsoft.com/office/drawing/2014/main" id="{D7BB5CA4-4678-A1C0-D21F-325FEFC5AF3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EB832E7-882D-BAB6-E82A-01DF170B32B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71942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BFB94F-FBBD-DFCA-9746-686722D5911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05C2C01-67F4-86D2-7984-75AFAF69A03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3E658EE-B0F2-7592-B428-2BFEB7608299}"/>
              </a:ext>
            </a:extLst>
          </p:cNvPr>
          <p:cNvSpPr>
            <a:spLocks noGrp="1"/>
          </p:cNvSpPr>
          <p:nvPr>
            <p:ph type="dt" sz="half" idx="10"/>
          </p:nvPr>
        </p:nvSpPr>
        <p:spPr/>
        <p:txBody>
          <a:bodyPr/>
          <a:lstStyle/>
          <a:p>
            <a:fld id="{DE3003D6-D5B7-4B55-AFF4-D6D5C8961537}" type="datetimeFigureOut">
              <a:rPr lang="es-ES" smtClean="0"/>
              <a:t>27/01/2024</a:t>
            </a:fld>
            <a:endParaRPr lang="es-ES"/>
          </a:p>
        </p:txBody>
      </p:sp>
      <p:sp>
        <p:nvSpPr>
          <p:cNvPr id="5" name="Marcador de pie de página 4">
            <a:extLst>
              <a:ext uri="{FF2B5EF4-FFF2-40B4-BE49-F238E27FC236}">
                <a16:creationId xmlns:a16="http://schemas.microsoft.com/office/drawing/2014/main" id="{FE1B84E7-1430-3E37-F603-A03CD6E026B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7F0DB96-34EA-5E43-D62F-74B0DCE515D1}"/>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035592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2D3E29-E1B6-7E99-A458-91EE6369F55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B63B1D9-101A-04A8-99E7-F9D56D3114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682E01F-49A1-F12E-EA62-A24B99D5D137}"/>
              </a:ext>
            </a:extLst>
          </p:cNvPr>
          <p:cNvSpPr>
            <a:spLocks noGrp="1"/>
          </p:cNvSpPr>
          <p:nvPr>
            <p:ph type="dt" sz="half" idx="10"/>
          </p:nvPr>
        </p:nvSpPr>
        <p:spPr/>
        <p:txBody>
          <a:bodyPr/>
          <a:lstStyle/>
          <a:p>
            <a:fld id="{DE3003D6-D5B7-4B55-AFF4-D6D5C8961537}" type="datetimeFigureOut">
              <a:rPr lang="es-ES" smtClean="0"/>
              <a:t>27/01/2024</a:t>
            </a:fld>
            <a:endParaRPr lang="es-ES"/>
          </a:p>
        </p:txBody>
      </p:sp>
      <p:sp>
        <p:nvSpPr>
          <p:cNvPr id="5" name="Marcador de pie de página 4">
            <a:extLst>
              <a:ext uri="{FF2B5EF4-FFF2-40B4-BE49-F238E27FC236}">
                <a16:creationId xmlns:a16="http://schemas.microsoft.com/office/drawing/2014/main" id="{2105E8ED-BC1E-9B2F-5E56-7278977E14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1C602D6-AB28-B0FF-FFAA-E58415B9B55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3889225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4AB4C2-8134-2EFB-D8A1-F8BB3CCFEB6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C82B858-13D9-0469-93CF-4ACE0AE4A84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5C1FE4-5679-820F-17C0-BB178FA41A4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ED2A18C-C8CA-01A2-3450-DFF169921C93}"/>
              </a:ext>
            </a:extLst>
          </p:cNvPr>
          <p:cNvSpPr>
            <a:spLocks noGrp="1"/>
          </p:cNvSpPr>
          <p:nvPr>
            <p:ph type="dt" sz="half" idx="10"/>
          </p:nvPr>
        </p:nvSpPr>
        <p:spPr/>
        <p:txBody>
          <a:bodyPr/>
          <a:lstStyle/>
          <a:p>
            <a:fld id="{DE3003D6-D5B7-4B55-AFF4-D6D5C8961537}" type="datetimeFigureOut">
              <a:rPr lang="es-ES" smtClean="0"/>
              <a:t>27/01/2024</a:t>
            </a:fld>
            <a:endParaRPr lang="es-ES"/>
          </a:p>
        </p:txBody>
      </p:sp>
      <p:sp>
        <p:nvSpPr>
          <p:cNvPr id="6" name="Marcador de pie de página 5">
            <a:extLst>
              <a:ext uri="{FF2B5EF4-FFF2-40B4-BE49-F238E27FC236}">
                <a16:creationId xmlns:a16="http://schemas.microsoft.com/office/drawing/2014/main" id="{2FA224EA-11DC-7203-2DB1-0D275093ADF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F697B2A-7595-3896-6254-EFFAC1592E76}"/>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3106536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FF9F49-E18F-3836-D06E-5223C416365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3A2998C-FFF6-299A-EFD4-19CEFB3E81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F9B241E-5412-BD9D-90DD-EAF2BB8245E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ACAEB44-4068-A26C-9B99-E15312254D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6C983B7-25B4-495F-7328-F5E7DB3A57E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87BAA1B-34C1-02CA-88F5-3B20F72EA9E5}"/>
              </a:ext>
            </a:extLst>
          </p:cNvPr>
          <p:cNvSpPr>
            <a:spLocks noGrp="1"/>
          </p:cNvSpPr>
          <p:nvPr>
            <p:ph type="dt" sz="half" idx="10"/>
          </p:nvPr>
        </p:nvSpPr>
        <p:spPr/>
        <p:txBody>
          <a:bodyPr/>
          <a:lstStyle/>
          <a:p>
            <a:fld id="{DE3003D6-D5B7-4B55-AFF4-D6D5C8961537}" type="datetimeFigureOut">
              <a:rPr lang="es-ES" smtClean="0"/>
              <a:t>27/01/2024</a:t>
            </a:fld>
            <a:endParaRPr lang="es-ES"/>
          </a:p>
        </p:txBody>
      </p:sp>
      <p:sp>
        <p:nvSpPr>
          <p:cNvPr id="8" name="Marcador de pie de página 7">
            <a:extLst>
              <a:ext uri="{FF2B5EF4-FFF2-40B4-BE49-F238E27FC236}">
                <a16:creationId xmlns:a16="http://schemas.microsoft.com/office/drawing/2014/main" id="{C09FBB19-8345-D2BA-E138-9681BC09536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71E2B0B-9337-3C0F-7C74-28AD5E8B9070}"/>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120533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19C0E6-D550-4F84-FF11-1533ED7F235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1787DE5-DEA9-5227-1B48-8E7406798755}"/>
              </a:ext>
            </a:extLst>
          </p:cNvPr>
          <p:cNvSpPr>
            <a:spLocks noGrp="1"/>
          </p:cNvSpPr>
          <p:nvPr>
            <p:ph type="dt" sz="half" idx="10"/>
          </p:nvPr>
        </p:nvSpPr>
        <p:spPr/>
        <p:txBody>
          <a:bodyPr/>
          <a:lstStyle/>
          <a:p>
            <a:fld id="{DE3003D6-D5B7-4B55-AFF4-D6D5C8961537}" type="datetimeFigureOut">
              <a:rPr lang="es-ES" smtClean="0"/>
              <a:t>27/01/2024</a:t>
            </a:fld>
            <a:endParaRPr lang="es-ES"/>
          </a:p>
        </p:txBody>
      </p:sp>
      <p:sp>
        <p:nvSpPr>
          <p:cNvPr id="4" name="Marcador de pie de página 3">
            <a:extLst>
              <a:ext uri="{FF2B5EF4-FFF2-40B4-BE49-F238E27FC236}">
                <a16:creationId xmlns:a16="http://schemas.microsoft.com/office/drawing/2014/main" id="{50FC35AA-8961-3D91-CA0C-2B58A74EEE9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D220092-3ACE-D931-6195-31EFA5C4BA8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499424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0FABCBD-FDF1-AF04-E87C-49A408F05BE1}"/>
              </a:ext>
            </a:extLst>
          </p:cNvPr>
          <p:cNvSpPr>
            <a:spLocks noGrp="1"/>
          </p:cNvSpPr>
          <p:nvPr>
            <p:ph type="dt" sz="half" idx="10"/>
          </p:nvPr>
        </p:nvSpPr>
        <p:spPr/>
        <p:txBody>
          <a:bodyPr/>
          <a:lstStyle/>
          <a:p>
            <a:fld id="{DE3003D6-D5B7-4B55-AFF4-D6D5C8961537}" type="datetimeFigureOut">
              <a:rPr lang="es-ES" smtClean="0"/>
              <a:t>27/01/2024</a:t>
            </a:fld>
            <a:endParaRPr lang="es-ES"/>
          </a:p>
        </p:txBody>
      </p:sp>
      <p:sp>
        <p:nvSpPr>
          <p:cNvPr id="3" name="Marcador de pie de página 2">
            <a:extLst>
              <a:ext uri="{FF2B5EF4-FFF2-40B4-BE49-F238E27FC236}">
                <a16:creationId xmlns:a16="http://schemas.microsoft.com/office/drawing/2014/main" id="{025963FB-FF85-0FD3-BB49-0EC9EA677BA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A202220-8B9C-CF91-6DA9-D3B3D8D11631}"/>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69126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47BC66-ECF9-BCC5-92F9-A75881DDC5F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ADC4A1C-0849-8893-6680-108DDEA285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A869B9D-08D0-9851-8608-7B9427C8D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2D8B619-3E29-97D5-8C09-9C577A009B1D}"/>
              </a:ext>
            </a:extLst>
          </p:cNvPr>
          <p:cNvSpPr>
            <a:spLocks noGrp="1"/>
          </p:cNvSpPr>
          <p:nvPr>
            <p:ph type="dt" sz="half" idx="10"/>
          </p:nvPr>
        </p:nvSpPr>
        <p:spPr/>
        <p:txBody>
          <a:bodyPr/>
          <a:lstStyle/>
          <a:p>
            <a:fld id="{DE3003D6-D5B7-4B55-AFF4-D6D5C8961537}" type="datetimeFigureOut">
              <a:rPr lang="es-ES" smtClean="0"/>
              <a:t>27/01/2024</a:t>
            </a:fld>
            <a:endParaRPr lang="es-ES"/>
          </a:p>
        </p:txBody>
      </p:sp>
      <p:sp>
        <p:nvSpPr>
          <p:cNvPr id="6" name="Marcador de pie de página 5">
            <a:extLst>
              <a:ext uri="{FF2B5EF4-FFF2-40B4-BE49-F238E27FC236}">
                <a16:creationId xmlns:a16="http://schemas.microsoft.com/office/drawing/2014/main" id="{E1DF9B9F-9FE0-DBE8-5885-BE49B239827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190169A-C679-41D4-5939-B88DD96C6074}"/>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911796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E0C2AE-AB07-DFDC-1585-B1ECD24918A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FE5FD7B-5463-5965-7BD8-0A574F865A0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8610EEF-8862-2D24-3A6F-081AD9206324}"/>
              </a:ext>
            </a:extLst>
          </p:cNvPr>
          <p:cNvSpPr>
            <a:spLocks noGrp="1"/>
          </p:cNvSpPr>
          <p:nvPr>
            <p:ph type="dt" sz="half" idx="10"/>
          </p:nvPr>
        </p:nvSpPr>
        <p:spPr/>
        <p:txBody>
          <a:bodyPr/>
          <a:lstStyle/>
          <a:p>
            <a:fld id="{0B4C1355-220C-428B-A061-AC44A1A7D87C}" type="datetimeFigureOut">
              <a:rPr lang="es-ES" smtClean="0"/>
              <a:t>27/01/2024</a:t>
            </a:fld>
            <a:endParaRPr lang="es-ES"/>
          </a:p>
        </p:txBody>
      </p:sp>
      <p:sp>
        <p:nvSpPr>
          <p:cNvPr id="5" name="Marcador de pie de página 4">
            <a:extLst>
              <a:ext uri="{FF2B5EF4-FFF2-40B4-BE49-F238E27FC236}">
                <a16:creationId xmlns:a16="http://schemas.microsoft.com/office/drawing/2014/main" id="{FB08F585-B2C3-2C54-EACB-477ECA9354F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5874E54-7DA5-2A6D-1978-1E7252532F6D}"/>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209252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D66654-4F41-2D50-09E0-E40058531A0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9EF4786-550A-D07B-44EC-8FF7064965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D4FFDF7-F9C9-C3B0-2992-59F25E3012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F8C6BD9-5259-DC63-2D26-336CED70CC68}"/>
              </a:ext>
            </a:extLst>
          </p:cNvPr>
          <p:cNvSpPr>
            <a:spLocks noGrp="1"/>
          </p:cNvSpPr>
          <p:nvPr>
            <p:ph type="dt" sz="half" idx="10"/>
          </p:nvPr>
        </p:nvSpPr>
        <p:spPr/>
        <p:txBody>
          <a:bodyPr/>
          <a:lstStyle/>
          <a:p>
            <a:fld id="{DE3003D6-D5B7-4B55-AFF4-D6D5C8961537}" type="datetimeFigureOut">
              <a:rPr lang="es-ES" smtClean="0"/>
              <a:t>27/01/2024</a:t>
            </a:fld>
            <a:endParaRPr lang="es-ES"/>
          </a:p>
        </p:txBody>
      </p:sp>
      <p:sp>
        <p:nvSpPr>
          <p:cNvPr id="6" name="Marcador de pie de página 5">
            <a:extLst>
              <a:ext uri="{FF2B5EF4-FFF2-40B4-BE49-F238E27FC236}">
                <a16:creationId xmlns:a16="http://schemas.microsoft.com/office/drawing/2014/main" id="{19A4C3FC-B43D-21C6-FCC7-E816DA87333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7986925-3FB3-FE2C-4AAA-F1D405D412B5}"/>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676110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3E3268-BC02-8679-2063-85108807BA5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E49D730-30FC-A2D9-2204-EAB15EDCE55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B0D0C02-0260-D9D4-55AC-8499B9D62027}"/>
              </a:ext>
            </a:extLst>
          </p:cNvPr>
          <p:cNvSpPr>
            <a:spLocks noGrp="1"/>
          </p:cNvSpPr>
          <p:nvPr>
            <p:ph type="dt" sz="half" idx="10"/>
          </p:nvPr>
        </p:nvSpPr>
        <p:spPr/>
        <p:txBody>
          <a:bodyPr/>
          <a:lstStyle/>
          <a:p>
            <a:fld id="{DE3003D6-D5B7-4B55-AFF4-D6D5C8961537}" type="datetimeFigureOut">
              <a:rPr lang="es-ES" smtClean="0"/>
              <a:t>27/01/2024</a:t>
            </a:fld>
            <a:endParaRPr lang="es-ES"/>
          </a:p>
        </p:txBody>
      </p:sp>
      <p:sp>
        <p:nvSpPr>
          <p:cNvPr id="5" name="Marcador de pie de página 4">
            <a:extLst>
              <a:ext uri="{FF2B5EF4-FFF2-40B4-BE49-F238E27FC236}">
                <a16:creationId xmlns:a16="http://schemas.microsoft.com/office/drawing/2014/main" id="{13B67473-53F9-7CCC-1843-EE48445E5A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CB432BB-F0CC-E105-60AF-7818C19F50A9}"/>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74721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6D07D3E-7AF4-37F9-21E1-8EFA7CF99CE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BE9919B-6B57-0F74-8228-357025F8EC7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210356D-F940-E1B3-FDB9-856998FB73D9}"/>
              </a:ext>
            </a:extLst>
          </p:cNvPr>
          <p:cNvSpPr>
            <a:spLocks noGrp="1"/>
          </p:cNvSpPr>
          <p:nvPr>
            <p:ph type="dt" sz="half" idx="10"/>
          </p:nvPr>
        </p:nvSpPr>
        <p:spPr/>
        <p:txBody>
          <a:bodyPr/>
          <a:lstStyle/>
          <a:p>
            <a:fld id="{DE3003D6-D5B7-4B55-AFF4-D6D5C8961537}" type="datetimeFigureOut">
              <a:rPr lang="es-ES" smtClean="0"/>
              <a:t>27/01/2024</a:t>
            </a:fld>
            <a:endParaRPr lang="es-ES"/>
          </a:p>
        </p:txBody>
      </p:sp>
      <p:sp>
        <p:nvSpPr>
          <p:cNvPr id="5" name="Marcador de pie de página 4">
            <a:extLst>
              <a:ext uri="{FF2B5EF4-FFF2-40B4-BE49-F238E27FC236}">
                <a16:creationId xmlns:a16="http://schemas.microsoft.com/office/drawing/2014/main" id="{4976BAA9-0581-EEB8-B11E-0EBB653596A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063BA12-4454-860D-ED0C-7A5941BA2809}"/>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424254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49A292-A0C8-C30D-C823-51BDB152F50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D5356873-07A0-0749-793D-88059DF8AB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CA7DE4E-97F0-0685-F20D-703D41404FB5}"/>
              </a:ext>
            </a:extLst>
          </p:cNvPr>
          <p:cNvSpPr>
            <a:spLocks noGrp="1"/>
          </p:cNvSpPr>
          <p:nvPr>
            <p:ph type="dt" sz="half" idx="10"/>
          </p:nvPr>
        </p:nvSpPr>
        <p:spPr/>
        <p:txBody>
          <a:bodyPr/>
          <a:lstStyle/>
          <a:p>
            <a:fld id="{0B4C1355-220C-428B-A061-AC44A1A7D87C}" type="datetimeFigureOut">
              <a:rPr lang="es-ES" smtClean="0"/>
              <a:t>27/01/2024</a:t>
            </a:fld>
            <a:endParaRPr lang="es-ES"/>
          </a:p>
        </p:txBody>
      </p:sp>
      <p:sp>
        <p:nvSpPr>
          <p:cNvPr id="5" name="Marcador de pie de página 4">
            <a:extLst>
              <a:ext uri="{FF2B5EF4-FFF2-40B4-BE49-F238E27FC236}">
                <a16:creationId xmlns:a16="http://schemas.microsoft.com/office/drawing/2014/main" id="{C15981DA-9B9C-0342-6BA8-C2181EEB29B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A7F2344-111B-46CF-79C7-BB6C90FFB208}"/>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1171119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27B336-0559-F757-D97C-9745D800470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871836A-3F54-7891-0957-0BDA91152BA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89D508C-57D0-3E91-9264-77319CB997A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3414665D-0995-F132-4D29-410585AA263E}"/>
              </a:ext>
            </a:extLst>
          </p:cNvPr>
          <p:cNvSpPr>
            <a:spLocks noGrp="1"/>
          </p:cNvSpPr>
          <p:nvPr>
            <p:ph type="dt" sz="half" idx="10"/>
          </p:nvPr>
        </p:nvSpPr>
        <p:spPr/>
        <p:txBody>
          <a:bodyPr/>
          <a:lstStyle/>
          <a:p>
            <a:fld id="{0B4C1355-220C-428B-A061-AC44A1A7D87C}" type="datetimeFigureOut">
              <a:rPr lang="es-ES" smtClean="0"/>
              <a:t>27/01/2024</a:t>
            </a:fld>
            <a:endParaRPr lang="es-ES"/>
          </a:p>
        </p:txBody>
      </p:sp>
      <p:sp>
        <p:nvSpPr>
          <p:cNvPr id="6" name="Marcador de pie de página 5">
            <a:extLst>
              <a:ext uri="{FF2B5EF4-FFF2-40B4-BE49-F238E27FC236}">
                <a16:creationId xmlns:a16="http://schemas.microsoft.com/office/drawing/2014/main" id="{0B610963-0D16-914F-6296-1B3B5CCC71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4171317-3450-424B-563C-2F714344F0CB}"/>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179941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AA1764-6883-6228-88D5-BDE2E171C03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A9576BE-E1D1-A2D0-E22B-D90AB09A8A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47E87F0-858B-2856-161F-09F3618B4F0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152AF83-D3AD-2FDF-B679-D02F02CFC1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6A5ACB5-3825-0370-42E0-1A4F18514F2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412664E-B8B7-190D-806E-43DB1AC4B17F}"/>
              </a:ext>
            </a:extLst>
          </p:cNvPr>
          <p:cNvSpPr>
            <a:spLocks noGrp="1"/>
          </p:cNvSpPr>
          <p:nvPr>
            <p:ph type="dt" sz="half" idx="10"/>
          </p:nvPr>
        </p:nvSpPr>
        <p:spPr/>
        <p:txBody>
          <a:bodyPr/>
          <a:lstStyle/>
          <a:p>
            <a:fld id="{0B4C1355-220C-428B-A061-AC44A1A7D87C}" type="datetimeFigureOut">
              <a:rPr lang="es-ES" smtClean="0"/>
              <a:t>27/01/2024</a:t>
            </a:fld>
            <a:endParaRPr lang="es-ES"/>
          </a:p>
        </p:txBody>
      </p:sp>
      <p:sp>
        <p:nvSpPr>
          <p:cNvPr id="8" name="Marcador de pie de página 7">
            <a:extLst>
              <a:ext uri="{FF2B5EF4-FFF2-40B4-BE49-F238E27FC236}">
                <a16:creationId xmlns:a16="http://schemas.microsoft.com/office/drawing/2014/main" id="{786A0DF6-5B32-9479-D199-DE11461B30E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94DF3668-9E97-2A3F-F20C-D836E0E18F50}"/>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2117726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8F4A2E-8949-228E-70D0-C4842EA3337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E8137317-80E9-B5A9-8729-EF6EAD3484A8}"/>
              </a:ext>
            </a:extLst>
          </p:cNvPr>
          <p:cNvSpPr>
            <a:spLocks noGrp="1"/>
          </p:cNvSpPr>
          <p:nvPr>
            <p:ph type="dt" sz="half" idx="10"/>
          </p:nvPr>
        </p:nvSpPr>
        <p:spPr/>
        <p:txBody>
          <a:bodyPr/>
          <a:lstStyle/>
          <a:p>
            <a:fld id="{0B4C1355-220C-428B-A061-AC44A1A7D87C}" type="datetimeFigureOut">
              <a:rPr lang="es-ES" smtClean="0"/>
              <a:t>27/01/2024</a:t>
            </a:fld>
            <a:endParaRPr lang="es-ES"/>
          </a:p>
        </p:txBody>
      </p:sp>
      <p:sp>
        <p:nvSpPr>
          <p:cNvPr id="4" name="Marcador de pie de página 3">
            <a:extLst>
              <a:ext uri="{FF2B5EF4-FFF2-40B4-BE49-F238E27FC236}">
                <a16:creationId xmlns:a16="http://schemas.microsoft.com/office/drawing/2014/main" id="{284422C9-453E-F8B4-287D-B4CDF953DD32}"/>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3712273-2E78-850C-F6CD-C82FDEE3330B}"/>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731988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4DC7087-0C3C-C624-1494-CB1ABD156518}"/>
              </a:ext>
            </a:extLst>
          </p:cNvPr>
          <p:cNvSpPr>
            <a:spLocks noGrp="1"/>
          </p:cNvSpPr>
          <p:nvPr>
            <p:ph type="dt" sz="half" idx="10"/>
          </p:nvPr>
        </p:nvSpPr>
        <p:spPr/>
        <p:txBody>
          <a:bodyPr/>
          <a:lstStyle/>
          <a:p>
            <a:fld id="{0B4C1355-220C-428B-A061-AC44A1A7D87C}" type="datetimeFigureOut">
              <a:rPr lang="es-ES" smtClean="0"/>
              <a:t>27/01/2024</a:t>
            </a:fld>
            <a:endParaRPr lang="es-ES"/>
          </a:p>
        </p:txBody>
      </p:sp>
      <p:sp>
        <p:nvSpPr>
          <p:cNvPr id="3" name="Marcador de pie de página 2">
            <a:extLst>
              <a:ext uri="{FF2B5EF4-FFF2-40B4-BE49-F238E27FC236}">
                <a16:creationId xmlns:a16="http://schemas.microsoft.com/office/drawing/2014/main" id="{1BBFA575-305B-DA5F-1175-C100377770F6}"/>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D74F2D3-06D3-A3B4-228A-AF95956BBDCA}"/>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981431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576D57-8982-3F81-348D-591DCA767A1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F19E2C5-997A-2200-386D-FDE38F4B0C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5E5FAEB-00E4-E1CC-A865-07C7274551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5B2A242-E45C-12F5-AACB-3BFAB9C55A30}"/>
              </a:ext>
            </a:extLst>
          </p:cNvPr>
          <p:cNvSpPr>
            <a:spLocks noGrp="1"/>
          </p:cNvSpPr>
          <p:nvPr>
            <p:ph type="dt" sz="half" idx="10"/>
          </p:nvPr>
        </p:nvSpPr>
        <p:spPr/>
        <p:txBody>
          <a:bodyPr/>
          <a:lstStyle/>
          <a:p>
            <a:fld id="{0B4C1355-220C-428B-A061-AC44A1A7D87C}" type="datetimeFigureOut">
              <a:rPr lang="es-ES" smtClean="0"/>
              <a:t>27/01/2024</a:t>
            </a:fld>
            <a:endParaRPr lang="es-ES"/>
          </a:p>
        </p:txBody>
      </p:sp>
      <p:sp>
        <p:nvSpPr>
          <p:cNvPr id="6" name="Marcador de pie de página 5">
            <a:extLst>
              <a:ext uri="{FF2B5EF4-FFF2-40B4-BE49-F238E27FC236}">
                <a16:creationId xmlns:a16="http://schemas.microsoft.com/office/drawing/2014/main" id="{8B52B488-8679-69E5-ED81-D6B14D413B3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E35144A-27D6-3E9C-D64B-9344B9D784E9}"/>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4185380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19E485-17A4-AB0F-6905-FD4F6174F36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B932D1C-8906-DC7B-3B3C-FA59436AB1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977A557-91A5-0C87-7B6D-80EA5A6FE5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D72DEF3-0DA4-6A43-3387-DD0740417509}"/>
              </a:ext>
            </a:extLst>
          </p:cNvPr>
          <p:cNvSpPr>
            <a:spLocks noGrp="1"/>
          </p:cNvSpPr>
          <p:nvPr>
            <p:ph type="dt" sz="half" idx="10"/>
          </p:nvPr>
        </p:nvSpPr>
        <p:spPr/>
        <p:txBody>
          <a:bodyPr/>
          <a:lstStyle/>
          <a:p>
            <a:fld id="{0B4C1355-220C-428B-A061-AC44A1A7D87C}" type="datetimeFigureOut">
              <a:rPr lang="es-ES" smtClean="0"/>
              <a:t>27/01/2024</a:t>
            </a:fld>
            <a:endParaRPr lang="es-ES"/>
          </a:p>
        </p:txBody>
      </p:sp>
      <p:sp>
        <p:nvSpPr>
          <p:cNvPr id="6" name="Marcador de pie de página 5">
            <a:extLst>
              <a:ext uri="{FF2B5EF4-FFF2-40B4-BE49-F238E27FC236}">
                <a16:creationId xmlns:a16="http://schemas.microsoft.com/office/drawing/2014/main" id="{724EC362-B1F1-4823-ABE4-8EFB5192797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BCA9F7F-F9B9-052A-CDB3-64DC6AF0E41D}"/>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147054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28676BA-9163-93C6-3CF8-1155EA0C2F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E7B0BE8-0910-1717-809C-1FF060393E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A5786B2-53B3-7B99-FFE6-091EBF18D4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C1355-220C-428B-A061-AC44A1A7D87C}" type="datetimeFigureOut">
              <a:rPr lang="es-ES" smtClean="0"/>
              <a:t>27/01/2024</a:t>
            </a:fld>
            <a:endParaRPr lang="es-ES"/>
          </a:p>
        </p:txBody>
      </p:sp>
      <p:sp>
        <p:nvSpPr>
          <p:cNvPr id="5" name="Marcador de pie de página 4">
            <a:extLst>
              <a:ext uri="{FF2B5EF4-FFF2-40B4-BE49-F238E27FC236}">
                <a16:creationId xmlns:a16="http://schemas.microsoft.com/office/drawing/2014/main" id="{7FE06F76-D54B-4961-1BE5-6DBF0CCC31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68351998-A4AF-2934-D8D5-4EA5C05011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F5B923-6FB3-44A4-AAB6-0F9E1BA1A808}" type="slidenum">
              <a:rPr lang="es-ES" smtClean="0"/>
              <a:t>‹Nº›</a:t>
            </a:fld>
            <a:endParaRPr lang="es-ES"/>
          </a:p>
        </p:txBody>
      </p:sp>
    </p:spTree>
    <p:extLst>
      <p:ext uri="{BB962C8B-B14F-4D97-AF65-F5344CB8AC3E}">
        <p14:creationId xmlns:p14="http://schemas.microsoft.com/office/powerpoint/2010/main" val="3006922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66A0B16-8E58-6DB6-DBA9-FCEF42ADF8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FECEAEB-1FA1-B81D-D494-8027B57BFF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834D3A9-6C65-F79B-D568-0E4160210E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3003D6-D5B7-4B55-AFF4-D6D5C8961537}" type="datetimeFigureOut">
              <a:rPr lang="es-ES" smtClean="0"/>
              <a:t>27/01/2024</a:t>
            </a:fld>
            <a:endParaRPr lang="es-ES"/>
          </a:p>
        </p:txBody>
      </p:sp>
      <p:sp>
        <p:nvSpPr>
          <p:cNvPr id="5" name="Marcador de pie de página 4">
            <a:extLst>
              <a:ext uri="{FF2B5EF4-FFF2-40B4-BE49-F238E27FC236}">
                <a16:creationId xmlns:a16="http://schemas.microsoft.com/office/drawing/2014/main" id="{A1F1D2F6-A619-A1DE-E7C2-E000E5E1AD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AC5BD264-C788-4250-F305-EBD6E228FE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C6DEDB-40CE-460C-ABB5-87DE01744766}" type="slidenum">
              <a:rPr lang="es-ES" smtClean="0"/>
              <a:t>‹Nº›</a:t>
            </a:fld>
            <a:endParaRPr lang="es-ES"/>
          </a:p>
        </p:txBody>
      </p:sp>
    </p:spTree>
    <p:extLst>
      <p:ext uri="{BB962C8B-B14F-4D97-AF65-F5344CB8AC3E}">
        <p14:creationId xmlns:p14="http://schemas.microsoft.com/office/powerpoint/2010/main" val="30565720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8.xml"/><Relationship Id="rId1" Type="http://schemas.openxmlformats.org/officeDocument/2006/relationships/themeOverride" Target="../theme/themeOverride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g"/><Relationship Id="rId7"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jp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1.jpeg"/><Relationship Id="rId7" Type="http://schemas.openxmlformats.org/officeDocument/2006/relationships/diagramQuickStyle" Target="../diagrams/quickStyle1.xml"/><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diagramLayout" Target="../diagrams/layout1.xml"/><Relationship Id="rId11" Type="http://schemas.openxmlformats.org/officeDocument/2006/relationships/image" Target="../media/image24.jpeg"/><Relationship Id="rId5" Type="http://schemas.openxmlformats.org/officeDocument/2006/relationships/diagramData" Target="../diagrams/data1.xml"/><Relationship Id="rId10" Type="http://schemas.openxmlformats.org/officeDocument/2006/relationships/image" Target="../media/image23.jpg"/><Relationship Id="rId4" Type="http://schemas.openxmlformats.org/officeDocument/2006/relationships/image" Target="../media/image22.png"/><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36.jpeg"/><Relationship Id="rId4" Type="http://schemas.openxmlformats.org/officeDocument/2006/relationships/diagramLayout" Target="../diagrams/layout2.xml"/><Relationship Id="rId9" Type="http://schemas.openxmlformats.org/officeDocument/2006/relationships/image" Target="../media/image35.jpeg"/></Relationships>
</file>

<file path=ppt/slides/_rels/slide8.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Imagen 2" descr="Un dibujo de una persona&#10;&#10;Descripción generada automáticamente con confianza baja">
            <a:extLst>
              <a:ext uri="{FF2B5EF4-FFF2-40B4-BE49-F238E27FC236}">
                <a16:creationId xmlns:a16="http://schemas.microsoft.com/office/drawing/2014/main" id="{03EB6410-5063-2BA0-2CF7-6CF0421ABB35}"/>
              </a:ext>
            </a:extLst>
          </p:cNvPr>
          <p:cNvPicPr>
            <a:picLocks noGrp="1" noRot="1" noChangeAspect="1" noMove="1" noResize="1" noEditPoints="1" noAdjustHandles="1" noChangeArrowheads="1" noChangeShapeType="1" noCrop="1"/>
          </p:cNvPicPr>
          <p:nvPr/>
        </p:nvPicPr>
        <p:blipFill rotWithShape="1">
          <a:blip r:embed="rId2" cstate="print">
            <a:alphaModFix/>
            <a:extLst>
              <a:ext uri="{28A0092B-C50C-407E-A947-70E740481C1C}">
                <a14:useLocalDpi xmlns:a14="http://schemas.microsoft.com/office/drawing/2010/main"/>
              </a:ext>
            </a:extLst>
          </a:blip>
          <a:srcRect/>
          <a:stretch/>
        </p:blipFill>
        <p:spPr>
          <a:xfrm>
            <a:off x="3965834" y="215553"/>
            <a:ext cx="8017477" cy="6426893"/>
          </a:xfrm>
          <a:prstGeom prst="rect">
            <a:avLst/>
          </a:prstGeom>
          <a:effectLst>
            <a:innerShdw blurRad="114300">
              <a:prstClr val="black"/>
            </a:innerShdw>
          </a:effectLst>
        </p:spPr>
      </p:pic>
      <p:sp>
        <p:nvSpPr>
          <p:cNvPr id="11" name="Rectangle 10">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08690" y="292608"/>
            <a:ext cx="11596214" cy="6245351"/>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adroTexto 5">
            <a:extLst>
              <a:ext uri="{FF2B5EF4-FFF2-40B4-BE49-F238E27FC236}">
                <a16:creationId xmlns:a16="http://schemas.microsoft.com/office/drawing/2014/main" id="{8A5128AA-AE24-9EC2-7DF5-EB7D93998749}"/>
              </a:ext>
            </a:extLst>
          </p:cNvPr>
          <p:cNvSpPr txBox="1"/>
          <p:nvPr/>
        </p:nvSpPr>
        <p:spPr>
          <a:xfrm>
            <a:off x="178406" y="309805"/>
            <a:ext cx="3787428" cy="5909310"/>
          </a:xfrm>
          <a:prstGeom prst="rect">
            <a:avLst/>
          </a:prstGeom>
          <a:noFill/>
        </p:spPr>
        <p:txBody>
          <a:bodyPr wrap="square" rtlCol="0">
            <a:spAutoFit/>
            <a:scene3d>
              <a:camera prst="orthographicFront"/>
              <a:lightRig rig="threePt" dir="t"/>
            </a:scene3d>
            <a:sp3d extrusionH="57150">
              <a:bevelT w="38100" h="38100" prst="convex"/>
            </a:sp3d>
          </a:bodyPr>
          <a:lstStyle/>
          <a:p>
            <a:pPr algn="ctr"/>
            <a:r>
              <a:rPr lang="ru-RU"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ГОСПОДЬ</a:t>
            </a:r>
          </a:p>
          <a:p>
            <a:pPr algn="ctr"/>
            <a:endParaRPr lang="ru-RU"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a:p>
            <a:pPr algn="ctr"/>
            <a:r>
              <a:rPr lang="ru-RU"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СЛЫШИТ</a:t>
            </a:r>
          </a:p>
          <a:p>
            <a:pPr algn="ctr"/>
            <a:r>
              <a:rPr lang="ru-RU"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a:t>
            </a:r>
          </a:p>
          <a:p>
            <a:pPr algn="ctr"/>
            <a:r>
              <a:rPr lang="ru-RU"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И </a:t>
            </a:r>
          </a:p>
          <a:p>
            <a:pPr algn="ctr"/>
            <a:endParaRPr lang="ru-RU"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a:p>
            <a:pPr algn="ctr"/>
            <a:r>
              <a:rPr lang="ru-RU"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ОТВЕЧАЕТ</a:t>
            </a:r>
            <a:endParaRPr lang="es-E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
        <p:nvSpPr>
          <p:cNvPr id="7" name="CuadroTexto 6">
            <a:extLst>
              <a:ext uri="{FF2B5EF4-FFF2-40B4-BE49-F238E27FC236}">
                <a16:creationId xmlns:a16="http://schemas.microsoft.com/office/drawing/2014/main" id="{03D43663-1E9D-13E1-55DC-9DD5A71EF7DF}"/>
              </a:ext>
            </a:extLst>
          </p:cNvPr>
          <p:cNvSpPr txBox="1"/>
          <p:nvPr/>
        </p:nvSpPr>
        <p:spPr>
          <a:xfrm>
            <a:off x="208690" y="6052478"/>
            <a:ext cx="3757144" cy="338554"/>
          </a:xfrm>
          <a:prstGeom prst="rect">
            <a:avLst/>
          </a:prstGeom>
          <a:noFill/>
        </p:spPr>
        <p:txBody>
          <a:bodyPr wrap="square" rtlCol="0">
            <a:spAutoFit/>
          </a:bodyPr>
          <a:lstStyle/>
          <a:p>
            <a:pPr algn="ctr"/>
            <a:r>
              <a:rPr lang="ru-RU" sz="1600" b="1" dirty="0">
                <a:solidFill>
                  <a:schemeClr val="accent2">
                    <a:lumMod val="40000"/>
                    <a:lumOff val="60000"/>
                  </a:schemeClr>
                </a:solidFill>
              </a:rPr>
              <a:t>Урок </a:t>
            </a:r>
            <a:r>
              <a:rPr lang="en-US" sz="1600" b="1" dirty="0">
                <a:solidFill>
                  <a:schemeClr val="accent2">
                    <a:lumMod val="40000"/>
                    <a:lumOff val="60000"/>
                  </a:schemeClr>
                </a:solidFill>
              </a:rPr>
              <a:t>4 </a:t>
            </a:r>
            <a:r>
              <a:rPr lang="ru-RU" sz="1600" b="1" dirty="0">
                <a:solidFill>
                  <a:schemeClr val="accent2">
                    <a:lumMod val="40000"/>
                    <a:lumOff val="60000"/>
                  </a:schemeClr>
                </a:solidFill>
              </a:rPr>
              <a:t>  </a:t>
            </a:r>
            <a:r>
              <a:rPr lang="en-US" sz="1600" b="1" dirty="0">
                <a:solidFill>
                  <a:schemeClr val="accent2">
                    <a:lumMod val="40000"/>
                    <a:lumOff val="60000"/>
                  </a:schemeClr>
                </a:solidFill>
              </a:rPr>
              <a:t> 27</a:t>
            </a:r>
            <a:r>
              <a:rPr lang="ru-RU" sz="1600" b="1" dirty="0">
                <a:solidFill>
                  <a:schemeClr val="accent2">
                    <a:lumMod val="40000"/>
                    <a:lumOff val="60000"/>
                  </a:schemeClr>
                </a:solidFill>
              </a:rPr>
              <a:t> января </a:t>
            </a:r>
            <a:r>
              <a:rPr lang="en-US" sz="1600" b="1" dirty="0">
                <a:solidFill>
                  <a:schemeClr val="accent2">
                    <a:lumMod val="40000"/>
                    <a:lumOff val="60000"/>
                  </a:schemeClr>
                </a:solidFill>
              </a:rPr>
              <a:t> 2024</a:t>
            </a:r>
            <a:endParaRPr lang="es-ES" sz="1600" b="1" dirty="0">
              <a:solidFill>
                <a:schemeClr val="accent2">
                  <a:lumMod val="40000"/>
                  <a:lumOff val="60000"/>
                </a:schemeClr>
              </a:solidFill>
            </a:endParaRPr>
          </a:p>
        </p:txBody>
      </p:sp>
    </p:spTree>
    <p:extLst>
      <p:ext uri="{BB962C8B-B14F-4D97-AF65-F5344CB8AC3E}">
        <p14:creationId xmlns:p14="http://schemas.microsoft.com/office/powerpoint/2010/main" val="2870665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FCDD23B-75C8-427B-BD08-53C8156CD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H="1">
            <a:off x="2" y="4892468"/>
            <a:ext cx="12191998" cy="1976223"/>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Imagen 1" descr="Un hombre acostado en el suelo&#10;&#10;Descripción generada automáticamente con confianza media">
            <a:extLst>
              <a:ext uri="{FF2B5EF4-FFF2-40B4-BE49-F238E27FC236}">
                <a16:creationId xmlns:a16="http://schemas.microsoft.com/office/drawing/2014/main" id="{40B158D7-EE58-FDF0-0A0C-8D6CCDEDED0E}"/>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1" y="190"/>
            <a:ext cx="8128855" cy="4892278"/>
          </a:xfrm>
          <a:prstGeom prst="rect">
            <a:avLst/>
          </a:prstGeom>
        </p:spPr>
      </p:pic>
      <p:pic>
        <p:nvPicPr>
          <p:cNvPr id="4" name="Imagen 3" descr="Una persona con la mano en la cara&#10;&#10;Descripción generada automáticamente con confianza baja">
            <a:extLst>
              <a:ext uri="{FF2B5EF4-FFF2-40B4-BE49-F238E27FC236}">
                <a16:creationId xmlns:a16="http://schemas.microsoft.com/office/drawing/2014/main" id="{883A03AF-F2B8-4116-3A72-2256DDFE9149}"/>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a:ext>
            </a:extLst>
          </a:blip>
          <a:srcRect/>
          <a:stretch/>
        </p:blipFill>
        <p:spPr>
          <a:xfrm>
            <a:off x="8128856" y="0"/>
            <a:ext cx="4063143" cy="6868691"/>
          </a:xfrm>
          <a:prstGeom prst="rect">
            <a:avLst/>
          </a:prstGeom>
        </p:spPr>
      </p:pic>
      <p:sp>
        <p:nvSpPr>
          <p:cNvPr id="5" name="CuadroTexto 4">
            <a:extLst>
              <a:ext uri="{FF2B5EF4-FFF2-40B4-BE49-F238E27FC236}">
                <a16:creationId xmlns:a16="http://schemas.microsoft.com/office/drawing/2014/main" id="{849034F4-D6D5-F912-28FF-1C709D251D1F}"/>
              </a:ext>
            </a:extLst>
          </p:cNvPr>
          <p:cNvSpPr txBox="1"/>
          <p:nvPr/>
        </p:nvSpPr>
        <p:spPr>
          <a:xfrm>
            <a:off x="-1282" y="5079298"/>
            <a:ext cx="8128854" cy="156966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lvl="0" algn="ctr">
              <a:defRPr/>
            </a:pPr>
            <a:r>
              <a:rPr kumimoji="0" lang="es-ES" sz="3200" b="1" i="0" u="none" strike="noStrike" kern="1200" cap="none" spc="0" normalizeH="0" baseline="0" noProof="0" dirty="0">
                <a:ln/>
                <a:solidFill>
                  <a:srgbClr val="FFC000"/>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lang="ru-RU" sz="3200" b="1" dirty="0">
                <a:ln/>
                <a:solidFill>
                  <a:srgbClr val="FFC000"/>
                </a:solidFill>
                <a:effectLst>
                  <a:outerShdw blurRad="38100" dist="38100" dir="2700000" algn="tl">
                    <a:srgbClr val="000000">
                      <a:alpha val="43137"/>
                    </a:srgbClr>
                  </a:outerShdw>
                </a:effectLst>
                <a:latin typeface="Comic Sans MS" panose="030F0702030302020204" pitchFamily="66" charset="0"/>
              </a:rPr>
              <a:t>Взывают праведные, и Господь слышит, и от всех скорбей их избавляет их</a:t>
            </a:r>
            <a:r>
              <a:rPr kumimoji="0" lang="es-ES" sz="3200" b="1" i="0" u="none" strike="noStrike" kern="1200" cap="none" spc="0" normalizeH="0" baseline="0" noProof="0" dirty="0">
                <a:ln/>
                <a:solidFill>
                  <a:srgbClr val="FFC000"/>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2000" b="1" i="0" u="none" strike="noStrike" kern="1200" cap="none" spc="0" normalizeH="0" baseline="0" noProof="0" dirty="0">
                <a:ln/>
                <a:solidFill>
                  <a:srgbClr val="FFC000"/>
                </a:solidFill>
                <a:effectLst>
                  <a:outerShdw blurRad="38100" dist="38100" dir="2700000" algn="tl">
                    <a:srgbClr val="000000">
                      <a:alpha val="43137"/>
                    </a:srgbClr>
                  </a:outerShdw>
                </a:effectLst>
                <a:uLnTx/>
                <a:uFillTx/>
                <a:latin typeface="Comic Sans MS" panose="030F0702030302020204" pitchFamily="66" charset="0"/>
                <a:ea typeface="+mn-ea"/>
                <a:cs typeface="+mn-cs"/>
              </a:rPr>
              <a:t>(Psalms 3</a:t>
            </a:r>
            <a:r>
              <a:rPr kumimoji="0" lang="ru-RU" sz="2000" b="1" i="0" u="none" strike="noStrike" kern="1200" cap="none" spc="0" normalizeH="0" baseline="0" noProof="0" dirty="0">
                <a:ln/>
                <a:solidFill>
                  <a:srgbClr val="FFC000"/>
                </a:solidFill>
                <a:effectLst>
                  <a:outerShdw blurRad="38100" dist="38100" dir="2700000" algn="tl">
                    <a:srgbClr val="000000">
                      <a:alpha val="43137"/>
                    </a:srgbClr>
                  </a:outerShdw>
                </a:effectLst>
                <a:uLnTx/>
                <a:uFillTx/>
                <a:latin typeface="Comic Sans MS" panose="030F0702030302020204" pitchFamily="66" charset="0"/>
                <a:ea typeface="+mn-ea"/>
                <a:cs typeface="+mn-cs"/>
              </a:rPr>
              <a:t>3</a:t>
            </a:r>
            <a:r>
              <a:rPr kumimoji="0" lang="es-ES" sz="2000" b="1" i="0" u="none" strike="noStrike" kern="1200" cap="none" spc="0" normalizeH="0" baseline="0" noProof="0" dirty="0">
                <a:ln/>
                <a:solidFill>
                  <a:srgbClr val="FFC000"/>
                </a:solidFill>
                <a:effectLst>
                  <a:outerShdw blurRad="38100" dist="38100" dir="2700000" algn="tl">
                    <a:srgbClr val="000000">
                      <a:alpha val="43137"/>
                    </a:srgbClr>
                  </a:outerShdw>
                </a:effectLst>
                <a:uLnTx/>
                <a:uFillTx/>
                <a:latin typeface="Comic Sans MS" panose="030F0702030302020204" pitchFamily="66" charset="0"/>
                <a:ea typeface="+mn-ea"/>
                <a:cs typeface="+mn-cs"/>
              </a:rPr>
              <a:t>:1</a:t>
            </a:r>
            <a:r>
              <a:rPr kumimoji="0" lang="ru-RU" sz="2000" b="1" i="0" u="none" strike="noStrike" kern="1200" cap="none" spc="0" normalizeH="0" baseline="0" noProof="0" dirty="0">
                <a:ln/>
                <a:solidFill>
                  <a:srgbClr val="FFC000"/>
                </a:solidFill>
                <a:effectLst>
                  <a:outerShdw blurRad="38100" dist="38100" dir="2700000" algn="tl">
                    <a:srgbClr val="000000">
                      <a:alpha val="43137"/>
                    </a:srgbClr>
                  </a:outerShdw>
                </a:effectLst>
                <a:uLnTx/>
                <a:uFillTx/>
                <a:latin typeface="Comic Sans MS" panose="030F0702030302020204" pitchFamily="66" charset="0"/>
                <a:ea typeface="+mn-ea"/>
                <a:cs typeface="+mn-cs"/>
              </a:rPr>
              <a:t>8</a:t>
            </a:r>
            <a:r>
              <a:rPr kumimoji="0" lang="es-ES" sz="2000" b="1" i="0" u="none" strike="noStrike" kern="1200" cap="none" spc="0" normalizeH="0" baseline="0" noProof="0" dirty="0">
                <a:ln/>
                <a:solidFill>
                  <a:srgbClr val="FFC000"/>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endParaRPr kumimoji="0" lang="es-ES" sz="3200" b="1" i="0" u="none" strike="noStrike" kern="1200" cap="none" spc="0" normalizeH="0" baseline="0" noProof="0" dirty="0">
              <a:ln/>
              <a:solidFill>
                <a:srgbClr val="FFC000"/>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94957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0000"/>
            <a:duotone>
              <a:schemeClr val="accent1">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2A8AFB0-3E8A-F92A-3094-E2BD81F31F71}"/>
              </a:ext>
            </a:extLst>
          </p:cNvPr>
          <p:cNvSpPr txBox="1"/>
          <p:nvPr/>
        </p:nvSpPr>
        <p:spPr>
          <a:xfrm>
            <a:off x="6720840" y="4155002"/>
            <a:ext cx="5439784" cy="2554545"/>
          </a:xfrm>
          <a:prstGeom prst="rect">
            <a:avLst/>
          </a:prstGeom>
          <a:noFill/>
          <a:effectLst/>
        </p:spPr>
        <p:txBody>
          <a:bodyPr wrap="square" rtlCol="0">
            <a:spAutoFit/>
            <a:scene3d>
              <a:camera prst="orthographicFront"/>
              <a:lightRig rig="threePt" dir="t"/>
            </a:scene3d>
            <a:sp3d extrusionH="57150">
              <a:bevelT w="38100" h="38100"/>
            </a:sp3d>
          </a:bodyPr>
          <a:lstStyle/>
          <a:p>
            <a:pPr>
              <a:spcBef>
                <a:spcPts val="1200"/>
              </a:spcBef>
            </a:pPr>
            <a:r>
              <a:rPr lang="ru-RU" sz="2400" b="1" dirty="0">
                <a:solidFill>
                  <a:srgbClr val="FB40A8"/>
                </a:solidFill>
                <a:effectLst>
                  <a:outerShdw blurRad="50800" dist="38100" dir="2700000" algn="tl" rotWithShape="0">
                    <a:prstClr val="black">
                      <a:alpha val="40000"/>
                    </a:prstClr>
                  </a:outerShdw>
                </a:effectLst>
                <a:highlight>
                  <a:srgbClr val="FED6EC"/>
                </a:highlight>
              </a:rPr>
              <a:t>Господь знает </a:t>
            </a:r>
            <a:r>
              <a:rPr lang="en-US" sz="2400" b="1" dirty="0">
                <a:solidFill>
                  <a:srgbClr val="FB40A8"/>
                </a:solidFill>
                <a:effectLst>
                  <a:outerShdw blurRad="50800" dist="38100" dir="2700000" algn="tl" rotWithShape="0">
                    <a:prstClr val="black">
                      <a:alpha val="40000"/>
                    </a:prstClr>
                  </a:outerShdw>
                </a:effectLst>
                <a:highlight>
                  <a:srgbClr val="FED6EC"/>
                </a:highlight>
              </a:rPr>
              <a:t>(</a:t>
            </a:r>
            <a:r>
              <a:rPr lang="ru-RU" sz="2400" b="1" dirty="0" err="1">
                <a:solidFill>
                  <a:srgbClr val="FB40A8"/>
                </a:solidFill>
                <a:effectLst>
                  <a:outerShdw blurRad="50800" dist="38100" dir="2700000" algn="tl" rotWithShape="0">
                    <a:prstClr val="black">
                      <a:alpha val="40000"/>
                    </a:prstClr>
                  </a:outerShdw>
                </a:effectLst>
                <a:highlight>
                  <a:srgbClr val="FED6EC"/>
                </a:highlight>
              </a:rPr>
              <a:t>Пс</a:t>
            </a:r>
            <a:r>
              <a:rPr lang="en-US" sz="2400" b="1" dirty="0">
                <a:solidFill>
                  <a:srgbClr val="FB40A8"/>
                </a:solidFill>
                <a:effectLst>
                  <a:outerShdw blurRad="50800" dist="38100" dir="2700000" algn="tl" rotWithShape="0">
                    <a:prstClr val="black">
                      <a:alpha val="40000"/>
                    </a:prstClr>
                  </a:outerShdw>
                </a:effectLst>
                <a:highlight>
                  <a:srgbClr val="FED6EC"/>
                </a:highlight>
              </a:rPr>
              <a:t> 13</a:t>
            </a:r>
            <a:r>
              <a:rPr lang="ru-RU" sz="2400" b="1" dirty="0">
                <a:solidFill>
                  <a:srgbClr val="FB40A8"/>
                </a:solidFill>
                <a:effectLst>
                  <a:outerShdw blurRad="50800" dist="38100" dir="2700000" algn="tl" rotWithShape="0">
                    <a:prstClr val="black">
                      <a:alpha val="40000"/>
                    </a:prstClr>
                  </a:outerShdw>
                </a:effectLst>
                <a:highlight>
                  <a:srgbClr val="FED6EC"/>
                </a:highlight>
              </a:rPr>
              <a:t>8</a:t>
            </a:r>
            <a:r>
              <a:rPr lang="es-ES" sz="2400" b="1" dirty="0">
                <a:solidFill>
                  <a:srgbClr val="FB40A8"/>
                </a:solidFill>
                <a:effectLst>
                  <a:outerShdw blurRad="50800" dist="38100" dir="2700000" algn="tl" rotWithShape="0">
                    <a:prstClr val="black">
                      <a:alpha val="40000"/>
                    </a:prstClr>
                  </a:outerShdw>
                </a:effectLst>
                <a:highlight>
                  <a:srgbClr val="FED6EC"/>
                </a:highlight>
              </a:rPr>
              <a:t>).</a:t>
            </a:r>
          </a:p>
          <a:p>
            <a:pPr>
              <a:spcBef>
                <a:spcPts val="1200"/>
              </a:spcBef>
            </a:pPr>
            <a:r>
              <a:rPr lang="ru-RU" sz="2400" b="1" dirty="0">
                <a:solidFill>
                  <a:srgbClr val="9944BD"/>
                </a:solidFill>
                <a:effectLst>
                  <a:outerShdw blurRad="50800" dist="38100" dir="2700000" algn="tl" rotWithShape="0">
                    <a:prstClr val="black">
                      <a:alpha val="40000"/>
                    </a:prstClr>
                  </a:outerShdw>
                </a:effectLst>
                <a:highlight>
                  <a:srgbClr val="E8D4F0"/>
                </a:highlight>
              </a:rPr>
              <a:t>Господь заботится </a:t>
            </a:r>
            <a:r>
              <a:rPr lang="en-US" sz="2400" b="1" dirty="0">
                <a:solidFill>
                  <a:srgbClr val="9944BD"/>
                </a:solidFill>
                <a:effectLst>
                  <a:outerShdw blurRad="50800" dist="38100" dir="2700000" algn="tl" rotWithShape="0">
                    <a:prstClr val="black">
                      <a:alpha val="40000"/>
                    </a:prstClr>
                  </a:outerShdw>
                </a:effectLst>
                <a:highlight>
                  <a:srgbClr val="E8D4F0"/>
                </a:highlight>
              </a:rPr>
              <a:t>(</a:t>
            </a:r>
            <a:r>
              <a:rPr lang="ru-RU" sz="2400" b="1" dirty="0" err="1">
                <a:solidFill>
                  <a:srgbClr val="9944BD"/>
                </a:solidFill>
                <a:effectLst>
                  <a:outerShdw blurRad="50800" dist="38100" dir="2700000" algn="tl" rotWithShape="0">
                    <a:prstClr val="black">
                      <a:alpha val="40000"/>
                    </a:prstClr>
                  </a:outerShdw>
                </a:effectLst>
                <a:highlight>
                  <a:srgbClr val="E8D4F0"/>
                </a:highlight>
              </a:rPr>
              <a:t>Пс</a:t>
            </a:r>
            <a:r>
              <a:rPr lang="en-US" sz="2400" b="1" dirty="0">
                <a:solidFill>
                  <a:srgbClr val="9944BD"/>
                </a:solidFill>
                <a:effectLst>
                  <a:outerShdw blurRad="50800" dist="38100" dir="2700000" algn="tl" rotWithShape="0">
                    <a:prstClr val="black">
                      <a:alpha val="40000"/>
                    </a:prstClr>
                  </a:outerShdw>
                </a:effectLst>
                <a:highlight>
                  <a:srgbClr val="E8D4F0"/>
                </a:highlight>
              </a:rPr>
              <a:t> 12</a:t>
            </a:r>
            <a:r>
              <a:rPr lang="ru-RU" sz="2400" b="1" dirty="0">
                <a:solidFill>
                  <a:srgbClr val="9944BD"/>
                </a:solidFill>
                <a:effectLst>
                  <a:outerShdw blurRad="50800" dist="38100" dir="2700000" algn="tl" rotWithShape="0">
                    <a:prstClr val="black">
                      <a:alpha val="40000"/>
                    </a:prstClr>
                  </a:outerShdw>
                </a:effectLst>
                <a:highlight>
                  <a:srgbClr val="E8D4F0"/>
                </a:highlight>
              </a:rPr>
              <a:t>0</a:t>
            </a:r>
            <a:r>
              <a:rPr lang="es-ES" sz="2400" b="1" dirty="0">
                <a:solidFill>
                  <a:srgbClr val="9944BD"/>
                </a:solidFill>
                <a:effectLst>
                  <a:outerShdw blurRad="50800" dist="38100" dir="2700000" algn="tl" rotWithShape="0">
                    <a:prstClr val="black">
                      <a:alpha val="40000"/>
                    </a:prstClr>
                  </a:outerShdw>
                </a:effectLst>
                <a:highlight>
                  <a:srgbClr val="E8D4F0"/>
                </a:highlight>
              </a:rPr>
              <a:t>).</a:t>
            </a:r>
          </a:p>
          <a:p>
            <a:pPr>
              <a:spcBef>
                <a:spcPts val="1200"/>
              </a:spcBef>
            </a:pPr>
            <a:r>
              <a:rPr lang="ru-RU" sz="2400" b="1" dirty="0">
                <a:solidFill>
                  <a:srgbClr val="409DBA"/>
                </a:solidFill>
                <a:effectLst>
                  <a:outerShdw blurRad="50800" dist="38100" dir="2700000" algn="tl" rotWithShape="0">
                    <a:prstClr val="black">
                      <a:alpha val="40000"/>
                    </a:prstClr>
                  </a:outerShdw>
                </a:effectLst>
                <a:highlight>
                  <a:srgbClr val="C1DFE9"/>
                </a:highlight>
              </a:rPr>
              <a:t>Господь защищает </a:t>
            </a:r>
            <a:r>
              <a:rPr lang="en-US" sz="2400" b="1" dirty="0">
                <a:solidFill>
                  <a:srgbClr val="409DBA"/>
                </a:solidFill>
                <a:effectLst>
                  <a:outerShdw blurRad="50800" dist="38100" dir="2700000" algn="tl" rotWithShape="0">
                    <a:prstClr val="black">
                      <a:alpha val="40000"/>
                    </a:prstClr>
                  </a:outerShdw>
                </a:effectLst>
                <a:highlight>
                  <a:srgbClr val="C1DFE9"/>
                </a:highlight>
              </a:rPr>
              <a:t>(</a:t>
            </a:r>
            <a:r>
              <a:rPr lang="ru-RU" sz="2400" b="1" dirty="0" err="1">
                <a:solidFill>
                  <a:srgbClr val="409DBA"/>
                </a:solidFill>
                <a:effectLst>
                  <a:outerShdw blurRad="50800" dist="38100" dir="2700000" algn="tl" rotWithShape="0">
                    <a:prstClr val="black">
                      <a:alpha val="40000"/>
                    </a:prstClr>
                  </a:outerShdw>
                </a:effectLst>
                <a:highlight>
                  <a:srgbClr val="C1DFE9"/>
                </a:highlight>
              </a:rPr>
              <a:t>Пс</a:t>
            </a:r>
            <a:r>
              <a:rPr lang="en-US" sz="2400" b="1" dirty="0">
                <a:solidFill>
                  <a:srgbClr val="409DBA"/>
                </a:solidFill>
                <a:effectLst>
                  <a:outerShdw blurRad="50800" dist="38100" dir="2700000" algn="tl" rotWithShape="0">
                    <a:prstClr val="black">
                      <a:alpha val="40000"/>
                    </a:prstClr>
                  </a:outerShdw>
                </a:effectLst>
                <a:highlight>
                  <a:srgbClr val="C1DFE9"/>
                </a:highlight>
              </a:rPr>
              <a:t>17</a:t>
            </a:r>
            <a:r>
              <a:rPr lang="es-ES" sz="2400" b="1" dirty="0">
                <a:solidFill>
                  <a:srgbClr val="409DBA"/>
                </a:solidFill>
                <a:effectLst>
                  <a:outerShdw blurRad="50800" dist="38100" dir="2700000" algn="tl" rotWithShape="0">
                    <a:prstClr val="black">
                      <a:alpha val="40000"/>
                    </a:prstClr>
                  </a:outerShdw>
                </a:effectLst>
                <a:highlight>
                  <a:srgbClr val="C1DFE9"/>
                </a:highlight>
              </a:rPr>
              <a:t>).</a:t>
            </a:r>
          </a:p>
          <a:p>
            <a:pPr>
              <a:spcBef>
                <a:spcPts val="1200"/>
              </a:spcBef>
            </a:pPr>
            <a:r>
              <a:rPr lang="ru-RU" sz="2400" b="1" u="sng" dirty="0">
                <a:solidFill>
                  <a:srgbClr val="3EB85F"/>
                </a:solidFill>
                <a:effectLst>
                  <a:outerShdw blurRad="50800" dist="38100" dir="2700000" algn="tl" rotWithShape="0">
                    <a:prstClr val="black">
                      <a:alpha val="40000"/>
                    </a:prstClr>
                  </a:outerShdw>
                </a:effectLst>
                <a:highlight>
                  <a:srgbClr val="C6ECD0"/>
                </a:highlight>
              </a:rPr>
              <a:t>Господь избавляет </a:t>
            </a:r>
            <a:r>
              <a:rPr lang="en-US" sz="2400" b="1" dirty="0">
                <a:solidFill>
                  <a:srgbClr val="3EB85F"/>
                </a:solidFill>
                <a:effectLst>
                  <a:outerShdw blurRad="50800" dist="38100" dir="2700000" algn="tl" rotWithShape="0">
                    <a:prstClr val="black">
                      <a:alpha val="40000"/>
                    </a:prstClr>
                  </a:outerShdw>
                </a:effectLst>
                <a:highlight>
                  <a:srgbClr val="C6ECD0"/>
                </a:highlight>
              </a:rPr>
              <a:t>(</a:t>
            </a:r>
            <a:r>
              <a:rPr lang="ru-RU" sz="2400" b="1" dirty="0" err="1">
                <a:solidFill>
                  <a:srgbClr val="3EB85F"/>
                </a:solidFill>
                <a:effectLst>
                  <a:outerShdw blurRad="50800" dist="38100" dir="2700000" algn="tl" rotWithShape="0">
                    <a:prstClr val="black">
                      <a:alpha val="40000"/>
                    </a:prstClr>
                  </a:outerShdw>
                </a:effectLst>
                <a:highlight>
                  <a:srgbClr val="C6ECD0"/>
                </a:highlight>
              </a:rPr>
              <a:t>Пс</a:t>
            </a:r>
            <a:r>
              <a:rPr lang="en-US" sz="2400" b="1" dirty="0">
                <a:solidFill>
                  <a:srgbClr val="3EB85F"/>
                </a:solidFill>
                <a:effectLst>
                  <a:outerShdw blurRad="50800" dist="38100" dir="2700000" algn="tl" rotWithShape="0">
                    <a:prstClr val="black">
                      <a:alpha val="40000"/>
                    </a:prstClr>
                  </a:outerShdw>
                </a:effectLst>
                <a:highlight>
                  <a:srgbClr val="C6ECD0"/>
                </a:highlight>
              </a:rPr>
              <a:t> 11</a:t>
            </a:r>
            <a:r>
              <a:rPr lang="ru-RU" sz="2400" b="1" dirty="0">
                <a:solidFill>
                  <a:srgbClr val="3EB85F"/>
                </a:solidFill>
                <a:effectLst>
                  <a:outerShdw blurRad="50800" dist="38100" dir="2700000" algn="tl" rotWithShape="0">
                    <a:prstClr val="black">
                      <a:alpha val="40000"/>
                    </a:prstClr>
                  </a:outerShdw>
                </a:effectLst>
                <a:highlight>
                  <a:srgbClr val="C6ECD0"/>
                </a:highlight>
              </a:rPr>
              <a:t>3</a:t>
            </a:r>
            <a:r>
              <a:rPr lang="es-ES" sz="2400" b="1" dirty="0">
                <a:solidFill>
                  <a:srgbClr val="3EB85F"/>
                </a:solidFill>
                <a:effectLst>
                  <a:outerShdw blurRad="50800" dist="38100" dir="2700000" algn="tl" rotWithShape="0">
                    <a:prstClr val="black">
                      <a:alpha val="40000"/>
                    </a:prstClr>
                  </a:outerShdw>
                </a:effectLst>
                <a:highlight>
                  <a:srgbClr val="C6ECD0"/>
                </a:highlight>
              </a:rPr>
              <a:t>).</a:t>
            </a:r>
          </a:p>
          <a:p>
            <a:pPr>
              <a:spcBef>
                <a:spcPts val="1200"/>
              </a:spcBef>
            </a:pPr>
            <a:r>
              <a:rPr lang="ru-RU" sz="2400" b="1" dirty="0">
                <a:solidFill>
                  <a:srgbClr val="B77B3D"/>
                </a:solidFill>
                <a:effectLst>
                  <a:outerShdw blurRad="50800" dist="38100" dir="2700000" algn="tl" rotWithShape="0">
                    <a:prstClr val="black">
                      <a:alpha val="40000"/>
                    </a:prstClr>
                  </a:outerShdw>
                </a:effectLst>
                <a:highlight>
                  <a:srgbClr val="F2E4D6"/>
                </a:highlight>
              </a:rPr>
              <a:t>Господь слышит и спасает</a:t>
            </a:r>
            <a:r>
              <a:rPr lang="es-ES" sz="2400" b="1" dirty="0">
                <a:solidFill>
                  <a:srgbClr val="B77B3D"/>
                </a:solidFill>
                <a:effectLst>
                  <a:outerShdw blurRad="50800" dist="38100" dir="2700000" algn="tl" rotWithShape="0">
                    <a:prstClr val="black">
                      <a:alpha val="40000"/>
                    </a:prstClr>
                  </a:outerShdw>
                </a:effectLst>
                <a:highlight>
                  <a:srgbClr val="F2E4D6"/>
                </a:highlight>
              </a:rPr>
              <a:t>.</a:t>
            </a:r>
          </a:p>
        </p:txBody>
      </p:sp>
      <p:sp>
        <p:nvSpPr>
          <p:cNvPr id="3" name="CuadroTexto 2">
            <a:extLst>
              <a:ext uri="{FF2B5EF4-FFF2-40B4-BE49-F238E27FC236}">
                <a16:creationId xmlns:a16="http://schemas.microsoft.com/office/drawing/2014/main" id="{A8870553-E4E7-D530-265B-5DC8EAE539B7}"/>
              </a:ext>
            </a:extLst>
          </p:cNvPr>
          <p:cNvSpPr txBox="1"/>
          <p:nvPr/>
        </p:nvSpPr>
        <p:spPr>
          <a:xfrm>
            <a:off x="195609" y="184335"/>
            <a:ext cx="6912507" cy="1200329"/>
          </a:xfrm>
          <a:prstGeom prst="rect">
            <a:avLst/>
          </a:prstGeom>
          <a:noFill/>
        </p:spPr>
        <p:txBody>
          <a:bodyPr wrap="square" rtlCol="0">
            <a:spAutoFit/>
          </a:bodyPr>
          <a:lstStyle/>
          <a:p>
            <a:pPr>
              <a:spcBef>
                <a:spcPts val="600"/>
              </a:spcBef>
            </a:pPr>
            <a:r>
              <a:rPr lang="ru-RU" sz="2400" b="1" dirty="0"/>
              <a:t>Господь не является далеким и пассивным богом. Он знает нас, заботится о нас, защищает и освобождает нас.</a:t>
            </a:r>
            <a:r>
              <a:rPr lang="es-ES" sz="2400" b="1" dirty="0"/>
              <a:t>.</a:t>
            </a:r>
          </a:p>
        </p:txBody>
      </p:sp>
      <p:pic>
        <p:nvPicPr>
          <p:cNvPr id="5" name="Imagen 4" descr="Imagen que contiene exterior, hombre, parado, mujer&#10;&#10;Descripción generada automáticamente">
            <a:extLst>
              <a:ext uri="{FF2B5EF4-FFF2-40B4-BE49-F238E27FC236}">
                <a16:creationId xmlns:a16="http://schemas.microsoft.com/office/drawing/2014/main" id="{A883FD5E-1FA9-9872-C39D-FE04F270162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7237009" y="200692"/>
            <a:ext cx="2372457" cy="3727592"/>
          </a:xfrm>
          <a:prstGeom prst="round2DiagRect">
            <a:avLst>
              <a:gd name="adj1" fmla="val 16667"/>
              <a:gd name="adj2" fmla="val 0"/>
            </a:avLst>
          </a:prstGeom>
          <a:ln w="88900" cap="sq">
            <a:solidFill>
              <a:schemeClr val="accent1">
                <a:lumMod val="60000"/>
                <a:lumOff val="40000"/>
              </a:schemeClr>
            </a:solidFill>
            <a:miter lim="800000"/>
          </a:ln>
          <a:effectLst>
            <a:outerShdw blurRad="254000" algn="tl" rotWithShape="0">
              <a:srgbClr val="000000">
                <a:alpha val="43000"/>
              </a:srgbClr>
            </a:outerShdw>
          </a:effectLst>
          <a:scene3d>
            <a:camera prst="orthographicFront"/>
            <a:lightRig rig="threePt" dir="t"/>
          </a:scene3d>
          <a:sp3d>
            <a:bevelT prst="angle"/>
          </a:sp3d>
        </p:spPr>
      </p:pic>
      <p:pic>
        <p:nvPicPr>
          <p:cNvPr id="7" name="Imagen 6" descr="Imagen que contiene interior, edificio, fuego, cocina&#10;&#10;Descripción generada automáticamente">
            <a:extLst>
              <a:ext uri="{FF2B5EF4-FFF2-40B4-BE49-F238E27FC236}">
                <a16:creationId xmlns:a16="http://schemas.microsoft.com/office/drawing/2014/main" id="{736E7BD4-E2F6-A284-DBD0-BC7D35E405B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738359" y="200692"/>
            <a:ext cx="2372458" cy="3727592"/>
          </a:xfrm>
          <a:prstGeom prst="round2DiagRect">
            <a:avLst>
              <a:gd name="adj1" fmla="val 16667"/>
              <a:gd name="adj2" fmla="val 0"/>
            </a:avLst>
          </a:prstGeom>
          <a:ln w="88900" cap="sq">
            <a:solidFill>
              <a:srgbClr val="FF6161"/>
            </a:solidFill>
            <a:miter lim="800000"/>
          </a:ln>
          <a:effectLst>
            <a:outerShdw blurRad="254000" algn="tl" rotWithShape="0">
              <a:srgbClr val="000000">
                <a:alpha val="43000"/>
              </a:srgbClr>
            </a:outerShdw>
          </a:effectLst>
          <a:scene3d>
            <a:camera prst="orthographicFront"/>
            <a:lightRig rig="threePt" dir="t"/>
          </a:scene3d>
          <a:sp3d>
            <a:bevelT prst="angle"/>
          </a:sp3d>
        </p:spPr>
      </p:pic>
      <p:pic>
        <p:nvPicPr>
          <p:cNvPr id="9" name="Imagen 8" descr="Imagen que contiene gente, grupo, parado, pila&#10;&#10;Descripción generada automáticamente">
            <a:extLst>
              <a:ext uri="{FF2B5EF4-FFF2-40B4-BE49-F238E27FC236}">
                <a16:creationId xmlns:a16="http://schemas.microsoft.com/office/drawing/2014/main" id="{64F827AE-DB05-FB7E-1AF3-16F4FCCD3A2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a:off x="391205" y="3779049"/>
            <a:ext cx="5145743" cy="3086424"/>
          </a:xfrm>
          <a:prstGeom prst="round2DiagRect">
            <a:avLst>
              <a:gd name="adj1" fmla="val 16667"/>
              <a:gd name="adj2" fmla="val 15271"/>
            </a:avLst>
          </a:prstGeom>
          <a:ln w="88900" cap="sq">
            <a:solidFill>
              <a:schemeClr val="accent4">
                <a:lumMod val="60000"/>
                <a:lumOff val="40000"/>
              </a:schemeClr>
            </a:solidFill>
            <a:miter lim="800000"/>
          </a:ln>
          <a:effectLst>
            <a:outerShdw blurRad="254000" algn="tl" rotWithShape="0">
              <a:srgbClr val="000000">
                <a:alpha val="43000"/>
              </a:srgbClr>
            </a:outerShdw>
          </a:effectLst>
          <a:scene3d>
            <a:camera prst="orthographicFront"/>
            <a:lightRig rig="threePt" dir="t"/>
          </a:scene3d>
          <a:sp3d>
            <a:bevelT prst="angle"/>
          </a:sp3d>
        </p:spPr>
      </p:pic>
      <p:pic>
        <p:nvPicPr>
          <p:cNvPr id="12" name="Imagen 11" descr="Icono&#10;&#10;Descripción generada automáticamente">
            <a:extLst>
              <a:ext uri="{FF2B5EF4-FFF2-40B4-BE49-F238E27FC236}">
                <a16:creationId xmlns:a16="http://schemas.microsoft.com/office/drawing/2014/main" id="{DC3BCAF7-E533-2BA0-A248-1C58BB883F0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204614" y="6240592"/>
            <a:ext cx="483365" cy="423646"/>
          </a:xfrm>
          <a:prstGeom prst="rect">
            <a:avLst/>
          </a:prstGeom>
          <a:effectLst>
            <a:outerShdw blurRad="50800" dist="38100" dir="8100000" algn="tr" rotWithShape="0">
              <a:prstClr val="black">
                <a:alpha val="40000"/>
              </a:prstClr>
            </a:outerShdw>
          </a:effectLst>
        </p:spPr>
      </p:pic>
      <p:pic>
        <p:nvPicPr>
          <p:cNvPr id="13" name="Imagen 12" descr="Icono&#10;&#10;Descripción generada automáticamente">
            <a:extLst>
              <a:ext uri="{FF2B5EF4-FFF2-40B4-BE49-F238E27FC236}">
                <a16:creationId xmlns:a16="http://schemas.microsoft.com/office/drawing/2014/main" id="{2746D9BB-4F4E-D36D-E083-B77AB112AC4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204614" y="5723343"/>
            <a:ext cx="483365" cy="423646"/>
          </a:xfrm>
          <a:prstGeom prst="rect">
            <a:avLst/>
          </a:prstGeom>
          <a:effectLst>
            <a:outerShdw blurRad="50800" dist="38100" dir="8100000" algn="tr" rotWithShape="0">
              <a:prstClr val="black">
                <a:alpha val="40000"/>
              </a:prstClr>
            </a:outerShdw>
          </a:effectLst>
        </p:spPr>
      </p:pic>
      <p:pic>
        <p:nvPicPr>
          <p:cNvPr id="14" name="Imagen 13" descr="Icono&#10;&#10;Descripción generada automáticamente">
            <a:extLst>
              <a:ext uri="{FF2B5EF4-FFF2-40B4-BE49-F238E27FC236}">
                <a16:creationId xmlns:a16="http://schemas.microsoft.com/office/drawing/2014/main" id="{E9E260EC-31A8-D49C-372F-DCDA60350BE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204614" y="5206093"/>
            <a:ext cx="483365" cy="423646"/>
          </a:xfrm>
          <a:prstGeom prst="rect">
            <a:avLst/>
          </a:prstGeom>
          <a:effectLst>
            <a:outerShdw blurRad="50800" dist="38100" dir="8100000" algn="tr" rotWithShape="0">
              <a:prstClr val="black">
                <a:alpha val="40000"/>
              </a:prstClr>
            </a:outerShdw>
          </a:effectLst>
        </p:spPr>
      </p:pic>
      <p:pic>
        <p:nvPicPr>
          <p:cNvPr id="15" name="Imagen 14" descr="Icono&#10;&#10;Descripción generada automáticamente">
            <a:extLst>
              <a:ext uri="{FF2B5EF4-FFF2-40B4-BE49-F238E27FC236}">
                <a16:creationId xmlns:a16="http://schemas.microsoft.com/office/drawing/2014/main" id="{7F3DC7A4-007C-3A3D-FA13-14EC7AE19C3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204614" y="4688843"/>
            <a:ext cx="483365" cy="423646"/>
          </a:xfrm>
          <a:prstGeom prst="rect">
            <a:avLst/>
          </a:prstGeom>
          <a:effectLst>
            <a:outerShdw blurRad="50800" dist="38100" dir="8100000" algn="tr" rotWithShape="0">
              <a:prstClr val="black">
                <a:alpha val="40000"/>
              </a:prstClr>
            </a:outerShdw>
          </a:effectLst>
        </p:spPr>
      </p:pic>
      <p:pic>
        <p:nvPicPr>
          <p:cNvPr id="16" name="Imagen 15" descr="Icono&#10;&#10;Descripción generada automáticamente con confianza media">
            <a:extLst>
              <a:ext uri="{FF2B5EF4-FFF2-40B4-BE49-F238E27FC236}">
                <a16:creationId xmlns:a16="http://schemas.microsoft.com/office/drawing/2014/main" id="{5A147FB6-991B-CA04-745E-706FB633FDA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204614" y="4171593"/>
            <a:ext cx="483365" cy="423646"/>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AF0A1661-9461-327B-1E54-D9CF40B666EE}"/>
              </a:ext>
            </a:extLst>
          </p:cNvPr>
          <p:cNvSpPr txBox="1"/>
          <p:nvPr/>
        </p:nvSpPr>
        <p:spPr>
          <a:xfrm>
            <a:off x="195609" y="2907764"/>
            <a:ext cx="7168006" cy="830997"/>
          </a:xfrm>
          <a:prstGeom prst="rect">
            <a:avLst/>
          </a:prstGeom>
          <a:noFill/>
        </p:spPr>
        <p:txBody>
          <a:bodyPr wrap="square">
            <a:spAutoFit/>
          </a:bodyPr>
          <a:lstStyle/>
          <a:p>
            <a:pPr>
              <a:spcBef>
                <a:spcPts val="600"/>
              </a:spcBef>
            </a:pPr>
            <a:r>
              <a:rPr lang="ru-RU" sz="2400" b="1" dirty="0"/>
              <a:t>Мы не одиноки в своих трудностях; у нас есть Господь, который приходит на нашу защиту</a:t>
            </a:r>
            <a:r>
              <a:rPr lang="es-ES" sz="2400" b="1" dirty="0"/>
              <a:t>.</a:t>
            </a:r>
          </a:p>
        </p:txBody>
      </p:sp>
      <p:sp>
        <p:nvSpPr>
          <p:cNvPr id="10" name="CuadroTexto 9">
            <a:extLst>
              <a:ext uri="{FF2B5EF4-FFF2-40B4-BE49-F238E27FC236}">
                <a16:creationId xmlns:a16="http://schemas.microsoft.com/office/drawing/2014/main" id="{72F952DA-5FED-4849-84D9-560BBAACBF5F}"/>
              </a:ext>
            </a:extLst>
          </p:cNvPr>
          <p:cNvSpPr txBox="1"/>
          <p:nvPr/>
        </p:nvSpPr>
        <p:spPr>
          <a:xfrm>
            <a:off x="195609" y="1338104"/>
            <a:ext cx="7041400" cy="1569660"/>
          </a:xfrm>
          <a:prstGeom prst="rect">
            <a:avLst/>
          </a:prstGeom>
          <a:noFill/>
        </p:spPr>
        <p:txBody>
          <a:bodyPr wrap="square">
            <a:spAutoFit/>
          </a:bodyPr>
          <a:lstStyle/>
          <a:p>
            <a:pPr>
              <a:spcBef>
                <a:spcPts val="600"/>
              </a:spcBef>
            </a:pPr>
            <a:r>
              <a:rPr lang="ru-RU" sz="2400" b="1" dirty="0"/>
              <a:t>Бог слышит нас и действует от нашего имени. Таков был опыт народа Израиля; и опыт псалмопевцев, взывавших к Богу в трудные времена.</a:t>
            </a:r>
            <a:endParaRPr lang="es-ES" sz="2400" b="1" dirty="0"/>
          </a:p>
        </p:txBody>
      </p:sp>
    </p:spTree>
    <p:extLst>
      <p:ext uri="{BB962C8B-B14F-4D97-AF65-F5344CB8AC3E}">
        <p14:creationId xmlns:p14="http://schemas.microsoft.com/office/powerpoint/2010/main" val="3447180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par>
                                <p:cTn id="15" presetID="2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7"/>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145">
                                          <p:stCondLst>
                                            <p:cond delay="0"/>
                                          </p:stCondLst>
                                        </p:cTn>
                                        <p:tgtEl>
                                          <p:spTgt spid="16"/>
                                        </p:tgtEl>
                                      </p:cBhvr>
                                    </p:animEffect>
                                    <p:anim calcmode="lin" valueType="num">
                                      <p:cBhvr>
                                        <p:cTn id="48" dur="456"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9" dur="166"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0" dur="166" tmFilter="0, 0; 0.125,0.2665; 0.25,0.4; 0.375,0.465; 0.5,0.5;  0.625,0.535; 0.75,0.6; 0.875,0.7335; 1,1">
                                          <p:stCondLst>
                                            <p:cond delay="166"/>
                                          </p:stCondLst>
                                        </p:cTn>
                                        <p:tgtEl>
                                          <p:spTgt spid="16"/>
                                        </p:tgtEl>
                                        <p:attrNameLst>
                                          <p:attrName>ppt_y</p:attrName>
                                        </p:attrNameLst>
                                      </p:cBhvr>
                                      <p:tavLst>
                                        <p:tav tm="0" fmla="#ppt_y-sin(pi*$)/9">
                                          <p:val>
                                            <p:fltVal val="0"/>
                                          </p:val>
                                        </p:tav>
                                        <p:tav tm="100000">
                                          <p:val>
                                            <p:fltVal val="1"/>
                                          </p:val>
                                        </p:tav>
                                      </p:tavLst>
                                    </p:anim>
                                    <p:anim calcmode="lin" valueType="num">
                                      <p:cBhvr>
                                        <p:cTn id="51" dur="83" tmFilter="0, 0; 0.125,0.2665; 0.25,0.4; 0.375,0.465; 0.5,0.5;  0.625,0.535; 0.75,0.6; 0.875,0.7335; 1,1">
                                          <p:stCondLst>
                                            <p:cond delay="331"/>
                                          </p:stCondLst>
                                        </p:cTn>
                                        <p:tgtEl>
                                          <p:spTgt spid="16"/>
                                        </p:tgtEl>
                                        <p:attrNameLst>
                                          <p:attrName>ppt_y</p:attrName>
                                        </p:attrNameLst>
                                      </p:cBhvr>
                                      <p:tavLst>
                                        <p:tav tm="0" fmla="#ppt_y-sin(pi*$)/27">
                                          <p:val>
                                            <p:fltVal val="0"/>
                                          </p:val>
                                        </p:tav>
                                        <p:tav tm="100000">
                                          <p:val>
                                            <p:fltVal val="1"/>
                                          </p:val>
                                        </p:tav>
                                      </p:tavLst>
                                    </p:anim>
                                    <p:anim calcmode="lin" valueType="num">
                                      <p:cBhvr>
                                        <p:cTn id="52" dur="41" tmFilter="0, 0; 0.125,0.2665; 0.25,0.4; 0.375,0.465; 0.5,0.5;  0.625,0.535; 0.75,0.6; 0.875,0.7335; 1,1">
                                          <p:stCondLst>
                                            <p:cond delay="414"/>
                                          </p:stCondLst>
                                        </p:cTn>
                                        <p:tgtEl>
                                          <p:spTgt spid="16"/>
                                        </p:tgtEl>
                                        <p:attrNameLst>
                                          <p:attrName>ppt_y</p:attrName>
                                        </p:attrNameLst>
                                      </p:cBhvr>
                                      <p:tavLst>
                                        <p:tav tm="0" fmla="#ppt_y-sin(pi*$)/81">
                                          <p:val>
                                            <p:fltVal val="0"/>
                                          </p:val>
                                        </p:tav>
                                        <p:tav tm="100000">
                                          <p:val>
                                            <p:fltVal val="1"/>
                                          </p:val>
                                        </p:tav>
                                      </p:tavLst>
                                    </p:anim>
                                    <p:animScale>
                                      <p:cBhvr>
                                        <p:cTn id="53" dur="7">
                                          <p:stCondLst>
                                            <p:cond delay="162"/>
                                          </p:stCondLst>
                                        </p:cTn>
                                        <p:tgtEl>
                                          <p:spTgt spid="16"/>
                                        </p:tgtEl>
                                      </p:cBhvr>
                                      <p:to x="100000" y="60000"/>
                                    </p:animScale>
                                    <p:animScale>
                                      <p:cBhvr>
                                        <p:cTn id="54" dur="41" decel="50000">
                                          <p:stCondLst>
                                            <p:cond delay="169"/>
                                          </p:stCondLst>
                                        </p:cTn>
                                        <p:tgtEl>
                                          <p:spTgt spid="16"/>
                                        </p:tgtEl>
                                      </p:cBhvr>
                                      <p:to x="100000" y="100000"/>
                                    </p:animScale>
                                    <p:animScale>
                                      <p:cBhvr>
                                        <p:cTn id="55" dur="7">
                                          <p:stCondLst>
                                            <p:cond delay="328"/>
                                          </p:stCondLst>
                                        </p:cTn>
                                        <p:tgtEl>
                                          <p:spTgt spid="16"/>
                                        </p:tgtEl>
                                      </p:cBhvr>
                                      <p:to x="100000" y="80000"/>
                                    </p:animScale>
                                    <p:animScale>
                                      <p:cBhvr>
                                        <p:cTn id="56" dur="41" decel="50000">
                                          <p:stCondLst>
                                            <p:cond delay="335"/>
                                          </p:stCondLst>
                                        </p:cTn>
                                        <p:tgtEl>
                                          <p:spTgt spid="16"/>
                                        </p:tgtEl>
                                      </p:cBhvr>
                                      <p:to x="100000" y="100000"/>
                                    </p:animScale>
                                    <p:animScale>
                                      <p:cBhvr>
                                        <p:cTn id="57" dur="7">
                                          <p:stCondLst>
                                            <p:cond delay="410"/>
                                          </p:stCondLst>
                                        </p:cTn>
                                        <p:tgtEl>
                                          <p:spTgt spid="16"/>
                                        </p:tgtEl>
                                      </p:cBhvr>
                                      <p:to x="100000" y="90000"/>
                                    </p:animScale>
                                    <p:animScale>
                                      <p:cBhvr>
                                        <p:cTn id="58" dur="41" decel="50000">
                                          <p:stCondLst>
                                            <p:cond delay="417"/>
                                          </p:stCondLst>
                                        </p:cTn>
                                        <p:tgtEl>
                                          <p:spTgt spid="16"/>
                                        </p:tgtEl>
                                      </p:cBhvr>
                                      <p:to x="100000" y="100000"/>
                                    </p:animScale>
                                    <p:animScale>
                                      <p:cBhvr>
                                        <p:cTn id="59" dur="7">
                                          <p:stCondLst>
                                            <p:cond delay="452"/>
                                          </p:stCondLst>
                                        </p:cTn>
                                        <p:tgtEl>
                                          <p:spTgt spid="16"/>
                                        </p:tgtEl>
                                      </p:cBhvr>
                                      <p:to x="100000" y="95000"/>
                                    </p:animScale>
                                    <p:animScale>
                                      <p:cBhvr>
                                        <p:cTn id="60" dur="41" decel="50000">
                                          <p:stCondLst>
                                            <p:cond delay="459"/>
                                          </p:stCondLst>
                                        </p:cTn>
                                        <p:tgtEl>
                                          <p:spTgt spid="16"/>
                                        </p:tgtEl>
                                      </p:cBhvr>
                                      <p:to x="100000" y="100000"/>
                                    </p:animScale>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2">
                                            <p:txEl>
                                              <p:pRg st="0" end="0"/>
                                            </p:txEl>
                                          </p:spTgt>
                                        </p:tgtEl>
                                        <p:attrNameLst>
                                          <p:attrName>style.visibility</p:attrName>
                                        </p:attrNameLst>
                                      </p:cBhvr>
                                      <p:to>
                                        <p:strVal val="visible"/>
                                      </p:to>
                                    </p:set>
                                    <p:animEffect transition="in" filter="wipe(left)">
                                      <p:cBhvr>
                                        <p:cTn id="64" dur="500"/>
                                        <p:tgtEl>
                                          <p:spTgt spid="2">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nodeType="click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wipe(down)">
                                      <p:cBhvr>
                                        <p:cTn id="69" dur="145">
                                          <p:stCondLst>
                                            <p:cond delay="0"/>
                                          </p:stCondLst>
                                        </p:cTn>
                                        <p:tgtEl>
                                          <p:spTgt spid="15"/>
                                        </p:tgtEl>
                                      </p:cBhvr>
                                    </p:animEffect>
                                    <p:anim calcmode="lin" valueType="num">
                                      <p:cBhvr>
                                        <p:cTn id="70" dur="456"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71" dur="166"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72" dur="166" tmFilter="0, 0; 0.125,0.2665; 0.25,0.4; 0.375,0.465; 0.5,0.5;  0.625,0.535; 0.75,0.6; 0.875,0.7335; 1,1">
                                          <p:stCondLst>
                                            <p:cond delay="166"/>
                                          </p:stCondLst>
                                        </p:cTn>
                                        <p:tgtEl>
                                          <p:spTgt spid="15"/>
                                        </p:tgtEl>
                                        <p:attrNameLst>
                                          <p:attrName>ppt_y</p:attrName>
                                        </p:attrNameLst>
                                      </p:cBhvr>
                                      <p:tavLst>
                                        <p:tav tm="0" fmla="#ppt_y-sin(pi*$)/9">
                                          <p:val>
                                            <p:fltVal val="0"/>
                                          </p:val>
                                        </p:tav>
                                        <p:tav tm="100000">
                                          <p:val>
                                            <p:fltVal val="1"/>
                                          </p:val>
                                        </p:tav>
                                      </p:tavLst>
                                    </p:anim>
                                    <p:anim calcmode="lin" valueType="num">
                                      <p:cBhvr>
                                        <p:cTn id="73" dur="83" tmFilter="0, 0; 0.125,0.2665; 0.25,0.4; 0.375,0.465; 0.5,0.5;  0.625,0.535; 0.75,0.6; 0.875,0.7335; 1,1">
                                          <p:stCondLst>
                                            <p:cond delay="331"/>
                                          </p:stCondLst>
                                        </p:cTn>
                                        <p:tgtEl>
                                          <p:spTgt spid="15"/>
                                        </p:tgtEl>
                                        <p:attrNameLst>
                                          <p:attrName>ppt_y</p:attrName>
                                        </p:attrNameLst>
                                      </p:cBhvr>
                                      <p:tavLst>
                                        <p:tav tm="0" fmla="#ppt_y-sin(pi*$)/27">
                                          <p:val>
                                            <p:fltVal val="0"/>
                                          </p:val>
                                        </p:tav>
                                        <p:tav tm="100000">
                                          <p:val>
                                            <p:fltVal val="1"/>
                                          </p:val>
                                        </p:tav>
                                      </p:tavLst>
                                    </p:anim>
                                    <p:anim calcmode="lin" valueType="num">
                                      <p:cBhvr>
                                        <p:cTn id="74" dur="41" tmFilter="0, 0; 0.125,0.2665; 0.25,0.4; 0.375,0.465; 0.5,0.5;  0.625,0.535; 0.75,0.6; 0.875,0.7335; 1,1">
                                          <p:stCondLst>
                                            <p:cond delay="414"/>
                                          </p:stCondLst>
                                        </p:cTn>
                                        <p:tgtEl>
                                          <p:spTgt spid="15"/>
                                        </p:tgtEl>
                                        <p:attrNameLst>
                                          <p:attrName>ppt_y</p:attrName>
                                        </p:attrNameLst>
                                      </p:cBhvr>
                                      <p:tavLst>
                                        <p:tav tm="0" fmla="#ppt_y-sin(pi*$)/81">
                                          <p:val>
                                            <p:fltVal val="0"/>
                                          </p:val>
                                        </p:tav>
                                        <p:tav tm="100000">
                                          <p:val>
                                            <p:fltVal val="1"/>
                                          </p:val>
                                        </p:tav>
                                      </p:tavLst>
                                    </p:anim>
                                    <p:animScale>
                                      <p:cBhvr>
                                        <p:cTn id="75" dur="7">
                                          <p:stCondLst>
                                            <p:cond delay="162"/>
                                          </p:stCondLst>
                                        </p:cTn>
                                        <p:tgtEl>
                                          <p:spTgt spid="15"/>
                                        </p:tgtEl>
                                      </p:cBhvr>
                                      <p:to x="100000" y="60000"/>
                                    </p:animScale>
                                    <p:animScale>
                                      <p:cBhvr>
                                        <p:cTn id="76" dur="41" decel="50000">
                                          <p:stCondLst>
                                            <p:cond delay="169"/>
                                          </p:stCondLst>
                                        </p:cTn>
                                        <p:tgtEl>
                                          <p:spTgt spid="15"/>
                                        </p:tgtEl>
                                      </p:cBhvr>
                                      <p:to x="100000" y="100000"/>
                                    </p:animScale>
                                    <p:animScale>
                                      <p:cBhvr>
                                        <p:cTn id="77" dur="7">
                                          <p:stCondLst>
                                            <p:cond delay="328"/>
                                          </p:stCondLst>
                                        </p:cTn>
                                        <p:tgtEl>
                                          <p:spTgt spid="15"/>
                                        </p:tgtEl>
                                      </p:cBhvr>
                                      <p:to x="100000" y="80000"/>
                                    </p:animScale>
                                    <p:animScale>
                                      <p:cBhvr>
                                        <p:cTn id="78" dur="41" decel="50000">
                                          <p:stCondLst>
                                            <p:cond delay="335"/>
                                          </p:stCondLst>
                                        </p:cTn>
                                        <p:tgtEl>
                                          <p:spTgt spid="15"/>
                                        </p:tgtEl>
                                      </p:cBhvr>
                                      <p:to x="100000" y="100000"/>
                                    </p:animScale>
                                    <p:animScale>
                                      <p:cBhvr>
                                        <p:cTn id="79" dur="7">
                                          <p:stCondLst>
                                            <p:cond delay="410"/>
                                          </p:stCondLst>
                                        </p:cTn>
                                        <p:tgtEl>
                                          <p:spTgt spid="15"/>
                                        </p:tgtEl>
                                      </p:cBhvr>
                                      <p:to x="100000" y="90000"/>
                                    </p:animScale>
                                    <p:animScale>
                                      <p:cBhvr>
                                        <p:cTn id="80" dur="41" decel="50000">
                                          <p:stCondLst>
                                            <p:cond delay="417"/>
                                          </p:stCondLst>
                                        </p:cTn>
                                        <p:tgtEl>
                                          <p:spTgt spid="15"/>
                                        </p:tgtEl>
                                      </p:cBhvr>
                                      <p:to x="100000" y="100000"/>
                                    </p:animScale>
                                    <p:animScale>
                                      <p:cBhvr>
                                        <p:cTn id="81" dur="7">
                                          <p:stCondLst>
                                            <p:cond delay="452"/>
                                          </p:stCondLst>
                                        </p:cTn>
                                        <p:tgtEl>
                                          <p:spTgt spid="15"/>
                                        </p:tgtEl>
                                      </p:cBhvr>
                                      <p:to x="100000" y="95000"/>
                                    </p:animScale>
                                    <p:animScale>
                                      <p:cBhvr>
                                        <p:cTn id="82" dur="41" decel="50000">
                                          <p:stCondLst>
                                            <p:cond delay="459"/>
                                          </p:stCondLst>
                                        </p:cTn>
                                        <p:tgtEl>
                                          <p:spTgt spid="15"/>
                                        </p:tgtEl>
                                      </p:cBhvr>
                                      <p:to x="100000" y="100000"/>
                                    </p:animScale>
                                  </p:childTnLst>
                                </p:cTn>
                              </p:par>
                            </p:childTnLst>
                          </p:cTn>
                        </p:par>
                        <p:par>
                          <p:cTn id="83" fill="hold">
                            <p:stCondLst>
                              <p:cond delay="500"/>
                            </p:stCondLst>
                            <p:childTnLst>
                              <p:par>
                                <p:cTn id="84" presetID="22" presetClass="entr" presetSubtype="8" fill="hold" grpId="0" nodeType="afterEffect">
                                  <p:stCondLst>
                                    <p:cond delay="0"/>
                                  </p:stCondLst>
                                  <p:childTnLst>
                                    <p:set>
                                      <p:cBhvr>
                                        <p:cTn id="85" dur="1" fill="hold">
                                          <p:stCondLst>
                                            <p:cond delay="0"/>
                                          </p:stCondLst>
                                        </p:cTn>
                                        <p:tgtEl>
                                          <p:spTgt spid="2">
                                            <p:txEl>
                                              <p:pRg st="1" end="1"/>
                                            </p:txEl>
                                          </p:spTgt>
                                        </p:tgtEl>
                                        <p:attrNameLst>
                                          <p:attrName>style.visibility</p:attrName>
                                        </p:attrNameLst>
                                      </p:cBhvr>
                                      <p:to>
                                        <p:strVal val="visible"/>
                                      </p:to>
                                    </p:set>
                                    <p:animEffect transition="in" filter="wipe(left)">
                                      <p:cBhvr>
                                        <p:cTn id="86" dur="500"/>
                                        <p:tgtEl>
                                          <p:spTgt spid="2">
                                            <p:txEl>
                                              <p:pRg st="1" end="1"/>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6" presetClass="entr" presetSubtype="0" fill="hold" nodeType="click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wipe(down)">
                                      <p:cBhvr>
                                        <p:cTn id="91" dur="145">
                                          <p:stCondLst>
                                            <p:cond delay="0"/>
                                          </p:stCondLst>
                                        </p:cTn>
                                        <p:tgtEl>
                                          <p:spTgt spid="14"/>
                                        </p:tgtEl>
                                      </p:cBhvr>
                                    </p:animEffect>
                                    <p:anim calcmode="lin" valueType="num">
                                      <p:cBhvr>
                                        <p:cTn id="92" dur="456"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3" dur="166"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94" dur="166" tmFilter="0, 0; 0.125,0.2665; 0.25,0.4; 0.375,0.465; 0.5,0.5;  0.625,0.535; 0.75,0.6; 0.875,0.7335; 1,1">
                                          <p:stCondLst>
                                            <p:cond delay="166"/>
                                          </p:stCondLst>
                                        </p:cTn>
                                        <p:tgtEl>
                                          <p:spTgt spid="14"/>
                                        </p:tgtEl>
                                        <p:attrNameLst>
                                          <p:attrName>ppt_y</p:attrName>
                                        </p:attrNameLst>
                                      </p:cBhvr>
                                      <p:tavLst>
                                        <p:tav tm="0" fmla="#ppt_y-sin(pi*$)/9">
                                          <p:val>
                                            <p:fltVal val="0"/>
                                          </p:val>
                                        </p:tav>
                                        <p:tav tm="100000">
                                          <p:val>
                                            <p:fltVal val="1"/>
                                          </p:val>
                                        </p:tav>
                                      </p:tavLst>
                                    </p:anim>
                                    <p:anim calcmode="lin" valueType="num">
                                      <p:cBhvr>
                                        <p:cTn id="95" dur="83" tmFilter="0, 0; 0.125,0.2665; 0.25,0.4; 0.375,0.465; 0.5,0.5;  0.625,0.535; 0.75,0.6; 0.875,0.7335; 1,1">
                                          <p:stCondLst>
                                            <p:cond delay="331"/>
                                          </p:stCondLst>
                                        </p:cTn>
                                        <p:tgtEl>
                                          <p:spTgt spid="14"/>
                                        </p:tgtEl>
                                        <p:attrNameLst>
                                          <p:attrName>ppt_y</p:attrName>
                                        </p:attrNameLst>
                                      </p:cBhvr>
                                      <p:tavLst>
                                        <p:tav tm="0" fmla="#ppt_y-sin(pi*$)/27">
                                          <p:val>
                                            <p:fltVal val="0"/>
                                          </p:val>
                                        </p:tav>
                                        <p:tav tm="100000">
                                          <p:val>
                                            <p:fltVal val="1"/>
                                          </p:val>
                                        </p:tav>
                                      </p:tavLst>
                                    </p:anim>
                                    <p:anim calcmode="lin" valueType="num">
                                      <p:cBhvr>
                                        <p:cTn id="96" dur="41" tmFilter="0, 0; 0.125,0.2665; 0.25,0.4; 0.375,0.465; 0.5,0.5;  0.625,0.535; 0.75,0.6; 0.875,0.7335; 1,1">
                                          <p:stCondLst>
                                            <p:cond delay="414"/>
                                          </p:stCondLst>
                                        </p:cTn>
                                        <p:tgtEl>
                                          <p:spTgt spid="14"/>
                                        </p:tgtEl>
                                        <p:attrNameLst>
                                          <p:attrName>ppt_y</p:attrName>
                                        </p:attrNameLst>
                                      </p:cBhvr>
                                      <p:tavLst>
                                        <p:tav tm="0" fmla="#ppt_y-sin(pi*$)/81">
                                          <p:val>
                                            <p:fltVal val="0"/>
                                          </p:val>
                                        </p:tav>
                                        <p:tav tm="100000">
                                          <p:val>
                                            <p:fltVal val="1"/>
                                          </p:val>
                                        </p:tav>
                                      </p:tavLst>
                                    </p:anim>
                                    <p:animScale>
                                      <p:cBhvr>
                                        <p:cTn id="97" dur="7">
                                          <p:stCondLst>
                                            <p:cond delay="162"/>
                                          </p:stCondLst>
                                        </p:cTn>
                                        <p:tgtEl>
                                          <p:spTgt spid="14"/>
                                        </p:tgtEl>
                                      </p:cBhvr>
                                      <p:to x="100000" y="60000"/>
                                    </p:animScale>
                                    <p:animScale>
                                      <p:cBhvr>
                                        <p:cTn id="98" dur="41" decel="50000">
                                          <p:stCondLst>
                                            <p:cond delay="169"/>
                                          </p:stCondLst>
                                        </p:cTn>
                                        <p:tgtEl>
                                          <p:spTgt spid="14"/>
                                        </p:tgtEl>
                                      </p:cBhvr>
                                      <p:to x="100000" y="100000"/>
                                    </p:animScale>
                                    <p:animScale>
                                      <p:cBhvr>
                                        <p:cTn id="99" dur="7">
                                          <p:stCondLst>
                                            <p:cond delay="328"/>
                                          </p:stCondLst>
                                        </p:cTn>
                                        <p:tgtEl>
                                          <p:spTgt spid="14"/>
                                        </p:tgtEl>
                                      </p:cBhvr>
                                      <p:to x="100000" y="80000"/>
                                    </p:animScale>
                                    <p:animScale>
                                      <p:cBhvr>
                                        <p:cTn id="100" dur="41" decel="50000">
                                          <p:stCondLst>
                                            <p:cond delay="335"/>
                                          </p:stCondLst>
                                        </p:cTn>
                                        <p:tgtEl>
                                          <p:spTgt spid="14"/>
                                        </p:tgtEl>
                                      </p:cBhvr>
                                      <p:to x="100000" y="100000"/>
                                    </p:animScale>
                                    <p:animScale>
                                      <p:cBhvr>
                                        <p:cTn id="101" dur="7">
                                          <p:stCondLst>
                                            <p:cond delay="410"/>
                                          </p:stCondLst>
                                        </p:cTn>
                                        <p:tgtEl>
                                          <p:spTgt spid="14"/>
                                        </p:tgtEl>
                                      </p:cBhvr>
                                      <p:to x="100000" y="90000"/>
                                    </p:animScale>
                                    <p:animScale>
                                      <p:cBhvr>
                                        <p:cTn id="102" dur="41" decel="50000">
                                          <p:stCondLst>
                                            <p:cond delay="417"/>
                                          </p:stCondLst>
                                        </p:cTn>
                                        <p:tgtEl>
                                          <p:spTgt spid="14"/>
                                        </p:tgtEl>
                                      </p:cBhvr>
                                      <p:to x="100000" y="100000"/>
                                    </p:animScale>
                                    <p:animScale>
                                      <p:cBhvr>
                                        <p:cTn id="103" dur="7">
                                          <p:stCondLst>
                                            <p:cond delay="452"/>
                                          </p:stCondLst>
                                        </p:cTn>
                                        <p:tgtEl>
                                          <p:spTgt spid="14"/>
                                        </p:tgtEl>
                                      </p:cBhvr>
                                      <p:to x="100000" y="95000"/>
                                    </p:animScale>
                                    <p:animScale>
                                      <p:cBhvr>
                                        <p:cTn id="104" dur="41" decel="50000">
                                          <p:stCondLst>
                                            <p:cond delay="459"/>
                                          </p:stCondLst>
                                        </p:cTn>
                                        <p:tgtEl>
                                          <p:spTgt spid="14"/>
                                        </p:tgtEl>
                                      </p:cBhvr>
                                      <p:to x="100000" y="100000"/>
                                    </p:animScale>
                                  </p:childTnLst>
                                </p:cTn>
                              </p:par>
                            </p:childTnLst>
                          </p:cTn>
                        </p:par>
                        <p:par>
                          <p:cTn id="105" fill="hold">
                            <p:stCondLst>
                              <p:cond delay="500"/>
                            </p:stCondLst>
                            <p:childTnLst>
                              <p:par>
                                <p:cTn id="106" presetID="22" presetClass="entr" presetSubtype="8" fill="hold" grpId="0" nodeType="afterEffect">
                                  <p:stCondLst>
                                    <p:cond delay="0"/>
                                  </p:stCondLst>
                                  <p:childTnLst>
                                    <p:set>
                                      <p:cBhvr>
                                        <p:cTn id="107" dur="1" fill="hold">
                                          <p:stCondLst>
                                            <p:cond delay="0"/>
                                          </p:stCondLst>
                                        </p:cTn>
                                        <p:tgtEl>
                                          <p:spTgt spid="2">
                                            <p:txEl>
                                              <p:pRg st="2" end="2"/>
                                            </p:txEl>
                                          </p:spTgt>
                                        </p:tgtEl>
                                        <p:attrNameLst>
                                          <p:attrName>style.visibility</p:attrName>
                                        </p:attrNameLst>
                                      </p:cBhvr>
                                      <p:to>
                                        <p:strVal val="visible"/>
                                      </p:to>
                                    </p:set>
                                    <p:animEffect transition="in" filter="wipe(left)">
                                      <p:cBhvr>
                                        <p:cTn id="108" dur="500"/>
                                        <p:tgtEl>
                                          <p:spTgt spid="2">
                                            <p:txEl>
                                              <p:pRg st="2" end="2"/>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26" presetClass="entr" presetSubtype="0" fill="hold" nodeType="clickEffect">
                                  <p:stCondLst>
                                    <p:cond delay="0"/>
                                  </p:stCondLst>
                                  <p:childTnLst>
                                    <p:set>
                                      <p:cBhvr>
                                        <p:cTn id="112" dur="1" fill="hold">
                                          <p:stCondLst>
                                            <p:cond delay="0"/>
                                          </p:stCondLst>
                                        </p:cTn>
                                        <p:tgtEl>
                                          <p:spTgt spid="13"/>
                                        </p:tgtEl>
                                        <p:attrNameLst>
                                          <p:attrName>style.visibility</p:attrName>
                                        </p:attrNameLst>
                                      </p:cBhvr>
                                      <p:to>
                                        <p:strVal val="visible"/>
                                      </p:to>
                                    </p:set>
                                    <p:animEffect transition="in" filter="wipe(down)">
                                      <p:cBhvr>
                                        <p:cTn id="113" dur="145">
                                          <p:stCondLst>
                                            <p:cond delay="0"/>
                                          </p:stCondLst>
                                        </p:cTn>
                                        <p:tgtEl>
                                          <p:spTgt spid="13"/>
                                        </p:tgtEl>
                                      </p:cBhvr>
                                    </p:animEffect>
                                    <p:anim calcmode="lin" valueType="num">
                                      <p:cBhvr>
                                        <p:cTn id="114" dur="456"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15" dur="166"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16" dur="166" tmFilter="0, 0; 0.125,0.2665; 0.25,0.4; 0.375,0.465; 0.5,0.5;  0.625,0.535; 0.75,0.6; 0.875,0.7335; 1,1">
                                          <p:stCondLst>
                                            <p:cond delay="166"/>
                                          </p:stCondLst>
                                        </p:cTn>
                                        <p:tgtEl>
                                          <p:spTgt spid="13"/>
                                        </p:tgtEl>
                                        <p:attrNameLst>
                                          <p:attrName>ppt_y</p:attrName>
                                        </p:attrNameLst>
                                      </p:cBhvr>
                                      <p:tavLst>
                                        <p:tav tm="0" fmla="#ppt_y-sin(pi*$)/9">
                                          <p:val>
                                            <p:fltVal val="0"/>
                                          </p:val>
                                        </p:tav>
                                        <p:tav tm="100000">
                                          <p:val>
                                            <p:fltVal val="1"/>
                                          </p:val>
                                        </p:tav>
                                      </p:tavLst>
                                    </p:anim>
                                    <p:anim calcmode="lin" valueType="num">
                                      <p:cBhvr>
                                        <p:cTn id="117" dur="83" tmFilter="0, 0; 0.125,0.2665; 0.25,0.4; 0.375,0.465; 0.5,0.5;  0.625,0.535; 0.75,0.6; 0.875,0.7335; 1,1">
                                          <p:stCondLst>
                                            <p:cond delay="331"/>
                                          </p:stCondLst>
                                        </p:cTn>
                                        <p:tgtEl>
                                          <p:spTgt spid="13"/>
                                        </p:tgtEl>
                                        <p:attrNameLst>
                                          <p:attrName>ppt_y</p:attrName>
                                        </p:attrNameLst>
                                      </p:cBhvr>
                                      <p:tavLst>
                                        <p:tav tm="0" fmla="#ppt_y-sin(pi*$)/27">
                                          <p:val>
                                            <p:fltVal val="0"/>
                                          </p:val>
                                        </p:tav>
                                        <p:tav tm="100000">
                                          <p:val>
                                            <p:fltVal val="1"/>
                                          </p:val>
                                        </p:tav>
                                      </p:tavLst>
                                    </p:anim>
                                    <p:anim calcmode="lin" valueType="num">
                                      <p:cBhvr>
                                        <p:cTn id="118" dur="41" tmFilter="0, 0; 0.125,0.2665; 0.25,0.4; 0.375,0.465; 0.5,0.5;  0.625,0.535; 0.75,0.6; 0.875,0.7335; 1,1">
                                          <p:stCondLst>
                                            <p:cond delay="414"/>
                                          </p:stCondLst>
                                        </p:cTn>
                                        <p:tgtEl>
                                          <p:spTgt spid="13"/>
                                        </p:tgtEl>
                                        <p:attrNameLst>
                                          <p:attrName>ppt_y</p:attrName>
                                        </p:attrNameLst>
                                      </p:cBhvr>
                                      <p:tavLst>
                                        <p:tav tm="0" fmla="#ppt_y-sin(pi*$)/81">
                                          <p:val>
                                            <p:fltVal val="0"/>
                                          </p:val>
                                        </p:tav>
                                        <p:tav tm="100000">
                                          <p:val>
                                            <p:fltVal val="1"/>
                                          </p:val>
                                        </p:tav>
                                      </p:tavLst>
                                    </p:anim>
                                    <p:animScale>
                                      <p:cBhvr>
                                        <p:cTn id="119" dur="7">
                                          <p:stCondLst>
                                            <p:cond delay="162"/>
                                          </p:stCondLst>
                                        </p:cTn>
                                        <p:tgtEl>
                                          <p:spTgt spid="13"/>
                                        </p:tgtEl>
                                      </p:cBhvr>
                                      <p:to x="100000" y="60000"/>
                                    </p:animScale>
                                    <p:animScale>
                                      <p:cBhvr>
                                        <p:cTn id="120" dur="41" decel="50000">
                                          <p:stCondLst>
                                            <p:cond delay="169"/>
                                          </p:stCondLst>
                                        </p:cTn>
                                        <p:tgtEl>
                                          <p:spTgt spid="13"/>
                                        </p:tgtEl>
                                      </p:cBhvr>
                                      <p:to x="100000" y="100000"/>
                                    </p:animScale>
                                    <p:animScale>
                                      <p:cBhvr>
                                        <p:cTn id="121" dur="7">
                                          <p:stCondLst>
                                            <p:cond delay="328"/>
                                          </p:stCondLst>
                                        </p:cTn>
                                        <p:tgtEl>
                                          <p:spTgt spid="13"/>
                                        </p:tgtEl>
                                      </p:cBhvr>
                                      <p:to x="100000" y="80000"/>
                                    </p:animScale>
                                    <p:animScale>
                                      <p:cBhvr>
                                        <p:cTn id="122" dur="41" decel="50000">
                                          <p:stCondLst>
                                            <p:cond delay="335"/>
                                          </p:stCondLst>
                                        </p:cTn>
                                        <p:tgtEl>
                                          <p:spTgt spid="13"/>
                                        </p:tgtEl>
                                      </p:cBhvr>
                                      <p:to x="100000" y="100000"/>
                                    </p:animScale>
                                    <p:animScale>
                                      <p:cBhvr>
                                        <p:cTn id="123" dur="7">
                                          <p:stCondLst>
                                            <p:cond delay="410"/>
                                          </p:stCondLst>
                                        </p:cTn>
                                        <p:tgtEl>
                                          <p:spTgt spid="13"/>
                                        </p:tgtEl>
                                      </p:cBhvr>
                                      <p:to x="100000" y="90000"/>
                                    </p:animScale>
                                    <p:animScale>
                                      <p:cBhvr>
                                        <p:cTn id="124" dur="41" decel="50000">
                                          <p:stCondLst>
                                            <p:cond delay="417"/>
                                          </p:stCondLst>
                                        </p:cTn>
                                        <p:tgtEl>
                                          <p:spTgt spid="13"/>
                                        </p:tgtEl>
                                      </p:cBhvr>
                                      <p:to x="100000" y="100000"/>
                                    </p:animScale>
                                    <p:animScale>
                                      <p:cBhvr>
                                        <p:cTn id="125" dur="7">
                                          <p:stCondLst>
                                            <p:cond delay="452"/>
                                          </p:stCondLst>
                                        </p:cTn>
                                        <p:tgtEl>
                                          <p:spTgt spid="13"/>
                                        </p:tgtEl>
                                      </p:cBhvr>
                                      <p:to x="100000" y="95000"/>
                                    </p:animScale>
                                    <p:animScale>
                                      <p:cBhvr>
                                        <p:cTn id="126" dur="41" decel="50000">
                                          <p:stCondLst>
                                            <p:cond delay="459"/>
                                          </p:stCondLst>
                                        </p:cTn>
                                        <p:tgtEl>
                                          <p:spTgt spid="13"/>
                                        </p:tgtEl>
                                      </p:cBhvr>
                                      <p:to x="100000" y="100000"/>
                                    </p:animScale>
                                  </p:childTnLst>
                                </p:cTn>
                              </p:par>
                            </p:childTnLst>
                          </p:cTn>
                        </p:par>
                        <p:par>
                          <p:cTn id="127" fill="hold">
                            <p:stCondLst>
                              <p:cond delay="500"/>
                            </p:stCondLst>
                            <p:childTnLst>
                              <p:par>
                                <p:cTn id="128" presetID="22" presetClass="entr" presetSubtype="8" fill="hold" grpId="0" nodeType="afterEffect">
                                  <p:stCondLst>
                                    <p:cond delay="0"/>
                                  </p:stCondLst>
                                  <p:childTnLst>
                                    <p:set>
                                      <p:cBhvr>
                                        <p:cTn id="129" dur="1" fill="hold">
                                          <p:stCondLst>
                                            <p:cond delay="0"/>
                                          </p:stCondLst>
                                        </p:cTn>
                                        <p:tgtEl>
                                          <p:spTgt spid="2">
                                            <p:txEl>
                                              <p:pRg st="3" end="3"/>
                                            </p:txEl>
                                          </p:spTgt>
                                        </p:tgtEl>
                                        <p:attrNameLst>
                                          <p:attrName>style.visibility</p:attrName>
                                        </p:attrNameLst>
                                      </p:cBhvr>
                                      <p:to>
                                        <p:strVal val="visible"/>
                                      </p:to>
                                    </p:set>
                                    <p:animEffect transition="in" filter="wipe(left)">
                                      <p:cBhvr>
                                        <p:cTn id="130" dur="500"/>
                                        <p:tgtEl>
                                          <p:spTgt spid="2">
                                            <p:txEl>
                                              <p:pRg st="3" end="3"/>
                                            </p:txEl>
                                          </p:spTgt>
                                        </p:tgtEl>
                                      </p:cBhvr>
                                    </p:animEffect>
                                  </p:childTnLst>
                                </p:cTn>
                              </p:par>
                            </p:childTnLst>
                          </p:cTn>
                        </p:par>
                      </p:childTnLst>
                    </p:cTn>
                  </p:par>
                  <p:par>
                    <p:cTn id="131" fill="hold">
                      <p:stCondLst>
                        <p:cond delay="indefinite"/>
                      </p:stCondLst>
                      <p:childTnLst>
                        <p:par>
                          <p:cTn id="132" fill="hold">
                            <p:stCondLst>
                              <p:cond delay="0"/>
                            </p:stCondLst>
                            <p:childTnLst>
                              <p:par>
                                <p:cTn id="133" presetID="26" presetClass="entr" presetSubtype="0" fill="hold" nodeType="clickEffect">
                                  <p:stCondLst>
                                    <p:cond delay="0"/>
                                  </p:stCondLst>
                                  <p:childTnLst>
                                    <p:set>
                                      <p:cBhvr>
                                        <p:cTn id="134" dur="1" fill="hold">
                                          <p:stCondLst>
                                            <p:cond delay="0"/>
                                          </p:stCondLst>
                                        </p:cTn>
                                        <p:tgtEl>
                                          <p:spTgt spid="12"/>
                                        </p:tgtEl>
                                        <p:attrNameLst>
                                          <p:attrName>style.visibility</p:attrName>
                                        </p:attrNameLst>
                                      </p:cBhvr>
                                      <p:to>
                                        <p:strVal val="visible"/>
                                      </p:to>
                                    </p:set>
                                    <p:animEffect transition="in" filter="wipe(down)">
                                      <p:cBhvr>
                                        <p:cTn id="135" dur="145">
                                          <p:stCondLst>
                                            <p:cond delay="0"/>
                                          </p:stCondLst>
                                        </p:cTn>
                                        <p:tgtEl>
                                          <p:spTgt spid="12"/>
                                        </p:tgtEl>
                                      </p:cBhvr>
                                    </p:animEffect>
                                    <p:anim calcmode="lin" valueType="num">
                                      <p:cBhvr>
                                        <p:cTn id="136" dur="456"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7" dur="166"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38" dur="166" tmFilter="0, 0; 0.125,0.2665; 0.25,0.4; 0.375,0.465; 0.5,0.5;  0.625,0.535; 0.75,0.6; 0.875,0.7335; 1,1">
                                          <p:stCondLst>
                                            <p:cond delay="166"/>
                                          </p:stCondLst>
                                        </p:cTn>
                                        <p:tgtEl>
                                          <p:spTgt spid="12"/>
                                        </p:tgtEl>
                                        <p:attrNameLst>
                                          <p:attrName>ppt_y</p:attrName>
                                        </p:attrNameLst>
                                      </p:cBhvr>
                                      <p:tavLst>
                                        <p:tav tm="0" fmla="#ppt_y-sin(pi*$)/9">
                                          <p:val>
                                            <p:fltVal val="0"/>
                                          </p:val>
                                        </p:tav>
                                        <p:tav tm="100000">
                                          <p:val>
                                            <p:fltVal val="1"/>
                                          </p:val>
                                        </p:tav>
                                      </p:tavLst>
                                    </p:anim>
                                    <p:anim calcmode="lin" valueType="num">
                                      <p:cBhvr>
                                        <p:cTn id="139" dur="83" tmFilter="0, 0; 0.125,0.2665; 0.25,0.4; 0.375,0.465; 0.5,0.5;  0.625,0.535; 0.75,0.6; 0.875,0.7335; 1,1">
                                          <p:stCondLst>
                                            <p:cond delay="331"/>
                                          </p:stCondLst>
                                        </p:cTn>
                                        <p:tgtEl>
                                          <p:spTgt spid="12"/>
                                        </p:tgtEl>
                                        <p:attrNameLst>
                                          <p:attrName>ppt_y</p:attrName>
                                        </p:attrNameLst>
                                      </p:cBhvr>
                                      <p:tavLst>
                                        <p:tav tm="0" fmla="#ppt_y-sin(pi*$)/27">
                                          <p:val>
                                            <p:fltVal val="0"/>
                                          </p:val>
                                        </p:tav>
                                        <p:tav tm="100000">
                                          <p:val>
                                            <p:fltVal val="1"/>
                                          </p:val>
                                        </p:tav>
                                      </p:tavLst>
                                    </p:anim>
                                    <p:anim calcmode="lin" valueType="num">
                                      <p:cBhvr>
                                        <p:cTn id="140" dur="41" tmFilter="0, 0; 0.125,0.2665; 0.25,0.4; 0.375,0.465; 0.5,0.5;  0.625,0.535; 0.75,0.6; 0.875,0.7335; 1,1">
                                          <p:stCondLst>
                                            <p:cond delay="414"/>
                                          </p:stCondLst>
                                        </p:cTn>
                                        <p:tgtEl>
                                          <p:spTgt spid="12"/>
                                        </p:tgtEl>
                                        <p:attrNameLst>
                                          <p:attrName>ppt_y</p:attrName>
                                        </p:attrNameLst>
                                      </p:cBhvr>
                                      <p:tavLst>
                                        <p:tav tm="0" fmla="#ppt_y-sin(pi*$)/81">
                                          <p:val>
                                            <p:fltVal val="0"/>
                                          </p:val>
                                        </p:tav>
                                        <p:tav tm="100000">
                                          <p:val>
                                            <p:fltVal val="1"/>
                                          </p:val>
                                        </p:tav>
                                      </p:tavLst>
                                    </p:anim>
                                    <p:animScale>
                                      <p:cBhvr>
                                        <p:cTn id="141" dur="7">
                                          <p:stCondLst>
                                            <p:cond delay="162"/>
                                          </p:stCondLst>
                                        </p:cTn>
                                        <p:tgtEl>
                                          <p:spTgt spid="12"/>
                                        </p:tgtEl>
                                      </p:cBhvr>
                                      <p:to x="100000" y="60000"/>
                                    </p:animScale>
                                    <p:animScale>
                                      <p:cBhvr>
                                        <p:cTn id="142" dur="41" decel="50000">
                                          <p:stCondLst>
                                            <p:cond delay="169"/>
                                          </p:stCondLst>
                                        </p:cTn>
                                        <p:tgtEl>
                                          <p:spTgt spid="12"/>
                                        </p:tgtEl>
                                      </p:cBhvr>
                                      <p:to x="100000" y="100000"/>
                                    </p:animScale>
                                    <p:animScale>
                                      <p:cBhvr>
                                        <p:cTn id="143" dur="7">
                                          <p:stCondLst>
                                            <p:cond delay="328"/>
                                          </p:stCondLst>
                                        </p:cTn>
                                        <p:tgtEl>
                                          <p:spTgt spid="12"/>
                                        </p:tgtEl>
                                      </p:cBhvr>
                                      <p:to x="100000" y="80000"/>
                                    </p:animScale>
                                    <p:animScale>
                                      <p:cBhvr>
                                        <p:cTn id="144" dur="41" decel="50000">
                                          <p:stCondLst>
                                            <p:cond delay="335"/>
                                          </p:stCondLst>
                                        </p:cTn>
                                        <p:tgtEl>
                                          <p:spTgt spid="12"/>
                                        </p:tgtEl>
                                      </p:cBhvr>
                                      <p:to x="100000" y="100000"/>
                                    </p:animScale>
                                    <p:animScale>
                                      <p:cBhvr>
                                        <p:cTn id="145" dur="7">
                                          <p:stCondLst>
                                            <p:cond delay="410"/>
                                          </p:stCondLst>
                                        </p:cTn>
                                        <p:tgtEl>
                                          <p:spTgt spid="12"/>
                                        </p:tgtEl>
                                      </p:cBhvr>
                                      <p:to x="100000" y="90000"/>
                                    </p:animScale>
                                    <p:animScale>
                                      <p:cBhvr>
                                        <p:cTn id="146" dur="41" decel="50000">
                                          <p:stCondLst>
                                            <p:cond delay="417"/>
                                          </p:stCondLst>
                                        </p:cTn>
                                        <p:tgtEl>
                                          <p:spTgt spid="12"/>
                                        </p:tgtEl>
                                      </p:cBhvr>
                                      <p:to x="100000" y="100000"/>
                                    </p:animScale>
                                    <p:animScale>
                                      <p:cBhvr>
                                        <p:cTn id="147" dur="7">
                                          <p:stCondLst>
                                            <p:cond delay="452"/>
                                          </p:stCondLst>
                                        </p:cTn>
                                        <p:tgtEl>
                                          <p:spTgt spid="12"/>
                                        </p:tgtEl>
                                      </p:cBhvr>
                                      <p:to x="100000" y="95000"/>
                                    </p:animScale>
                                    <p:animScale>
                                      <p:cBhvr>
                                        <p:cTn id="148" dur="41" decel="50000">
                                          <p:stCondLst>
                                            <p:cond delay="459"/>
                                          </p:stCondLst>
                                        </p:cTn>
                                        <p:tgtEl>
                                          <p:spTgt spid="12"/>
                                        </p:tgtEl>
                                      </p:cBhvr>
                                      <p:to x="100000" y="100000"/>
                                    </p:animScale>
                                  </p:childTnLst>
                                </p:cTn>
                              </p:par>
                            </p:childTnLst>
                          </p:cTn>
                        </p:par>
                        <p:par>
                          <p:cTn id="149" fill="hold">
                            <p:stCondLst>
                              <p:cond delay="500"/>
                            </p:stCondLst>
                            <p:childTnLst>
                              <p:par>
                                <p:cTn id="150" presetID="22" presetClass="entr" presetSubtype="8" fill="hold" grpId="0" nodeType="afterEffect">
                                  <p:stCondLst>
                                    <p:cond delay="0"/>
                                  </p:stCondLst>
                                  <p:childTnLst>
                                    <p:set>
                                      <p:cBhvr>
                                        <p:cTn id="151" dur="1" fill="hold">
                                          <p:stCondLst>
                                            <p:cond delay="0"/>
                                          </p:stCondLst>
                                        </p:cTn>
                                        <p:tgtEl>
                                          <p:spTgt spid="2">
                                            <p:txEl>
                                              <p:pRg st="4" end="4"/>
                                            </p:txEl>
                                          </p:spTgt>
                                        </p:tgtEl>
                                        <p:attrNameLst>
                                          <p:attrName>style.visibility</p:attrName>
                                        </p:attrNameLst>
                                      </p:cBhvr>
                                      <p:to>
                                        <p:strVal val="visible"/>
                                      </p:to>
                                    </p:set>
                                    <p:animEffect transition="in" filter="wipe(left)">
                                      <p:cBhvr>
                                        <p:cTn id="15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8FDF67A-96BB-1DA9-378B-90FCC15B085D}"/>
              </a:ext>
            </a:extLst>
          </p:cNvPr>
          <p:cNvSpPr txBox="1"/>
          <p:nvPr/>
        </p:nvSpPr>
        <p:spPr>
          <a:xfrm>
            <a:off x="2781300" y="0"/>
            <a:ext cx="9410700" cy="769441"/>
          </a:xfrm>
          <a:prstGeom prst="rect">
            <a:avLst/>
          </a:prstGeom>
          <a:noFill/>
        </p:spPr>
        <p:txBody>
          <a:bodyPr wrap="square">
            <a:spAutoFit/>
          </a:bodyPr>
          <a:lstStyle/>
          <a:p>
            <a:pPr algn="ctr"/>
            <a:r>
              <a:rPr lang="ru-RU" sz="4400" b="1" spc="300" dirty="0">
                <a:ln w="6600">
                  <a:solidFill>
                    <a:schemeClr val="accent2"/>
                  </a:solidFill>
                  <a:prstDash val="solid"/>
                </a:ln>
                <a:solidFill>
                  <a:srgbClr val="FFFFFF"/>
                </a:solidFill>
                <a:effectLst>
                  <a:outerShdw dist="38100" dir="2700000" algn="tl" rotWithShape="0">
                    <a:schemeClr val="accent2"/>
                  </a:outerShdw>
                </a:effectLst>
              </a:rPr>
              <a:t>ГОСПОДЬ ЗНАЕТ</a:t>
            </a:r>
            <a:endParaRPr lang="es-ES" sz="4400" b="1" spc="30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7" name="CuadroTexto 6">
            <a:extLst>
              <a:ext uri="{FF2B5EF4-FFF2-40B4-BE49-F238E27FC236}">
                <a16:creationId xmlns:a16="http://schemas.microsoft.com/office/drawing/2014/main" id="{914423CC-9187-3CA6-EF16-DB9617CD685B}"/>
              </a:ext>
            </a:extLst>
          </p:cNvPr>
          <p:cNvSpPr txBox="1"/>
          <p:nvPr/>
        </p:nvSpPr>
        <p:spPr>
          <a:xfrm>
            <a:off x="3259567" y="603825"/>
            <a:ext cx="7830895" cy="369332"/>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347A9F"/>
                </a:solidFill>
                <a:latin typeface="Comic Sans MS" panose="030F0702030302020204" pitchFamily="66" charset="0"/>
              </a:rPr>
              <a:t>“</a:t>
            </a:r>
            <a:r>
              <a:rPr lang="ru-RU" b="1" dirty="0">
                <a:solidFill>
                  <a:srgbClr val="347A9F"/>
                </a:solidFill>
                <a:latin typeface="Comic Sans MS" panose="030F0702030302020204" pitchFamily="66" charset="0"/>
              </a:rPr>
              <a:t>Господи! Ты испытал меня и знаешь</a:t>
            </a:r>
            <a:r>
              <a:rPr lang="es-ES" b="1" dirty="0">
                <a:solidFill>
                  <a:srgbClr val="347A9F"/>
                </a:solidFill>
                <a:latin typeface="Comic Sans MS" panose="030F0702030302020204" pitchFamily="66" charset="0"/>
              </a:rPr>
              <a:t>” </a:t>
            </a:r>
            <a:r>
              <a:rPr lang="es-ES" sz="1400" b="1" dirty="0">
                <a:solidFill>
                  <a:srgbClr val="347A9F"/>
                </a:solidFill>
                <a:latin typeface="Comic Sans MS" panose="030F0702030302020204" pitchFamily="66" charset="0"/>
              </a:rPr>
              <a:t>(</a:t>
            </a:r>
            <a:r>
              <a:rPr lang="ru-RU" sz="1400" b="1" dirty="0">
                <a:solidFill>
                  <a:srgbClr val="347A9F"/>
                </a:solidFill>
                <a:latin typeface="Comic Sans MS" panose="030F0702030302020204" pitchFamily="66" charset="0"/>
              </a:rPr>
              <a:t>Псалтирь</a:t>
            </a:r>
            <a:r>
              <a:rPr lang="es-ES" sz="1400" b="1" dirty="0">
                <a:solidFill>
                  <a:srgbClr val="347A9F"/>
                </a:solidFill>
                <a:latin typeface="Comic Sans MS" panose="030F0702030302020204" pitchFamily="66" charset="0"/>
              </a:rPr>
              <a:t> 13</a:t>
            </a:r>
            <a:r>
              <a:rPr lang="ru-RU" sz="1400" b="1" dirty="0">
                <a:solidFill>
                  <a:srgbClr val="347A9F"/>
                </a:solidFill>
                <a:latin typeface="Comic Sans MS" panose="030F0702030302020204" pitchFamily="66" charset="0"/>
              </a:rPr>
              <a:t>8</a:t>
            </a:r>
            <a:r>
              <a:rPr lang="es-ES" sz="1400" b="1" dirty="0">
                <a:solidFill>
                  <a:srgbClr val="347A9F"/>
                </a:solidFill>
                <a:latin typeface="Comic Sans MS" panose="030F0702030302020204" pitchFamily="66" charset="0"/>
              </a:rPr>
              <a:t>:1)</a:t>
            </a:r>
            <a:endParaRPr lang="es-ES" b="1" dirty="0">
              <a:solidFill>
                <a:srgbClr val="347A9F"/>
              </a:solidFill>
              <a:latin typeface="Comic Sans MS" panose="030F0702030302020204" pitchFamily="66" charset="0"/>
            </a:endParaRPr>
          </a:p>
        </p:txBody>
      </p:sp>
      <p:sp>
        <p:nvSpPr>
          <p:cNvPr id="8" name="CuadroTexto 7">
            <a:extLst>
              <a:ext uri="{FF2B5EF4-FFF2-40B4-BE49-F238E27FC236}">
                <a16:creationId xmlns:a16="http://schemas.microsoft.com/office/drawing/2014/main" id="{558A9371-0B66-D0B8-3C8A-7D45DF6241B6}"/>
              </a:ext>
            </a:extLst>
          </p:cNvPr>
          <p:cNvSpPr txBox="1"/>
          <p:nvPr/>
        </p:nvSpPr>
        <p:spPr>
          <a:xfrm>
            <a:off x="67559" y="954107"/>
            <a:ext cx="8864874" cy="1015663"/>
          </a:xfrm>
          <a:prstGeom prst="rect">
            <a:avLst/>
          </a:prstGeom>
          <a:noFill/>
        </p:spPr>
        <p:txBody>
          <a:bodyPr wrap="square" rtlCol="0">
            <a:spAutoFit/>
          </a:bodyPr>
          <a:lstStyle/>
          <a:p>
            <a:pPr>
              <a:spcBef>
                <a:spcPts val="600"/>
              </a:spcBef>
            </a:pPr>
            <a:r>
              <a:rPr lang="ru-RU" sz="2000" b="1" dirty="0"/>
              <a:t>Давид сознает, что вся его жизнь открыта перед Богом (</a:t>
            </a:r>
            <a:r>
              <a:rPr lang="ru-RU" sz="2000" b="1" dirty="0" err="1"/>
              <a:t>Пс</a:t>
            </a:r>
            <a:r>
              <a:rPr lang="ru-RU" sz="2000" b="1" dirty="0"/>
              <a:t>. 139:2-3). Бог уже знал его еще до его рождения, поскольку именно Бог даровал возможность ему вырасти в утробе матери </a:t>
            </a:r>
            <a:r>
              <a:rPr lang="en-US" sz="2000" b="1" dirty="0"/>
              <a:t>(</a:t>
            </a:r>
            <a:r>
              <a:rPr lang="ru-RU" sz="2000" b="1" dirty="0" err="1"/>
              <a:t>Пс</a:t>
            </a:r>
            <a:r>
              <a:rPr lang="en-US" sz="2000" b="1" dirty="0"/>
              <a:t>. 13</a:t>
            </a:r>
            <a:r>
              <a:rPr lang="ru-RU" sz="2000" b="1" dirty="0"/>
              <a:t>8</a:t>
            </a:r>
            <a:r>
              <a:rPr lang="en-US" sz="2000" b="1" dirty="0"/>
              <a:t>:13-16</a:t>
            </a:r>
            <a:r>
              <a:rPr lang="es-ES" sz="2000" b="1" dirty="0"/>
              <a:t>).</a:t>
            </a:r>
          </a:p>
        </p:txBody>
      </p:sp>
      <p:pic>
        <p:nvPicPr>
          <p:cNvPr id="4" name="Imagen 3" descr="Un dibujo de una persona&#10;&#10;Descripción generada automáticamente con confianza baja">
            <a:extLst>
              <a:ext uri="{FF2B5EF4-FFF2-40B4-BE49-F238E27FC236}">
                <a16:creationId xmlns:a16="http://schemas.microsoft.com/office/drawing/2014/main" id="{486E0742-D047-EEBB-6309-527EB3BABB5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932434" y="1150036"/>
            <a:ext cx="3192008" cy="1982798"/>
          </a:xfrm>
          <a:prstGeom prst="rect">
            <a:avLst/>
          </a:prstGeom>
          <a:solidFill>
            <a:srgbClr val="FFFFFF">
              <a:shade val="85000"/>
            </a:srgbClr>
          </a:solidFill>
          <a:ln w="88900" cap="sq">
            <a:gradFill flip="none" rotWithShape="1">
              <a:gsLst>
                <a:gs pos="0">
                  <a:srgbClr val="FF9128"/>
                </a:gs>
                <a:gs pos="35000">
                  <a:srgbClr val="FF9128"/>
                </a:gs>
                <a:gs pos="64000">
                  <a:srgbClr val="1977C1"/>
                </a:gs>
                <a:gs pos="100000">
                  <a:srgbClr val="1977C1"/>
                </a:gs>
              </a:gsLst>
              <a:lin ang="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9921E56D-7FB6-0308-151A-ABF44590A6DB}"/>
              </a:ext>
            </a:extLst>
          </p:cNvPr>
          <p:cNvSpPr txBox="1"/>
          <p:nvPr/>
        </p:nvSpPr>
        <p:spPr>
          <a:xfrm>
            <a:off x="7927662" y="3144390"/>
            <a:ext cx="4311472" cy="2554545"/>
          </a:xfrm>
          <a:prstGeom prst="rect">
            <a:avLst/>
          </a:prstGeom>
          <a:noFill/>
        </p:spPr>
        <p:txBody>
          <a:bodyPr wrap="square">
            <a:spAutoFit/>
          </a:bodyPr>
          <a:lstStyle/>
          <a:p>
            <a:pPr>
              <a:spcBef>
                <a:spcPts val="600"/>
              </a:spcBef>
            </a:pPr>
            <a:r>
              <a:rPr lang="ru-RU" sz="2000" b="1" dirty="0"/>
              <a:t>Нет места настолько темного, что оно могло бы скрыть вас от присутствия Бога (</a:t>
            </a:r>
            <a:r>
              <a:rPr lang="ru-RU" sz="2000" b="1" dirty="0" err="1"/>
              <a:t>Пс</a:t>
            </a:r>
            <a:r>
              <a:rPr lang="ru-RU" sz="2000" b="1" dirty="0"/>
              <a:t>. 138:11-12). Но Давид не стремится бежать. Он хочет и желает, чтобы Бог исследовал его. Старайтесь жить праведной жизнью, угодной Богу, отворачиваясь от зла.</a:t>
            </a:r>
            <a:r>
              <a:rPr lang="en-US" sz="2000" b="1" dirty="0"/>
              <a:t>(</a:t>
            </a:r>
            <a:r>
              <a:rPr lang="ru-RU" sz="2000" b="1" dirty="0" err="1"/>
              <a:t>Пс</a:t>
            </a:r>
            <a:r>
              <a:rPr lang="en-US" sz="2000" b="1" dirty="0"/>
              <a:t>. 13</a:t>
            </a:r>
            <a:r>
              <a:rPr lang="ru-RU" sz="2000" b="1" dirty="0"/>
              <a:t>8</a:t>
            </a:r>
            <a:r>
              <a:rPr lang="en-US" sz="2000" b="1" dirty="0"/>
              <a:t>:17-23</a:t>
            </a:r>
            <a:r>
              <a:rPr lang="es-ES" sz="2000" b="1" dirty="0"/>
              <a:t>).</a:t>
            </a:r>
          </a:p>
        </p:txBody>
      </p:sp>
      <p:pic>
        <p:nvPicPr>
          <p:cNvPr id="12" name="Imagen 11">
            <a:extLst>
              <a:ext uri="{FF2B5EF4-FFF2-40B4-BE49-F238E27FC236}">
                <a16:creationId xmlns:a16="http://schemas.microsoft.com/office/drawing/2014/main" id="{340622FB-0B8E-88A4-376E-0D25F5DB08D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1136" y="3640426"/>
            <a:ext cx="1916067" cy="3438525"/>
          </a:xfrm>
          <a:prstGeom prst="rect">
            <a:avLst/>
          </a:prstGeom>
          <a:ln w="38100">
            <a:solidFill>
              <a:srgbClr val="00B0F0"/>
            </a:solidFill>
          </a:ln>
        </p:spPr>
      </p:pic>
      <p:pic>
        <p:nvPicPr>
          <p:cNvPr id="13" name="Imagen 12">
            <a:extLst>
              <a:ext uri="{FF2B5EF4-FFF2-40B4-BE49-F238E27FC236}">
                <a16:creationId xmlns:a16="http://schemas.microsoft.com/office/drawing/2014/main" id="{A6026192-413D-97D4-DF2A-E243C759032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061076" y="3469985"/>
            <a:ext cx="1916067" cy="3438524"/>
          </a:xfrm>
          <a:prstGeom prst="rect">
            <a:avLst/>
          </a:prstGeom>
          <a:ln w="38100">
            <a:solidFill>
              <a:srgbClr val="00B0F0"/>
            </a:solidFill>
          </a:ln>
        </p:spPr>
      </p:pic>
      <p:pic>
        <p:nvPicPr>
          <p:cNvPr id="14" name="Imagen 13">
            <a:extLst>
              <a:ext uri="{FF2B5EF4-FFF2-40B4-BE49-F238E27FC236}">
                <a16:creationId xmlns:a16="http://schemas.microsoft.com/office/drawing/2014/main" id="{57089FB7-877F-447B-1CC3-61F3C40EE85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012768" y="3325118"/>
            <a:ext cx="1916068" cy="3438524"/>
          </a:xfrm>
          <a:prstGeom prst="rect">
            <a:avLst/>
          </a:prstGeom>
          <a:ln w="38100">
            <a:solidFill>
              <a:srgbClr val="00B0F0"/>
            </a:solidFill>
          </a:ln>
        </p:spPr>
      </p:pic>
      <p:pic>
        <p:nvPicPr>
          <p:cNvPr id="16" name="Imagen 15">
            <a:extLst>
              <a:ext uri="{FF2B5EF4-FFF2-40B4-BE49-F238E27FC236}">
                <a16:creationId xmlns:a16="http://schemas.microsoft.com/office/drawing/2014/main" id="{4B6268B9-3A68-05C8-EB19-DFF2B95B43C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964461" y="3168969"/>
            <a:ext cx="1916067" cy="3438524"/>
          </a:xfrm>
          <a:prstGeom prst="rect">
            <a:avLst/>
          </a:prstGeom>
          <a:ln w="38100">
            <a:solidFill>
              <a:srgbClr val="00B0F0"/>
            </a:solidFill>
          </a:ln>
        </p:spPr>
      </p:pic>
      <p:pic>
        <p:nvPicPr>
          <p:cNvPr id="18" name="Imagen 17" descr="Humo saliendo de la cara de una persona&#10;&#10;Descripción generada automáticamente con confianza baja">
            <a:extLst>
              <a:ext uri="{FF2B5EF4-FFF2-40B4-BE49-F238E27FC236}">
                <a16:creationId xmlns:a16="http://schemas.microsoft.com/office/drawing/2014/main" id="{5F83586A-705E-6426-742D-B17EB2729A0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flipH="1">
            <a:off x="-15969" y="-38100"/>
            <a:ext cx="2964737" cy="1085850"/>
          </a:xfrm>
          <a:prstGeom prst="rect">
            <a:avLst/>
          </a:prstGeom>
          <a:ln>
            <a:noFill/>
          </a:ln>
          <a:effectLst>
            <a:softEdge rad="112500"/>
          </a:effectLst>
        </p:spPr>
      </p:pic>
      <p:sp>
        <p:nvSpPr>
          <p:cNvPr id="5" name="CuadroTexto 4">
            <a:extLst>
              <a:ext uri="{FF2B5EF4-FFF2-40B4-BE49-F238E27FC236}">
                <a16:creationId xmlns:a16="http://schemas.microsoft.com/office/drawing/2014/main" id="{94BD25B6-6FFE-4CDF-6CC6-90CF5A0C83A7}"/>
              </a:ext>
            </a:extLst>
          </p:cNvPr>
          <p:cNvSpPr txBox="1"/>
          <p:nvPr/>
        </p:nvSpPr>
        <p:spPr>
          <a:xfrm>
            <a:off x="67559" y="1877241"/>
            <a:ext cx="8864874" cy="1592744"/>
          </a:xfrm>
          <a:prstGeom prst="rect">
            <a:avLst/>
          </a:prstGeom>
          <a:noFill/>
        </p:spPr>
        <p:txBody>
          <a:bodyPr wrap="square">
            <a:spAutoFit/>
          </a:bodyPr>
          <a:lstStyle/>
          <a:p>
            <a:pPr>
              <a:spcBef>
                <a:spcPts val="600"/>
              </a:spcBef>
            </a:pPr>
            <a:r>
              <a:rPr lang="ru-RU" sz="1950" b="1" dirty="0"/>
              <a:t>Вы можете встретить Бога, куда бы вы ни пошли, потому что Бог есть в каждом месте. Если вы подниметесь на высшие (небеса), Он там; Если ты спустишься в глубины (</a:t>
            </a:r>
            <a:r>
              <a:rPr lang="ru-RU" sz="1950" b="1" dirty="0" err="1"/>
              <a:t>шеол</a:t>
            </a:r>
            <a:r>
              <a:rPr lang="ru-RU" sz="1950" b="1" dirty="0"/>
              <a:t>), Он найдет тебя; Если ты повернешься на восток (крылья зари), Он направит тебя; Если вы направляетесь на запад (конец моря), его рука защитит вас.</a:t>
            </a:r>
            <a:r>
              <a:rPr lang="en-US" sz="1950" b="1" dirty="0"/>
              <a:t>(Ps. 13</a:t>
            </a:r>
            <a:r>
              <a:rPr lang="ru-RU" sz="1950" b="1" dirty="0"/>
              <a:t>8</a:t>
            </a:r>
            <a:r>
              <a:rPr lang="en-US" sz="1950" b="1" dirty="0"/>
              <a:t>:7-10</a:t>
            </a:r>
            <a:r>
              <a:rPr lang="es-ES" sz="1950" b="1" dirty="0"/>
              <a:t>).</a:t>
            </a:r>
          </a:p>
        </p:txBody>
      </p:sp>
      <p:sp>
        <p:nvSpPr>
          <p:cNvPr id="10" name="CuadroTexto 9">
            <a:extLst>
              <a:ext uri="{FF2B5EF4-FFF2-40B4-BE49-F238E27FC236}">
                <a16:creationId xmlns:a16="http://schemas.microsoft.com/office/drawing/2014/main" id="{4917FF52-BE31-29BA-F624-1CEC2A07C986}"/>
              </a:ext>
            </a:extLst>
          </p:cNvPr>
          <p:cNvSpPr txBox="1"/>
          <p:nvPr/>
        </p:nvSpPr>
        <p:spPr>
          <a:xfrm>
            <a:off x="7927662" y="5587206"/>
            <a:ext cx="4264338" cy="1323439"/>
          </a:xfrm>
          <a:prstGeom prst="rect">
            <a:avLst/>
          </a:prstGeom>
          <a:noFill/>
        </p:spPr>
        <p:txBody>
          <a:bodyPr wrap="square">
            <a:spAutoFit/>
          </a:bodyPr>
          <a:lstStyle/>
          <a:p>
            <a:pPr>
              <a:spcBef>
                <a:spcPts val="600"/>
              </a:spcBef>
            </a:pPr>
            <a:r>
              <a:rPr lang="ru-RU" sz="2000" b="1" dirty="0"/>
              <a:t>Давид знает, что если он потерпит неудачу, Бог исправит его пути (</a:t>
            </a:r>
            <a:r>
              <a:rPr lang="ru-RU" sz="2000" b="1" dirty="0" err="1"/>
              <a:t>Пс</a:t>
            </a:r>
            <a:r>
              <a:rPr lang="ru-RU" sz="2000" b="1" dirty="0"/>
              <a:t>. 138:24). Такой ли твой опыт общения с Богом</a:t>
            </a:r>
            <a:r>
              <a:rPr lang="es-ES" sz="2000" b="1" dirty="0"/>
              <a:t>?</a:t>
            </a:r>
          </a:p>
        </p:txBody>
      </p:sp>
    </p:spTree>
    <p:extLst>
      <p:ext uri="{BB962C8B-B14F-4D97-AF65-F5344CB8AC3E}">
        <p14:creationId xmlns:p14="http://schemas.microsoft.com/office/powerpoint/2010/main" val="359893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000"/>
                            </p:stCondLst>
                            <p:childTnLst>
                              <p:par>
                                <p:cTn id="17" presetID="16" presetClass="entr" presetSubtype="37"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out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outVertical)">
                                      <p:cBhvr>
                                        <p:cTn id="24" dur="500"/>
                                        <p:tgtEl>
                                          <p:spTgt spid="4"/>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3"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strips(upRight)">
                                      <p:cBhvr>
                                        <p:cTn id="33" dur="500"/>
                                        <p:tgtEl>
                                          <p:spTgt spid="12"/>
                                        </p:tgtEl>
                                      </p:cBhvr>
                                    </p:animEffect>
                                  </p:childTnLst>
                                </p:cTn>
                              </p:par>
                            </p:childTnLst>
                          </p:cTn>
                        </p:par>
                        <p:par>
                          <p:cTn id="34" fill="hold">
                            <p:stCondLst>
                              <p:cond delay="500"/>
                            </p:stCondLst>
                            <p:childTnLst>
                              <p:par>
                                <p:cTn id="35" presetID="18" presetClass="entr" presetSubtype="6"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strips(downRight)">
                                      <p:cBhvr>
                                        <p:cTn id="37" dur="500"/>
                                        <p:tgtEl>
                                          <p:spTgt spid="13"/>
                                        </p:tgtEl>
                                      </p:cBhvr>
                                    </p:animEffect>
                                  </p:childTnLst>
                                </p:cTn>
                              </p:par>
                            </p:childTnLst>
                          </p:cTn>
                        </p:par>
                        <p:par>
                          <p:cTn id="38" fill="hold">
                            <p:stCondLst>
                              <p:cond delay="1000"/>
                            </p:stCondLst>
                            <p:childTnLst>
                              <p:par>
                                <p:cTn id="39" presetID="18" presetClass="entr" presetSubtype="3"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strips(upRight)">
                                      <p:cBhvr>
                                        <p:cTn id="41" dur="500"/>
                                        <p:tgtEl>
                                          <p:spTgt spid="14"/>
                                        </p:tgtEl>
                                      </p:cBhvr>
                                    </p:animEffect>
                                  </p:childTnLst>
                                </p:cTn>
                              </p:par>
                            </p:childTnLst>
                          </p:cTn>
                        </p:par>
                        <p:par>
                          <p:cTn id="42" fill="hold">
                            <p:stCondLst>
                              <p:cond delay="1500"/>
                            </p:stCondLst>
                            <p:childTnLst>
                              <p:par>
                                <p:cTn id="43" presetID="18" presetClass="entr" presetSubtype="6" fill="hold"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strips(downRight)">
                                      <p:cBhvr>
                                        <p:cTn id="45" dur="500"/>
                                        <p:tgtEl>
                                          <p:spTgt spid="16"/>
                                        </p:tgtEl>
                                      </p:cBhvr>
                                    </p:animEffect>
                                  </p:childTnLst>
                                </p:cTn>
                              </p:par>
                            </p:childTnLst>
                          </p:cTn>
                        </p:par>
                        <p:par>
                          <p:cTn id="46" fill="hold">
                            <p:stCondLst>
                              <p:cond delay="2000"/>
                            </p:stCondLst>
                            <p:childTnLst>
                              <p:par>
                                <p:cTn id="47" presetID="22" presetClass="entr" presetSubtype="8" fill="hold" grpId="0"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left)">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ipe(left)">
                                      <p:cBhvr>
                                        <p:cTn id="54" dur="500"/>
                                        <p:tgtEl>
                                          <p:spTgt spid="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wipe(left)">
                                      <p:cBhvr>
                                        <p:cTn id="5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6" grpId="0"/>
      <p:bldP spid="5"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DF905A57-7B6A-B00A-4CBA-BCF37FA49BCB}"/>
              </a:ext>
            </a:extLst>
          </p:cNvPr>
          <p:cNvGrpSpPr/>
          <p:nvPr/>
        </p:nvGrpSpPr>
        <p:grpSpPr>
          <a:xfrm>
            <a:off x="9768135" y="71369"/>
            <a:ext cx="2262236" cy="2637664"/>
            <a:chOff x="9768135" y="71369"/>
            <a:chExt cx="2262236" cy="2637664"/>
          </a:xfrm>
        </p:grpSpPr>
        <p:sp>
          <p:nvSpPr>
            <p:cNvPr id="20" name="Rectángulo: esquinas redondeadas 19">
              <a:extLst>
                <a:ext uri="{FF2B5EF4-FFF2-40B4-BE49-F238E27FC236}">
                  <a16:creationId xmlns:a16="http://schemas.microsoft.com/office/drawing/2014/main" id="{F86D54DA-DA64-203C-F5AF-075800E9FF82}"/>
                </a:ext>
              </a:extLst>
            </p:cNvPr>
            <p:cNvSpPr/>
            <p:nvPr/>
          </p:nvSpPr>
          <p:spPr>
            <a:xfrm>
              <a:off x="9768137" y="90419"/>
              <a:ext cx="2262234" cy="2618614"/>
            </a:xfrm>
            <a:prstGeom prst="roundRect">
              <a:avLst/>
            </a:prstGeom>
            <a:blipFill dpi="0" rotWithShape="1">
              <a:blip r:embed="rId3" cstate="print">
                <a:extLst>
                  <a:ext uri="{28A0092B-C50C-407E-A947-70E740481C1C}">
                    <a14:useLocalDpi xmlns:a14="http://schemas.microsoft.com/office/drawing/2010/main"/>
                  </a:ext>
                </a:extLst>
              </a:blip>
              <a:srcRect/>
              <a:stretch>
                <a:fillRect/>
              </a:stretch>
            </a:blipFill>
            <a:ln w="38100">
              <a:solidFill>
                <a:schemeClr val="accent5">
                  <a:lumMod val="60000"/>
                  <a:lumOff val="40000"/>
                </a:schemeClr>
              </a:solidFill>
            </a:ln>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descr="Un par de personas de pie&#10;&#10;Descripción generada automáticamente con confianza baja">
              <a:extLst>
                <a:ext uri="{FF2B5EF4-FFF2-40B4-BE49-F238E27FC236}">
                  <a16:creationId xmlns:a16="http://schemas.microsoft.com/office/drawing/2014/main" id="{7798EF92-5A1B-5A9A-A115-A905701EC75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768135" y="71369"/>
              <a:ext cx="2262235" cy="2618614"/>
            </a:xfrm>
            <a:prstGeom prst="rect">
              <a:avLst/>
            </a:prstGeom>
          </p:spPr>
        </p:pic>
      </p:grpSp>
      <p:sp>
        <p:nvSpPr>
          <p:cNvPr id="3" name="CuadroTexto 2">
            <a:extLst>
              <a:ext uri="{FF2B5EF4-FFF2-40B4-BE49-F238E27FC236}">
                <a16:creationId xmlns:a16="http://schemas.microsoft.com/office/drawing/2014/main" id="{D3D6C26B-7B3B-087A-1759-0F17C448E5B0}"/>
              </a:ext>
            </a:extLst>
          </p:cNvPr>
          <p:cNvSpPr txBox="1"/>
          <p:nvPr/>
        </p:nvSpPr>
        <p:spPr>
          <a:xfrm>
            <a:off x="0" y="0"/>
            <a:ext cx="9768134" cy="769441"/>
          </a:xfrm>
          <a:prstGeom prst="rect">
            <a:avLst/>
          </a:prstGeom>
          <a:noFill/>
        </p:spPr>
        <p:txBody>
          <a:bodyPr wrap="square">
            <a:spAutoFit/>
          </a:bodyPr>
          <a:lstStyle/>
          <a:p>
            <a:pPr algn="ctr"/>
            <a:r>
              <a:rPr lang="ru-RU" sz="4400" b="1" spc="3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ГОСПОДЬ ЗАБОТИТСЯ</a:t>
            </a:r>
            <a:endParaRPr lang="es-ES" sz="4400" b="1" spc="3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5" name="CuadroTexto 4">
            <a:extLst>
              <a:ext uri="{FF2B5EF4-FFF2-40B4-BE49-F238E27FC236}">
                <a16:creationId xmlns:a16="http://schemas.microsoft.com/office/drawing/2014/main" id="{54DD14BA-C813-B0C2-4214-4498E32F44FE}"/>
              </a:ext>
            </a:extLst>
          </p:cNvPr>
          <p:cNvSpPr txBox="1"/>
          <p:nvPr/>
        </p:nvSpPr>
        <p:spPr>
          <a:xfrm>
            <a:off x="123824" y="645585"/>
            <a:ext cx="9743383" cy="369332"/>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2">
                    <a:lumMod val="75000"/>
                  </a:schemeClr>
                </a:solidFill>
                <a:latin typeface="Comic Sans MS" panose="030F0702030302020204" pitchFamily="66" charset="0"/>
              </a:rPr>
              <a:t>“</a:t>
            </a:r>
            <a:r>
              <a:rPr lang="ru-RU" b="1" dirty="0">
                <a:solidFill>
                  <a:schemeClr val="accent2">
                    <a:lumMod val="75000"/>
                  </a:schemeClr>
                </a:solidFill>
                <a:latin typeface="Comic Sans MS" panose="030F0702030302020204" pitchFamily="66" charset="0"/>
              </a:rPr>
              <a:t>Господь сохранит тебя от всякого зла; сохранит душу твою</a:t>
            </a:r>
            <a:r>
              <a:rPr lang="es-ES" b="1" dirty="0">
                <a:solidFill>
                  <a:schemeClr val="accent2">
                    <a:lumMod val="75000"/>
                  </a:schemeClr>
                </a:solidFill>
                <a:latin typeface="Comic Sans MS" panose="030F0702030302020204" pitchFamily="66" charset="0"/>
              </a:rPr>
              <a:t>” </a:t>
            </a:r>
            <a:r>
              <a:rPr lang="es-ES" sz="1400" b="1" dirty="0">
                <a:solidFill>
                  <a:schemeClr val="accent2">
                    <a:lumMod val="75000"/>
                  </a:schemeClr>
                </a:solidFill>
                <a:latin typeface="Comic Sans MS" panose="030F0702030302020204" pitchFamily="66" charset="0"/>
              </a:rPr>
              <a:t>(</a:t>
            </a:r>
            <a:r>
              <a:rPr lang="ru-RU" sz="1400" b="1" dirty="0">
                <a:solidFill>
                  <a:schemeClr val="accent2">
                    <a:lumMod val="75000"/>
                  </a:schemeClr>
                </a:solidFill>
                <a:latin typeface="Comic Sans MS" panose="030F0702030302020204" pitchFamily="66" charset="0"/>
              </a:rPr>
              <a:t>Псалом</a:t>
            </a:r>
            <a:r>
              <a:rPr lang="es-ES" sz="1400" b="1" dirty="0">
                <a:solidFill>
                  <a:schemeClr val="accent2">
                    <a:lumMod val="75000"/>
                  </a:schemeClr>
                </a:solidFill>
                <a:latin typeface="Comic Sans MS" panose="030F0702030302020204" pitchFamily="66" charset="0"/>
              </a:rPr>
              <a:t> 12</a:t>
            </a:r>
            <a:r>
              <a:rPr lang="ru-RU" sz="1400" b="1" dirty="0">
                <a:solidFill>
                  <a:schemeClr val="accent2">
                    <a:lumMod val="75000"/>
                  </a:schemeClr>
                </a:solidFill>
                <a:latin typeface="Comic Sans MS" panose="030F0702030302020204" pitchFamily="66" charset="0"/>
              </a:rPr>
              <a:t>0</a:t>
            </a:r>
            <a:r>
              <a:rPr lang="es-ES" sz="1400" b="1" dirty="0">
                <a:solidFill>
                  <a:schemeClr val="accent2">
                    <a:lumMod val="75000"/>
                  </a:schemeClr>
                </a:solidFill>
                <a:latin typeface="Comic Sans MS" panose="030F0702030302020204" pitchFamily="66" charset="0"/>
              </a:rPr>
              <a:t>:7)</a:t>
            </a:r>
            <a:endParaRPr lang="es-ES" b="1" dirty="0">
              <a:solidFill>
                <a:schemeClr val="accent2">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98B75CD9-C12C-BE84-ED41-E771D4FB37D3}"/>
              </a:ext>
            </a:extLst>
          </p:cNvPr>
          <p:cNvSpPr txBox="1"/>
          <p:nvPr/>
        </p:nvSpPr>
        <p:spPr>
          <a:xfrm>
            <a:off x="123825" y="1067549"/>
            <a:ext cx="9277350" cy="1015663"/>
          </a:xfrm>
          <a:prstGeom prst="rect">
            <a:avLst/>
          </a:prstGeom>
          <a:noFill/>
        </p:spPr>
        <p:txBody>
          <a:bodyPr wrap="square" rtlCol="0">
            <a:spAutoFit/>
          </a:bodyPr>
          <a:lstStyle/>
          <a:p>
            <a:pPr>
              <a:spcBef>
                <a:spcPts val="600"/>
              </a:spcBef>
            </a:pPr>
            <a:r>
              <a:rPr lang="ru-RU" sz="2000" b="1" dirty="0"/>
              <a:t>Независимо от того, насколько отчаянно ваше положение, Бог слышит (</a:t>
            </a:r>
            <a:r>
              <a:rPr lang="ru-RU" sz="2000" b="1" dirty="0" err="1"/>
              <a:t>Пс</a:t>
            </a:r>
            <a:r>
              <a:rPr lang="ru-RU" sz="2000" b="1" dirty="0"/>
              <a:t>. 129:1-2). Когда мы взываем, Он действует от нашего имени (</a:t>
            </a:r>
            <a:r>
              <a:rPr lang="ru-RU" sz="2000" b="1" dirty="0" err="1"/>
              <a:t>Пс</a:t>
            </a:r>
            <a:r>
              <a:rPr lang="ru-RU" sz="2000" b="1" dirty="0"/>
              <a:t>. 9:10). Есть надежда для каждого, кто ищет благосклонности Господа </a:t>
            </a:r>
            <a:r>
              <a:rPr lang="en-US" sz="2000" b="1" dirty="0"/>
              <a:t>(</a:t>
            </a:r>
            <a:r>
              <a:rPr lang="ru-RU" sz="2000" b="1" dirty="0" err="1"/>
              <a:t>Пс</a:t>
            </a:r>
            <a:r>
              <a:rPr lang="en-US" sz="2000" b="1" dirty="0"/>
              <a:t>. 16:8</a:t>
            </a:r>
            <a:r>
              <a:rPr lang="es-ES" sz="2000" b="1" dirty="0"/>
              <a:t>).</a:t>
            </a:r>
          </a:p>
        </p:txBody>
      </p:sp>
      <p:graphicFrame>
        <p:nvGraphicFramePr>
          <p:cNvPr id="11" name="Diagrama 10">
            <a:hlinkClick r:id="" action="ppaction://hlinkshowjump?jump=previousslide" highlightClick="1"/>
            <a:extLst>
              <a:ext uri="{FF2B5EF4-FFF2-40B4-BE49-F238E27FC236}">
                <a16:creationId xmlns:a16="http://schemas.microsoft.com/office/drawing/2014/main" id="{9F51B6CA-E0A8-C2F2-5AC0-FA4595545A95}"/>
              </a:ext>
            </a:extLst>
          </p:cNvPr>
          <p:cNvGraphicFramePr/>
          <p:nvPr>
            <p:extLst>
              <p:ext uri="{D42A27DB-BD31-4B8C-83A1-F6EECF244321}">
                <p14:modId xmlns:p14="http://schemas.microsoft.com/office/powerpoint/2010/main" val="3745126183"/>
              </p:ext>
            </p:extLst>
          </p:nvPr>
        </p:nvGraphicFramePr>
        <p:xfrm>
          <a:off x="4208369" y="2775708"/>
          <a:ext cx="7859806" cy="248209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CuadroTexto 7">
            <a:extLst>
              <a:ext uri="{FF2B5EF4-FFF2-40B4-BE49-F238E27FC236}">
                <a16:creationId xmlns:a16="http://schemas.microsoft.com/office/drawing/2014/main" id="{B9BFAB93-5E81-B7DD-0AA9-0E93AF272DE8}"/>
              </a:ext>
            </a:extLst>
          </p:cNvPr>
          <p:cNvSpPr txBox="1"/>
          <p:nvPr/>
        </p:nvSpPr>
        <p:spPr>
          <a:xfrm>
            <a:off x="0" y="5414893"/>
            <a:ext cx="9401175" cy="707886"/>
          </a:xfrm>
          <a:prstGeom prst="rect">
            <a:avLst/>
          </a:prstGeom>
          <a:noFill/>
        </p:spPr>
        <p:txBody>
          <a:bodyPr wrap="square" rtlCol="0">
            <a:spAutoFit/>
          </a:bodyPr>
          <a:lstStyle/>
          <a:p>
            <a:pPr>
              <a:spcBef>
                <a:spcPts val="600"/>
              </a:spcBef>
            </a:pPr>
            <a:r>
              <a:rPr lang="ru-RU" sz="2000" b="1" dirty="0"/>
              <a:t>Куда обратиться за помощью в трудной ситуации? В горы? К богатым людям? Политическим силам? Нашей семье и друзьям</a:t>
            </a:r>
            <a:r>
              <a:rPr lang="en-US" sz="2000" b="1" dirty="0"/>
              <a:t>? (</a:t>
            </a:r>
            <a:r>
              <a:rPr lang="ru-RU" sz="2000" b="1" dirty="0" err="1"/>
              <a:t>Пс</a:t>
            </a:r>
            <a:r>
              <a:rPr lang="en-US" sz="2000" b="1" dirty="0"/>
              <a:t>. 12</a:t>
            </a:r>
            <a:r>
              <a:rPr lang="ru-RU" sz="2000" b="1" dirty="0"/>
              <a:t>0</a:t>
            </a:r>
            <a:r>
              <a:rPr lang="en-US" sz="2000" b="1" dirty="0"/>
              <a:t>:1</a:t>
            </a:r>
            <a:r>
              <a:rPr lang="es-ES" sz="2000" b="1" dirty="0"/>
              <a:t>).</a:t>
            </a:r>
          </a:p>
        </p:txBody>
      </p:sp>
      <p:pic>
        <p:nvPicPr>
          <p:cNvPr id="10" name="Imagen 9" descr="Personas sentadas en una mesa&#10;&#10;Descripción generada automáticamente con confianza baja">
            <a:extLst>
              <a:ext uri="{FF2B5EF4-FFF2-40B4-BE49-F238E27FC236}">
                <a16:creationId xmlns:a16="http://schemas.microsoft.com/office/drawing/2014/main" id="{2BBBA74B-BB6E-1207-A830-AD7CF1FDEF07}"/>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23825" y="2122132"/>
            <a:ext cx="3919584" cy="3135667"/>
          </a:xfrm>
          <a:prstGeom prst="roundRect">
            <a:avLst>
              <a:gd name="adj" fmla="val 7554"/>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48139"/>
            </a:contourClr>
          </a:sp3d>
        </p:spPr>
      </p:pic>
      <p:sp>
        <p:nvSpPr>
          <p:cNvPr id="13" name="CuadroTexto 12">
            <a:extLst>
              <a:ext uri="{FF2B5EF4-FFF2-40B4-BE49-F238E27FC236}">
                <a16:creationId xmlns:a16="http://schemas.microsoft.com/office/drawing/2014/main" id="{9A818565-7C47-B58F-7D8F-72C71136969F}"/>
              </a:ext>
            </a:extLst>
          </p:cNvPr>
          <p:cNvSpPr txBox="1"/>
          <p:nvPr/>
        </p:nvSpPr>
        <p:spPr>
          <a:xfrm>
            <a:off x="4208368" y="2035587"/>
            <a:ext cx="5357767" cy="1092607"/>
          </a:xfrm>
          <a:prstGeom prst="rect">
            <a:avLst/>
          </a:prstGeom>
          <a:noFill/>
        </p:spPr>
        <p:txBody>
          <a:bodyPr wrap="square">
            <a:spAutoFit/>
          </a:bodyPr>
          <a:lstStyle/>
          <a:p>
            <a:pPr>
              <a:spcBef>
                <a:spcPts val="600"/>
              </a:spcBef>
            </a:pPr>
            <a:r>
              <a:rPr lang="ru-RU" sz="2000" b="1" dirty="0"/>
              <a:t>В 120 псалме мы находим описание нашего Помощника, Помощи и Хранителя</a:t>
            </a:r>
            <a:r>
              <a:rPr lang="es-ES" sz="2000" b="1" dirty="0"/>
              <a:t>:</a:t>
            </a:r>
          </a:p>
          <a:p>
            <a:pPr>
              <a:spcBef>
                <a:spcPts val="600"/>
              </a:spcBef>
            </a:pPr>
            <a:endParaRPr lang="es-ES" sz="2000" b="1" dirty="0"/>
          </a:p>
        </p:txBody>
      </p:sp>
      <p:pic>
        <p:nvPicPr>
          <p:cNvPr id="22" name="Imagen 21" descr="Un par de personas en una montaña nevada&#10;&#10;Descripción generada automáticamente con confianza media">
            <a:extLst>
              <a:ext uri="{FF2B5EF4-FFF2-40B4-BE49-F238E27FC236}">
                <a16:creationId xmlns:a16="http://schemas.microsoft.com/office/drawing/2014/main" id="{F5864338-298D-C6A7-A40C-099BD76291D9}"/>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9566135" y="5414893"/>
            <a:ext cx="2583517" cy="1336907"/>
          </a:xfrm>
          <a:prstGeom prst="roundRect">
            <a:avLst>
              <a:gd name="adj" fmla="val 4167"/>
            </a:avLst>
          </a:prstGeom>
          <a:solidFill>
            <a:srgbClr val="FFFFFF"/>
          </a:solidFill>
          <a:ln w="76200" cap="sq">
            <a:solidFill>
              <a:schemeClr val="bg2">
                <a:lumMod val="5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7" name="CuadroTexto 6">
            <a:extLst>
              <a:ext uri="{FF2B5EF4-FFF2-40B4-BE49-F238E27FC236}">
                <a16:creationId xmlns:a16="http://schemas.microsoft.com/office/drawing/2014/main" id="{127A79B8-F8BB-AD7F-C678-CF4F9BE86E36}"/>
              </a:ext>
            </a:extLst>
          </p:cNvPr>
          <p:cNvSpPr txBox="1"/>
          <p:nvPr/>
        </p:nvSpPr>
        <p:spPr>
          <a:xfrm>
            <a:off x="-1" y="6122779"/>
            <a:ext cx="9768133" cy="707886"/>
          </a:xfrm>
          <a:prstGeom prst="rect">
            <a:avLst/>
          </a:prstGeom>
          <a:noFill/>
        </p:spPr>
        <p:txBody>
          <a:bodyPr wrap="square">
            <a:spAutoFit/>
          </a:bodyPr>
          <a:lstStyle/>
          <a:p>
            <a:pPr>
              <a:spcBef>
                <a:spcPts val="600"/>
              </a:spcBef>
            </a:pPr>
            <a:r>
              <a:rPr lang="ru-RU" sz="2000" b="1" dirty="0"/>
              <a:t>Хотя они могут помочь нам, все они могут подвести нас. Есть только Тот, Кто никогда не подводит: «Помощь моя от Господа, сотворившего небо и землю</a:t>
            </a:r>
            <a:r>
              <a:rPr lang="en-US" sz="2000" b="1" dirty="0"/>
              <a:t>” (</a:t>
            </a:r>
            <a:r>
              <a:rPr lang="ru-RU" sz="2000" b="1" dirty="0" err="1"/>
              <a:t>Пс</a:t>
            </a:r>
            <a:r>
              <a:rPr lang="en-US" sz="2000" b="1" dirty="0"/>
              <a:t>. 12</a:t>
            </a:r>
            <a:r>
              <a:rPr lang="ru-RU" sz="2000" b="1" dirty="0"/>
              <a:t>0</a:t>
            </a:r>
            <a:r>
              <a:rPr lang="en-US" sz="2000" b="1" dirty="0"/>
              <a:t>:2</a:t>
            </a:r>
            <a:r>
              <a:rPr lang="es-ES" sz="2000" b="1" dirty="0"/>
              <a:t>).</a:t>
            </a:r>
          </a:p>
        </p:txBody>
      </p:sp>
    </p:spTree>
    <p:extLst>
      <p:ext uri="{BB962C8B-B14F-4D97-AF65-F5344CB8AC3E}">
        <p14:creationId xmlns:p14="http://schemas.microsoft.com/office/powerpoint/2010/main" val="19356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1000" fill="hold"/>
                                        <p:tgtEl>
                                          <p:spTgt spid="2"/>
                                        </p:tgtEl>
                                        <p:attrNameLst>
                                          <p:attrName>ppt_w</p:attrName>
                                        </p:attrNameLst>
                                      </p:cBhvr>
                                      <p:tavLst>
                                        <p:tav tm="0">
                                          <p:val>
                                            <p:fltVal val="0"/>
                                          </p:val>
                                        </p:tav>
                                        <p:tav tm="100000">
                                          <p:val>
                                            <p:strVal val="#ppt_w"/>
                                          </p:val>
                                        </p:tav>
                                      </p:tavLst>
                                    </p:anim>
                                    <p:anim calcmode="lin" valueType="num">
                                      <p:cBhvr>
                                        <p:cTn id="17" dur="1000" fill="hold"/>
                                        <p:tgtEl>
                                          <p:spTgt spid="2"/>
                                        </p:tgtEl>
                                        <p:attrNameLst>
                                          <p:attrName>ppt_h</p:attrName>
                                        </p:attrNameLst>
                                      </p:cBhvr>
                                      <p:tavLst>
                                        <p:tav tm="0">
                                          <p:val>
                                            <p:fltVal val="0"/>
                                          </p:val>
                                        </p:tav>
                                        <p:tav tm="100000">
                                          <p:val>
                                            <p:strVal val="#ppt_h"/>
                                          </p:val>
                                        </p:tav>
                                      </p:tavLst>
                                    </p:anim>
                                    <p:anim calcmode="lin" valueType="num">
                                      <p:cBhvr>
                                        <p:cTn id="18" dur="1000" fill="hold"/>
                                        <p:tgtEl>
                                          <p:spTgt spid="2"/>
                                        </p:tgtEl>
                                        <p:attrNameLst>
                                          <p:attrName>style.rotation</p:attrName>
                                        </p:attrNameLst>
                                      </p:cBhvr>
                                      <p:tavLst>
                                        <p:tav tm="0">
                                          <p:val>
                                            <p:fltVal val="90"/>
                                          </p:val>
                                        </p:tav>
                                        <p:tav tm="100000">
                                          <p:val>
                                            <p:fltVal val="0"/>
                                          </p:val>
                                        </p:tav>
                                      </p:tavLst>
                                    </p:anim>
                                    <p:animEffect transition="in" filter="fade">
                                      <p:cBhvr>
                                        <p:cTn id="19" dur="1000"/>
                                        <p:tgtEl>
                                          <p:spTgt spid="2"/>
                                        </p:tgtEl>
                                      </p:cBhvr>
                                    </p:animEffect>
                                  </p:childTnLst>
                                </p:cTn>
                              </p:par>
                            </p:childTnLst>
                          </p:cTn>
                        </p:par>
                        <p:par>
                          <p:cTn id="20" fill="hold">
                            <p:stCondLst>
                              <p:cond delay="2000"/>
                            </p:stCondLst>
                            <p:childTnLst>
                              <p:par>
                                <p:cTn id="21" presetID="17" presetClass="entr" presetSubtype="8" fill="hold" grpId="0" nodeType="afterEffect">
                                  <p:stCondLst>
                                    <p:cond delay="0"/>
                                  </p:stCondLst>
                                  <p:iterate type="lt">
                                    <p:tmPct val="5000"/>
                                  </p:iterate>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ppt_x</p:attrName>
                                        </p:attrNameLst>
                                      </p:cBhvr>
                                      <p:tavLst>
                                        <p:tav tm="0">
                                          <p:val>
                                            <p:strVal val="#ppt_x-#ppt_w/2"/>
                                          </p:val>
                                        </p:tav>
                                        <p:tav tm="100000">
                                          <p:val>
                                            <p:strVal val="#ppt_x"/>
                                          </p:val>
                                        </p:tav>
                                      </p:tavLst>
                                    </p:anim>
                                    <p:anim calcmode="lin" valueType="num">
                                      <p:cBhvr>
                                        <p:cTn id="24" dur="500" fill="hold"/>
                                        <p:tgtEl>
                                          <p:spTgt spid="5"/>
                                        </p:tgtEl>
                                        <p:attrNameLst>
                                          <p:attrName>ppt_y</p:attrName>
                                        </p:attrNameLst>
                                      </p:cBhvr>
                                      <p:tavLst>
                                        <p:tav tm="0">
                                          <p:val>
                                            <p:strVal val="#ppt_y"/>
                                          </p:val>
                                        </p:tav>
                                        <p:tav tm="100000">
                                          <p:val>
                                            <p:strVal val="#ppt_y"/>
                                          </p:val>
                                        </p:tav>
                                      </p:tavLst>
                                    </p:anim>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900" decel="100000" fill="hold"/>
                                        <p:tgtEl>
                                          <p:spTgt spid="6"/>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35" presetID="37"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900" decel="100000" fill="hold"/>
                                        <p:tgtEl>
                                          <p:spTgt spid="10"/>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1">
                                            <p:graphicEl>
                                              <a:dgm id="{1E8AEC9A-71A3-4B45-B464-76908635AE1D}"/>
                                            </p:graphicEl>
                                          </p:spTgt>
                                        </p:tgtEl>
                                        <p:attrNameLst>
                                          <p:attrName>style.visibility</p:attrName>
                                        </p:attrNameLst>
                                      </p:cBhvr>
                                      <p:to>
                                        <p:strVal val="visible"/>
                                      </p:to>
                                    </p:set>
                                    <p:anim calcmode="lin" valueType="num">
                                      <p:cBhvr>
                                        <p:cTn id="50" dur="500" fill="hold"/>
                                        <p:tgtEl>
                                          <p:spTgt spid="11">
                                            <p:graphicEl>
                                              <a:dgm id="{1E8AEC9A-71A3-4B45-B464-76908635AE1D}"/>
                                            </p:graphicEl>
                                          </p:spTgt>
                                        </p:tgtEl>
                                        <p:attrNameLst>
                                          <p:attrName>ppt_w</p:attrName>
                                        </p:attrNameLst>
                                      </p:cBhvr>
                                      <p:tavLst>
                                        <p:tav tm="0">
                                          <p:val>
                                            <p:fltVal val="0"/>
                                          </p:val>
                                        </p:tav>
                                        <p:tav tm="100000">
                                          <p:val>
                                            <p:strVal val="#ppt_w"/>
                                          </p:val>
                                        </p:tav>
                                      </p:tavLst>
                                    </p:anim>
                                    <p:anim calcmode="lin" valueType="num">
                                      <p:cBhvr>
                                        <p:cTn id="51" dur="500" fill="hold"/>
                                        <p:tgtEl>
                                          <p:spTgt spid="11">
                                            <p:graphicEl>
                                              <a:dgm id="{1E8AEC9A-71A3-4B45-B464-76908635AE1D}"/>
                                            </p:graphicEl>
                                          </p:spTgt>
                                        </p:tgtEl>
                                        <p:attrNameLst>
                                          <p:attrName>ppt_h</p:attrName>
                                        </p:attrNameLst>
                                      </p:cBhvr>
                                      <p:tavLst>
                                        <p:tav tm="0">
                                          <p:val>
                                            <p:fltVal val="0"/>
                                          </p:val>
                                        </p:tav>
                                        <p:tav tm="100000">
                                          <p:val>
                                            <p:strVal val="#ppt_h"/>
                                          </p:val>
                                        </p:tav>
                                      </p:tavLst>
                                    </p:anim>
                                    <p:animEffect transition="in" filter="fade">
                                      <p:cBhvr>
                                        <p:cTn id="52" dur="500"/>
                                        <p:tgtEl>
                                          <p:spTgt spid="11">
                                            <p:graphicEl>
                                              <a:dgm id="{1E8AEC9A-71A3-4B45-B464-76908635AE1D}"/>
                                            </p:graphicEl>
                                          </p:spTgt>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11">
                                            <p:graphicEl>
                                              <a:dgm id="{A6DDA77E-D217-4890-B7DA-FE9628ADDE12}"/>
                                            </p:graphicEl>
                                          </p:spTgt>
                                        </p:tgtEl>
                                        <p:attrNameLst>
                                          <p:attrName>style.visibility</p:attrName>
                                        </p:attrNameLst>
                                      </p:cBhvr>
                                      <p:to>
                                        <p:strVal val="visible"/>
                                      </p:to>
                                    </p:set>
                                    <p:animEffect transition="in" filter="wipe(left)">
                                      <p:cBhvr>
                                        <p:cTn id="56" dur="500"/>
                                        <p:tgtEl>
                                          <p:spTgt spid="11">
                                            <p:graphicEl>
                                              <a:dgm id="{A6DDA77E-D217-4890-B7DA-FE9628ADDE12}"/>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11">
                                            <p:graphicEl>
                                              <a:dgm id="{7934E483-4318-44FD-9D14-2046BC5BA44E}"/>
                                            </p:graphicEl>
                                          </p:spTgt>
                                        </p:tgtEl>
                                        <p:attrNameLst>
                                          <p:attrName>style.visibility</p:attrName>
                                        </p:attrNameLst>
                                      </p:cBhvr>
                                      <p:to>
                                        <p:strVal val="visible"/>
                                      </p:to>
                                    </p:set>
                                    <p:anim calcmode="lin" valueType="num">
                                      <p:cBhvr>
                                        <p:cTn id="61" dur="500" fill="hold"/>
                                        <p:tgtEl>
                                          <p:spTgt spid="11">
                                            <p:graphicEl>
                                              <a:dgm id="{7934E483-4318-44FD-9D14-2046BC5BA44E}"/>
                                            </p:graphicEl>
                                          </p:spTgt>
                                        </p:tgtEl>
                                        <p:attrNameLst>
                                          <p:attrName>ppt_w</p:attrName>
                                        </p:attrNameLst>
                                      </p:cBhvr>
                                      <p:tavLst>
                                        <p:tav tm="0">
                                          <p:val>
                                            <p:fltVal val="0"/>
                                          </p:val>
                                        </p:tav>
                                        <p:tav tm="100000">
                                          <p:val>
                                            <p:strVal val="#ppt_w"/>
                                          </p:val>
                                        </p:tav>
                                      </p:tavLst>
                                    </p:anim>
                                    <p:anim calcmode="lin" valueType="num">
                                      <p:cBhvr>
                                        <p:cTn id="62" dur="500" fill="hold"/>
                                        <p:tgtEl>
                                          <p:spTgt spid="11">
                                            <p:graphicEl>
                                              <a:dgm id="{7934E483-4318-44FD-9D14-2046BC5BA44E}"/>
                                            </p:graphicEl>
                                          </p:spTgt>
                                        </p:tgtEl>
                                        <p:attrNameLst>
                                          <p:attrName>ppt_h</p:attrName>
                                        </p:attrNameLst>
                                      </p:cBhvr>
                                      <p:tavLst>
                                        <p:tav tm="0">
                                          <p:val>
                                            <p:fltVal val="0"/>
                                          </p:val>
                                        </p:tav>
                                        <p:tav tm="100000">
                                          <p:val>
                                            <p:strVal val="#ppt_h"/>
                                          </p:val>
                                        </p:tav>
                                      </p:tavLst>
                                    </p:anim>
                                    <p:animEffect transition="in" filter="fade">
                                      <p:cBhvr>
                                        <p:cTn id="63" dur="500"/>
                                        <p:tgtEl>
                                          <p:spTgt spid="11">
                                            <p:graphicEl>
                                              <a:dgm id="{7934E483-4318-44FD-9D14-2046BC5BA44E}"/>
                                            </p:graphicEl>
                                          </p:spTgt>
                                        </p:tgtEl>
                                      </p:cBhvr>
                                    </p:animEffect>
                                  </p:childTnLst>
                                </p:cTn>
                              </p:par>
                            </p:childTnLst>
                          </p:cTn>
                        </p:par>
                        <p:par>
                          <p:cTn id="64" fill="hold">
                            <p:stCondLst>
                              <p:cond delay="500"/>
                            </p:stCondLst>
                            <p:childTnLst>
                              <p:par>
                                <p:cTn id="65" presetID="22" presetClass="entr" presetSubtype="2" fill="hold" grpId="0" nodeType="afterEffect">
                                  <p:stCondLst>
                                    <p:cond delay="0"/>
                                  </p:stCondLst>
                                  <p:childTnLst>
                                    <p:set>
                                      <p:cBhvr>
                                        <p:cTn id="66" dur="1" fill="hold">
                                          <p:stCondLst>
                                            <p:cond delay="0"/>
                                          </p:stCondLst>
                                        </p:cTn>
                                        <p:tgtEl>
                                          <p:spTgt spid="11">
                                            <p:graphicEl>
                                              <a:dgm id="{1BEC982E-3B1F-4431-B1AB-6D8975A848A4}"/>
                                            </p:graphicEl>
                                          </p:spTgt>
                                        </p:tgtEl>
                                        <p:attrNameLst>
                                          <p:attrName>style.visibility</p:attrName>
                                        </p:attrNameLst>
                                      </p:cBhvr>
                                      <p:to>
                                        <p:strVal val="visible"/>
                                      </p:to>
                                    </p:set>
                                    <p:animEffect transition="in" filter="wipe(right)">
                                      <p:cBhvr>
                                        <p:cTn id="67" dur="500"/>
                                        <p:tgtEl>
                                          <p:spTgt spid="11">
                                            <p:graphicEl>
                                              <a:dgm id="{1BEC982E-3B1F-4431-B1AB-6D8975A848A4}"/>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11">
                                            <p:graphicEl>
                                              <a:dgm id="{C8B4DAE9-CF19-45AD-8EA3-4C0FB7BC75CC}"/>
                                            </p:graphicEl>
                                          </p:spTgt>
                                        </p:tgtEl>
                                        <p:attrNameLst>
                                          <p:attrName>style.visibility</p:attrName>
                                        </p:attrNameLst>
                                      </p:cBhvr>
                                      <p:to>
                                        <p:strVal val="visible"/>
                                      </p:to>
                                    </p:set>
                                    <p:anim calcmode="lin" valueType="num">
                                      <p:cBhvr>
                                        <p:cTn id="72" dur="500" fill="hold"/>
                                        <p:tgtEl>
                                          <p:spTgt spid="11">
                                            <p:graphicEl>
                                              <a:dgm id="{C8B4DAE9-CF19-45AD-8EA3-4C0FB7BC75CC}"/>
                                            </p:graphicEl>
                                          </p:spTgt>
                                        </p:tgtEl>
                                        <p:attrNameLst>
                                          <p:attrName>ppt_w</p:attrName>
                                        </p:attrNameLst>
                                      </p:cBhvr>
                                      <p:tavLst>
                                        <p:tav tm="0">
                                          <p:val>
                                            <p:fltVal val="0"/>
                                          </p:val>
                                        </p:tav>
                                        <p:tav tm="100000">
                                          <p:val>
                                            <p:strVal val="#ppt_w"/>
                                          </p:val>
                                        </p:tav>
                                      </p:tavLst>
                                    </p:anim>
                                    <p:anim calcmode="lin" valueType="num">
                                      <p:cBhvr>
                                        <p:cTn id="73" dur="500" fill="hold"/>
                                        <p:tgtEl>
                                          <p:spTgt spid="11">
                                            <p:graphicEl>
                                              <a:dgm id="{C8B4DAE9-CF19-45AD-8EA3-4C0FB7BC75CC}"/>
                                            </p:graphicEl>
                                          </p:spTgt>
                                        </p:tgtEl>
                                        <p:attrNameLst>
                                          <p:attrName>ppt_h</p:attrName>
                                        </p:attrNameLst>
                                      </p:cBhvr>
                                      <p:tavLst>
                                        <p:tav tm="0">
                                          <p:val>
                                            <p:fltVal val="0"/>
                                          </p:val>
                                        </p:tav>
                                        <p:tav tm="100000">
                                          <p:val>
                                            <p:strVal val="#ppt_h"/>
                                          </p:val>
                                        </p:tav>
                                      </p:tavLst>
                                    </p:anim>
                                    <p:animEffect transition="in" filter="fade">
                                      <p:cBhvr>
                                        <p:cTn id="74" dur="500"/>
                                        <p:tgtEl>
                                          <p:spTgt spid="11">
                                            <p:graphicEl>
                                              <a:dgm id="{C8B4DAE9-CF19-45AD-8EA3-4C0FB7BC75CC}"/>
                                            </p:graphicEl>
                                          </p:spTgt>
                                        </p:tgtEl>
                                      </p:cBhvr>
                                    </p:animEffect>
                                  </p:childTnLst>
                                </p:cTn>
                              </p:par>
                            </p:childTnLst>
                          </p:cTn>
                        </p:par>
                        <p:par>
                          <p:cTn id="75" fill="hold">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11">
                                            <p:graphicEl>
                                              <a:dgm id="{7D452116-4E6A-4CDA-9031-37F809FBA75A}"/>
                                            </p:graphicEl>
                                          </p:spTgt>
                                        </p:tgtEl>
                                        <p:attrNameLst>
                                          <p:attrName>style.visibility</p:attrName>
                                        </p:attrNameLst>
                                      </p:cBhvr>
                                      <p:to>
                                        <p:strVal val="visible"/>
                                      </p:to>
                                    </p:set>
                                    <p:animEffect transition="in" filter="wipe(left)">
                                      <p:cBhvr>
                                        <p:cTn id="78" dur="500"/>
                                        <p:tgtEl>
                                          <p:spTgt spid="11">
                                            <p:graphicEl>
                                              <a:dgm id="{7D452116-4E6A-4CDA-9031-37F809FBA75A}"/>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11">
                                            <p:graphicEl>
                                              <a:dgm id="{F5221322-BA12-4010-873B-1BE407C31734}"/>
                                            </p:graphicEl>
                                          </p:spTgt>
                                        </p:tgtEl>
                                        <p:attrNameLst>
                                          <p:attrName>style.visibility</p:attrName>
                                        </p:attrNameLst>
                                      </p:cBhvr>
                                      <p:to>
                                        <p:strVal val="visible"/>
                                      </p:to>
                                    </p:set>
                                    <p:anim calcmode="lin" valueType="num">
                                      <p:cBhvr>
                                        <p:cTn id="83" dur="500" fill="hold"/>
                                        <p:tgtEl>
                                          <p:spTgt spid="11">
                                            <p:graphicEl>
                                              <a:dgm id="{F5221322-BA12-4010-873B-1BE407C31734}"/>
                                            </p:graphicEl>
                                          </p:spTgt>
                                        </p:tgtEl>
                                        <p:attrNameLst>
                                          <p:attrName>ppt_w</p:attrName>
                                        </p:attrNameLst>
                                      </p:cBhvr>
                                      <p:tavLst>
                                        <p:tav tm="0">
                                          <p:val>
                                            <p:fltVal val="0"/>
                                          </p:val>
                                        </p:tav>
                                        <p:tav tm="100000">
                                          <p:val>
                                            <p:strVal val="#ppt_w"/>
                                          </p:val>
                                        </p:tav>
                                      </p:tavLst>
                                    </p:anim>
                                    <p:anim calcmode="lin" valueType="num">
                                      <p:cBhvr>
                                        <p:cTn id="84" dur="500" fill="hold"/>
                                        <p:tgtEl>
                                          <p:spTgt spid="11">
                                            <p:graphicEl>
                                              <a:dgm id="{F5221322-BA12-4010-873B-1BE407C31734}"/>
                                            </p:graphicEl>
                                          </p:spTgt>
                                        </p:tgtEl>
                                        <p:attrNameLst>
                                          <p:attrName>ppt_h</p:attrName>
                                        </p:attrNameLst>
                                      </p:cBhvr>
                                      <p:tavLst>
                                        <p:tav tm="0">
                                          <p:val>
                                            <p:fltVal val="0"/>
                                          </p:val>
                                        </p:tav>
                                        <p:tav tm="100000">
                                          <p:val>
                                            <p:strVal val="#ppt_h"/>
                                          </p:val>
                                        </p:tav>
                                      </p:tavLst>
                                    </p:anim>
                                    <p:animEffect transition="in" filter="fade">
                                      <p:cBhvr>
                                        <p:cTn id="85" dur="500"/>
                                        <p:tgtEl>
                                          <p:spTgt spid="11">
                                            <p:graphicEl>
                                              <a:dgm id="{F5221322-BA12-4010-873B-1BE407C31734}"/>
                                            </p:graphicEl>
                                          </p:spTgt>
                                        </p:tgtEl>
                                      </p:cBhvr>
                                    </p:animEffect>
                                  </p:childTnLst>
                                </p:cTn>
                              </p:par>
                            </p:childTnLst>
                          </p:cTn>
                        </p:par>
                        <p:par>
                          <p:cTn id="86" fill="hold">
                            <p:stCondLst>
                              <p:cond delay="500"/>
                            </p:stCondLst>
                            <p:childTnLst>
                              <p:par>
                                <p:cTn id="87" presetID="22" presetClass="entr" presetSubtype="2" fill="hold" grpId="0" nodeType="afterEffect">
                                  <p:stCondLst>
                                    <p:cond delay="0"/>
                                  </p:stCondLst>
                                  <p:childTnLst>
                                    <p:set>
                                      <p:cBhvr>
                                        <p:cTn id="88" dur="1" fill="hold">
                                          <p:stCondLst>
                                            <p:cond delay="0"/>
                                          </p:stCondLst>
                                        </p:cTn>
                                        <p:tgtEl>
                                          <p:spTgt spid="11">
                                            <p:graphicEl>
                                              <a:dgm id="{CDB9F467-CEB0-413F-97A8-837D3A2C7DCA}"/>
                                            </p:graphicEl>
                                          </p:spTgt>
                                        </p:tgtEl>
                                        <p:attrNameLst>
                                          <p:attrName>style.visibility</p:attrName>
                                        </p:attrNameLst>
                                      </p:cBhvr>
                                      <p:to>
                                        <p:strVal val="visible"/>
                                      </p:to>
                                    </p:set>
                                    <p:animEffect transition="in" filter="wipe(right)">
                                      <p:cBhvr>
                                        <p:cTn id="89" dur="500"/>
                                        <p:tgtEl>
                                          <p:spTgt spid="11">
                                            <p:graphicEl>
                                              <a:dgm id="{CDB9F467-CEB0-413F-97A8-837D3A2C7DCA}"/>
                                            </p:graphicEl>
                                          </p:spTgt>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grpId="0" nodeType="clickEffect">
                                  <p:stCondLst>
                                    <p:cond delay="0"/>
                                  </p:stCondLst>
                                  <p:childTnLst>
                                    <p:set>
                                      <p:cBhvr>
                                        <p:cTn id="93" dur="1" fill="hold">
                                          <p:stCondLst>
                                            <p:cond delay="0"/>
                                          </p:stCondLst>
                                        </p:cTn>
                                        <p:tgtEl>
                                          <p:spTgt spid="11">
                                            <p:graphicEl>
                                              <a:dgm id="{CC3FA847-849E-4303-8540-A5BC12188FEF}"/>
                                            </p:graphicEl>
                                          </p:spTgt>
                                        </p:tgtEl>
                                        <p:attrNameLst>
                                          <p:attrName>style.visibility</p:attrName>
                                        </p:attrNameLst>
                                      </p:cBhvr>
                                      <p:to>
                                        <p:strVal val="visible"/>
                                      </p:to>
                                    </p:set>
                                    <p:anim calcmode="lin" valueType="num">
                                      <p:cBhvr>
                                        <p:cTn id="94" dur="500" fill="hold"/>
                                        <p:tgtEl>
                                          <p:spTgt spid="11">
                                            <p:graphicEl>
                                              <a:dgm id="{CC3FA847-849E-4303-8540-A5BC12188FEF}"/>
                                            </p:graphicEl>
                                          </p:spTgt>
                                        </p:tgtEl>
                                        <p:attrNameLst>
                                          <p:attrName>ppt_w</p:attrName>
                                        </p:attrNameLst>
                                      </p:cBhvr>
                                      <p:tavLst>
                                        <p:tav tm="0">
                                          <p:val>
                                            <p:fltVal val="0"/>
                                          </p:val>
                                        </p:tav>
                                        <p:tav tm="100000">
                                          <p:val>
                                            <p:strVal val="#ppt_w"/>
                                          </p:val>
                                        </p:tav>
                                      </p:tavLst>
                                    </p:anim>
                                    <p:anim calcmode="lin" valueType="num">
                                      <p:cBhvr>
                                        <p:cTn id="95" dur="500" fill="hold"/>
                                        <p:tgtEl>
                                          <p:spTgt spid="11">
                                            <p:graphicEl>
                                              <a:dgm id="{CC3FA847-849E-4303-8540-A5BC12188FEF}"/>
                                            </p:graphicEl>
                                          </p:spTgt>
                                        </p:tgtEl>
                                        <p:attrNameLst>
                                          <p:attrName>ppt_h</p:attrName>
                                        </p:attrNameLst>
                                      </p:cBhvr>
                                      <p:tavLst>
                                        <p:tav tm="0">
                                          <p:val>
                                            <p:fltVal val="0"/>
                                          </p:val>
                                        </p:tav>
                                        <p:tav tm="100000">
                                          <p:val>
                                            <p:strVal val="#ppt_h"/>
                                          </p:val>
                                        </p:tav>
                                      </p:tavLst>
                                    </p:anim>
                                    <p:animEffect transition="in" filter="fade">
                                      <p:cBhvr>
                                        <p:cTn id="96" dur="500"/>
                                        <p:tgtEl>
                                          <p:spTgt spid="11">
                                            <p:graphicEl>
                                              <a:dgm id="{CC3FA847-849E-4303-8540-A5BC12188FEF}"/>
                                            </p:graphicEl>
                                          </p:spTgt>
                                        </p:tgtEl>
                                      </p:cBhvr>
                                    </p:animEffect>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11">
                                            <p:graphicEl>
                                              <a:dgm id="{DC03E345-BB26-472F-A28C-2293CD94D443}"/>
                                            </p:graphicEl>
                                          </p:spTgt>
                                        </p:tgtEl>
                                        <p:attrNameLst>
                                          <p:attrName>style.visibility</p:attrName>
                                        </p:attrNameLst>
                                      </p:cBhvr>
                                      <p:to>
                                        <p:strVal val="visible"/>
                                      </p:to>
                                    </p:set>
                                    <p:animEffect transition="in" filter="wipe(left)">
                                      <p:cBhvr>
                                        <p:cTn id="100" dur="500"/>
                                        <p:tgtEl>
                                          <p:spTgt spid="11">
                                            <p:graphicEl>
                                              <a:dgm id="{DC03E345-BB26-472F-A28C-2293CD94D443}"/>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8"/>
                                        </p:tgtEl>
                                        <p:attrNameLst>
                                          <p:attrName>style.visibility</p:attrName>
                                        </p:attrNameLst>
                                      </p:cBhvr>
                                      <p:to>
                                        <p:strVal val="visible"/>
                                      </p:to>
                                    </p:set>
                                    <p:animEffect transition="in" filter="fade">
                                      <p:cBhvr>
                                        <p:cTn id="105" dur="1000"/>
                                        <p:tgtEl>
                                          <p:spTgt spid="8"/>
                                        </p:tgtEl>
                                      </p:cBhvr>
                                    </p:animEffect>
                                    <p:anim calcmode="lin" valueType="num">
                                      <p:cBhvr>
                                        <p:cTn id="106" dur="1000" fill="hold"/>
                                        <p:tgtEl>
                                          <p:spTgt spid="8"/>
                                        </p:tgtEl>
                                        <p:attrNameLst>
                                          <p:attrName>ppt_x</p:attrName>
                                        </p:attrNameLst>
                                      </p:cBhvr>
                                      <p:tavLst>
                                        <p:tav tm="0">
                                          <p:val>
                                            <p:strVal val="#ppt_x"/>
                                          </p:val>
                                        </p:tav>
                                        <p:tav tm="100000">
                                          <p:val>
                                            <p:strVal val="#ppt_x"/>
                                          </p:val>
                                        </p:tav>
                                      </p:tavLst>
                                    </p:anim>
                                    <p:anim calcmode="lin" valueType="num">
                                      <p:cBhvr>
                                        <p:cTn id="107" dur="1000" fill="hold"/>
                                        <p:tgtEl>
                                          <p:spTgt spid="8"/>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22"/>
                                        </p:tgtEl>
                                        <p:attrNameLst>
                                          <p:attrName>style.visibility</p:attrName>
                                        </p:attrNameLst>
                                      </p:cBhvr>
                                      <p:to>
                                        <p:strVal val="visible"/>
                                      </p:to>
                                    </p:set>
                                    <p:animEffect transition="in" filter="fade">
                                      <p:cBhvr>
                                        <p:cTn id="110" dur="1000"/>
                                        <p:tgtEl>
                                          <p:spTgt spid="22"/>
                                        </p:tgtEl>
                                      </p:cBhvr>
                                    </p:animEffect>
                                    <p:anim calcmode="lin" valueType="num">
                                      <p:cBhvr>
                                        <p:cTn id="111" dur="1000" fill="hold"/>
                                        <p:tgtEl>
                                          <p:spTgt spid="22"/>
                                        </p:tgtEl>
                                        <p:attrNameLst>
                                          <p:attrName>ppt_x</p:attrName>
                                        </p:attrNameLst>
                                      </p:cBhvr>
                                      <p:tavLst>
                                        <p:tav tm="0">
                                          <p:val>
                                            <p:strVal val="#ppt_x"/>
                                          </p:val>
                                        </p:tav>
                                        <p:tav tm="100000">
                                          <p:val>
                                            <p:strVal val="#ppt_x"/>
                                          </p:val>
                                        </p:tav>
                                      </p:tavLst>
                                    </p:anim>
                                    <p:anim calcmode="lin" valueType="num">
                                      <p:cBhvr>
                                        <p:cTn id="11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grpId="0" nodeType="clickEffect">
                                  <p:stCondLst>
                                    <p:cond delay="0"/>
                                  </p:stCondLst>
                                  <p:childTnLst>
                                    <p:set>
                                      <p:cBhvr>
                                        <p:cTn id="116" dur="1" fill="hold">
                                          <p:stCondLst>
                                            <p:cond delay="0"/>
                                          </p:stCondLst>
                                        </p:cTn>
                                        <p:tgtEl>
                                          <p:spTgt spid="7"/>
                                        </p:tgtEl>
                                        <p:attrNameLst>
                                          <p:attrName>style.visibility</p:attrName>
                                        </p:attrNameLst>
                                      </p:cBhvr>
                                      <p:to>
                                        <p:strVal val="visible"/>
                                      </p:to>
                                    </p:set>
                                    <p:animEffect transition="in" filter="wipe(left)">
                                      <p:cBhvr>
                                        <p:cTn id="1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11" grpId="0" uiExpand="1">
        <p:bldSub>
          <a:bldDgm bld="one"/>
        </p:bldSub>
      </p:bldGraphic>
      <p:bldP spid="8" grpId="0"/>
      <p:bldP spid="13"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0103031-CD1E-4C4F-4EF9-64740DC14079}"/>
              </a:ext>
            </a:extLst>
          </p:cNvPr>
          <p:cNvSpPr txBox="1"/>
          <p:nvPr/>
        </p:nvSpPr>
        <p:spPr>
          <a:xfrm>
            <a:off x="0" y="0"/>
            <a:ext cx="12192000" cy="769441"/>
          </a:xfrm>
          <a:prstGeom prst="rect">
            <a:avLst/>
          </a:prstGeom>
          <a:noFill/>
        </p:spPr>
        <p:txBody>
          <a:bodyPr wrap="square">
            <a:spAutoFit/>
          </a:bodyPr>
          <a:lstStyle/>
          <a:p>
            <a:pPr algn="ctr"/>
            <a:r>
              <a:rPr lang="ru-RU" sz="44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rPr>
              <a:t>ГОСПОДЬ ЗАЩИЩАЕТ</a:t>
            </a:r>
            <a:endParaRPr lang="es-ES" sz="44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56025318-E45A-3D45-AC5F-A7953EEBC1BA}"/>
              </a:ext>
            </a:extLst>
          </p:cNvPr>
          <p:cNvSpPr txBox="1"/>
          <p:nvPr/>
        </p:nvSpPr>
        <p:spPr>
          <a:xfrm>
            <a:off x="452717" y="602705"/>
            <a:ext cx="11286565" cy="369332"/>
          </a:xfrm>
          <a:prstGeom prst="rect">
            <a:avLst/>
          </a:prstGeom>
          <a:noFill/>
        </p:spPr>
        <p:txBody>
          <a:bodyPr wrap="square">
            <a:spAutoFit/>
          </a:bodyPr>
          <a:lstStyle/>
          <a:p>
            <a:pPr algn="ctr"/>
            <a:r>
              <a:rPr lang="es-ES" b="1" dirty="0">
                <a:solidFill>
                  <a:srgbClr val="FFFF00"/>
                </a:solidFill>
                <a:effectLst>
                  <a:outerShdw blurRad="38100" dist="38100" dir="2700000" algn="tl">
                    <a:srgbClr val="000000">
                      <a:alpha val="43137"/>
                    </a:srgbClr>
                  </a:outerShdw>
                </a:effectLst>
                <a:latin typeface="Comic Sans MS" panose="030F0702030302020204" pitchFamily="66" charset="0"/>
              </a:rPr>
              <a:t>“</a:t>
            </a:r>
            <a:r>
              <a:rPr lang="ru-RU" b="1" dirty="0">
                <a:solidFill>
                  <a:srgbClr val="FFFF00"/>
                </a:solidFill>
                <a:effectLst>
                  <a:outerShdw blurRad="38100" dist="38100" dir="2700000" algn="tl">
                    <a:srgbClr val="000000">
                      <a:alpha val="43137"/>
                    </a:srgbClr>
                  </a:outerShdw>
                </a:effectLst>
                <a:latin typeface="Comic Sans MS" panose="030F0702030302020204" pitchFamily="66" charset="0"/>
              </a:rPr>
              <a:t>Храни меня, как зеницу ока; в тени крыл Твоих укрой меня</a:t>
            </a:r>
            <a:r>
              <a:rPr lang="es-ES" b="1" dirty="0">
                <a:solidFill>
                  <a:srgbClr val="FFFF00"/>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FFFF00"/>
                </a:solidFill>
                <a:effectLst>
                  <a:outerShdw blurRad="38100" dist="38100" dir="2700000" algn="tl">
                    <a:srgbClr val="000000">
                      <a:alpha val="43137"/>
                    </a:srgbClr>
                  </a:outerShdw>
                </a:effectLst>
                <a:latin typeface="Comic Sans MS" panose="030F0702030302020204" pitchFamily="66" charset="0"/>
              </a:rPr>
              <a:t>(</a:t>
            </a:r>
            <a:r>
              <a:rPr lang="ru-RU" sz="1400" b="1" dirty="0">
                <a:solidFill>
                  <a:srgbClr val="FFFF00"/>
                </a:solidFill>
                <a:effectLst>
                  <a:outerShdw blurRad="38100" dist="38100" dir="2700000" algn="tl">
                    <a:srgbClr val="000000">
                      <a:alpha val="43137"/>
                    </a:srgbClr>
                  </a:outerShdw>
                </a:effectLst>
                <a:latin typeface="Comic Sans MS" panose="030F0702030302020204" pitchFamily="66" charset="0"/>
              </a:rPr>
              <a:t>Псалом</a:t>
            </a:r>
            <a:r>
              <a:rPr lang="es-ES" sz="1400" b="1" dirty="0">
                <a:solidFill>
                  <a:srgbClr val="FFFF00"/>
                </a:solidFill>
                <a:effectLst>
                  <a:outerShdw blurRad="38100" dist="38100" dir="2700000" algn="tl">
                    <a:srgbClr val="000000">
                      <a:alpha val="43137"/>
                    </a:srgbClr>
                  </a:outerShdw>
                </a:effectLst>
                <a:latin typeface="Comic Sans MS" panose="030F0702030302020204" pitchFamily="66" charset="0"/>
              </a:rPr>
              <a:t> 1</a:t>
            </a:r>
            <a:r>
              <a:rPr lang="ru-RU" sz="1400" b="1" dirty="0">
                <a:solidFill>
                  <a:srgbClr val="FFFF00"/>
                </a:solidFill>
                <a:effectLst>
                  <a:outerShdw blurRad="38100" dist="38100" dir="2700000" algn="tl">
                    <a:srgbClr val="000000">
                      <a:alpha val="43137"/>
                    </a:srgbClr>
                  </a:outerShdw>
                </a:effectLst>
                <a:latin typeface="Comic Sans MS" panose="030F0702030302020204" pitchFamily="66" charset="0"/>
              </a:rPr>
              <a:t>6</a:t>
            </a:r>
            <a:r>
              <a:rPr lang="es-ES" sz="1400" b="1" dirty="0">
                <a:solidFill>
                  <a:srgbClr val="FFFF00"/>
                </a:solidFill>
                <a:effectLst>
                  <a:outerShdw blurRad="38100" dist="38100" dir="2700000" algn="tl">
                    <a:srgbClr val="000000">
                      <a:alpha val="43137"/>
                    </a:srgbClr>
                  </a:outerShdw>
                </a:effectLst>
                <a:latin typeface="Comic Sans MS" panose="030F0702030302020204" pitchFamily="66" charset="0"/>
              </a:rPr>
              <a:t>:8)</a:t>
            </a:r>
            <a:endParaRPr lang="es-ES" b="1" dirty="0">
              <a:solidFill>
                <a:srgbClr val="FFFF00"/>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D80C8172-2357-780F-0E9D-098D48450C6D}"/>
              </a:ext>
            </a:extLst>
          </p:cNvPr>
          <p:cNvSpPr txBox="1"/>
          <p:nvPr/>
        </p:nvSpPr>
        <p:spPr>
          <a:xfrm>
            <a:off x="3180693" y="1083834"/>
            <a:ext cx="5679528" cy="1015663"/>
          </a:xfrm>
          <a:prstGeom prst="rect">
            <a:avLst/>
          </a:prstGeom>
          <a:noFill/>
        </p:spPr>
        <p:txBody>
          <a:bodyPr wrap="square" rtlCol="0">
            <a:spAutoFit/>
          </a:bodyPr>
          <a:lstStyle/>
          <a:p>
            <a:pPr>
              <a:spcBef>
                <a:spcPts val="600"/>
              </a:spcBef>
            </a:pPr>
            <a:r>
              <a:rPr lang="ru-RU" sz="2000" b="1" dirty="0"/>
              <a:t>Уверенный в том, что жизнь соответствует тому, чего ожидает от него Бог, Давид просит его быть его защитником </a:t>
            </a:r>
            <a:r>
              <a:rPr lang="en-US" sz="2000" b="1" dirty="0"/>
              <a:t>(</a:t>
            </a:r>
            <a:r>
              <a:rPr lang="ru-RU" sz="2000" b="1" dirty="0" err="1"/>
              <a:t>Пс</a:t>
            </a:r>
            <a:r>
              <a:rPr lang="en-US" sz="2000" b="1" dirty="0"/>
              <a:t>. 1</a:t>
            </a:r>
            <a:r>
              <a:rPr lang="ru-RU" sz="2000" b="1" dirty="0"/>
              <a:t>6</a:t>
            </a:r>
            <a:r>
              <a:rPr lang="en-US" sz="2000" b="1" dirty="0"/>
              <a:t>:1-5</a:t>
            </a:r>
            <a:r>
              <a:rPr lang="es-ES" sz="2000" b="1" dirty="0"/>
              <a:t>).</a:t>
            </a:r>
          </a:p>
        </p:txBody>
      </p:sp>
      <p:pic>
        <p:nvPicPr>
          <p:cNvPr id="4" name="Imagen 3" descr="Imagen que contiene gato, puesto, viendo, hombre&#10;&#10;Descripción generada automáticamente">
            <a:extLst>
              <a:ext uri="{FF2B5EF4-FFF2-40B4-BE49-F238E27FC236}">
                <a16:creationId xmlns:a16="http://schemas.microsoft.com/office/drawing/2014/main" id="{D2CF167B-5E09-5633-B1DF-7E606DF5BC4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3284" y="1083834"/>
            <a:ext cx="3373977" cy="3651528"/>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7" name="Imagen 6">
            <a:extLst>
              <a:ext uri="{FF2B5EF4-FFF2-40B4-BE49-F238E27FC236}">
                <a16:creationId xmlns:a16="http://schemas.microsoft.com/office/drawing/2014/main" id="{2FEA2D80-1DB6-F56B-6DB2-51D8744E475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648703" y="877845"/>
            <a:ext cx="3643035" cy="2276897"/>
          </a:xfrm>
          <a:prstGeom prst="roundRect">
            <a:avLst>
              <a:gd name="adj" fmla="val 13738"/>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Imagen 7">
            <a:extLst>
              <a:ext uri="{FF2B5EF4-FFF2-40B4-BE49-F238E27FC236}">
                <a16:creationId xmlns:a16="http://schemas.microsoft.com/office/drawing/2014/main" id="{0EFAD3FA-FDE8-111F-BC3B-E4E2225DCC3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4273" y="4847159"/>
            <a:ext cx="3935953" cy="1792042"/>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pic>
        <p:nvPicPr>
          <p:cNvPr id="9" name="Imagen 8">
            <a:extLst>
              <a:ext uri="{FF2B5EF4-FFF2-40B4-BE49-F238E27FC236}">
                <a16:creationId xmlns:a16="http://schemas.microsoft.com/office/drawing/2014/main" id="{8BCBA56A-613E-F1E3-1038-7CBECE6A58B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648703" y="3465064"/>
            <a:ext cx="3643035" cy="3055063"/>
          </a:xfrm>
          <a:prstGeom prst="rect">
            <a:avLst/>
          </a:prstGeom>
          <a:ln w="88900" cap="sq" cmpd="thickThin">
            <a:solidFill>
              <a:schemeClr val="accent5">
                <a:lumMod val="75000"/>
              </a:schemeClr>
            </a:solidFill>
            <a:prstDash val="solid"/>
            <a:miter lim="800000"/>
          </a:ln>
          <a:effectLst>
            <a:innerShdw blurRad="76200">
              <a:srgbClr val="000000"/>
            </a:innerShdw>
          </a:effectLst>
        </p:spPr>
      </p:pic>
      <p:sp>
        <p:nvSpPr>
          <p:cNvPr id="10" name="CuadroTexto 9">
            <a:extLst>
              <a:ext uri="{FF2B5EF4-FFF2-40B4-BE49-F238E27FC236}">
                <a16:creationId xmlns:a16="http://schemas.microsoft.com/office/drawing/2014/main" id="{7EB8E57A-3474-C795-E0B5-4E26BBBCFFA6}"/>
              </a:ext>
            </a:extLst>
          </p:cNvPr>
          <p:cNvSpPr txBox="1"/>
          <p:nvPr/>
        </p:nvSpPr>
        <p:spPr>
          <a:xfrm>
            <a:off x="3126994" y="5357554"/>
            <a:ext cx="5603328" cy="1323439"/>
          </a:xfrm>
          <a:prstGeom prst="rect">
            <a:avLst/>
          </a:prstGeom>
          <a:noFill/>
        </p:spPr>
        <p:txBody>
          <a:bodyPr wrap="square">
            <a:spAutoFit/>
          </a:bodyPr>
          <a:lstStyle/>
          <a:p>
            <a:pPr>
              <a:spcBef>
                <a:spcPts val="600"/>
              </a:spcBef>
            </a:pPr>
            <a:r>
              <a:rPr lang="ru-RU" sz="2000" b="1" dirty="0"/>
              <a:t>Без сомнения, у нас есть Господь, который защищает нас во всех невзгодах. Давайте обратимся к Нему. Давайте укроемся под его тенью</a:t>
            </a:r>
            <a:r>
              <a:rPr lang="es-ES" sz="2000" b="1" dirty="0"/>
              <a:t>.</a:t>
            </a:r>
          </a:p>
        </p:txBody>
      </p:sp>
      <p:sp>
        <p:nvSpPr>
          <p:cNvPr id="12" name="CuadroTexto 11">
            <a:extLst>
              <a:ext uri="{FF2B5EF4-FFF2-40B4-BE49-F238E27FC236}">
                <a16:creationId xmlns:a16="http://schemas.microsoft.com/office/drawing/2014/main" id="{F3F0D8FE-24D6-9453-413A-32873D490D1A}"/>
              </a:ext>
            </a:extLst>
          </p:cNvPr>
          <p:cNvSpPr txBox="1"/>
          <p:nvPr/>
        </p:nvSpPr>
        <p:spPr>
          <a:xfrm>
            <a:off x="3180693" y="4183947"/>
            <a:ext cx="5391809" cy="1323439"/>
          </a:xfrm>
          <a:prstGeom prst="rect">
            <a:avLst/>
          </a:prstGeom>
          <a:noFill/>
        </p:spPr>
        <p:txBody>
          <a:bodyPr wrap="square">
            <a:spAutoFit/>
          </a:bodyPr>
          <a:lstStyle/>
          <a:p>
            <a:pPr>
              <a:spcBef>
                <a:spcPts val="600"/>
              </a:spcBef>
            </a:pPr>
            <a:r>
              <a:rPr lang="ru-RU" sz="2000" b="1" dirty="0"/>
              <a:t>Другие метафоры включают «убежище», «кров», «сень», «правую руку» (</a:t>
            </a:r>
            <a:r>
              <a:rPr lang="ru-RU" sz="2000" b="1" dirty="0" err="1"/>
              <a:t>Пс</a:t>
            </a:r>
            <a:r>
              <a:rPr lang="ru-RU" sz="2000" b="1" dirty="0"/>
              <a:t>. 90:1-2; 17:7-8). Все они говорят с нами о защите и безопасности.</a:t>
            </a:r>
            <a:endParaRPr lang="es-ES" sz="2000" b="1" dirty="0"/>
          </a:p>
        </p:txBody>
      </p:sp>
      <p:sp>
        <p:nvSpPr>
          <p:cNvPr id="14" name="CuadroTexto 13">
            <a:extLst>
              <a:ext uri="{FF2B5EF4-FFF2-40B4-BE49-F238E27FC236}">
                <a16:creationId xmlns:a16="http://schemas.microsoft.com/office/drawing/2014/main" id="{25510A63-6B37-1441-1983-0C845C08E317}"/>
              </a:ext>
            </a:extLst>
          </p:cNvPr>
          <p:cNvSpPr txBox="1"/>
          <p:nvPr/>
        </p:nvSpPr>
        <p:spPr>
          <a:xfrm>
            <a:off x="3191944" y="2031357"/>
            <a:ext cx="5603328" cy="2246769"/>
          </a:xfrm>
          <a:prstGeom prst="rect">
            <a:avLst/>
          </a:prstGeom>
          <a:noFill/>
        </p:spPr>
        <p:txBody>
          <a:bodyPr wrap="square">
            <a:spAutoFit/>
          </a:bodyPr>
          <a:lstStyle/>
          <a:p>
            <a:pPr>
              <a:spcBef>
                <a:spcPts val="600"/>
              </a:spcBef>
            </a:pPr>
            <a:r>
              <a:rPr lang="ru-RU" sz="2000" b="1" dirty="0"/>
              <a:t>Псалмопевец использует метафору птиц, чтобы рассказать нам о том, как Бог защищает нас: «Перьями Своими покроет тебя, и под крыльями Его будешь безопасен» (</a:t>
            </a:r>
            <a:r>
              <a:rPr lang="ru-RU" sz="2000" b="1" dirty="0" err="1"/>
              <a:t>Пс</a:t>
            </a:r>
            <a:r>
              <a:rPr lang="ru-RU" sz="2000" b="1" dirty="0"/>
              <a:t>. 90:4). Он также использует военный язык, чтобы рассказать нам о своей активной защите: «Это будет ваш щит и ваш оплот».</a:t>
            </a:r>
            <a:r>
              <a:rPr lang="en-US" sz="2000" b="1" dirty="0"/>
              <a:t>” (</a:t>
            </a:r>
            <a:r>
              <a:rPr lang="ru-RU" sz="2000" b="1" dirty="0" err="1"/>
              <a:t>Пс</a:t>
            </a:r>
            <a:r>
              <a:rPr lang="en-US" sz="2000" b="1" dirty="0"/>
              <a:t>. 9</a:t>
            </a:r>
            <a:r>
              <a:rPr lang="ru-RU" sz="2000" b="1" dirty="0"/>
              <a:t>0</a:t>
            </a:r>
            <a:r>
              <a:rPr lang="en-US" sz="2000" b="1" dirty="0"/>
              <a:t>:4</a:t>
            </a:r>
            <a:r>
              <a:rPr lang="es-ES" sz="2000" b="1" dirty="0"/>
              <a:t>).</a:t>
            </a:r>
          </a:p>
        </p:txBody>
      </p:sp>
    </p:spTree>
    <p:extLst>
      <p:ext uri="{BB962C8B-B14F-4D97-AF65-F5344CB8AC3E}">
        <p14:creationId xmlns:p14="http://schemas.microsoft.com/office/powerpoint/2010/main" val="271425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21" presetClass="entr" presetSubtype="8"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8)">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43"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
                                        <p:tgtEl>
                                          <p:spTgt spid="7"/>
                                        </p:tgtEl>
                                      </p:cBhvr>
                                    </p:animEffect>
                                    <p:anim calcmode="lin" valueType="num">
                                      <p:cBhvr>
                                        <p:cTn id="34" dur="400" fill="hold"/>
                                        <p:tgtEl>
                                          <p:spTgt spid="7"/>
                                        </p:tgtEl>
                                        <p:attrNameLst>
                                          <p:attrName>ppt_x</p:attrName>
                                        </p:attrNameLst>
                                      </p:cBhvr>
                                      <p:tavLst>
                                        <p:tav tm="0">
                                          <p:val>
                                            <p:strVal val="#ppt_x"/>
                                          </p:val>
                                        </p:tav>
                                        <p:tav tm="100000">
                                          <p:val>
                                            <p:strVal val="#ppt_x"/>
                                          </p:val>
                                        </p:tav>
                                      </p:tavLst>
                                    </p:anim>
                                    <p:anim calcmode="lin" valueType="num">
                                      <p:cBhvr>
                                        <p:cTn id="35" dur="400" fill="hold"/>
                                        <p:tgtEl>
                                          <p:spTgt spid="7"/>
                                        </p:tgtEl>
                                        <p:attrNameLst>
                                          <p:attrName>ppt_y</p:attrName>
                                        </p:attrNameLst>
                                      </p:cBhvr>
                                      <p:tavLst>
                                        <p:tav tm="0">
                                          <p:val>
                                            <p:strVal val="#ppt_y+0.31"/>
                                          </p:val>
                                        </p:tav>
                                        <p:tav tm="100000">
                                          <p:val>
                                            <p:strVal val="#ppt_y+0.31"/>
                                          </p:val>
                                        </p:tav>
                                      </p:tavLst>
                                    </p:anim>
                                    <p:anim calcmode="lin" valueType="num">
                                      <p:cBhvr>
                                        <p:cTn id="36"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7"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7" presetClass="entr" presetSubtype="2"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500" fill="hold"/>
                                        <p:tgtEl>
                                          <p:spTgt spid="8"/>
                                        </p:tgtEl>
                                        <p:attrNameLst>
                                          <p:attrName>ppt_x</p:attrName>
                                        </p:attrNameLst>
                                      </p:cBhvr>
                                      <p:tavLst>
                                        <p:tav tm="0">
                                          <p:val>
                                            <p:strVal val="#ppt_x+#ppt_w/2"/>
                                          </p:val>
                                        </p:tav>
                                        <p:tav tm="100000">
                                          <p:val>
                                            <p:strVal val="#ppt_x"/>
                                          </p:val>
                                        </p:tav>
                                      </p:tavLst>
                                    </p:anim>
                                    <p:anim calcmode="lin" valueType="num">
                                      <p:cBhvr>
                                        <p:cTn id="47" dur="500" fill="hold"/>
                                        <p:tgtEl>
                                          <p:spTgt spid="8"/>
                                        </p:tgtEl>
                                        <p:attrNameLst>
                                          <p:attrName>ppt_y</p:attrName>
                                        </p:attrNameLst>
                                      </p:cBhvr>
                                      <p:tavLst>
                                        <p:tav tm="0">
                                          <p:val>
                                            <p:strVal val="#ppt_y"/>
                                          </p:val>
                                        </p:tav>
                                        <p:tav tm="100000">
                                          <p:val>
                                            <p:strVal val="#ppt_y"/>
                                          </p:val>
                                        </p:tav>
                                      </p:tavLst>
                                    </p:anim>
                                    <p:anim calcmode="lin" valueType="num">
                                      <p:cBhvr>
                                        <p:cTn id="48" dur="500" fill="hold"/>
                                        <p:tgtEl>
                                          <p:spTgt spid="8"/>
                                        </p:tgtEl>
                                        <p:attrNameLst>
                                          <p:attrName>ppt_w</p:attrName>
                                        </p:attrNameLst>
                                      </p:cBhvr>
                                      <p:tavLst>
                                        <p:tav tm="0">
                                          <p:val>
                                            <p:fltVal val="0"/>
                                          </p:val>
                                        </p:tav>
                                        <p:tav tm="100000">
                                          <p:val>
                                            <p:strVal val="#ppt_w"/>
                                          </p:val>
                                        </p:tav>
                                      </p:tavLst>
                                    </p:anim>
                                    <p:anim calcmode="lin" valueType="num">
                                      <p:cBhvr>
                                        <p:cTn id="49" dur="500" fill="hold"/>
                                        <p:tgtEl>
                                          <p:spTgt spid="8"/>
                                        </p:tgtEl>
                                        <p:attrNameLst>
                                          <p:attrName>ppt_h</p:attrName>
                                        </p:attrNameLst>
                                      </p:cBhvr>
                                      <p:tavLst>
                                        <p:tav tm="0">
                                          <p:val>
                                            <p:strVal val="#ppt_h"/>
                                          </p:val>
                                        </p:tav>
                                        <p:tav tm="100000">
                                          <p:val>
                                            <p:strVal val="#ppt_h"/>
                                          </p:val>
                                        </p:tav>
                                      </p:tavLst>
                                    </p:anim>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37" presetClass="entr" presetSubtype="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1000"/>
                                        <p:tgtEl>
                                          <p:spTgt spid="10"/>
                                        </p:tgtEl>
                                      </p:cBhvr>
                                    </p:animEffect>
                                    <p:anim calcmode="lin" valueType="num">
                                      <p:cBhvr>
                                        <p:cTn id="59" dur="1000" fill="hold"/>
                                        <p:tgtEl>
                                          <p:spTgt spid="10"/>
                                        </p:tgtEl>
                                        <p:attrNameLst>
                                          <p:attrName>ppt_x</p:attrName>
                                        </p:attrNameLst>
                                      </p:cBhvr>
                                      <p:tavLst>
                                        <p:tav tm="0">
                                          <p:val>
                                            <p:strVal val="#ppt_x"/>
                                          </p:val>
                                        </p:tav>
                                        <p:tav tm="100000">
                                          <p:val>
                                            <p:strVal val="#ppt_x"/>
                                          </p:val>
                                        </p:tav>
                                      </p:tavLst>
                                    </p:anim>
                                    <p:anim calcmode="lin" valueType="num">
                                      <p:cBhvr>
                                        <p:cTn id="60" dur="900" decel="100000" fill="hold"/>
                                        <p:tgtEl>
                                          <p:spTgt spid="10"/>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62" presetID="37" presetClass="entr" presetSubtype="0" fill="hold"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1000"/>
                                        <p:tgtEl>
                                          <p:spTgt spid="9"/>
                                        </p:tgtEl>
                                      </p:cBhvr>
                                    </p:animEffect>
                                    <p:anim calcmode="lin" valueType="num">
                                      <p:cBhvr>
                                        <p:cTn id="65" dur="1000" fill="hold"/>
                                        <p:tgtEl>
                                          <p:spTgt spid="9"/>
                                        </p:tgtEl>
                                        <p:attrNameLst>
                                          <p:attrName>ppt_x</p:attrName>
                                        </p:attrNameLst>
                                      </p:cBhvr>
                                      <p:tavLst>
                                        <p:tav tm="0">
                                          <p:val>
                                            <p:strVal val="#ppt_x"/>
                                          </p:val>
                                        </p:tav>
                                        <p:tav tm="100000">
                                          <p:val>
                                            <p:strVal val="#ppt_x"/>
                                          </p:val>
                                        </p:tav>
                                      </p:tavLst>
                                    </p:anim>
                                    <p:anim calcmode="lin" valueType="num">
                                      <p:cBhvr>
                                        <p:cTn id="66" dur="900" decel="100000" fill="hold"/>
                                        <p:tgtEl>
                                          <p:spTgt spid="9"/>
                                        </p:tgtEl>
                                        <p:attrNameLst>
                                          <p:attrName>ppt_y</p:attrName>
                                        </p:attrNameLst>
                                      </p:cBhvr>
                                      <p:tavLst>
                                        <p:tav tm="0">
                                          <p:val>
                                            <p:strVal val="#ppt_y+1"/>
                                          </p:val>
                                        </p:tav>
                                        <p:tav tm="100000">
                                          <p:val>
                                            <p:strVal val="#ppt_y-.03"/>
                                          </p:val>
                                        </p:tav>
                                      </p:tavLst>
                                    </p:anim>
                                    <p:anim calcmode="lin" valueType="num">
                                      <p:cBhvr>
                                        <p:cTn id="6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12"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DFF40BB-B365-978F-C88D-DED8F5FCCC66}"/>
              </a:ext>
            </a:extLst>
          </p:cNvPr>
          <p:cNvSpPr txBox="1"/>
          <p:nvPr/>
        </p:nvSpPr>
        <p:spPr>
          <a:xfrm>
            <a:off x="2315899" y="0"/>
            <a:ext cx="7557247"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ru-RU" sz="4400" b="1" spc="300" dirty="0">
                <a:ln/>
                <a:solidFill>
                  <a:schemeClr val="accent4"/>
                </a:solidFill>
                <a:effectLst>
                  <a:outerShdw blurRad="38100" dist="38100" dir="2700000" algn="tl">
                    <a:srgbClr val="000000">
                      <a:alpha val="43137"/>
                    </a:srgbClr>
                  </a:outerShdw>
                </a:effectLst>
              </a:rPr>
              <a:t>ГОСПОДЬ ИЗБАВЛЯЕТ</a:t>
            </a:r>
            <a:endParaRPr lang="es-ES" sz="4400" b="1" spc="300" dirty="0">
              <a:ln/>
              <a:solidFill>
                <a:schemeClr val="accent4"/>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4EF73D9A-029F-9A2F-A643-A6A72455F0F3}"/>
              </a:ext>
            </a:extLst>
          </p:cNvPr>
          <p:cNvSpPr txBox="1"/>
          <p:nvPr/>
        </p:nvSpPr>
        <p:spPr>
          <a:xfrm>
            <a:off x="1907631" y="657975"/>
            <a:ext cx="8371490" cy="369332"/>
          </a:xfrm>
          <a:prstGeom prst="rect">
            <a:avLst/>
          </a:prstGeom>
          <a:noFill/>
        </p:spPr>
        <p:txBody>
          <a:bodyPr wrap="square">
            <a:spAutoFit/>
          </a:bodyPr>
          <a:lstStyle/>
          <a:p>
            <a:pPr algn="ctr"/>
            <a:r>
              <a:rPr lang="es-ES" b="1" dirty="0">
                <a:solidFill>
                  <a:srgbClr val="B0FFFE"/>
                </a:solidFill>
                <a:effectLst>
                  <a:outerShdw blurRad="38100" dist="38100" dir="2700000" algn="tl">
                    <a:srgbClr val="000000">
                      <a:alpha val="43137"/>
                    </a:srgbClr>
                  </a:outerShdw>
                </a:effectLst>
                <a:latin typeface="Comic Sans MS" panose="030F0702030302020204" pitchFamily="66" charset="0"/>
              </a:rPr>
              <a:t>“</a:t>
            </a:r>
            <a:r>
              <a:rPr lang="ru-RU" b="1" dirty="0">
                <a:solidFill>
                  <a:srgbClr val="B0FFFE"/>
                </a:solidFill>
                <a:effectLst>
                  <a:outerShdw blurRad="38100" dist="38100" dir="2700000" algn="tl">
                    <a:srgbClr val="000000">
                      <a:alpha val="43137"/>
                    </a:srgbClr>
                  </a:outerShdw>
                </a:effectLst>
                <a:latin typeface="Comic Sans MS" panose="030F0702030302020204" pitchFamily="66" charset="0"/>
              </a:rPr>
              <a:t>Море увидело и побежало; Иордан обратился назад</a:t>
            </a:r>
            <a:r>
              <a:rPr lang="en-US" b="1" dirty="0">
                <a:solidFill>
                  <a:srgbClr val="B0FFFE"/>
                </a:solidFill>
                <a:effectLst>
                  <a:outerShdw blurRad="38100" dist="38100" dir="2700000" algn="tl">
                    <a:srgbClr val="000000">
                      <a:alpha val="43137"/>
                    </a:srgbClr>
                  </a:outerShdw>
                </a:effectLst>
                <a:latin typeface="Comic Sans MS" panose="030F0702030302020204" pitchFamily="66" charset="0"/>
              </a:rPr>
              <a:t>” (</a:t>
            </a:r>
            <a:r>
              <a:rPr lang="ru-RU" b="1" dirty="0">
                <a:solidFill>
                  <a:srgbClr val="B0FFFE"/>
                </a:solidFill>
                <a:effectLst>
                  <a:outerShdw blurRad="38100" dist="38100" dir="2700000" algn="tl">
                    <a:srgbClr val="000000">
                      <a:alpha val="43137"/>
                    </a:srgbClr>
                  </a:outerShdw>
                </a:effectLst>
                <a:latin typeface="Comic Sans MS" panose="030F0702030302020204" pitchFamily="66" charset="0"/>
              </a:rPr>
              <a:t>Псалом</a:t>
            </a:r>
            <a:r>
              <a:rPr lang="en-US" b="1" dirty="0">
                <a:solidFill>
                  <a:srgbClr val="B0FFFE"/>
                </a:solidFill>
                <a:effectLst>
                  <a:outerShdw blurRad="38100" dist="38100" dir="2700000" algn="tl">
                    <a:srgbClr val="000000">
                      <a:alpha val="43137"/>
                    </a:srgbClr>
                  </a:outerShdw>
                </a:effectLst>
                <a:latin typeface="Comic Sans MS" panose="030F0702030302020204" pitchFamily="66" charset="0"/>
              </a:rPr>
              <a:t> 11</a:t>
            </a:r>
            <a:r>
              <a:rPr lang="ru-RU" b="1" dirty="0">
                <a:solidFill>
                  <a:srgbClr val="B0FFFE"/>
                </a:solidFill>
                <a:effectLst>
                  <a:outerShdw blurRad="38100" dist="38100" dir="2700000" algn="tl">
                    <a:srgbClr val="000000">
                      <a:alpha val="43137"/>
                    </a:srgbClr>
                  </a:outerShdw>
                </a:effectLst>
                <a:latin typeface="Comic Sans MS" panose="030F0702030302020204" pitchFamily="66" charset="0"/>
              </a:rPr>
              <a:t>3</a:t>
            </a:r>
            <a:r>
              <a:rPr lang="en-US" b="1" dirty="0">
                <a:solidFill>
                  <a:srgbClr val="B0FFFE"/>
                </a:solidFill>
                <a:effectLst>
                  <a:outerShdw blurRad="38100" dist="38100" dir="2700000" algn="tl">
                    <a:srgbClr val="000000">
                      <a:alpha val="43137"/>
                    </a:srgbClr>
                  </a:outerShdw>
                </a:effectLst>
                <a:latin typeface="Comic Sans MS" panose="030F0702030302020204" pitchFamily="66" charset="0"/>
              </a:rPr>
              <a:t>:3</a:t>
            </a:r>
            <a:r>
              <a:rPr lang="es-ES" sz="1400" b="1" dirty="0">
                <a:solidFill>
                  <a:srgbClr val="B0FFFE"/>
                </a:solidFill>
                <a:effectLst>
                  <a:outerShdw blurRad="38100" dist="38100" dir="2700000" algn="tl">
                    <a:srgbClr val="000000">
                      <a:alpha val="43137"/>
                    </a:srgbClr>
                  </a:outerShdw>
                </a:effectLst>
                <a:latin typeface="Comic Sans MS" panose="030F0702030302020204" pitchFamily="66" charset="0"/>
              </a:rPr>
              <a:t>)</a:t>
            </a:r>
            <a:endParaRPr lang="es-ES" b="1" dirty="0">
              <a:solidFill>
                <a:srgbClr val="B0FFFE"/>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196B8B20-8766-6814-3B4A-C649CA6B7E7C}"/>
              </a:ext>
            </a:extLst>
          </p:cNvPr>
          <p:cNvSpPr txBox="1"/>
          <p:nvPr/>
        </p:nvSpPr>
        <p:spPr>
          <a:xfrm>
            <a:off x="2593038" y="1206668"/>
            <a:ext cx="7160562" cy="1015663"/>
          </a:xfrm>
          <a:prstGeom prst="rect">
            <a:avLst/>
          </a:prstGeom>
          <a:noFill/>
        </p:spPr>
        <p:txBody>
          <a:bodyPr wrap="square" rtlCol="0">
            <a:spAutoFit/>
          </a:bodyPr>
          <a:lstStyle/>
          <a:p>
            <a:pPr>
              <a:spcBef>
                <a:spcPts val="600"/>
              </a:spcBef>
            </a:pPr>
            <a:r>
              <a:rPr lang="ru-RU" sz="2000" b="1" dirty="0"/>
              <a:t>Величайшим примером освобождения, который мы находим (и который упоминается в нескольких псалмах), является выход Израиля из Египта и его вхождение в Ханаан</a:t>
            </a:r>
            <a:r>
              <a:rPr lang="es-ES" sz="2000" b="1" dirty="0"/>
              <a:t>.</a:t>
            </a:r>
          </a:p>
        </p:txBody>
      </p:sp>
      <p:graphicFrame>
        <p:nvGraphicFramePr>
          <p:cNvPr id="2" name="Diagrama 1">
            <a:extLst>
              <a:ext uri="{FF2B5EF4-FFF2-40B4-BE49-F238E27FC236}">
                <a16:creationId xmlns:a16="http://schemas.microsoft.com/office/drawing/2014/main" id="{B60969F9-AE2A-7982-BD58-1BF72425F413}"/>
              </a:ext>
            </a:extLst>
          </p:cNvPr>
          <p:cNvGraphicFramePr/>
          <p:nvPr>
            <p:extLst>
              <p:ext uri="{D42A27DB-BD31-4B8C-83A1-F6EECF244321}">
                <p14:modId xmlns:p14="http://schemas.microsoft.com/office/powerpoint/2010/main" val="4129255785"/>
              </p:ext>
            </p:extLst>
          </p:nvPr>
        </p:nvGraphicFramePr>
        <p:xfrm>
          <a:off x="2593038" y="2175782"/>
          <a:ext cx="9122706" cy="2826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E3C80F64-DD69-2B1E-00E6-6176D1427547}"/>
              </a:ext>
            </a:extLst>
          </p:cNvPr>
          <p:cNvSpPr txBox="1"/>
          <p:nvPr/>
        </p:nvSpPr>
        <p:spPr>
          <a:xfrm>
            <a:off x="2945462" y="4842064"/>
            <a:ext cx="8770282" cy="707886"/>
          </a:xfrm>
          <a:prstGeom prst="rect">
            <a:avLst/>
          </a:prstGeom>
          <a:noFill/>
        </p:spPr>
        <p:txBody>
          <a:bodyPr wrap="square" rtlCol="0">
            <a:spAutoFit/>
          </a:bodyPr>
          <a:lstStyle/>
          <a:p>
            <a:pPr>
              <a:spcBef>
                <a:spcPts val="600"/>
              </a:spcBef>
            </a:pPr>
            <a:r>
              <a:rPr lang="ru-RU" sz="2000" b="1" dirty="0"/>
              <a:t>Как Создатель, Бог использовал свою власть над природой, чтобы освободить свой народ. Разве Он не сделает то же самое для нас сегодня</a:t>
            </a:r>
            <a:r>
              <a:rPr lang="es-ES" sz="2000" b="1" dirty="0"/>
              <a:t>?</a:t>
            </a:r>
          </a:p>
        </p:txBody>
      </p:sp>
      <p:sp>
        <p:nvSpPr>
          <p:cNvPr id="9" name="CuadroTexto 8">
            <a:extLst>
              <a:ext uri="{FF2B5EF4-FFF2-40B4-BE49-F238E27FC236}">
                <a16:creationId xmlns:a16="http://schemas.microsoft.com/office/drawing/2014/main" id="{8EEA5572-9CAB-0BDE-0F50-E846003AADE2}"/>
              </a:ext>
            </a:extLst>
          </p:cNvPr>
          <p:cNvSpPr txBox="1"/>
          <p:nvPr/>
        </p:nvSpPr>
        <p:spPr>
          <a:xfrm>
            <a:off x="31899" y="2489302"/>
            <a:ext cx="2694906" cy="2246769"/>
          </a:xfrm>
          <a:prstGeom prst="rect">
            <a:avLst/>
          </a:prstGeom>
          <a:noFill/>
        </p:spPr>
        <p:txBody>
          <a:bodyPr wrap="square">
            <a:spAutoFit/>
          </a:bodyPr>
          <a:lstStyle/>
          <a:p>
            <a:pPr>
              <a:spcBef>
                <a:spcPts val="600"/>
              </a:spcBef>
            </a:pPr>
            <a:r>
              <a:rPr lang="ru-RU" sz="2000" b="1" dirty="0"/>
              <a:t>Псалом 113 в краткой и поэтической форме выражает то, как Бог сглаживал трудности для Своего народа на пути к Земле Обетованной</a:t>
            </a:r>
            <a:r>
              <a:rPr lang="es-ES" sz="2000" b="1" dirty="0"/>
              <a:t>:</a:t>
            </a:r>
          </a:p>
        </p:txBody>
      </p:sp>
      <p:pic>
        <p:nvPicPr>
          <p:cNvPr id="11" name="Imagen 10" descr="Un dibujo de un grupo de personas en una playa&#10;&#10;Descripción generada automáticamente con confianza media">
            <a:extLst>
              <a:ext uri="{FF2B5EF4-FFF2-40B4-BE49-F238E27FC236}">
                <a16:creationId xmlns:a16="http://schemas.microsoft.com/office/drawing/2014/main" id="{92294BB7-EB7F-1710-C28E-9A174EB55C1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41417" y="45811"/>
            <a:ext cx="2087299" cy="2087299"/>
          </a:xfrm>
          <a:prstGeom prst="snip2DiagRect">
            <a:avLst>
              <a:gd name="adj1" fmla="val 17340"/>
              <a:gd name="adj2" fmla="val 0"/>
            </a:avLst>
          </a:prstGeom>
          <a:solidFill>
            <a:srgbClr val="FFFFFF">
              <a:shade val="85000"/>
            </a:srgbClr>
          </a:solidFill>
          <a:ln w="8890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descr="Un dibujo de un grupo de personas en una montaña&#10;&#10;Descripción generada automáticamente con confianza baja">
            <a:extLst>
              <a:ext uri="{FF2B5EF4-FFF2-40B4-BE49-F238E27FC236}">
                <a16:creationId xmlns:a16="http://schemas.microsoft.com/office/drawing/2014/main" id="{603B05E1-69F9-73E6-30A8-08170F49A466}"/>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0412537" y="41642"/>
            <a:ext cx="2087299" cy="2086842"/>
          </a:xfrm>
          <a:prstGeom prst="snip2DiagRect">
            <a:avLst/>
          </a:prstGeom>
          <a:solidFill>
            <a:srgbClr val="FFFFFF">
              <a:shade val="85000"/>
            </a:srgbClr>
          </a:solidFill>
          <a:ln w="8890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1" name="Imagen 20" descr="Un grupo de personas en una alberca&#10;&#10;Descripción generada automáticamente">
            <a:extLst>
              <a:ext uri="{FF2B5EF4-FFF2-40B4-BE49-F238E27FC236}">
                <a16:creationId xmlns:a16="http://schemas.microsoft.com/office/drawing/2014/main" id="{43D32E32-E0CE-4484-6E3D-001F7E2109D5}"/>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09550" y="4975186"/>
            <a:ext cx="2470685" cy="1724025"/>
          </a:xfrm>
          <a:prstGeom prst="snip2DiagRect">
            <a:avLst>
              <a:gd name="adj1" fmla="val 18785"/>
              <a:gd name="adj2" fmla="val 16667"/>
            </a:avLst>
          </a:prstGeom>
          <a:solidFill>
            <a:srgbClr val="FFFFFF">
              <a:shade val="85000"/>
            </a:srgbClr>
          </a:solidFill>
          <a:ln w="88900" cap="sq">
            <a:solidFill>
              <a:srgbClr val="27FCF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EB5E3C68-F119-C906-F44D-51952D03DD6B}"/>
              </a:ext>
            </a:extLst>
          </p:cNvPr>
          <p:cNvSpPr txBox="1"/>
          <p:nvPr/>
        </p:nvSpPr>
        <p:spPr>
          <a:xfrm>
            <a:off x="2945462" y="5549950"/>
            <a:ext cx="9246538" cy="1323439"/>
          </a:xfrm>
          <a:prstGeom prst="rect">
            <a:avLst/>
          </a:prstGeom>
          <a:noFill/>
        </p:spPr>
        <p:txBody>
          <a:bodyPr wrap="square">
            <a:spAutoFit/>
          </a:bodyPr>
          <a:lstStyle/>
          <a:p>
            <a:pPr>
              <a:spcBef>
                <a:spcPts val="600"/>
              </a:spcBef>
            </a:pPr>
            <a:r>
              <a:rPr lang="ru-RU" sz="2000" b="1" dirty="0"/>
              <a:t>Павел говорит нам, что все это произошло, чтобы дать нам пример (1Кор. 10:1-6). Как и они, мы тоже чудесным образом избавились от греха, и наше путешествие в Небесный Ханаан сопряжено с опасностями (горы и холмы). Но пред Господом «земля дрожит </a:t>
            </a:r>
            <a:r>
              <a:rPr lang="en-US" sz="2000" b="1" dirty="0"/>
              <a:t> (</a:t>
            </a:r>
            <a:r>
              <a:rPr lang="ru-RU" sz="2000" b="1" dirty="0" err="1"/>
              <a:t>Пс</a:t>
            </a:r>
            <a:r>
              <a:rPr lang="en-US" sz="2000" b="1" dirty="0"/>
              <a:t>. 11</a:t>
            </a:r>
            <a:r>
              <a:rPr lang="ru-RU" sz="2000" b="1" dirty="0"/>
              <a:t>3</a:t>
            </a:r>
            <a:r>
              <a:rPr lang="en-US" sz="2000" b="1" dirty="0"/>
              <a:t>:7</a:t>
            </a:r>
            <a:r>
              <a:rPr lang="es-ES" sz="2000" b="1" dirty="0"/>
              <a:t>).</a:t>
            </a:r>
          </a:p>
        </p:txBody>
      </p:sp>
    </p:spTree>
    <p:extLst>
      <p:ext uri="{BB962C8B-B14F-4D97-AF65-F5344CB8AC3E}">
        <p14:creationId xmlns:p14="http://schemas.microsoft.com/office/powerpoint/2010/main" val="4254081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3"/>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528" fill="hold" grpId="0" nodeType="clickEffect">
                                  <p:stCondLst>
                                    <p:cond delay="0"/>
                                  </p:stCondLst>
                                  <p:childTnLst>
                                    <p:set>
                                      <p:cBhvr>
                                        <p:cTn id="44" dur="1" fill="hold">
                                          <p:stCondLst>
                                            <p:cond delay="0"/>
                                          </p:stCondLst>
                                        </p:cTn>
                                        <p:tgtEl>
                                          <p:spTgt spid="2">
                                            <p:graphicEl>
                                              <a:dgm id="{53C19EC9-568E-4A68-94D9-910231B330A9}"/>
                                            </p:graphicEl>
                                          </p:spTgt>
                                        </p:tgtEl>
                                        <p:attrNameLst>
                                          <p:attrName>style.visibility</p:attrName>
                                        </p:attrNameLst>
                                      </p:cBhvr>
                                      <p:to>
                                        <p:strVal val="visible"/>
                                      </p:to>
                                    </p:set>
                                    <p:anim calcmode="lin" valueType="num">
                                      <p:cBhvr>
                                        <p:cTn id="45" dur="500" fill="hold"/>
                                        <p:tgtEl>
                                          <p:spTgt spid="2">
                                            <p:graphicEl>
                                              <a:dgm id="{53C19EC9-568E-4A68-94D9-910231B330A9}"/>
                                            </p:graphicEl>
                                          </p:spTgt>
                                        </p:tgtEl>
                                        <p:attrNameLst>
                                          <p:attrName>ppt_w</p:attrName>
                                        </p:attrNameLst>
                                      </p:cBhvr>
                                      <p:tavLst>
                                        <p:tav tm="0">
                                          <p:val>
                                            <p:fltVal val="0"/>
                                          </p:val>
                                        </p:tav>
                                        <p:tav tm="100000">
                                          <p:val>
                                            <p:strVal val="#ppt_w"/>
                                          </p:val>
                                        </p:tav>
                                      </p:tavLst>
                                    </p:anim>
                                    <p:anim calcmode="lin" valueType="num">
                                      <p:cBhvr>
                                        <p:cTn id="46" dur="500" fill="hold"/>
                                        <p:tgtEl>
                                          <p:spTgt spid="2">
                                            <p:graphicEl>
                                              <a:dgm id="{53C19EC9-568E-4A68-94D9-910231B330A9}"/>
                                            </p:graphicEl>
                                          </p:spTgt>
                                        </p:tgtEl>
                                        <p:attrNameLst>
                                          <p:attrName>ppt_h</p:attrName>
                                        </p:attrNameLst>
                                      </p:cBhvr>
                                      <p:tavLst>
                                        <p:tav tm="0">
                                          <p:val>
                                            <p:fltVal val="0"/>
                                          </p:val>
                                        </p:tav>
                                        <p:tav tm="100000">
                                          <p:val>
                                            <p:strVal val="#ppt_h"/>
                                          </p:val>
                                        </p:tav>
                                      </p:tavLst>
                                    </p:anim>
                                    <p:animEffect transition="in" filter="fade">
                                      <p:cBhvr>
                                        <p:cTn id="47" dur="500"/>
                                        <p:tgtEl>
                                          <p:spTgt spid="2">
                                            <p:graphicEl>
                                              <a:dgm id="{53C19EC9-568E-4A68-94D9-910231B330A9}"/>
                                            </p:graphicEl>
                                          </p:spTgt>
                                        </p:tgtEl>
                                      </p:cBhvr>
                                    </p:animEffect>
                                    <p:anim calcmode="lin" valueType="num">
                                      <p:cBhvr>
                                        <p:cTn id="48" dur="500" fill="hold"/>
                                        <p:tgtEl>
                                          <p:spTgt spid="2">
                                            <p:graphicEl>
                                              <a:dgm id="{53C19EC9-568E-4A68-94D9-910231B330A9}"/>
                                            </p:graphicEl>
                                          </p:spTgt>
                                        </p:tgtEl>
                                        <p:attrNameLst>
                                          <p:attrName>ppt_x</p:attrName>
                                        </p:attrNameLst>
                                      </p:cBhvr>
                                      <p:tavLst>
                                        <p:tav tm="0">
                                          <p:val>
                                            <p:fltVal val="0.5"/>
                                          </p:val>
                                        </p:tav>
                                        <p:tav tm="100000">
                                          <p:val>
                                            <p:strVal val="#ppt_x"/>
                                          </p:val>
                                        </p:tav>
                                      </p:tavLst>
                                    </p:anim>
                                    <p:anim calcmode="lin" valueType="num">
                                      <p:cBhvr>
                                        <p:cTn id="49" dur="500" fill="hold"/>
                                        <p:tgtEl>
                                          <p:spTgt spid="2">
                                            <p:graphicEl>
                                              <a:dgm id="{53C19EC9-568E-4A68-94D9-910231B330A9}"/>
                                            </p:graphicEl>
                                          </p:spTgt>
                                        </p:tgtEl>
                                        <p:attrNameLst>
                                          <p:attrName>ppt_y</p:attrName>
                                        </p:attrNameLst>
                                      </p:cBhvr>
                                      <p:tavLst>
                                        <p:tav tm="0">
                                          <p:val>
                                            <p:fltVal val="0.5"/>
                                          </p:val>
                                        </p:tav>
                                        <p:tav tm="100000">
                                          <p:val>
                                            <p:strVal val="#ppt_y"/>
                                          </p:val>
                                        </p:tav>
                                      </p:tavLst>
                                    </p:anim>
                                  </p:childTnLst>
                                </p:cTn>
                              </p:par>
                              <p:par>
                                <p:cTn id="50" presetID="53" presetClass="entr" presetSubtype="528" fill="hold" grpId="0" nodeType="withEffect">
                                  <p:stCondLst>
                                    <p:cond delay="0"/>
                                  </p:stCondLst>
                                  <p:childTnLst>
                                    <p:set>
                                      <p:cBhvr>
                                        <p:cTn id="51" dur="1" fill="hold">
                                          <p:stCondLst>
                                            <p:cond delay="0"/>
                                          </p:stCondLst>
                                        </p:cTn>
                                        <p:tgtEl>
                                          <p:spTgt spid="2">
                                            <p:graphicEl>
                                              <a:dgm id="{A1907FF2-6C9B-41BE-8279-37FE5849B70E}"/>
                                            </p:graphicEl>
                                          </p:spTgt>
                                        </p:tgtEl>
                                        <p:attrNameLst>
                                          <p:attrName>style.visibility</p:attrName>
                                        </p:attrNameLst>
                                      </p:cBhvr>
                                      <p:to>
                                        <p:strVal val="visible"/>
                                      </p:to>
                                    </p:set>
                                    <p:anim calcmode="lin" valueType="num">
                                      <p:cBhvr>
                                        <p:cTn id="52" dur="500" fill="hold"/>
                                        <p:tgtEl>
                                          <p:spTgt spid="2">
                                            <p:graphicEl>
                                              <a:dgm id="{A1907FF2-6C9B-41BE-8279-37FE5849B70E}"/>
                                            </p:graphicEl>
                                          </p:spTgt>
                                        </p:tgtEl>
                                        <p:attrNameLst>
                                          <p:attrName>ppt_w</p:attrName>
                                        </p:attrNameLst>
                                      </p:cBhvr>
                                      <p:tavLst>
                                        <p:tav tm="0">
                                          <p:val>
                                            <p:fltVal val="0"/>
                                          </p:val>
                                        </p:tav>
                                        <p:tav tm="100000">
                                          <p:val>
                                            <p:strVal val="#ppt_w"/>
                                          </p:val>
                                        </p:tav>
                                      </p:tavLst>
                                    </p:anim>
                                    <p:anim calcmode="lin" valueType="num">
                                      <p:cBhvr>
                                        <p:cTn id="53" dur="500" fill="hold"/>
                                        <p:tgtEl>
                                          <p:spTgt spid="2">
                                            <p:graphicEl>
                                              <a:dgm id="{A1907FF2-6C9B-41BE-8279-37FE5849B70E}"/>
                                            </p:graphicEl>
                                          </p:spTgt>
                                        </p:tgtEl>
                                        <p:attrNameLst>
                                          <p:attrName>ppt_h</p:attrName>
                                        </p:attrNameLst>
                                      </p:cBhvr>
                                      <p:tavLst>
                                        <p:tav tm="0">
                                          <p:val>
                                            <p:fltVal val="0"/>
                                          </p:val>
                                        </p:tav>
                                        <p:tav tm="100000">
                                          <p:val>
                                            <p:strVal val="#ppt_h"/>
                                          </p:val>
                                        </p:tav>
                                      </p:tavLst>
                                    </p:anim>
                                    <p:animEffect transition="in" filter="fade">
                                      <p:cBhvr>
                                        <p:cTn id="54" dur="500"/>
                                        <p:tgtEl>
                                          <p:spTgt spid="2">
                                            <p:graphicEl>
                                              <a:dgm id="{A1907FF2-6C9B-41BE-8279-37FE5849B70E}"/>
                                            </p:graphicEl>
                                          </p:spTgt>
                                        </p:tgtEl>
                                      </p:cBhvr>
                                    </p:animEffect>
                                    <p:anim calcmode="lin" valueType="num">
                                      <p:cBhvr>
                                        <p:cTn id="55" dur="500" fill="hold"/>
                                        <p:tgtEl>
                                          <p:spTgt spid="2">
                                            <p:graphicEl>
                                              <a:dgm id="{A1907FF2-6C9B-41BE-8279-37FE5849B70E}"/>
                                            </p:graphicEl>
                                          </p:spTgt>
                                        </p:tgtEl>
                                        <p:attrNameLst>
                                          <p:attrName>ppt_x</p:attrName>
                                        </p:attrNameLst>
                                      </p:cBhvr>
                                      <p:tavLst>
                                        <p:tav tm="0">
                                          <p:val>
                                            <p:fltVal val="0.5"/>
                                          </p:val>
                                        </p:tav>
                                        <p:tav tm="100000">
                                          <p:val>
                                            <p:strVal val="#ppt_x"/>
                                          </p:val>
                                        </p:tav>
                                      </p:tavLst>
                                    </p:anim>
                                    <p:anim calcmode="lin" valueType="num">
                                      <p:cBhvr>
                                        <p:cTn id="56" dur="500" fill="hold"/>
                                        <p:tgtEl>
                                          <p:spTgt spid="2">
                                            <p:graphicEl>
                                              <a:dgm id="{A1907FF2-6C9B-41BE-8279-37FE5849B70E}"/>
                                            </p:graphicEl>
                                          </p:spTgt>
                                        </p:tgtEl>
                                        <p:attrNameLst>
                                          <p:attrName>ppt_y</p:attrName>
                                        </p:attrNameLst>
                                      </p:cBhvr>
                                      <p:tavLst>
                                        <p:tav tm="0">
                                          <p:val>
                                            <p:fltVal val="0.5"/>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53" presetClass="entr" presetSubtype="528" fill="hold" grpId="0" nodeType="clickEffect">
                                  <p:stCondLst>
                                    <p:cond delay="0"/>
                                  </p:stCondLst>
                                  <p:childTnLst>
                                    <p:set>
                                      <p:cBhvr>
                                        <p:cTn id="60" dur="1" fill="hold">
                                          <p:stCondLst>
                                            <p:cond delay="0"/>
                                          </p:stCondLst>
                                        </p:cTn>
                                        <p:tgtEl>
                                          <p:spTgt spid="2">
                                            <p:graphicEl>
                                              <a:dgm id="{BDB9A5F6-2F75-4558-ABAC-7AD40D03C3C3}"/>
                                            </p:graphicEl>
                                          </p:spTgt>
                                        </p:tgtEl>
                                        <p:attrNameLst>
                                          <p:attrName>style.visibility</p:attrName>
                                        </p:attrNameLst>
                                      </p:cBhvr>
                                      <p:to>
                                        <p:strVal val="visible"/>
                                      </p:to>
                                    </p:set>
                                    <p:anim calcmode="lin" valueType="num">
                                      <p:cBhvr>
                                        <p:cTn id="61" dur="500" fill="hold"/>
                                        <p:tgtEl>
                                          <p:spTgt spid="2">
                                            <p:graphicEl>
                                              <a:dgm id="{BDB9A5F6-2F75-4558-ABAC-7AD40D03C3C3}"/>
                                            </p:graphicEl>
                                          </p:spTgt>
                                        </p:tgtEl>
                                        <p:attrNameLst>
                                          <p:attrName>ppt_w</p:attrName>
                                        </p:attrNameLst>
                                      </p:cBhvr>
                                      <p:tavLst>
                                        <p:tav tm="0">
                                          <p:val>
                                            <p:fltVal val="0"/>
                                          </p:val>
                                        </p:tav>
                                        <p:tav tm="100000">
                                          <p:val>
                                            <p:strVal val="#ppt_w"/>
                                          </p:val>
                                        </p:tav>
                                      </p:tavLst>
                                    </p:anim>
                                    <p:anim calcmode="lin" valueType="num">
                                      <p:cBhvr>
                                        <p:cTn id="62" dur="500" fill="hold"/>
                                        <p:tgtEl>
                                          <p:spTgt spid="2">
                                            <p:graphicEl>
                                              <a:dgm id="{BDB9A5F6-2F75-4558-ABAC-7AD40D03C3C3}"/>
                                            </p:graphicEl>
                                          </p:spTgt>
                                        </p:tgtEl>
                                        <p:attrNameLst>
                                          <p:attrName>ppt_h</p:attrName>
                                        </p:attrNameLst>
                                      </p:cBhvr>
                                      <p:tavLst>
                                        <p:tav tm="0">
                                          <p:val>
                                            <p:fltVal val="0"/>
                                          </p:val>
                                        </p:tav>
                                        <p:tav tm="100000">
                                          <p:val>
                                            <p:strVal val="#ppt_h"/>
                                          </p:val>
                                        </p:tav>
                                      </p:tavLst>
                                    </p:anim>
                                    <p:animEffect transition="in" filter="fade">
                                      <p:cBhvr>
                                        <p:cTn id="63" dur="500"/>
                                        <p:tgtEl>
                                          <p:spTgt spid="2">
                                            <p:graphicEl>
                                              <a:dgm id="{BDB9A5F6-2F75-4558-ABAC-7AD40D03C3C3}"/>
                                            </p:graphicEl>
                                          </p:spTgt>
                                        </p:tgtEl>
                                      </p:cBhvr>
                                    </p:animEffect>
                                    <p:anim calcmode="lin" valueType="num">
                                      <p:cBhvr>
                                        <p:cTn id="64" dur="500" fill="hold"/>
                                        <p:tgtEl>
                                          <p:spTgt spid="2">
                                            <p:graphicEl>
                                              <a:dgm id="{BDB9A5F6-2F75-4558-ABAC-7AD40D03C3C3}"/>
                                            </p:graphicEl>
                                          </p:spTgt>
                                        </p:tgtEl>
                                        <p:attrNameLst>
                                          <p:attrName>ppt_x</p:attrName>
                                        </p:attrNameLst>
                                      </p:cBhvr>
                                      <p:tavLst>
                                        <p:tav tm="0">
                                          <p:val>
                                            <p:fltVal val="0.5"/>
                                          </p:val>
                                        </p:tav>
                                        <p:tav tm="100000">
                                          <p:val>
                                            <p:strVal val="#ppt_x"/>
                                          </p:val>
                                        </p:tav>
                                      </p:tavLst>
                                    </p:anim>
                                    <p:anim calcmode="lin" valueType="num">
                                      <p:cBhvr>
                                        <p:cTn id="65" dur="500" fill="hold"/>
                                        <p:tgtEl>
                                          <p:spTgt spid="2">
                                            <p:graphicEl>
                                              <a:dgm id="{BDB9A5F6-2F75-4558-ABAC-7AD40D03C3C3}"/>
                                            </p:graphicEl>
                                          </p:spTgt>
                                        </p:tgtEl>
                                        <p:attrNameLst>
                                          <p:attrName>ppt_y</p:attrName>
                                        </p:attrNameLst>
                                      </p:cBhvr>
                                      <p:tavLst>
                                        <p:tav tm="0">
                                          <p:val>
                                            <p:fltVal val="0.5"/>
                                          </p:val>
                                        </p:tav>
                                        <p:tav tm="100000">
                                          <p:val>
                                            <p:strVal val="#ppt_y"/>
                                          </p:val>
                                        </p:tav>
                                      </p:tavLst>
                                    </p:anim>
                                  </p:childTnLst>
                                </p:cTn>
                              </p:par>
                              <p:par>
                                <p:cTn id="66" presetID="53" presetClass="entr" presetSubtype="528" fill="hold" grpId="0" nodeType="withEffect">
                                  <p:stCondLst>
                                    <p:cond delay="0"/>
                                  </p:stCondLst>
                                  <p:childTnLst>
                                    <p:set>
                                      <p:cBhvr>
                                        <p:cTn id="67" dur="1" fill="hold">
                                          <p:stCondLst>
                                            <p:cond delay="0"/>
                                          </p:stCondLst>
                                        </p:cTn>
                                        <p:tgtEl>
                                          <p:spTgt spid="2">
                                            <p:graphicEl>
                                              <a:dgm id="{8681B41F-CC83-4AFC-AD6F-07F675DE7B05}"/>
                                            </p:graphicEl>
                                          </p:spTgt>
                                        </p:tgtEl>
                                        <p:attrNameLst>
                                          <p:attrName>style.visibility</p:attrName>
                                        </p:attrNameLst>
                                      </p:cBhvr>
                                      <p:to>
                                        <p:strVal val="visible"/>
                                      </p:to>
                                    </p:set>
                                    <p:anim calcmode="lin" valueType="num">
                                      <p:cBhvr>
                                        <p:cTn id="68" dur="500" fill="hold"/>
                                        <p:tgtEl>
                                          <p:spTgt spid="2">
                                            <p:graphicEl>
                                              <a:dgm id="{8681B41F-CC83-4AFC-AD6F-07F675DE7B05}"/>
                                            </p:graphicEl>
                                          </p:spTgt>
                                        </p:tgtEl>
                                        <p:attrNameLst>
                                          <p:attrName>ppt_w</p:attrName>
                                        </p:attrNameLst>
                                      </p:cBhvr>
                                      <p:tavLst>
                                        <p:tav tm="0">
                                          <p:val>
                                            <p:fltVal val="0"/>
                                          </p:val>
                                        </p:tav>
                                        <p:tav tm="100000">
                                          <p:val>
                                            <p:strVal val="#ppt_w"/>
                                          </p:val>
                                        </p:tav>
                                      </p:tavLst>
                                    </p:anim>
                                    <p:anim calcmode="lin" valueType="num">
                                      <p:cBhvr>
                                        <p:cTn id="69" dur="500" fill="hold"/>
                                        <p:tgtEl>
                                          <p:spTgt spid="2">
                                            <p:graphicEl>
                                              <a:dgm id="{8681B41F-CC83-4AFC-AD6F-07F675DE7B05}"/>
                                            </p:graphicEl>
                                          </p:spTgt>
                                        </p:tgtEl>
                                        <p:attrNameLst>
                                          <p:attrName>ppt_h</p:attrName>
                                        </p:attrNameLst>
                                      </p:cBhvr>
                                      <p:tavLst>
                                        <p:tav tm="0">
                                          <p:val>
                                            <p:fltVal val="0"/>
                                          </p:val>
                                        </p:tav>
                                        <p:tav tm="100000">
                                          <p:val>
                                            <p:strVal val="#ppt_h"/>
                                          </p:val>
                                        </p:tav>
                                      </p:tavLst>
                                    </p:anim>
                                    <p:animEffect transition="in" filter="fade">
                                      <p:cBhvr>
                                        <p:cTn id="70" dur="500"/>
                                        <p:tgtEl>
                                          <p:spTgt spid="2">
                                            <p:graphicEl>
                                              <a:dgm id="{8681B41F-CC83-4AFC-AD6F-07F675DE7B05}"/>
                                            </p:graphicEl>
                                          </p:spTgt>
                                        </p:tgtEl>
                                      </p:cBhvr>
                                    </p:animEffect>
                                    <p:anim calcmode="lin" valueType="num">
                                      <p:cBhvr>
                                        <p:cTn id="71" dur="500" fill="hold"/>
                                        <p:tgtEl>
                                          <p:spTgt spid="2">
                                            <p:graphicEl>
                                              <a:dgm id="{8681B41F-CC83-4AFC-AD6F-07F675DE7B05}"/>
                                            </p:graphicEl>
                                          </p:spTgt>
                                        </p:tgtEl>
                                        <p:attrNameLst>
                                          <p:attrName>ppt_x</p:attrName>
                                        </p:attrNameLst>
                                      </p:cBhvr>
                                      <p:tavLst>
                                        <p:tav tm="0">
                                          <p:val>
                                            <p:fltVal val="0.5"/>
                                          </p:val>
                                        </p:tav>
                                        <p:tav tm="100000">
                                          <p:val>
                                            <p:strVal val="#ppt_x"/>
                                          </p:val>
                                        </p:tav>
                                      </p:tavLst>
                                    </p:anim>
                                    <p:anim calcmode="lin" valueType="num">
                                      <p:cBhvr>
                                        <p:cTn id="72" dur="500" fill="hold"/>
                                        <p:tgtEl>
                                          <p:spTgt spid="2">
                                            <p:graphicEl>
                                              <a:dgm id="{8681B41F-CC83-4AFC-AD6F-07F675DE7B05}"/>
                                            </p:graphicEl>
                                          </p:spTgt>
                                        </p:tgtEl>
                                        <p:attrNameLst>
                                          <p:attrName>ppt_y</p:attrName>
                                        </p:attrNameLst>
                                      </p:cBhvr>
                                      <p:tavLst>
                                        <p:tav tm="0">
                                          <p:val>
                                            <p:fltVal val="0.5"/>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53" presetClass="entr" presetSubtype="528" fill="hold" grpId="0" nodeType="clickEffect">
                                  <p:stCondLst>
                                    <p:cond delay="0"/>
                                  </p:stCondLst>
                                  <p:childTnLst>
                                    <p:set>
                                      <p:cBhvr>
                                        <p:cTn id="76" dur="1" fill="hold">
                                          <p:stCondLst>
                                            <p:cond delay="0"/>
                                          </p:stCondLst>
                                        </p:cTn>
                                        <p:tgtEl>
                                          <p:spTgt spid="2">
                                            <p:graphicEl>
                                              <a:dgm id="{19BB5A89-BB59-4273-8989-04DC3E36C780}"/>
                                            </p:graphicEl>
                                          </p:spTgt>
                                        </p:tgtEl>
                                        <p:attrNameLst>
                                          <p:attrName>style.visibility</p:attrName>
                                        </p:attrNameLst>
                                      </p:cBhvr>
                                      <p:to>
                                        <p:strVal val="visible"/>
                                      </p:to>
                                    </p:set>
                                    <p:anim calcmode="lin" valueType="num">
                                      <p:cBhvr>
                                        <p:cTn id="77" dur="500" fill="hold"/>
                                        <p:tgtEl>
                                          <p:spTgt spid="2">
                                            <p:graphicEl>
                                              <a:dgm id="{19BB5A89-BB59-4273-8989-04DC3E36C780}"/>
                                            </p:graphicEl>
                                          </p:spTgt>
                                        </p:tgtEl>
                                        <p:attrNameLst>
                                          <p:attrName>ppt_w</p:attrName>
                                        </p:attrNameLst>
                                      </p:cBhvr>
                                      <p:tavLst>
                                        <p:tav tm="0">
                                          <p:val>
                                            <p:fltVal val="0"/>
                                          </p:val>
                                        </p:tav>
                                        <p:tav tm="100000">
                                          <p:val>
                                            <p:strVal val="#ppt_w"/>
                                          </p:val>
                                        </p:tav>
                                      </p:tavLst>
                                    </p:anim>
                                    <p:anim calcmode="lin" valueType="num">
                                      <p:cBhvr>
                                        <p:cTn id="78" dur="500" fill="hold"/>
                                        <p:tgtEl>
                                          <p:spTgt spid="2">
                                            <p:graphicEl>
                                              <a:dgm id="{19BB5A89-BB59-4273-8989-04DC3E36C780}"/>
                                            </p:graphicEl>
                                          </p:spTgt>
                                        </p:tgtEl>
                                        <p:attrNameLst>
                                          <p:attrName>ppt_h</p:attrName>
                                        </p:attrNameLst>
                                      </p:cBhvr>
                                      <p:tavLst>
                                        <p:tav tm="0">
                                          <p:val>
                                            <p:fltVal val="0"/>
                                          </p:val>
                                        </p:tav>
                                        <p:tav tm="100000">
                                          <p:val>
                                            <p:strVal val="#ppt_h"/>
                                          </p:val>
                                        </p:tav>
                                      </p:tavLst>
                                    </p:anim>
                                    <p:animEffect transition="in" filter="fade">
                                      <p:cBhvr>
                                        <p:cTn id="79" dur="500"/>
                                        <p:tgtEl>
                                          <p:spTgt spid="2">
                                            <p:graphicEl>
                                              <a:dgm id="{19BB5A89-BB59-4273-8989-04DC3E36C780}"/>
                                            </p:graphicEl>
                                          </p:spTgt>
                                        </p:tgtEl>
                                      </p:cBhvr>
                                    </p:animEffect>
                                    <p:anim calcmode="lin" valueType="num">
                                      <p:cBhvr>
                                        <p:cTn id="80" dur="500" fill="hold"/>
                                        <p:tgtEl>
                                          <p:spTgt spid="2">
                                            <p:graphicEl>
                                              <a:dgm id="{19BB5A89-BB59-4273-8989-04DC3E36C780}"/>
                                            </p:graphicEl>
                                          </p:spTgt>
                                        </p:tgtEl>
                                        <p:attrNameLst>
                                          <p:attrName>ppt_x</p:attrName>
                                        </p:attrNameLst>
                                      </p:cBhvr>
                                      <p:tavLst>
                                        <p:tav tm="0">
                                          <p:val>
                                            <p:fltVal val="0.5"/>
                                          </p:val>
                                        </p:tav>
                                        <p:tav tm="100000">
                                          <p:val>
                                            <p:strVal val="#ppt_x"/>
                                          </p:val>
                                        </p:tav>
                                      </p:tavLst>
                                    </p:anim>
                                    <p:anim calcmode="lin" valueType="num">
                                      <p:cBhvr>
                                        <p:cTn id="81" dur="500" fill="hold"/>
                                        <p:tgtEl>
                                          <p:spTgt spid="2">
                                            <p:graphicEl>
                                              <a:dgm id="{19BB5A89-BB59-4273-8989-04DC3E36C780}"/>
                                            </p:graphicEl>
                                          </p:spTgt>
                                        </p:tgtEl>
                                        <p:attrNameLst>
                                          <p:attrName>ppt_y</p:attrName>
                                        </p:attrNameLst>
                                      </p:cBhvr>
                                      <p:tavLst>
                                        <p:tav tm="0">
                                          <p:val>
                                            <p:fltVal val="0.5"/>
                                          </p:val>
                                        </p:tav>
                                        <p:tav tm="100000">
                                          <p:val>
                                            <p:strVal val="#ppt_y"/>
                                          </p:val>
                                        </p:tav>
                                      </p:tavLst>
                                    </p:anim>
                                  </p:childTnLst>
                                </p:cTn>
                              </p:par>
                              <p:par>
                                <p:cTn id="82" presetID="53" presetClass="entr" presetSubtype="528" fill="hold" grpId="0" nodeType="withEffect">
                                  <p:stCondLst>
                                    <p:cond delay="0"/>
                                  </p:stCondLst>
                                  <p:childTnLst>
                                    <p:set>
                                      <p:cBhvr>
                                        <p:cTn id="83" dur="1" fill="hold">
                                          <p:stCondLst>
                                            <p:cond delay="0"/>
                                          </p:stCondLst>
                                        </p:cTn>
                                        <p:tgtEl>
                                          <p:spTgt spid="2">
                                            <p:graphicEl>
                                              <a:dgm id="{16452082-CBA5-495A-B865-B907F0717A15}"/>
                                            </p:graphicEl>
                                          </p:spTgt>
                                        </p:tgtEl>
                                        <p:attrNameLst>
                                          <p:attrName>style.visibility</p:attrName>
                                        </p:attrNameLst>
                                      </p:cBhvr>
                                      <p:to>
                                        <p:strVal val="visible"/>
                                      </p:to>
                                    </p:set>
                                    <p:anim calcmode="lin" valueType="num">
                                      <p:cBhvr>
                                        <p:cTn id="84" dur="500" fill="hold"/>
                                        <p:tgtEl>
                                          <p:spTgt spid="2">
                                            <p:graphicEl>
                                              <a:dgm id="{16452082-CBA5-495A-B865-B907F0717A15}"/>
                                            </p:graphicEl>
                                          </p:spTgt>
                                        </p:tgtEl>
                                        <p:attrNameLst>
                                          <p:attrName>ppt_w</p:attrName>
                                        </p:attrNameLst>
                                      </p:cBhvr>
                                      <p:tavLst>
                                        <p:tav tm="0">
                                          <p:val>
                                            <p:fltVal val="0"/>
                                          </p:val>
                                        </p:tav>
                                        <p:tav tm="100000">
                                          <p:val>
                                            <p:strVal val="#ppt_w"/>
                                          </p:val>
                                        </p:tav>
                                      </p:tavLst>
                                    </p:anim>
                                    <p:anim calcmode="lin" valueType="num">
                                      <p:cBhvr>
                                        <p:cTn id="85" dur="500" fill="hold"/>
                                        <p:tgtEl>
                                          <p:spTgt spid="2">
                                            <p:graphicEl>
                                              <a:dgm id="{16452082-CBA5-495A-B865-B907F0717A15}"/>
                                            </p:graphicEl>
                                          </p:spTgt>
                                        </p:tgtEl>
                                        <p:attrNameLst>
                                          <p:attrName>ppt_h</p:attrName>
                                        </p:attrNameLst>
                                      </p:cBhvr>
                                      <p:tavLst>
                                        <p:tav tm="0">
                                          <p:val>
                                            <p:fltVal val="0"/>
                                          </p:val>
                                        </p:tav>
                                        <p:tav tm="100000">
                                          <p:val>
                                            <p:strVal val="#ppt_h"/>
                                          </p:val>
                                        </p:tav>
                                      </p:tavLst>
                                    </p:anim>
                                    <p:animEffect transition="in" filter="fade">
                                      <p:cBhvr>
                                        <p:cTn id="86" dur="500"/>
                                        <p:tgtEl>
                                          <p:spTgt spid="2">
                                            <p:graphicEl>
                                              <a:dgm id="{16452082-CBA5-495A-B865-B907F0717A15}"/>
                                            </p:graphicEl>
                                          </p:spTgt>
                                        </p:tgtEl>
                                      </p:cBhvr>
                                    </p:animEffect>
                                    <p:anim calcmode="lin" valueType="num">
                                      <p:cBhvr>
                                        <p:cTn id="87" dur="500" fill="hold"/>
                                        <p:tgtEl>
                                          <p:spTgt spid="2">
                                            <p:graphicEl>
                                              <a:dgm id="{16452082-CBA5-495A-B865-B907F0717A15}"/>
                                            </p:graphicEl>
                                          </p:spTgt>
                                        </p:tgtEl>
                                        <p:attrNameLst>
                                          <p:attrName>ppt_x</p:attrName>
                                        </p:attrNameLst>
                                      </p:cBhvr>
                                      <p:tavLst>
                                        <p:tav tm="0">
                                          <p:val>
                                            <p:fltVal val="0.5"/>
                                          </p:val>
                                        </p:tav>
                                        <p:tav tm="100000">
                                          <p:val>
                                            <p:strVal val="#ppt_x"/>
                                          </p:val>
                                        </p:tav>
                                      </p:tavLst>
                                    </p:anim>
                                    <p:anim calcmode="lin" valueType="num">
                                      <p:cBhvr>
                                        <p:cTn id="88" dur="500" fill="hold"/>
                                        <p:tgtEl>
                                          <p:spTgt spid="2">
                                            <p:graphicEl>
                                              <a:dgm id="{16452082-CBA5-495A-B865-B907F0717A15}"/>
                                            </p:graphicEl>
                                          </p:spTgt>
                                        </p:tgtEl>
                                        <p:attrNameLst>
                                          <p:attrName>ppt_y</p:attrName>
                                        </p:attrNameLst>
                                      </p:cBhvr>
                                      <p:tavLst>
                                        <p:tav tm="0">
                                          <p:val>
                                            <p:fltVal val="0.5"/>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8"/>
                                        </p:tgtEl>
                                        <p:attrNameLst>
                                          <p:attrName>style.visibility</p:attrName>
                                        </p:attrNameLst>
                                      </p:cBhvr>
                                      <p:to>
                                        <p:strVal val="visible"/>
                                      </p:to>
                                    </p:set>
                                    <p:animEffect transition="in" filter="wipe(left)">
                                      <p:cBhvr>
                                        <p:cTn id="93" dur="500"/>
                                        <p:tgtEl>
                                          <p:spTgt spid="8"/>
                                        </p:tgtEl>
                                      </p:cBhvr>
                                    </p:animEffect>
                                  </p:childTnLst>
                                </p:cTn>
                              </p:par>
                            </p:childTnLst>
                          </p:cTn>
                        </p:par>
                      </p:childTnLst>
                    </p:cTn>
                  </p:par>
                  <p:par>
                    <p:cTn id="94" fill="hold">
                      <p:stCondLst>
                        <p:cond delay="indefinite"/>
                      </p:stCondLst>
                      <p:childTnLst>
                        <p:par>
                          <p:cTn id="95" fill="hold">
                            <p:stCondLst>
                              <p:cond delay="0"/>
                            </p:stCondLst>
                            <p:childTnLst>
                              <p:par>
                                <p:cTn id="96" presetID="2" presetClass="entr" presetSubtype="8" fill="hold" nodeType="clickEffect">
                                  <p:stCondLst>
                                    <p:cond delay="0"/>
                                  </p:stCondLst>
                                  <p:childTnLst>
                                    <p:set>
                                      <p:cBhvr>
                                        <p:cTn id="97" dur="1" fill="hold">
                                          <p:stCondLst>
                                            <p:cond delay="0"/>
                                          </p:stCondLst>
                                        </p:cTn>
                                        <p:tgtEl>
                                          <p:spTgt spid="21"/>
                                        </p:tgtEl>
                                        <p:attrNameLst>
                                          <p:attrName>style.visibility</p:attrName>
                                        </p:attrNameLst>
                                      </p:cBhvr>
                                      <p:to>
                                        <p:strVal val="visible"/>
                                      </p:to>
                                    </p:set>
                                    <p:anim calcmode="lin" valueType="num">
                                      <p:cBhvr additive="base">
                                        <p:cTn id="98" dur="500" fill="hold"/>
                                        <p:tgtEl>
                                          <p:spTgt spid="21"/>
                                        </p:tgtEl>
                                        <p:attrNameLst>
                                          <p:attrName>ppt_x</p:attrName>
                                        </p:attrNameLst>
                                      </p:cBhvr>
                                      <p:tavLst>
                                        <p:tav tm="0">
                                          <p:val>
                                            <p:strVal val="0-#ppt_w/2"/>
                                          </p:val>
                                        </p:tav>
                                        <p:tav tm="100000">
                                          <p:val>
                                            <p:strVal val="#ppt_x"/>
                                          </p:val>
                                        </p:tav>
                                      </p:tavLst>
                                    </p:anim>
                                    <p:anim calcmode="lin" valueType="num">
                                      <p:cBhvr additive="base">
                                        <p:cTn id="99" dur="500" fill="hold"/>
                                        <p:tgtEl>
                                          <p:spTgt spid="21"/>
                                        </p:tgtEl>
                                        <p:attrNameLst>
                                          <p:attrName>ppt_y</p:attrName>
                                        </p:attrNameLst>
                                      </p:cBhvr>
                                      <p:tavLst>
                                        <p:tav tm="0">
                                          <p:val>
                                            <p:strVal val="#ppt_y"/>
                                          </p:val>
                                        </p:tav>
                                        <p:tav tm="100000">
                                          <p:val>
                                            <p:strVal val="#ppt_y"/>
                                          </p:val>
                                        </p:tav>
                                      </p:tavLst>
                                    </p:anim>
                                  </p:childTnLst>
                                </p:cTn>
                              </p:par>
                              <p:par>
                                <p:cTn id="100" presetID="2" presetClass="entr" presetSubtype="8" fill="hold" grpId="0" nodeType="withEffect">
                                  <p:stCondLst>
                                    <p:cond delay="0"/>
                                  </p:stCondLst>
                                  <p:childTnLst>
                                    <p:set>
                                      <p:cBhvr>
                                        <p:cTn id="101" dur="1" fill="hold">
                                          <p:stCondLst>
                                            <p:cond delay="0"/>
                                          </p:stCondLst>
                                        </p:cTn>
                                        <p:tgtEl>
                                          <p:spTgt spid="7"/>
                                        </p:tgtEl>
                                        <p:attrNameLst>
                                          <p:attrName>style.visibility</p:attrName>
                                        </p:attrNameLst>
                                      </p:cBhvr>
                                      <p:to>
                                        <p:strVal val="visible"/>
                                      </p:to>
                                    </p:set>
                                    <p:anim calcmode="lin" valueType="num">
                                      <p:cBhvr additive="base">
                                        <p:cTn id="102" dur="500" fill="hold"/>
                                        <p:tgtEl>
                                          <p:spTgt spid="7"/>
                                        </p:tgtEl>
                                        <p:attrNameLst>
                                          <p:attrName>ppt_x</p:attrName>
                                        </p:attrNameLst>
                                      </p:cBhvr>
                                      <p:tavLst>
                                        <p:tav tm="0">
                                          <p:val>
                                            <p:strVal val="0-#ppt_w/2"/>
                                          </p:val>
                                        </p:tav>
                                        <p:tav tm="100000">
                                          <p:val>
                                            <p:strVal val="#ppt_x"/>
                                          </p:val>
                                        </p:tav>
                                      </p:tavLst>
                                    </p:anim>
                                    <p:anim calcmode="lin" valueType="num">
                                      <p:cBhvr additive="base">
                                        <p:cTn id="10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P spid="8" grpId="0"/>
      <p:bldP spid="9"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62071C5-7215-A19D-379A-270F34202B90}"/>
              </a:ext>
            </a:extLst>
          </p:cNvPr>
          <p:cNvSpPr txBox="1"/>
          <p:nvPr/>
        </p:nvSpPr>
        <p:spPr>
          <a:xfrm>
            <a:off x="4746721" y="0"/>
            <a:ext cx="7445278" cy="707886"/>
          </a:xfrm>
          <a:prstGeom prst="rect">
            <a:avLst/>
          </a:prstGeom>
          <a:noFill/>
        </p:spPr>
        <p:txBody>
          <a:bodyPr wrap="square">
            <a:spAutoFit/>
          </a:bodyPr>
          <a:lstStyle/>
          <a:p>
            <a:pPr algn="ctr"/>
            <a:r>
              <a:rPr lang="ru-RU" sz="4000" b="1" spc="50" dirty="0">
                <a:ln w="0"/>
                <a:solidFill>
                  <a:srgbClr val="FFFF00"/>
                </a:solidFill>
                <a:effectLst>
                  <a:innerShdw blurRad="63500" dist="50800" dir="13500000">
                    <a:srgbClr val="000000">
                      <a:alpha val="50000"/>
                    </a:srgbClr>
                  </a:innerShdw>
                </a:effectLst>
              </a:rPr>
              <a:t>ГОСПОДЬ СЛЫШИТ И СПАСАЕТ</a:t>
            </a:r>
            <a:endParaRPr lang="es-ES" sz="4000" b="1" spc="50" dirty="0">
              <a:ln w="0"/>
              <a:solidFill>
                <a:srgbClr val="FFFF00"/>
              </a:solidFill>
              <a:effectLst>
                <a:innerShdw blurRad="63500" dist="50800" dir="13500000">
                  <a:srgbClr val="000000">
                    <a:alpha val="50000"/>
                  </a:srgbClr>
                </a:innerShdw>
              </a:effectLst>
            </a:endParaRPr>
          </a:p>
        </p:txBody>
      </p:sp>
      <p:sp>
        <p:nvSpPr>
          <p:cNvPr id="5" name="CuadroTexto 4">
            <a:extLst>
              <a:ext uri="{FF2B5EF4-FFF2-40B4-BE49-F238E27FC236}">
                <a16:creationId xmlns:a16="http://schemas.microsoft.com/office/drawing/2014/main" id="{1672E720-C0AF-2E8C-A9E2-4519AFA920C5}"/>
              </a:ext>
            </a:extLst>
          </p:cNvPr>
          <p:cNvSpPr txBox="1"/>
          <p:nvPr/>
        </p:nvSpPr>
        <p:spPr>
          <a:xfrm>
            <a:off x="4746719" y="584775"/>
            <a:ext cx="7445279" cy="646331"/>
          </a:xfrm>
          <a:prstGeom prst="rect">
            <a:avLst/>
          </a:prstGeom>
          <a:noFill/>
        </p:spPr>
        <p:txBody>
          <a:bodyPr wrap="square">
            <a:spAutoFit/>
          </a:bodyPr>
          <a:lstStyle/>
          <a:p>
            <a:pPr algn="ctr"/>
            <a:r>
              <a:rPr lang="es-E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ru-RU"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Да пошлёт тебе помощь из Святилища и с Сиона да подкрепит тебя</a:t>
            </a:r>
            <a:r>
              <a:rPr lang="es-E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ru-RU" sz="14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Псалом</a:t>
            </a:r>
            <a:r>
              <a:rPr lang="es-ES" sz="14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19:3)</a:t>
            </a:r>
            <a:endParaRPr lang="es-E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EF80C292-0B06-EC4E-EF3E-CB232D02C9CC}"/>
              </a:ext>
            </a:extLst>
          </p:cNvPr>
          <p:cNvSpPr txBox="1"/>
          <p:nvPr/>
        </p:nvSpPr>
        <p:spPr>
          <a:xfrm>
            <a:off x="4880071" y="1163657"/>
            <a:ext cx="7311927" cy="1631216"/>
          </a:xfrm>
          <a:prstGeom prst="rect">
            <a:avLst/>
          </a:prstGeom>
          <a:noFill/>
        </p:spPr>
        <p:txBody>
          <a:bodyPr wrap="square" rtlCol="0">
            <a:spAutoFit/>
          </a:bodyPr>
          <a:lstStyle/>
          <a:p>
            <a:pPr>
              <a:spcBef>
                <a:spcPts val="600"/>
              </a:spcBef>
            </a:pPr>
            <a:r>
              <a:rPr lang="ru-RU" sz="2000" b="1" dirty="0"/>
              <a:t>Хотя святилище (Храм) находилось на горе Сион (Иерусалим), израильтянам было ясно, что Бог физически там не обитал. Бог обитает в Небесах, в «той скинии истинной, которую поставил Господь, а не человек» (Евр. 8:2), но оттуда Он слышит и спасает</a:t>
            </a:r>
            <a:r>
              <a:rPr lang="en-US" sz="2000" b="1" dirty="0"/>
              <a:t> (Ps. </a:t>
            </a:r>
            <a:r>
              <a:rPr lang="ru-RU" sz="2000" b="1" dirty="0"/>
              <a:t>19</a:t>
            </a:r>
            <a:r>
              <a:rPr lang="en-US" sz="2000" b="1" dirty="0"/>
              <a:t>:2; 3:4; </a:t>
            </a:r>
            <a:r>
              <a:rPr lang="ru-RU" sz="2000" b="1" dirty="0"/>
              <a:t>3Цар</a:t>
            </a:r>
            <a:r>
              <a:rPr lang="en-US" sz="2000" b="1" dirty="0"/>
              <a:t>. 8: 30</a:t>
            </a:r>
            <a:r>
              <a:rPr lang="es-ES" sz="2000" b="1" dirty="0"/>
              <a:t>).</a:t>
            </a:r>
          </a:p>
        </p:txBody>
      </p:sp>
      <p:graphicFrame>
        <p:nvGraphicFramePr>
          <p:cNvPr id="9" name="Diagrama 8">
            <a:extLst>
              <a:ext uri="{FF2B5EF4-FFF2-40B4-BE49-F238E27FC236}">
                <a16:creationId xmlns:a16="http://schemas.microsoft.com/office/drawing/2014/main" id="{4513A157-55FE-34E9-1F7B-BC39084EE885}"/>
              </a:ext>
            </a:extLst>
          </p:cNvPr>
          <p:cNvGraphicFramePr/>
          <p:nvPr>
            <p:extLst>
              <p:ext uri="{D42A27DB-BD31-4B8C-83A1-F6EECF244321}">
                <p14:modId xmlns:p14="http://schemas.microsoft.com/office/powerpoint/2010/main" val="2680103975"/>
              </p:ext>
            </p:extLst>
          </p:nvPr>
        </p:nvGraphicFramePr>
        <p:xfrm>
          <a:off x="4880072" y="3823961"/>
          <a:ext cx="7178578" cy="16312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410FEC6B-8BC4-F1D7-F079-F2A99DF195D1}"/>
              </a:ext>
            </a:extLst>
          </p:cNvPr>
          <p:cNvSpPr txBox="1"/>
          <p:nvPr/>
        </p:nvSpPr>
        <p:spPr>
          <a:xfrm>
            <a:off x="4880072" y="5483991"/>
            <a:ext cx="7311927" cy="1323439"/>
          </a:xfrm>
          <a:prstGeom prst="rect">
            <a:avLst/>
          </a:prstGeom>
          <a:noFill/>
        </p:spPr>
        <p:txBody>
          <a:bodyPr wrap="square" rtlCol="0">
            <a:spAutoFit/>
          </a:bodyPr>
          <a:lstStyle/>
          <a:p>
            <a:pPr>
              <a:spcBef>
                <a:spcPts val="600"/>
              </a:spcBef>
            </a:pPr>
            <a:r>
              <a:rPr lang="ru-RU" sz="2000" b="1" dirty="0"/>
              <a:t>Когда люди поддерживают правильные отношения с Богом через покаяние и принятие Его благодати и прощения, они могут призвать к Божьей гарантии освобождения. Служба в Святилище символизировала спасение, обретенное в Иисусе</a:t>
            </a:r>
            <a:r>
              <a:rPr lang="es-ES" sz="2000" b="1" dirty="0"/>
              <a:t>.</a:t>
            </a:r>
          </a:p>
        </p:txBody>
      </p:sp>
      <p:pic>
        <p:nvPicPr>
          <p:cNvPr id="4" name="Imagen 3" descr="Un dibujo de una persona&#10;&#10;Descripción generada automáticamente con confianza baja">
            <a:extLst>
              <a:ext uri="{FF2B5EF4-FFF2-40B4-BE49-F238E27FC236}">
                <a16:creationId xmlns:a16="http://schemas.microsoft.com/office/drawing/2014/main" id="{5CC10371-2E51-EEE6-D728-5D2EF5364F5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33350" y="173555"/>
            <a:ext cx="4613371" cy="6512995"/>
          </a:xfrm>
          <a:prstGeom prst="rect">
            <a:avLst/>
          </a:prstGeom>
          <a:ln w="38100" cap="sq">
            <a:gradFill>
              <a:gsLst>
                <a:gs pos="0">
                  <a:srgbClr val="FFFF00"/>
                </a:gs>
                <a:gs pos="15000">
                  <a:srgbClr val="FFFF00"/>
                </a:gs>
                <a:gs pos="18000">
                  <a:srgbClr val="AE4522"/>
                </a:gs>
                <a:gs pos="100000">
                  <a:srgbClr val="AE4522"/>
                </a:gs>
              </a:gsLst>
              <a:lin ang="5400000" scaled="1"/>
            </a:gra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74DEF515-A3A5-C9A0-8B91-14B3B00D60CF}"/>
              </a:ext>
            </a:extLst>
          </p:cNvPr>
          <p:cNvSpPr txBox="1"/>
          <p:nvPr/>
        </p:nvSpPr>
        <p:spPr>
          <a:xfrm>
            <a:off x="4880071" y="2794873"/>
            <a:ext cx="7311926" cy="1015663"/>
          </a:xfrm>
          <a:prstGeom prst="rect">
            <a:avLst/>
          </a:prstGeom>
          <a:noFill/>
        </p:spPr>
        <p:txBody>
          <a:bodyPr wrap="square">
            <a:spAutoFit/>
          </a:bodyPr>
          <a:lstStyle/>
          <a:p>
            <a:pPr>
              <a:spcBef>
                <a:spcPts val="600"/>
              </a:spcBef>
            </a:pPr>
            <a:r>
              <a:rPr lang="ru-RU" sz="2000" b="1" dirty="0"/>
              <a:t>По этой причине мы можем уверенно приближаться к Нему с уверенностью, что будем услышаны (Евр. 4:16). Но что Он может сделать из Своего святилища</a:t>
            </a:r>
            <a:r>
              <a:rPr lang="es-ES" sz="2000" b="1" dirty="0"/>
              <a:t>?</a:t>
            </a:r>
          </a:p>
        </p:txBody>
      </p:sp>
    </p:spTree>
    <p:extLst>
      <p:ext uri="{BB962C8B-B14F-4D97-AF65-F5344CB8AC3E}">
        <p14:creationId xmlns:p14="http://schemas.microsoft.com/office/powerpoint/2010/main" val="3445725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9">
                                            <p:graphicEl>
                                              <a:dgm id="{CEDD9DAA-620E-4AF0-8565-57E70341AECC}"/>
                                            </p:graphicEl>
                                          </p:spTgt>
                                        </p:tgtEl>
                                        <p:attrNameLst>
                                          <p:attrName>style.visibility</p:attrName>
                                        </p:attrNameLst>
                                      </p:cBhvr>
                                      <p:to>
                                        <p:strVal val="visible"/>
                                      </p:to>
                                    </p:set>
                                    <p:anim calcmode="lin" valueType="num">
                                      <p:cBhvr>
                                        <p:cTn id="34" dur="500" fill="hold"/>
                                        <p:tgtEl>
                                          <p:spTgt spid="9">
                                            <p:graphicEl>
                                              <a:dgm id="{CEDD9DAA-620E-4AF0-8565-57E70341AECC}"/>
                                            </p:graphicEl>
                                          </p:spTgt>
                                        </p:tgtEl>
                                        <p:attrNameLst>
                                          <p:attrName>ppt_w</p:attrName>
                                        </p:attrNameLst>
                                      </p:cBhvr>
                                      <p:tavLst>
                                        <p:tav tm="0">
                                          <p:val>
                                            <p:fltVal val="0"/>
                                          </p:val>
                                        </p:tav>
                                        <p:tav tm="100000">
                                          <p:val>
                                            <p:strVal val="#ppt_w"/>
                                          </p:val>
                                        </p:tav>
                                      </p:tavLst>
                                    </p:anim>
                                    <p:anim calcmode="lin" valueType="num">
                                      <p:cBhvr>
                                        <p:cTn id="35" dur="500" fill="hold"/>
                                        <p:tgtEl>
                                          <p:spTgt spid="9">
                                            <p:graphicEl>
                                              <a:dgm id="{CEDD9DAA-620E-4AF0-8565-57E70341AECC}"/>
                                            </p:graphicEl>
                                          </p:spTgt>
                                        </p:tgtEl>
                                        <p:attrNameLst>
                                          <p:attrName>ppt_h</p:attrName>
                                        </p:attrNameLst>
                                      </p:cBhvr>
                                      <p:tavLst>
                                        <p:tav tm="0">
                                          <p:val>
                                            <p:fltVal val="0"/>
                                          </p:val>
                                        </p:tav>
                                        <p:tav tm="100000">
                                          <p:val>
                                            <p:strVal val="#ppt_h"/>
                                          </p:val>
                                        </p:tav>
                                      </p:tavLst>
                                    </p:anim>
                                    <p:animEffect transition="in" filter="fade">
                                      <p:cBhvr>
                                        <p:cTn id="36" dur="500"/>
                                        <p:tgtEl>
                                          <p:spTgt spid="9">
                                            <p:graphicEl>
                                              <a:dgm id="{CEDD9DAA-620E-4AF0-8565-57E70341AECC}"/>
                                            </p:graphicEl>
                                          </p:spTgt>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9">
                                            <p:graphicEl>
                                              <a:dgm id="{6BF98678-3EFE-42A0-B55F-E72E4E10FB3A}"/>
                                            </p:graphicEl>
                                          </p:spTgt>
                                        </p:tgtEl>
                                        <p:attrNameLst>
                                          <p:attrName>style.visibility</p:attrName>
                                        </p:attrNameLst>
                                      </p:cBhvr>
                                      <p:to>
                                        <p:strVal val="visible"/>
                                      </p:to>
                                    </p:set>
                                    <p:animEffect transition="in" filter="wipe(left)">
                                      <p:cBhvr>
                                        <p:cTn id="40" dur="500"/>
                                        <p:tgtEl>
                                          <p:spTgt spid="9">
                                            <p:graphicEl>
                                              <a:dgm id="{6BF98678-3EFE-42A0-B55F-E72E4E10FB3A}"/>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9">
                                            <p:graphicEl>
                                              <a:dgm id="{2FECAF23-6E3C-41D9-AA37-1F22CE6C7D01}"/>
                                            </p:graphicEl>
                                          </p:spTgt>
                                        </p:tgtEl>
                                        <p:attrNameLst>
                                          <p:attrName>style.visibility</p:attrName>
                                        </p:attrNameLst>
                                      </p:cBhvr>
                                      <p:to>
                                        <p:strVal val="visible"/>
                                      </p:to>
                                    </p:set>
                                    <p:anim calcmode="lin" valueType="num">
                                      <p:cBhvr>
                                        <p:cTn id="45" dur="500" fill="hold"/>
                                        <p:tgtEl>
                                          <p:spTgt spid="9">
                                            <p:graphicEl>
                                              <a:dgm id="{2FECAF23-6E3C-41D9-AA37-1F22CE6C7D01}"/>
                                            </p:graphicEl>
                                          </p:spTgt>
                                        </p:tgtEl>
                                        <p:attrNameLst>
                                          <p:attrName>ppt_w</p:attrName>
                                        </p:attrNameLst>
                                      </p:cBhvr>
                                      <p:tavLst>
                                        <p:tav tm="0">
                                          <p:val>
                                            <p:fltVal val="0"/>
                                          </p:val>
                                        </p:tav>
                                        <p:tav tm="100000">
                                          <p:val>
                                            <p:strVal val="#ppt_w"/>
                                          </p:val>
                                        </p:tav>
                                      </p:tavLst>
                                    </p:anim>
                                    <p:anim calcmode="lin" valueType="num">
                                      <p:cBhvr>
                                        <p:cTn id="46" dur="500" fill="hold"/>
                                        <p:tgtEl>
                                          <p:spTgt spid="9">
                                            <p:graphicEl>
                                              <a:dgm id="{2FECAF23-6E3C-41D9-AA37-1F22CE6C7D01}"/>
                                            </p:graphicEl>
                                          </p:spTgt>
                                        </p:tgtEl>
                                        <p:attrNameLst>
                                          <p:attrName>ppt_h</p:attrName>
                                        </p:attrNameLst>
                                      </p:cBhvr>
                                      <p:tavLst>
                                        <p:tav tm="0">
                                          <p:val>
                                            <p:fltVal val="0"/>
                                          </p:val>
                                        </p:tav>
                                        <p:tav tm="100000">
                                          <p:val>
                                            <p:strVal val="#ppt_h"/>
                                          </p:val>
                                        </p:tav>
                                      </p:tavLst>
                                    </p:anim>
                                    <p:animEffect transition="in" filter="fade">
                                      <p:cBhvr>
                                        <p:cTn id="47" dur="500"/>
                                        <p:tgtEl>
                                          <p:spTgt spid="9">
                                            <p:graphicEl>
                                              <a:dgm id="{2FECAF23-6E3C-41D9-AA37-1F22CE6C7D01}"/>
                                            </p:graphicEl>
                                          </p:spTgt>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9">
                                            <p:graphicEl>
                                              <a:dgm id="{C7288E57-AF5C-4E2C-BDEE-F87E18DD2294}"/>
                                            </p:graphicEl>
                                          </p:spTgt>
                                        </p:tgtEl>
                                        <p:attrNameLst>
                                          <p:attrName>style.visibility</p:attrName>
                                        </p:attrNameLst>
                                      </p:cBhvr>
                                      <p:to>
                                        <p:strVal val="visible"/>
                                      </p:to>
                                    </p:set>
                                    <p:animEffect transition="in" filter="wipe(left)">
                                      <p:cBhvr>
                                        <p:cTn id="51" dur="500"/>
                                        <p:tgtEl>
                                          <p:spTgt spid="9">
                                            <p:graphicEl>
                                              <a:dgm id="{C7288E57-AF5C-4E2C-BDEE-F87E18DD2294}"/>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9">
                                            <p:graphicEl>
                                              <a:dgm id="{19C9710D-7163-46B1-A052-689D2F80AA48}"/>
                                            </p:graphicEl>
                                          </p:spTgt>
                                        </p:tgtEl>
                                        <p:attrNameLst>
                                          <p:attrName>style.visibility</p:attrName>
                                        </p:attrNameLst>
                                      </p:cBhvr>
                                      <p:to>
                                        <p:strVal val="visible"/>
                                      </p:to>
                                    </p:set>
                                    <p:anim calcmode="lin" valueType="num">
                                      <p:cBhvr>
                                        <p:cTn id="56" dur="500" fill="hold"/>
                                        <p:tgtEl>
                                          <p:spTgt spid="9">
                                            <p:graphicEl>
                                              <a:dgm id="{19C9710D-7163-46B1-A052-689D2F80AA48}"/>
                                            </p:graphicEl>
                                          </p:spTgt>
                                        </p:tgtEl>
                                        <p:attrNameLst>
                                          <p:attrName>ppt_w</p:attrName>
                                        </p:attrNameLst>
                                      </p:cBhvr>
                                      <p:tavLst>
                                        <p:tav tm="0">
                                          <p:val>
                                            <p:fltVal val="0"/>
                                          </p:val>
                                        </p:tav>
                                        <p:tav tm="100000">
                                          <p:val>
                                            <p:strVal val="#ppt_w"/>
                                          </p:val>
                                        </p:tav>
                                      </p:tavLst>
                                    </p:anim>
                                    <p:anim calcmode="lin" valueType="num">
                                      <p:cBhvr>
                                        <p:cTn id="57" dur="500" fill="hold"/>
                                        <p:tgtEl>
                                          <p:spTgt spid="9">
                                            <p:graphicEl>
                                              <a:dgm id="{19C9710D-7163-46B1-A052-689D2F80AA48}"/>
                                            </p:graphicEl>
                                          </p:spTgt>
                                        </p:tgtEl>
                                        <p:attrNameLst>
                                          <p:attrName>ppt_h</p:attrName>
                                        </p:attrNameLst>
                                      </p:cBhvr>
                                      <p:tavLst>
                                        <p:tav tm="0">
                                          <p:val>
                                            <p:fltVal val="0"/>
                                          </p:val>
                                        </p:tav>
                                        <p:tav tm="100000">
                                          <p:val>
                                            <p:strVal val="#ppt_h"/>
                                          </p:val>
                                        </p:tav>
                                      </p:tavLst>
                                    </p:anim>
                                    <p:animEffect transition="in" filter="fade">
                                      <p:cBhvr>
                                        <p:cTn id="58" dur="500"/>
                                        <p:tgtEl>
                                          <p:spTgt spid="9">
                                            <p:graphicEl>
                                              <a:dgm id="{19C9710D-7163-46B1-A052-689D2F80AA48}"/>
                                            </p:graphicEl>
                                          </p:spTgt>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9">
                                            <p:graphicEl>
                                              <a:dgm id="{BBDFD3EB-1711-4255-A0EB-42F72EE2A9DA}"/>
                                            </p:graphicEl>
                                          </p:spTgt>
                                        </p:tgtEl>
                                        <p:attrNameLst>
                                          <p:attrName>style.visibility</p:attrName>
                                        </p:attrNameLst>
                                      </p:cBhvr>
                                      <p:to>
                                        <p:strVal val="visible"/>
                                      </p:to>
                                    </p:set>
                                    <p:animEffect transition="in" filter="wipe(left)">
                                      <p:cBhvr>
                                        <p:cTn id="62" dur="500"/>
                                        <p:tgtEl>
                                          <p:spTgt spid="9">
                                            <p:graphicEl>
                                              <a:dgm id="{BBDFD3EB-1711-4255-A0EB-42F72EE2A9DA}"/>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9">
                                            <p:graphicEl>
                                              <a:dgm id="{73970455-3609-42C5-96DC-70F4C56B5742}"/>
                                            </p:graphicEl>
                                          </p:spTgt>
                                        </p:tgtEl>
                                        <p:attrNameLst>
                                          <p:attrName>style.visibility</p:attrName>
                                        </p:attrNameLst>
                                      </p:cBhvr>
                                      <p:to>
                                        <p:strVal val="visible"/>
                                      </p:to>
                                    </p:set>
                                    <p:anim calcmode="lin" valueType="num">
                                      <p:cBhvr>
                                        <p:cTn id="67" dur="500" fill="hold"/>
                                        <p:tgtEl>
                                          <p:spTgt spid="9">
                                            <p:graphicEl>
                                              <a:dgm id="{73970455-3609-42C5-96DC-70F4C56B5742}"/>
                                            </p:graphicEl>
                                          </p:spTgt>
                                        </p:tgtEl>
                                        <p:attrNameLst>
                                          <p:attrName>ppt_w</p:attrName>
                                        </p:attrNameLst>
                                      </p:cBhvr>
                                      <p:tavLst>
                                        <p:tav tm="0">
                                          <p:val>
                                            <p:fltVal val="0"/>
                                          </p:val>
                                        </p:tav>
                                        <p:tav tm="100000">
                                          <p:val>
                                            <p:strVal val="#ppt_w"/>
                                          </p:val>
                                        </p:tav>
                                      </p:tavLst>
                                    </p:anim>
                                    <p:anim calcmode="lin" valueType="num">
                                      <p:cBhvr>
                                        <p:cTn id="68" dur="500" fill="hold"/>
                                        <p:tgtEl>
                                          <p:spTgt spid="9">
                                            <p:graphicEl>
                                              <a:dgm id="{73970455-3609-42C5-96DC-70F4C56B5742}"/>
                                            </p:graphicEl>
                                          </p:spTgt>
                                        </p:tgtEl>
                                        <p:attrNameLst>
                                          <p:attrName>ppt_h</p:attrName>
                                        </p:attrNameLst>
                                      </p:cBhvr>
                                      <p:tavLst>
                                        <p:tav tm="0">
                                          <p:val>
                                            <p:fltVal val="0"/>
                                          </p:val>
                                        </p:tav>
                                        <p:tav tm="100000">
                                          <p:val>
                                            <p:strVal val="#ppt_h"/>
                                          </p:val>
                                        </p:tav>
                                      </p:tavLst>
                                    </p:anim>
                                    <p:animEffect transition="in" filter="fade">
                                      <p:cBhvr>
                                        <p:cTn id="69" dur="500"/>
                                        <p:tgtEl>
                                          <p:spTgt spid="9">
                                            <p:graphicEl>
                                              <a:dgm id="{73970455-3609-42C5-96DC-70F4C56B5742}"/>
                                            </p:graphicEl>
                                          </p:spTgt>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9">
                                            <p:graphicEl>
                                              <a:dgm id="{2AE11C07-F533-4E66-B299-1EFF385DC03E}"/>
                                            </p:graphicEl>
                                          </p:spTgt>
                                        </p:tgtEl>
                                        <p:attrNameLst>
                                          <p:attrName>style.visibility</p:attrName>
                                        </p:attrNameLst>
                                      </p:cBhvr>
                                      <p:to>
                                        <p:strVal val="visible"/>
                                      </p:to>
                                    </p:set>
                                    <p:animEffect transition="in" filter="wipe(left)">
                                      <p:cBhvr>
                                        <p:cTn id="73" dur="500"/>
                                        <p:tgtEl>
                                          <p:spTgt spid="9">
                                            <p:graphicEl>
                                              <a:dgm id="{2AE11C07-F533-4E66-B299-1EFF385DC03E}"/>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9">
                                            <p:graphicEl>
                                              <a:dgm id="{1DD10B0B-B4C2-4275-B50B-09B8DD8081F6}"/>
                                            </p:graphicEl>
                                          </p:spTgt>
                                        </p:tgtEl>
                                        <p:attrNameLst>
                                          <p:attrName>style.visibility</p:attrName>
                                        </p:attrNameLst>
                                      </p:cBhvr>
                                      <p:to>
                                        <p:strVal val="visible"/>
                                      </p:to>
                                    </p:set>
                                    <p:anim calcmode="lin" valueType="num">
                                      <p:cBhvr>
                                        <p:cTn id="78" dur="500" fill="hold"/>
                                        <p:tgtEl>
                                          <p:spTgt spid="9">
                                            <p:graphicEl>
                                              <a:dgm id="{1DD10B0B-B4C2-4275-B50B-09B8DD8081F6}"/>
                                            </p:graphicEl>
                                          </p:spTgt>
                                        </p:tgtEl>
                                        <p:attrNameLst>
                                          <p:attrName>ppt_w</p:attrName>
                                        </p:attrNameLst>
                                      </p:cBhvr>
                                      <p:tavLst>
                                        <p:tav tm="0">
                                          <p:val>
                                            <p:fltVal val="0"/>
                                          </p:val>
                                        </p:tav>
                                        <p:tav tm="100000">
                                          <p:val>
                                            <p:strVal val="#ppt_w"/>
                                          </p:val>
                                        </p:tav>
                                      </p:tavLst>
                                    </p:anim>
                                    <p:anim calcmode="lin" valueType="num">
                                      <p:cBhvr>
                                        <p:cTn id="79" dur="500" fill="hold"/>
                                        <p:tgtEl>
                                          <p:spTgt spid="9">
                                            <p:graphicEl>
                                              <a:dgm id="{1DD10B0B-B4C2-4275-B50B-09B8DD8081F6}"/>
                                            </p:graphicEl>
                                          </p:spTgt>
                                        </p:tgtEl>
                                        <p:attrNameLst>
                                          <p:attrName>ppt_h</p:attrName>
                                        </p:attrNameLst>
                                      </p:cBhvr>
                                      <p:tavLst>
                                        <p:tav tm="0">
                                          <p:val>
                                            <p:fltVal val="0"/>
                                          </p:val>
                                        </p:tav>
                                        <p:tav tm="100000">
                                          <p:val>
                                            <p:strVal val="#ppt_h"/>
                                          </p:val>
                                        </p:tav>
                                      </p:tavLst>
                                    </p:anim>
                                    <p:animEffect transition="in" filter="fade">
                                      <p:cBhvr>
                                        <p:cTn id="80" dur="500"/>
                                        <p:tgtEl>
                                          <p:spTgt spid="9">
                                            <p:graphicEl>
                                              <a:dgm id="{1DD10B0B-B4C2-4275-B50B-09B8DD8081F6}"/>
                                            </p:graphicEl>
                                          </p:spTgt>
                                        </p:tgtEl>
                                      </p:cBhvr>
                                    </p:animEffect>
                                  </p:childTnLst>
                                </p:cTn>
                              </p:par>
                            </p:childTnLst>
                          </p:cTn>
                        </p:par>
                        <p:par>
                          <p:cTn id="81" fill="hold">
                            <p:stCondLst>
                              <p:cond delay="500"/>
                            </p:stCondLst>
                            <p:childTnLst>
                              <p:par>
                                <p:cTn id="82" presetID="22" presetClass="entr" presetSubtype="8" fill="hold" grpId="0" nodeType="afterEffect">
                                  <p:stCondLst>
                                    <p:cond delay="0"/>
                                  </p:stCondLst>
                                  <p:childTnLst>
                                    <p:set>
                                      <p:cBhvr>
                                        <p:cTn id="83" dur="1" fill="hold">
                                          <p:stCondLst>
                                            <p:cond delay="0"/>
                                          </p:stCondLst>
                                        </p:cTn>
                                        <p:tgtEl>
                                          <p:spTgt spid="9">
                                            <p:graphicEl>
                                              <a:dgm id="{B3FEA656-5DC0-41EA-83BC-3CAAC510FF9F}"/>
                                            </p:graphicEl>
                                          </p:spTgt>
                                        </p:tgtEl>
                                        <p:attrNameLst>
                                          <p:attrName>style.visibility</p:attrName>
                                        </p:attrNameLst>
                                      </p:cBhvr>
                                      <p:to>
                                        <p:strVal val="visible"/>
                                      </p:to>
                                    </p:set>
                                    <p:animEffect transition="in" filter="wipe(left)">
                                      <p:cBhvr>
                                        <p:cTn id="84" dur="500"/>
                                        <p:tgtEl>
                                          <p:spTgt spid="9">
                                            <p:graphicEl>
                                              <a:dgm id="{B3FEA656-5DC0-41EA-83BC-3CAAC510FF9F}"/>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8"/>
                                        </p:tgtEl>
                                        <p:attrNameLst>
                                          <p:attrName>style.visibility</p:attrName>
                                        </p:attrNameLst>
                                      </p:cBhvr>
                                      <p:to>
                                        <p:strVal val="visible"/>
                                      </p:to>
                                    </p:set>
                                    <p:animEffect transition="in" filter="wipe(left)">
                                      <p:cBhvr>
                                        <p:cTn id="8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9" grpId="0" uiExpand="1">
        <p:bldSub>
          <a:bldDgm bld="one"/>
        </p:bldSub>
      </p:bldGraphic>
      <p:bldP spid="8"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A769D77-A17B-A7A7-5FF3-0974306262CE}"/>
              </a:ext>
            </a:extLst>
          </p:cNvPr>
          <p:cNvSpPr txBox="1"/>
          <p:nvPr/>
        </p:nvSpPr>
        <p:spPr>
          <a:xfrm>
            <a:off x="750257" y="274290"/>
            <a:ext cx="10727040" cy="6370975"/>
          </a:xfrm>
          <a:prstGeom prst="rect">
            <a:avLst/>
          </a:prstGeom>
          <a:noFill/>
        </p:spPr>
        <p:txBody>
          <a:bodyPr wrap="square">
            <a:spAutoFit/>
          </a:bodyPr>
          <a:lstStyle/>
          <a:p>
            <a:pPr>
              <a:spcBef>
                <a:spcPts val="600"/>
              </a:spcBef>
            </a:pPr>
            <a:r>
              <a:rPr lang="es-ES" sz="2400" b="1" dirty="0">
                <a:latin typeface="Constantia" panose="02030602050306030303" pitchFamily="18" charset="0"/>
              </a:rPr>
              <a:t>“</a:t>
            </a:r>
            <a:r>
              <a:rPr lang="ru-RU" sz="2400" b="1" dirty="0">
                <a:latin typeface="Constantia" panose="02030602050306030303" pitchFamily="18" charset="0"/>
              </a:rPr>
              <a:t>Открывайте свои желания, свои радости, свои печали, свои заботы и свои страхи перед Богом. Вы не можете обременять Его; вы не сможете утомить Его. Считающий волосы на вашей голове небезразличен к желаниям Своих детей. «Господь весьма сострадателен и милостив». Иакова 5:11. Его любящее сердце тронуто нашими скорбями и даже нашими высказываниями о них. Отнесите Ему все, что смущает ум. Для Него нет ничего слишком великого, ибо Он держит миры, Он управляет всеми делами вселенной. Все, что хоть как-то касается нашего мира, не является слишком незначительным, чтобы Он мог это заметить. В нашем опыте нет ни одной главы, которая была бы слишком темной, чтобы Он мог ее прочитать; нет такого затруднения, которое Ему было бы трудно разгадать. Никакое бедствие не может постигнуть самого маленького из Его детей, никакая тревога не смутит душу, ни одна радость не ободрит, ни одна искренняя молитва не сорвется с уст, чего наш Небесный Отец не наблюдает или к которым Он не проявляет непосредственного интереса.</a:t>
            </a:r>
            <a:r>
              <a:rPr lang="es-ES" sz="2400" b="1" dirty="0">
                <a:latin typeface="Constantia" panose="02030602050306030303" pitchFamily="18" charset="0"/>
              </a:rPr>
              <a:t>”</a:t>
            </a:r>
          </a:p>
        </p:txBody>
      </p:sp>
      <p:sp>
        <p:nvSpPr>
          <p:cNvPr id="4" name="CuadroTexto 3">
            <a:extLst>
              <a:ext uri="{FF2B5EF4-FFF2-40B4-BE49-F238E27FC236}">
                <a16:creationId xmlns:a16="http://schemas.microsoft.com/office/drawing/2014/main" id="{2C1798BA-EB96-9235-5C6E-738D238AEC33}"/>
              </a:ext>
            </a:extLst>
          </p:cNvPr>
          <p:cNvSpPr txBox="1"/>
          <p:nvPr/>
        </p:nvSpPr>
        <p:spPr>
          <a:xfrm>
            <a:off x="8574016" y="6275933"/>
            <a:ext cx="2692212" cy="307777"/>
          </a:xfrm>
          <a:prstGeom prst="rect">
            <a:avLst/>
          </a:prstGeom>
          <a:noFill/>
        </p:spPr>
        <p:txBody>
          <a:bodyPr wrap="none" rtlCol="0">
            <a:spAutoFit/>
          </a:bodyPr>
          <a:lstStyle/>
          <a:p>
            <a:pPr algn="r"/>
            <a:r>
              <a:rPr lang="es-ES" sz="1400" b="1" dirty="0"/>
              <a:t>E. </a:t>
            </a:r>
            <a:r>
              <a:rPr lang="ru-RU" sz="1400" b="1" dirty="0"/>
              <a:t>Уайт</a:t>
            </a:r>
            <a:r>
              <a:rPr lang="es-ES" sz="1400" b="1" dirty="0"/>
              <a:t> (</a:t>
            </a:r>
            <a:r>
              <a:rPr lang="ru-RU" sz="1400" b="1" dirty="0"/>
              <a:t>Путь ко Христу</a:t>
            </a:r>
            <a:r>
              <a:rPr lang="es-ES" sz="1400" b="1" dirty="0"/>
              <a:t>, </a:t>
            </a:r>
            <a:r>
              <a:rPr lang="ru-RU" sz="1400" b="1" dirty="0" err="1"/>
              <a:t>стр</a:t>
            </a:r>
            <a:r>
              <a:rPr lang="es-ES" sz="1400" b="1" dirty="0"/>
              <a:t>. 100)</a:t>
            </a:r>
          </a:p>
        </p:txBody>
      </p:sp>
    </p:spTree>
    <p:extLst>
      <p:ext uri="{BB962C8B-B14F-4D97-AF65-F5344CB8AC3E}">
        <p14:creationId xmlns:p14="http://schemas.microsoft.com/office/powerpoint/2010/main" val="216515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6">
      <a:dk1>
        <a:sysClr val="windowText" lastClr="000000"/>
      </a:dk1>
      <a:lt1>
        <a:sysClr val="window" lastClr="FFFFFF"/>
      </a:lt1>
      <a:dk2>
        <a:srgbClr val="44546A"/>
      </a:dk2>
      <a:lt2>
        <a:srgbClr val="E7E6E6"/>
      </a:lt2>
      <a:accent1>
        <a:srgbClr val="4472C4"/>
      </a:accent1>
      <a:accent2>
        <a:srgbClr val="ED7D31"/>
      </a:accent2>
      <a:accent3>
        <a:srgbClr val="FF0066"/>
      </a:accent3>
      <a:accent4>
        <a:srgbClr val="FFC000"/>
      </a:accent4>
      <a:accent5>
        <a:srgbClr val="990099"/>
      </a:accent5>
      <a:accent6>
        <a:srgbClr val="70AD47"/>
      </a:accent6>
      <a:hlink>
        <a:srgbClr val="0563C1"/>
      </a:hlink>
      <a:folHlink>
        <a:srgbClr val="2992F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ojo">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themeOverride>
</file>

<file path=docProps/app.xml><?xml version="1.0" encoding="utf-8"?>
<Properties xmlns="http://schemas.openxmlformats.org/officeDocument/2006/extended-properties" xmlns:vt="http://schemas.openxmlformats.org/officeDocument/2006/docPropsVTypes">
  <TotalTime>617</TotalTime>
  <Words>1297</Words>
  <Application>Microsoft Office PowerPoint</Application>
  <PresentationFormat>Panorámica</PresentationFormat>
  <Paragraphs>61</Paragraphs>
  <Slides>9</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Arial</vt:lpstr>
      <vt:lpstr>Calibri Light</vt:lpstr>
      <vt:lpstr>Calibri</vt:lpstr>
      <vt:lpstr>Constantia</vt:lpstr>
      <vt:lpstr>Comic Sans MS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Isabel Laveda</cp:lastModifiedBy>
  <cp:revision>91</cp:revision>
  <dcterms:created xsi:type="dcterms:W3CDTF">2024-01-07T16:15:17Z</dcterms:created>
  <dcterms:modified xsi:type="dcterms:W3CDTF">2024-01-27T20:36:33Z</dcterms:modified>
</cp:coreProperties>
</file>