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48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/>
            <a:t>Это похоже на оленя, который не может найти воду для питья. </a:t>
          </a:r>
          <a:r>
            <a:rPr lang="en" sz="2000" b="1" dirty="0"/>
            <a:t>(4</a:t>
          </a:r>
          <a:r>
            <a:rPr lang="ru-RU" sz="2000" b="1" dirty="0"/>
            <a:t>1</a:t>
          </a:r>
          <a:r>
            <a:rPr lang="en" sz="2000" b="1" dirty="0"/>
            <a:t>:1-3)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4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4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/>
            <a:t>Он огорчен, обижен, у него нет желания жить </a:t>
          </a:r>
          <a:r>
            <a:rPr lang="en" sz="2000" b="1" dirty="0"/>
            <a:t>(10</a:t>
          </a:r>
          <a:r>
            <a:rPr lang="ru-RU" sz="2000" b="1" dirty="0"/>
            <a:t>1</a:t>
          </a:r>
          <a:r>
            <a:rPr lang="en" sz="2000" b="1" dirty="0"/>
            <a:t>:2-</a:t>
          </a:r>
          <a:r>
            <a:rPr lang="ru-RU" sz="2000" b="1" dirty="0"/>
            <a:t>6</a:t>
          </a:r>
          <a:r>
            <a:rPr lang="en" sz="2000" b="1" dirty="0"/>
            <a:t>)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4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4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b="1" dirty="0"/>
            <a:t>Кажется, он живет в пустыне, как пеликан, сова или одинокая птица. </a:t>
          </a:r>
          <a:r>
            <a:rPr lang="en" sz="2000" b="1" dirty="0"/>
            <a:t>(10</a:t>
          </a:r>
          <a:r>
            <a:rPr lang="ru-RU" sz="2000" b="1" dirty="0"/>
            <a:t>1</a:t>
          </a:r>
          <a:r>
            <a:rPr lang="en" sz="2000" b="1" dirty="0"/>
            <a:t>:7</a:t>
          </a:r>
          <a:r>
            <a:rPr lang="ru-RU" sz="2000" b="1" dirty="0"/>
            <a:t>,8</a:t>
          </a:r>
          <a:r>
            <a:rPr lang="en" sz="2000" b="1" dirty="0"/>
            <a:t>)</a:t>
          </a:r>
          <a:endParaRPr lang="es-ES" sz="20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4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4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000" b="1" dirty="0"/>
            <a:t>Он чувствует себя увязшим в грязи, не в силах стоять без помощи Божией. </a:t>
          </a:r>
          <a:r>
            <a:rPr lang="en" sz="2000" b="1" dirty="0"/>
            <a:t>(6</a:t>
          </a:r>
          <a:r>
            <a:rPr lang="ru-RU" sz="2000" b="1" dirty="0"/>
            <a:t>8</a:t>
          </a:r>
          <a:r>
            <a:rPr lang="en" sz="2000" b="1" dirty="0"/>
            <a:t>:1-</a:t>
          </a:r>
          <a:r>
            <a:rPr lang="ru-RU" sz="2000" b="1" dirty="0"/>
            <a:t>4</a:t>
          </a:r>
          <a:r>
            <a:rPr lang="en" sz="2000" b="1" dirty="0"/>
            <a:t>)</a:t>
          </a:r>
          <a:endParaRPr lang="es-ES" sz="20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4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4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Он не молчит, он упорствует в молитве </a:t>
          </a:r>
          <a:r>
            <a:rPr lang="en" sz="2000" b="1" dirty="0"/>
            <a:t>(6</a:t>
          </a:r>
          <a:r>
            <a:rPr lang="ru-RU" sz="2000" b="1" dirty="0"/>
            <a:t>8</a:t>
          </a:r>
          <a:r>
            <a:rPr lang="en" sz="2000" b="1" dirty="0"/>
            <a:t>:1</a:t>
          </a:r>
          <a:r>
            <a:rPr lang="ru-RU" sz="2000" b="1" dirty="0"/>
            <a:t>4</a:t>
          </a:r>
          <a:r>
            <a:rPr lang="en" sz="2000" b="1" dirty="0"/>
            <a:t>)</a:t>
          </a:r>
          <a:endParaRPr lang="es-ES" sz="20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20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20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Он испытывает себя</a:t>
          </a:r>
          <a:br>
            <a:rPr lang="en" sz="2000" b="1" dirty="0"/>
          </a:br>
          <a:r>
            <a:rPr lang="en" sz="2000" b="1" dirty="0"/>
            <a:t>(6</a:t>
          </a:r>
          <a:r>
            <a:rPr lang="ru-RU" sz="2000" b="1" dirty="0"/>
            <a:t>8</a:t>
          </a:r>
          <a:r>
            <a:rPr lang="en" sz="2000" b="1" dirty="0"/>
            <a:t>:6</a:t>
          </a:r>
          <a:r>
            <a:rPr lang="ru-RU" sz="2000" b="1" dirty="0"/>
            <a:t>,7</a:t>
          </a:r>
          <a:r>
            <a:rPr lang="en" sz="2000" b="1" dirty="0"/>
            <a:t>)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20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20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Он заявляет о своей любви к Богу </a:t>
          </a:r>
          <a:r>
            <a:rPr lang="en" sz="2000" b="1" dirty="0"/>
            <a:t>(6</a:t>
          </a:r>
          <a:r>
            <a:rPr lang="ru-RU" sz="2000" b="1" dirty="0"/>
            <a:t>8</a:t>
          </a:r>
          <a:r>
            <a:rPr lang="en" sz="2000" b="1" dirty="0"/>
            <a:t>:</a:t>
          </a:r>
          <a:r>
            <a:rPr lang="ru-RU" sz="2000" b="1" dirty="0"/>
            <a:t>8</a:t>
          </a:r>
          <a:r>
            <a:rPr lang="en" sz="2000" b="1" dirty="0"/>
            <a:t>, </a:t>
          </a:r>
          <a:r>
            <a:rPr lang="ru-RU" sz="2000" b="1" dirty="0"/>
            <a:t>10</a:t>
          </a:r>
          <a:r>
            <a:rPr lang="en" sz="2000" b="1" dirty="0"/>
            <a:t>)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20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20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Он уверен, что Бог не будет молчать вечно</a:t>
          </a:r>
          <a:br>
            <a:rPr lang="en" sz="2000" b="1" dirty="0"/>
          </a:br>
          <a:r>
            <a:rPr lang="en" sz="2000" b="1" dirty="0"/>
            <a:t>(6</a:t>
          </a:r>
          <a:r>
            <a:rPr lang="ru-RU" sz="2000" b="1" dirty="0"/>
            <a:t>8</a:t>
          </a:r>
          <a:r>
            <a:rPr lang="en" sz="2000" b="1" dirty="0"/>
            <a:t>:3</a:t>
          </a:r>
          <a:r>
            <a:rPr lang="ru-RU" sz="2000" b="1" dirty="0"/>
            <a:t>3</a:t>
          </a:r>
          <a:r>
            <a:rPr lang="en" sz="2000" b="1" dirty="0"/>
            <a:t>-3</a:t>
          </a:r>
          <a:r>
            <a:rPr lang="ru-RU" sz="2000" b="1" dirty="0"/>
            <a:t>7</a:t>
          </a:r>
          <a:r>
            <a:rPr lang="en" sz="2000" b="1" dirty="0"/>
            <a:t>; 4</a:t>
          </a:r>
          <a:r>
            <a:rPr lang="ru-RU" sz="2000" b="1" dirty="0"/>
            <a:t>3</a:t>
          </a:r>
          <a:r>
            <a:rPr lang="en" sz="2000" b="1" dirty="0"/>
            <a:t>:5; 10</a:t>
          </a:r>
          <a:r>
            <a:rPr lang="ru-RU" sz="2000" b="1" dirty="0"/>
            <a:t>1</a:t>
          </a:r>
          <a:r>
            <a:rPr lang="en" sz="2000" b="1" dirty="0"/>
            <a:t>:1</a:t>
          </a:r>
          <a:r>
            <a:rPr lang="ru-RU" sz="2000" b="1" dirty="0"/>
            <a:t>4</a:t>
          </a:r>
          <a:r>
            <a:rPr lang="en" sz="2000" b="1" dirty="0"/>
            <a:t>)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20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20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5780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Это похоже на оленя, который не может найти воду для питья. </a:t>
          </a:r>
          <a:r>
            <a:rPr lang="en" sz="2000" b="1" kern="1200" dirty="0"/>
            <a:t>(4</a:t>
          </a:r>
          <a:r>
            <a:rPr lang="ru-RU" sz="2000" b="1" kern="1200" dirty="0"/>
            <a:t>1</a:t>
          </a:r>
          <a:r>
            <a:rPr lang="en" sz="2000" b="1" kern="1200" dirty="0"/>
            <a:t>:1-3)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огорчен, обижен, у него нет желания жить </a:t>
          </a:r>
          <a:r>
            <a:rPr lang="en" sz="2000" b="1" kern="1200" dirty="0"/>
            <a:t>(10</a:t>
          </a:r>
          <a:r>
            <a:rPr lang="ru-RU" sz="2000" b="1" kern="1200" dirty="0"/>
            <a:t>1</a:t>
          </a:r>
          <a:r>
            <a:rPr lang="en" sz="2000" b="1" kern="1200" dirty="0"/>
            <a:t>:2-</a:t>
          </a:r>
          <a:r>
            <a:rPr lang="ru-RU" sz="2000" b="1" kern="1200" dirty="0"/>
            <a:t>6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978024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Кажется, он живет в пустыне, как пеликан, сова или одинокая птица. </a:t>
          </a:r>
          <a:r>
            <a:rPr lang="en" sz="2000" b="1" kern="1200" dirty="0"/>
            <a:t>(10</a:t>
          </a:r>
          <a:r>
            <a:rPr lang="ru-RU" sz="2000" b="1" kern="1200" dirty="0"/>
            <a:t>1</a:t>
          </a:r>
          <a:r>
            <a:rPr lang="en" sz="2000" b="1" kern="1200" dirty="0"/>
            <a:t>:7</a:t>
          </a:r>
          <a:r>
            <a:rPr lang="ru-RU" sz="2000" b="1" kern="1200" dirty="0"/>
            <a:t>,8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978024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чувствует себя увязшим в грязи, не в силах стоять без помощи Божией. </a:t>
          </a:r>
          <a:r>
            <a:rPr lang="en" sz="2000" b="1" kern="1200" dirty="0"/>
            <a:t>(6</a:t>
          </a:r>
          <a:r>
            <a:rPr lang="ru-RU" sz="2000" b="1" kern="1200" dirty="0"/>
            <a:t>8</a:t>
          </a:r>
          <a:r>
            <a:rPr lang="en" sz="2000" b="1" kern="1200" dirty="0"/>
            <a:t>:1-</a:t>
          </a:r>
          <a:r>
            <a:rPr lang="ru-RU" sz="2000" b="1" kern="1200" dirty="0"/>
            <a:t>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5550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49120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не молчит, он упорствует в молитве </a:t>
          </a:r>
          <a:r>
            <a:rPr lang="en" sz="2000" b="1" kern="1200" dirty="0"/>
            <a:t>(6</a:t>
          </a:r>
          <a:r>
            <a:rPr lang="ru-RU" sz="2000" b="1" kern="1200" dirty="0"/>
            <a:t>8</a:t>
          </a:r>
          <a:r>
            <a:rPr lang="en" sz="2000" b="1" kern="1200" dirty="0"/>
            <a:t>:1</a:t>
          </a:r>
          <a:r>
            <a:rPr lang="ru-RU" sz="2000" b="1" kern="1200" dirty="0"/>
            <a:t>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2586482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49120" y="1127215"/>
          <a:ext cx="3638903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испытывает себя</a:t>
          </a:r>
          <a:br>
            <a:rPr lang="en" sz="2000" b="1" kern="1200" dirty="0"/>
          </a:br>
          <a:r>
            <a:rPr lang="en" sz="2000" b="1" kern="1200" dirty="0"/>
            <a:t>(6</a:t>
          </a:r>
          <a:r>
            <a:rPr lang="ru-RU" sz="2000" b="1" kern="1200" dirty="0"/>
            <a:t>8</a:t>
          </a:r>
          <a:r>
            <a:rPr lang="en" sz="2000" b="1" kern="1200" dirty="0"/>
            <a:t>:6</a:t>
          </a:r>
          <a:r>
            <a:rPr lang="ru-RU" sz="2000" b="1" kern="1200" dirty="0"/>
            <a:t>,7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2586482" y="1164577"/>
        <a:ext cx="3564179" cy="690645"/>
      </dsp:txXfrm>
    </dsp:sp>
    <dsp:sp modelId="{6BE4A8CF-F366-43D7-8606-1DF8C24871C3}">
      <dsp:nvSpPr>
        <dsp:cNvPr id="0" name=""/>
        <dsp:cNvSpPr/>
      </dsp:nvSpPr>
      <dsp:spPr>
        <a:xfrm>
          <a:off x="2549120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заявляет о своей любви к Богу </a:t>
          </a:r>
          <a:r>
            <a:rPr lang="en" sz="2000" b="1" kern="1200" dirty="0"/>
            <a:t>(6</a:t>
          </a:r>
          <a:r>
            <a:rPr lang="ru-RU" sz="2000" b="1" kern="1200" dirty="0"/>
            <a:t>8</a:t>
          </a:r>
          <a:r>
            <a:rPr lang="en" sz="2000" b="1" kern="1200" dirty="0"/>
            <a:t>:</a:t>
          </a:r>
          <a:r>
            <a:rPr lang="ru-RU" sz="2000" b="1" kern="1200" dirty="0"/>
            <a:t>8</a:t>
          </a:r>
          <a:r>
            <a:rPr lang="en" sz="2000" b="1" kern="1200" dirty="0"/>
            <a:t>, </a:t>
          </a:r>
          <a:r>
            <a:rPr lang="ru-RU" sz="2000" b="1" kern="1200" dirty="0"/>
            <a:t>10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2586482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77704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Он уверен, что Бог не будет молчать вечно</a:t>
          </a:r>
          <a:br>
            <a:rPr lang="en" sz="2000" b="1" kern="1200" dirty="0"/>
          </a:br>
          <a:r>
            <a:rPr lang="en" sz="2000" b="1" kern="1200" dirty="0"/>
            <a:t>(6</a:t>
          </a:r>
          <a:r>
            <a:rPr lang="ru-RU" sz="2000" b="1" kern="1200" dirty="0"/>
            <a:t>8</a:t>
          </a:r>
          <a:r>
            <a:rPr lang="en" sz="2000" b="1" kern="1200" dirty="0"/>
            <a:t>:3</a:t>
          </a:r>
          <a:r>
            <a:rPr lang="ru-RU" sz="2000" b="1" kern="1200" dirty="0"/>
            <a:t>3</a:t>
          </a:r>
          <a:r>
            <a:rPr lang="en" sz="2000" b="1" kern="1200" dirty="0"/>
            <a:t>-3</a:t>
          </a:r>
          <a:r>
            <a:rPr lang="ru-RU" sz="2000" b="1" kern="1200" dirty="0"/>
            <a:t>7</a:t>
          </a:r>
          <a:r>
            <a:rPr lang="en" sz="2000" b="1" kern="1200" dirty="0"/>
            <a:t>; 4</a:t>
          </a:r>
          <a:r>
            <a:rPr lang="ru-RU" sz="2000" b="1" kern="1200" dirty="0"/>
            <a:t>3</a:t>
          </a:r>
          <a:r>
            <a:rPr lang="en" sz="2000" b="1" kern="1200" dirty="0"/>
            <a:t>:5; 10</a:t>
          </a:r>
          <a:r>
            <a:rPr lang="ru-RU" sz="2000" b="1" kern="1200" dirty="0"/>
            <a:t>1</a:t>
          </a:r>
          <a:r>
            <a:rPr lang="en" sz="2000" b="1" kern="1200" dirty="0"/>
            <a:t>:1</a:t>
          </a:r>
          <a:r>
            <a:rPr lang="ru-RU" sz="2000" b="1" kern="1200" dirty="0"/>
            <a:t>4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2632355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128016" y="0"/>
            <a:ext cx="6272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ПОЕМ ПЕСНЮ ГОСПОДА В ЧУЖОЙ ЗЕМЛЕ</a:t>
            </a:r>
            <a:endParaRPr lang="e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1030778" y="2584234"/>
            <a:ext cx="546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for February 3, 2024</a:t>
            </a: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6240544" y="4228853"/>
            <a:ext cx="5788058" cy="227754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Как нам петь песнь Господню на земле чужой</a:t>
            </a:r>
            <a:r>
              <a:rPr lang="en" sz="36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?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ru-RU" sz="24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Псалом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978629" y="4580937"/>
            <a:ext cx="11172825" cy="2144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F03D0F"/>
                </a:solidFill>
              </a:rPr>
              <a:t>Почему Бог допускает существование греха и страданий</a:t>
            </a:r>
            <a:r>
              <a:rPr lang="en" sz="2000" b="1" dirty="0">
                <a:solidFill>
                  <a:srgbClr val="F03D0F"/>
                </a:solidFill>
              </a:rPr>
              <a:t>? (</a:t>
            </a:r>
            <a:r>
              <a:rPr lang="ru-RU" sz="2000" b="1" dirty="0">
                <a:solidFill>
                  <a:srgbClr val="F03D0F"/>
                </a:solidFill>
              </a:rPr>
              <a:t>Псалом</a:t>
            </a:r>
            <a:r>
              <a:rPr lang="en" sz="2000" b="1" dirty="0">
                <a:solidFill>
                  <a:srgbClr val="F03D0F"/>
                </a:solidFill>
              </a:rPr>
              <a:t> 7</a:t>
            </a:r>
            <a:r>
              <a:rPr lang="ru-RU" sz="2000" b="1" dirty="0">
                <a:solidFill>
                  <a:srgbClr val="F03D0F"/>
                </a:solidFill>
              </a:rPr>
              <a:t>3</a:t>
            </a:r>
            <a:r>
              <a:rPr lang="en" sz="2000" b="1" dirty="0">
                <a:solidFill>
                  <a:srgbClr val="F03D0F"/>
                </a:solidFill>
              </a:rPr>
              <a:t> </a:t>
            </a:r>
            <a:r>
              <a:rPr lang="ru-RU" sz="2000" b="1" dirty="0">
                <a:solidFill>
                  <a:srgbClr val="F03D0F"/>
                </a:solidFill>
              </a:rPr>
              <a:t>и</a:t>
            </a:r>
            <a:r>
              <a:rPr lang="en" sz="2000" b="1" dirty="0">
                <a:solidFill>
                  <a:srgbClr val="F03D0F"/>
                </a:solidFill>
              </a:rPr>
              <a:t> 7</a:t>
            </a:r>
            <a:r>
              <a:rPr lang="ru-RU" sz="2000" b="1" dirty="0">
                <a:solidFill>
                  <a:srgbClr val="F03D0F"/>
                </a:solidFill>
              </a:rPr>
              <a:t>8</a:t>
            </a:r>
            <a:r>
              <a:rPr lang="en" sz="2000" b="1" dirty="0">
                <a:solidFill>
                  <a:srgbClr val="F03D0F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D60FF0"/>
                </a:solidFill>
              </a:rPr>
              <a:t>Почему Бог позволяет невиновным страдать</a:t>
            </a:r>
            <a:r>
              <a:rPr lang="en" sz="2000" b="1" dirty="0">
                <a:solidFill>
                  <a:srgbClr val="D60FF0"/>
                </a:solidFill>
              </a:rPr>
              <a:t>? (</a:t>
            </a:r>
            <a:r>
              <a:rPr lang="ru-RU" sz="2000" b="1" dirty="0">
                <a:solidFill>
                  <a:srgbClr val="D60FF0"/>
                </a:solidFill>
              </a:rPr>
              <a:t>Псалом</a:t>
            </a:r>
            <a:r>
              <a:rPr lang="en" sz="2000" b="1" dirty="0">
                <a:solidFill>
                  <a:srgbClr val="D60FF0"/>
                </a:solidFill>
              </a:rPr>
              <a:t> 8</a:t>
            </a:r>
            <a:r>
              <a:rPr lang="ru-RU" sz="2000" b="1" dirty="0">
                <a:solidFill>
                  <a:srgbClr val="D60FF0"/>
                </a:solidFill>
              </a:rPr>
              <a:t>7</a:t>
            </a:r>
            <a:r>
              <a:rPr lang="en" sz="2000" b="1" dirty="0">
                <a:solidFill>
                  <a:srgbClr val="D60FF0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870FF0"/>
                </a:solidFill>
              </a:rPr>
              <a:t>Почему Бог не положил конец нашим нынешним страданиям</a:t>
            </a:r>
            <a:r>
              <a:rPr lang="en" sz="2000" b="1" dirty="0">
                <a:solidFill>
                  <a:srgbClr val="870FF0"/>
                </a:solidFill>
              </a:rPr>
              <a:t> ? (</a:t>
            </a:r>
            <a:r>
              <a:rPr lang="ru-RU" sz="2000" b="1" dirty="0">
                <a:solidFill>
                  <a:srgbClr val="870FF0"/>
                </a:solidFill>
              </a:rPr>
              <a:t>Псалом</a:t>
            </a:r>
            <a:r>
              <a:rPr lang="en" sz="2000" b="1" dirty="0">
                <a:solidFill>
                  <a:srgbClr val="870FF0"/>
                </a:solidFill>
              </a:rPr>
              <a:t> 6</a:t>
            </a:r>
            <a:r>
              <a:rPr lang="ru-RU" sz="2000" b="1" dirty="0">
                <a:solidFill>
                  <a:srgbClr val="870FF0"/>
                </a:solidFill>
              </a:rPr>
              <a:t>8</a:t>
            </a:r>
            <a:r>
              <a:rPr lang="en" sz="2000" b="1" dirty="0">
                <a:solidFill>
                  <a:srgbClr val="870FF0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0F59F0"/>
                </a:solidFill>
              </a:rPr>
              <a:t>Неужели Его обещания в Писании не оправдались</a:t>
            </a:r>
            <a:r>
              <a:rPr lang="en" sz="2000" b="1" dirty="0">
                <a:solidFill>
                  <a:srgbClr val="0F59F0"/>
                </a:solidFill>
              </a:rPr>
              <a:t>? (</a:t>
            </a:r>
            <a:r>
              <a:rPr lang="ru-RU" sz="2000" b="1" dirty="0">
                <a:solidFill>
                  <a:srgbClr val="0F59F0"/>
                </a:solidFill>
              </a:rPr>
              <a:t>Псалом</a:t>
            </a:r>
            <a:r>
              <a:rPr lang="en" sz="2000" b="1" dirty="0">
                <a:solidFill>
                  <a:srgbClr val="0F59F0"/>
                </a:solidFill>
              </a:rPr>
              <a:t> 7</a:t>
            </a:r>
            <a:r>
              <a:rPr lang="ru-RU" sz="2000" b="1" dirty="0">
                <a:solidFill>
                  <a:srgbClr val="0F59F0"/>
                </a:solidFill>
              </a:rPr>
              <a:t>6</a:t>
            </a:r>
            <a:r>
              <a:rPr lang="en" sz="2000" b="1" dirty="0">
                <a:solidFill>
                  <a:srgbClr val="0F59F0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0F9CF0"/>
                </a:solidFill>
              </a:rPr>
              <a:t>Почему нечестивые процветают</a:t>
            </a:r>
            <a:r>
              <a:rPr lang="en" sz="2000" b="1" dirty="0">
                <a:solidFill>
                  <a:srgbClr val="0F9CF0"/>
                </a:solidFill>
              </a:rPr>
              <a:t>? (</a:t>
            </a:r>
            <a:r>
              <a:rPr lang="ru-RU" sz="2000" b="1" dirty="0">
                <a:solidFill>
                  <a:srgbClr val="0F9CF0"/>
                </a:solidFill>
              </a:rPr>
              <a:t>Псалом</a:t>
            </a:r>
            <a:r>
              <a:rPr lang="en" sz="2000" b="1" dirty="0">
                <a:solidFill>
                  <a:srgbClr val="0F9CF0"/>
                </a:solidFill>
              </a:rPr>
              <a:t> 3</a:t>
            </a:r>
            <a:r>
              <a:rPr lang="ru-RU" sz="2000" b="1" dirty="0">
                <a:solidFill>
                  <a:srgbClr val="0F9CF0"/>
                </a:solidFill>
              </a:rPr>
              <a:t>6</a:t>
            </a:r>
            <a:r>
              <a:rPr lang="en" sz="2000" b="1" dirty="0">
                <a:solidFill>
                  <a:srgbClr val="0F9CF0"/>
                </a:solidFill>
              </a:rPr>
              <a:t> and 7</a:t>
            </a:r>
            <a:r>
              <a:rPr lang="ru-RU" sz="2000" b="1" dirty="0">
                <a:solidFill>
                  <a:srgbClr val="0F9CF0"/>
                </a:solidFill>
              </a:rPr>
              <a:t>2</a:t>
            </a:r>
            <a:r>
              <a:rPr lang="en" sz="2000" b="1" dirty="0">
                <a:solidFill>
                  <a:srgbClr val="0F9CF0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3327454" y="168872"/>
            <a:ext cx="582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Библейская вера часто включает в себя не только уверенность и утверждение, но и неуверенность и ожидание. Иногда неуверенность и напряжение, особенно перед лицом зла и кажутся потерей Бога, могут быть почти невыносимыми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38831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91933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4664030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3327454" y="2141387"/>
            <a:ext cx="60669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неуверенность никогда не должна относиться к Богу, Его любящему и праведному характеру или Его верности. Псалмопевцы могут сомневаться в будущем, но они часто взывают к непоколебимой любви и верности Бога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ПОЧЕМУ БОГ ДОПУСКАЕТ СУЩЕСТВОВАНИЕ ГРЕХА И СТРАДАНИЙ</a:t>
            </a:r>
            <a:r>
              <a:rPr lang="e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646386" y="523220"/>
            <a:ext cx="10925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чего язычникам говорить: «где Бог их?» Да сделается известным между язычниками пред глазами нашими отмщение за пролитую кровь рабов Твоих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ru-RU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:10)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452648" y="1471926"/>
            <a:ext cx="868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Когда царь Навуходоносор разграбил Храм и разрушил Иерусалим, народ Божий был в полном замешательстве.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7</a:t>
            </a:r>
            <a:r>
              <a:rPr lang="ru-RU" sz="2000" b="1" dirty="0"/>
              <a:t>8</a:t>
            </a:r>
            <a:r>
              <a:rPr lang="en" sz="2000" b="1" dirty="0"/>
              <a:t>:1-4; 7</a:t>
            </a:r>
            <a:r>
              <a:rPr lang="ru-RU" sz="2000" b="1" dirty="0"/>
              <a:t>3</a:t>
            </a:r>
            <a:r>
              <a:rPr lang="en" sz="2000" b="1" dirty="0"/>
              <a:t>:3-8).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8" y="1393667"/>
            <a:ext cx="3081289" cy="1733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52" y="3259753"/>
            <a:ext cx="3410652" cy="26059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345" y="3346772"/>
            <a:ext cx="3499248" cy="262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936556" y="3330568"/>
            <a:ext cx="45897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Если Божий народ был уничтожен, где была честь Имени Божьего? Единственное решение, которое видит псалмопевец, — это чтобы Бог отомстил за свой народ и уничтожил его врагов, как Он это делал в прошлом.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7</a:t>
            </a:r>
            <a:r>
              <a:rPr lang="ru-RU" sz="2000" b="1" dirty="0"/>
              <a:t>8</a:t>
            </a:r>
            <a:r>
              <a:rPr lang="en" sz="2000" b="1" dirty="0"/>
              <a:t>:6-7, 12; 7</a:t>
            </a:r>
            <a:r>
              <a:rPr lang="ru-RU" sz="2000" b="1" dirty="0"/>
              <a:t>3</a:t>
            </a:r>
            <a:r>
              <a:rPr lang="en" sz="2000" b="1" dirty="0"/>
              <a:t>:13-19).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166407" y="5988062"/>
            <a:ext cx="12001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Понимая, что грех привел их в такую ситуацию, он просит Бога выслушать, вспомнить его завет, простить грех, устранить страдания и действовать от имени своего народа.</a:t>
            </a:r>
            <a:r>
              <a:rPr lang="en" sz="2000" b="1" dirty="0"/>
              <a:t>(7</a:t>
            </a:r>
            <a:r>
              <a:rPr lang="ru-RU" sz="2000" b="1" dirty="0"/>
              <a:t>8</a:t>
            </a:r>
            <a:r>
              <a:rPr lang="en" sz="2000" b="1" dirty="0"/>
              <a:t>:8</a:t>
            </a:r>
            <a:r>
              <a:rPr lang="ru-RU" sz="2000" b="1" dirty="0"/>
              <a:t>,</a:t>
            </a:r>
            <a:r>
              <a:rPr lang="en" sz="2000" b="1" dirty="0"/>
              <a:t>9,11,13; 7</a:t>
            </a:r>
            <a:r>
              <a:rPr lang="ru-RU" sz="2000" b="1" dirty="0"/>
              <a:t>3</a:t>
            </a:r>
            <a:r>
              <a:rPr lang="en" sz="2000" b="1" dirty="0"/>
              <a:t>:20</a:t>
            </a:r>
            <a:r>
              <a:rPr lang="ru-RU" sz="2000" b="1" dirty="0"/>
              <a:t>-</a:t>
            </a:r>
            <a:r>
              <a:rPr lang="en" sz="2000" b="1" dirty="0"/>
              <a:t>23)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452648" y="2188777"/>
            <a:ext cx="8715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Как долго Бог позволит страдать? Как долго продлится победа нечестивых? Как долго будет </a:t>
            </a:r>
            <a:r>
              <a:rPr lang="ru-RU" sz="2000" b="1" dirty="0" err="1"/>
              <a:t>хулиться</a:t>
            </a:r>
            <a:r>
              <a:rPr lang="ru-RU" sz="2000" b="1" dirty="0"/>
              <a:t> имя Божие? Как долго он будет не прощать грех? Как долго он будет молчать</a:t>
            </a:r>
            <a:r>
              <a:rPr lang="en" sz="2000" b="1" dirty="0"/>
              <a:t>? (</a:t>
            </a:r>
            <a:r>
              <a:rPr lang="ru-RU" sz="2000" b="1" dirty="0" err="1"/>
              <a:t>Пс</a:t>
            </a:r>
            <a:r>
              <a:rPr lang="en" sz="2000" b="1" dirty="0"/>
              <a:t>. 7</a:t>
            </a:r>
            <a:r>
              <a:rPr lang="ru-RU" sz="2000" b="1" dirty="0"/>
              <a:t>8</a:t>
            </a:r>
            <a:r>
              <a:rPr lang="en" sz="2000" b="1" dirty="0"/>
              <a:t>:5; 7</a:t>
            </a:r>
            <a:r>
              <a:rPr lang="ru-RU" sz="2000" b="1" dirty="0"/>
              <a:t>3</a:t>
            </a:r>
            <a:r>
              <a:rPr lang="en" sz="2000" b="1" dirty="0"/>
              <a:t>:9-11) .</a:t>
            </a:r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1" y="436"/>
            <a:ext cx="70675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БОГ ПОЗВОЛЯЕТ НЕВИНОВНЫМ СТРАДАТЬ</a:t>
            </a:r>
            <a:r>
              <a:rPr lang="e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999417"/>
            <a:ext cx="7067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Ибо душа моя насытилась бедствиями, и жизнь моя приблизилась к преисподней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88:</a:t>
            </a:r>
            <a:r>
              <a:rPr lang="ru-RU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78996" y="1649372"/>
            <a:ext cx="7488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Можно ожидать, что человек, который любит Бога и хочет служить Ему, будет свободен от зла и будет защищен Богом. Но реальность такова, что праведники страдают так же, как и другие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780" y="504880"/>
            <a:ext cx="4401644" cy="5848240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78996" y="6092076"/>
            <a:ext cx="7459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Выход один: взывать к Тому, кто управляет всем, и ждать, пока Он начнет действовать в свое время.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8</a:t>
            </a:r>
            <a:r>
              <a:rPr lang="ru-RU" sz="2000" b="1" dirty="0"/>
              <a:t>7</a:t>
            </a:r>
            <a:r>
              <a:rPr lang="en" sz="2000" b="1" dirty="0"/>
              <a:t>:1-2).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107576" y="4164324"/>
            <a:ext cx="7459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87-м псалме нет упоминания о грехах, которые могли стать причиной его болезни. В действительности его страдания (как это часто бывает с нашими страданиями) не были следствием какого-либо его собственного греха. Эта реальность делает страдание чем-то трудным для понимания, необъяснимым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107576" y="2880155"/>
            <a:ext cx="7459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Псалмопевец, больной, ожидает смерти и не понимает, почему Бог не отвечает (</a:t>
            </a:r>
            <a:r>
              <a:rPr lang="ru-RU" sz="2000" b="1" dirty="0" err="1"/>
              <a:t>Пс</a:t>
            </a:r>
            <a:r>
              <a:rPr lang="ru-RU" sz="2000" b="1" dirty="0"/>
              <a:t>. 87:3-4, 9-14). Он даже обвиняет Бога в том, что он является причиной его болезней и боли.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8</a:t>
            </a:r>
            <a:r>
              <a:rPr lang="ru-RU" sz="2000" b="1" dirty="0"/>
              <a:t>7</a:t>
            </a:r>
            <a:r>
              <a:rPr lang="en" sz="2000" b="1" dirty="0"/>
              <a:t>:6-8, 16-18).</a:t>
            </a:r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ПОЧЕМУ БОГ НЕ ПОЛОЖИЛ КОНЕЦ НАШИМ НЫНЕШНИМ СТРАДАНИЯМ</a:t>
            </a:r>
            <a:r>
              <a:rPr lang="e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1680882" y="581326"/>
            <a:ext cx="8830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 изнемог от вопля, засохла гортань моя, истомились глаза мои от ожидания Бога моего</a:t>
            </a:r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</a:t>
            </a:r>
            <a:r>
              <a:rPr lang="ru-RU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r>
              <a:rPr lang="ru-RU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2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41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В какой степени псалмопевец чувствует отдаленность от Бога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390930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444837" y="1205314"/>
            <a:ext cx="67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Как вы реагируете на очевидное отсутствие Бога</a:t>
            </a:r>
            <a:r>
              <a:rPr lang="en" sz="2000" b="1" dirty="0"/>
              <a:t>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649853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895351" y="6162541"/>
            <a:ext cx="1040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Псалмы демонстрируют, что общение с Богом должно продолжаться независимо от жизненных обстоятельств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/>
                <a:solidFill>
                  <a:schemeClr val="accent5">
                    <a:lumMod val="75000"/>
                  </a:schemeClr>
                </a:solidFill>
              </a:rPr>
              <a:t>НЕУЖЕЛИ ЕГО ОБЕЩАНИЯ В ПИСАНИИ НЕ ОПРАВДАЛИСЬ</a:t>
            </a:r>
            <a:r>
              <a:rPr lang="en" sz="3200" b="1" dirty="0">
                <a:ln/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0" y="58227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Неужели навсегда отринул Господь, и не будет более благоволить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Псалом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7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:8)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179293" y="942451"/>
            <a:ext cx="839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Вы когда-нибудь чувствовали себя псалмопевцем (</a:t>
            </a:r>
            <a:r>
              <a:rPr lang="ru-RU" sz="2000" b="1" dirty="0" err="1"/>
              <a:t>Пс</a:t>
            </a:r>
            <a:r>
              <a:rPr lang="ru-RU" sz="2000" b="1" dirty="0"/>
              <a:t>. 76:1-6)? Он взывает к Богу, надеясь на ответ, но не находит его; в отчаянии он отказывается от утешения; он помнит моменты, когда пел Богу и размышлял о Нем. И он говорит: «Ну, неужели Бог меня забыл? Где твои обещания</a:t>
            </a:r>
            <a:r>
              <a:rPr lang="en" sz="2000" b="1" dirty="0"/>
              <a:t>?” (</a:t>
            </a:r>
            <a:r>
              <a:rPr lang="ru-RU" sz="2000" b="1" dirty="0" err="1"/>
              <a:t>Пс</a:t>
            </a:r>
            <a:r>
              <a:rPr lang="en" sz="2000" b="1" dirty="0"/>
              <a:t>. 7</a:t>
            </a:r>
            <a:r>
              <a:rPr lang="ru-RU" sz="2000" b="1" dirty="0"/>
              <a:t>6</a:t>
            </a:r>
            <a:r>
              <a:rPr lang="en" sz="2000" b="1" dirty="0"/>
              <a:t>:7-9 ).</a:t>
            </a:r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6" y="1114301"/>
            <a:ext cx="3271511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3" y="2749181"/>
            <a:ext cx="4409296" cy="2722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195" y="3926428"/>
            <a:ext cx="3271512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0" y="5485279"/>
            <a:ext cx="8741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Однако не все его действия были очевидны. Иногда он действовал так, что его руки не были замечены: «Следы твои не были известны».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7</a:t>
            </a:r>
            <a:r>
              <a:rPr lang="ru-RU" sz="2000" b="1" dirty="0"/>
              <a:t>6</a:t>
            </a:r>
            <a:r>
              <a:rPr lang="en" sz="2000" b="1" dirty="0"/>
              <a:t>:19).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4963236" y="2475875"/>
            <a:ext cx="34033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Ответ находится в прошлом (</a:t>
            </a:r>
            <a:r>
              <a:rPr lang="ru-RU" sz="2000" b="1" dirty="0" err="1"/>
              <a:t>Пс</a:t>
            </a:r>
            <a:r>
              <a:rPr lang="ru-RU" sz="2000" b="1" dirty="0"/>
              <a:t>. 76:10-12; </a:t>
            </a:r>
            <a:r>
              <a:rPr lang="ru-RU" sz="2000" b="1" dirty="0" err="1"/>
              <a:t>Нав</a:t>
            </a:r>
            <a:r>
              <a:rPr lang="ru-RU" sz="2000" b="1" dirty="0"/>
              <a:t>. 21:45). Бог сотворил чудеса перед народами (</a:t>
            </a:r>
            <a:r>
              <a:rPr lang="ru-RU" sz="2000" b="1" dirty="0" err="1"/>
              <a:t>Пс</a:t>
            </a:r>
            <a:r>
              <a:rPr lang="ru-RU" sz="2000" b="1" dirty="0"/>
              <a:t>. 75:13-17). Он проложил путь в море и повел свой народ рукой Моисея и Аарона. </a:t>
            </a:r>
            <a:r>
              <a:rPr lang="en" sz="2000" b="1" dirty="0"/>
              <a:t> (</a:t>
            </a:r>
            <a:r>
              <a:rPr lang="ru-RU" sz="2000" b="1" dirty="0" err="1"/>
              <a:t>Пс</a:t>
            </a:r>
            <a:r>
              <a:rPr lang="en" sz="2000" b="1" dirty="0"/>
              <a:t>. 7</a:t>
            </a:r>
            <a:r>
              <a:rPr lang="ru-RU" sz="2000" b="1" dirty="0"/>
              <a:t>6</a:t>
            </a:r>
            <a:r>
              <a:rPr lang="en" sz="2000" b="1" dirty="0"/>
              <a:t>:18-20).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1" y="6425399"/>
            <a:ext cx="8741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действует открыто или скрытно. Давайте доверять Ему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3404796" y="-19050"/>
            <a:ext cx="8787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ПОЧЕМУ НЕЧЕСТИВЫЕ ПРОЦВЕТАЮТ</a:t>
            </a:r>
            <a:r>
              <a:rPr lang="e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2947594" y="759867"/>
            <a:ext cx="8787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ru-RU" b="1" dirty="0">
                <a:latin typeface="Comic Sans MS" panose="030F0702030302020204" pitchFamily="66" charset="0"/>
              </a:rPr>
              <a:t>Я позавидовал безумным, видя благоденствие нечестивых</a:t>
            </a:r>
            <a:r>
              <a:rPr lang="en" b="1" dirty="0"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latin typeface="Comic Sans MS" panose="030F0702030302020204" pitchFamily="66" charset="0"/>
              </a:rPr>
              <a:t>Пс</a:t>
            </a:r>
            <a:r>
              <a:rPr lang="en" sz="1400" b="1" dirty="0">
                <a:latin typeface="Comic Sans MS" panose="030F0702030302020204" pitchFamily="66" charset="0"/>
              </a:rPr>
              <a:t> 7</a:t>
            </a:r>
            <a:r>
              <a:rPr lang="ru-RU" sz="1400" b="1" dirty="0">
                <a:latin typeface="Comic Sans MS" panose="030F0702030302020204" pitchFamily="66" charset="0"/>
              </a:rPr>
              <a:t>2</a:t>
            </a:r>
            <a:r>
              <a:rPr lang="en" sz="1400" b="1" dirty="0">
                <a:latin typeface="Comic Sans MS" panose="030F0702030302020204" pitchFamily="66" charset="0"/>
              </a:rPr>
              <a:t>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2753548" y="1214939"/>
            <a:ext cx="9241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</a:rPr>
              <a:t>Теория</a:t>
            </a:r>
            <a:r>
              <a:rPr lang="en" sz="2000" b="1" dirty="0">
                <a:solidFill>
                  <a:schemeClr val="bg1"/>
                </a:solidFill>
              </a:rPr>
              <a:t>: “</a:t>
            </a:r>
            <a:r>
              <a:rPr lang="ru-RU" sz="2000" b="1" dirty="0">
                <a:solidFill>
                  <a:schemeClr val="bg1"/>
                </a:solidFill>
              </a:rPr>
              <a:t>погибал ли кто невинный и где праведные бывали искореняемы? Как я видал, то оравшие нечестие и сеявшие зло пожинают его </a:t>
            </a:r>
            <a:r>
              <a:rPr lang="en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Иов</a:t>
            </a:r>
            <a:r>
              <a:rPr lang="en" sz="2000" b="1" dirty="0">
                <a:solidFill>
                  <a:schemeClr val="bg1"/>
                </a:solidFill>
              </a:rPr>
              <a:t> 4:</a:t>
            </a:r>
            <a:r>
              <a:rPr lang="ru-RU" sz="2000" b="1" dirty="0">
                <a:solidFill>
                  <a:schemeClr val="bg1"/>
                </a:solidFill>
              </a:rPr>
              <a:t>7,</a:t>
            </a:r>
            <a:r>
              <a:rPr lang="en" sz="2000" b="1" dirty="0">
                <a:solidFill>
                  <a:schemeClr val="bg1"/>
                </a:solidFill>
              </a:rPr>
              <a:t>8).</a:t>
            </a: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2" y="258293"/>
            <a:ext cx="2606206" cy="195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2" y="2992584"/>
            <a:ext cx="2492769" cy="1869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12" y="4261070"/>
            <a:ext cx="3756865" cy="243562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2746278" y="4024668"/>
            <a:ext cx="5491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</a:rPr>
              <a:t>Из-за этого ноги Асафа чуть не поскользнулись (</a:t>
            </a:r>
            <a:r>
              <a:rPr lang="ru-RU" sz="2000" b="1" dirty="0" err="1">
                <a:solidFill>
                  <a:schemeClr val="bg1"/>
                </a:solidFill>
              </a:rPr>
              <a:t>Пс</a:t>
            </a:r>
            <a:r>
              <a:rPr lang="ru-RU" sz="2000" b="1" dirty="0">
                <a:solidFill>
                  <a:schemeClr val="bg1"/>
                </a:solidFill>
              </a:rPr>
              <a:t>. 72:2). Но когда Бог направил его ко Святилищу, он, наконец, понял (</a:t>
            </a:r>
            <a:r>
              <a:rPr lang="ru-RU" sz="2000" b="1" dirty="0" err="1">
                <a:solidFill>
                  <a:schemeClr val="bg1"/>
                </a:solidFill>
              </a:rPr>
              <a:t>Пс</a:t>
            </a:r>
            <a:r>
              <a:rPr lang="en" sz="2000" b="1" dirty="0">
                <a:solidFill>
                  <a:schemeClr val="bg1"/>
                </a:solidFill>
              </a:rPr>
              <a:t>. 7</a:t>
            </a:r>
            <a:r>
              <a:rPr lang="ru-RU" sz="2000" b="1" dirty="0">
                <a:solidFill>
                  <a:schemeClr val="bg1"/>
                </a:solidFill>
              </a:rPr>
              <a:t>2</a:t>
            </a:r>
            <a:r>
              <a:rPr lang="en" sz="2000" b="1" dirty="0">
                <a:solidFill>
                  <a:schemeClr val="bg1"/>
                </a:solidFill>
              </a:rPr>
              <a:t>:17).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0" y="5226784"/>
            <a:ext cx="83886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</a:rPr>
              <a:t>Мы должны увидеть процветание нечестивцев в его истинной перспективе. Мы должны смотреть не на «сегодня», а «на конец». Когда нечестивцы предстанут перед божественным судом, они перестанут существовать и потеряют счастливую вечность, предназначенную для праведников</a:t>
            </a:r>
            <a:r>
              <a:rPr lang="en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2746278" y="3009005"/>
            <a:ext cx="9431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</a:rPr>
              <a:t>Давайте будем реалистами: в этом мире «закон ослаблен, и суд не выходит по истине; Так как нечестивые осаждают праведных, суд происходит превратный» (Авв. 1:4</a:t>
            </a:r>
            <a:r>
              <a:rPr lang="en" sz="2000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2753548" y="1960690"/>
            <a:ext cx="9438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</a:rPr>
              <a:t>Однако реальность другая. Многие нечестивцы процветают и не страдают, хотя Бог удален из их жизни (</a:t>
            </a:r>
            <a:r>
              <a:rPr lang="ru-RU" sz="2000" b="1" dirty="0" err="1">
                <a:solidFill>
                  <a:schemeClr val="bg1"/>
                </a:solidFill>
              </a:rPr>
              <a:t>Пс</a:t>
            </a:r>
            <a:r>
              <a:rPr lang="ru-RU" sz="2000" b="1" dirty="0">
                <a:solidFill>
                  <a:schemeClr val="bg1"/>
                </a:solidFill>
              </a:rPr>
              <a:t>. 72:3-9); но те, кто стремится служить Богу, страдают и страдают</a:t>
            </a:r>
            <a:r>
              <a:rPr lang="en" sz="2000" b="1" dirty="0">
                <a:solidFill>
                  <a:schemeClr val="bg1"/>
                </a:solidFill>
              </a:rPr>
              <a:t>(</a:t>
            </a:r>
            <a:r>
              <a:rPr lang="ru-RU" sz="2000" b="1" dirty="0" err="1">
                <a:solidFill>
                  <a:schemeClr val="bg1"/>
                </a:solidFill>
              </a:rPr>
              <a:t>Пс</a:t>
            </a:r>
            <a:r>
              <a:rPr lang="en" sz="2000" b="1" dirty="0">
                <a:solidFill>
                  <a:schemeClr val="bg1"/>
                </a:solidFill>
              </a:rPr>
              <a:t>. 7</a:t>
            </a:r>
            <a:r>
              <a:rPr lang="ru-RU" sz="2000" b="1" dirty="0">
                <a:solidFill>
                  <a:schemeClr val="bg1"/>
                </a:solidFill>
              </a:rPr>
              <a:t>2</a:t>
            </a:r>
            <a:r>
              <a:rPr lang="en" sz="2000" b="1" dirty="0">
                <a:solidFill>
                  <a:schemeClr val="bg1"/>
                </a:solidFill>
              </a:rPr>
              <a:t>:13-14).</a:t>
            </a: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142314" y="175784"/>
            <a:ext cx="745863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latin typeface="Constantia" panose="02030602050306030303" pitchFamily="18" charset="0"/>
              </a:rPr>
              <a:t>“</a:t>
            </a:r>
            <a:r>
              <a:rPr lang="ru-RU" sz="2500" b="1" dirty="0">
                <a:latin typeface="Constantia" panose="02030602050306030303" pitchFamily="18" charset="0"/>
              </a:rPr>
              <a:t>Велика милостивая милость Господа к нам. Он никогда не оставит и не покинет тех, кто доверяет Ему. […] Мои братья и сестры, вы, кто чувствует, что вступаете на темный путь и, подобно пленникам в Вавилоне, должны повесить свои арфы на ивах, давайте попробуем веселое пение. Вы можете сказать: как я могу петь, имея перед собой эту мрачную перспективу, с этим бременем печали и утраты на душе? […] Когда мы приносим свои прошения к престолу благодати, давайте не забудем также возносить гимны благодарения. […] Вечная жизнь нашего Спасителя дает нам постоянный повод для благодарности и хвалы.</a:t>
            </a:r>
            <a:r>
              <a:rPr lang="en" sz="25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423648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</a:t>
            </a:r>
            <a:r>
              <a:rPr lang="ru-RU" sz="1400" b="1" dirty="0"/>
              <a:t>.Уайт</a:t>
            </a:r>
            <a:r>
              <a:rPr lang="en" sz="1400" b="1" dirty="0"/>
              <a:t> (</a:t>
            </a:r>
            <a:r>
              <a:rPr lang="ru-RU" sz="1400" b="1" dirty="0"/>
              <a:t>Избранные послания, Том 2, Время молитвы и хвалы стр.268</a:t>
            </a:r>
            <a:r>
              <a:rPr lang="en" sz="1400" b="1" dirty="0"/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8027861" y="123960"/>
            <a:ext cx="397713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ru-RU" sz="2400" b="1" dirty="0">
                <a:latin typeface="Constantia" panose="02030602050306030303" pitchFamily="18" charset="0"/>
              </a:rPr>
              <a:t>Мы хотим, чтобы в нашей памяти была свежа каждая слеза, которую Господь отер с наших глаз, каждая боль, которую Он успокоил, каждое беспокойство устранено, каждый страх рассеян, каждая потребность удовлетворена, каждая милость дарована, и укреплять себя для всего, что ждет нас до конца нашего паломничества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53985" y="6382946"/>
            <a:ext cx="41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</a:t>
            </a:r>
            <a:r>
              <a:rPr lang="ru-RU" sz="1400" b="1" dirty="0"/>
              <a:t>.Уайт</a:t>
            </a:r>
            <a:r>
              <a:rPr lang="en" sz="1400" b="1" dirty="0"/>
              <a:t> (</a:t>
            </a:r>
            <a:r>
              <a:rPr lang="ru-RU" sz="1400" b="1" dirty="0"/>
              <a:t>Этот день с Богом, февраль </a:t>
            </a:r>
            <a:r>
              <a:rPr lang="en" sz="1400" b="1" dirty="0"/>
              <a:t>19)</a:t>
            </a:r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1345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Calibri</vt:lpstr>
      <vt:lpstr>Constantia</vt:lpstr>
      <vt:lpstr>Comic Sans MS</vt:lpstr>
      <vt:lpstr>Aptos</vt:lpstr>
      <vt:lpstr>Arial</vt:lpstr>
      <vt:lpstr>Calibri Light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2024-01-14T15:39:21Z</dcterms:created>
  <dcterms:modified xsi:type="dcterms:W3CDTF">2024-01-28T00:37:35Z</dcterms:modified>
</cp:coreProperties>
</file>