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9" r:id="rId3"/>
    <p:sldId id="296" r:id="rId4"/>
    <p:sldId id="257" r:id="rId5"/>
    <p:sldId id="300" r:id="rId6"/>
    <p:sldId id="259" r:id="rId7"/>
    <p:sldId id="260" r:id="rId8"/>
    <p:sldId id="301" r:id="rId9"/>
    <p:sldId id="302" r:id="rId10"/>
    <p:sldId id="297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2E6"/>
    <a:srgbClr val="44AEDB"/>
    <a:srgbClr val="406800"/>
    <a:srgbClr val="568900"/>
    <a:srgbClr val="B3110D"/>
    <a:srgbClr val="F46D68"/>
    <a:srgbClr val="BE5135"/>
    <a:srgbClr val="AC7161"/>
    <a:srgbClr val="EDD7B9"/>
    <a:srgbClr val="BCC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4" y="13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145AD-B74C-49E0-9165-2BFA6E1A348D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80A9954-A201-457F-9472-570C0BA95936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/>
            <a:t>Faitau le salamo ma tatalo</a:t>
          </a:r>
        </a:p>
      </dgm:t>
    </dgm:pt>
    <dgm:pt modelId="{1BED9365-E461-40F5-A918-F23DE0816F84}" type="parTrans" cxnId="{C6F52305-BCA3-4A97-BA13-81163AC286A4}">
      <dgm:prSet/>
      <dgm:spPr/>
      <dgm:t>
        <a:bodyPr/>
        <a:lstStyle/>
        <a:p>
          <a:endParaRPr lang="es-ES" sz="1800"/>
        </a:p>
      </dgm:t>
    </dgm:pt>
    <dgm:pt modelId="{0567C9DC-8CAB-496B-A932-0F13D3586E32}" type="sibTrans" cxnId="{C6F52305-BCA3-4A97-BA13-81163AC286A4}">
      <dgm:prSet/>
      <dgm:spPr/>
      <dgm:t>
        <a:bodyPr/>
        <a:lstStyle/>
        <a:p>
          <a:endParaRPr lang="es-ES" sz="1800"/>
        </a:p>
      </dgm:t>
    </dgm:pt>
    <dgm:pt modelId="{5B178EB9-9D23-424A-A208-AEE0D09B97D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Ia maitau le auala o loo talanoa atu ai le fai-salamo i le Atua</a:t>
          </a:r>
          <a:endParaRPr lang="es-ES" sz="1800" dirty="0"/>
        </a:p>
      </dgm:t>
    </dgm:pt>
    <dgm:pt modelId="{75B136BE-5607-4C69-8331-7108BCB50DC5}" type="parTrans" cxnId="{C029C7FE-FDF1-4CB3-B489-D6EE2AAE37C5}">
      <dgm:prSet/>
      <dgm:spPr/>
      <dgm:t>
        <a:bodyPr/>
        <a:lstStyle/>
        <a:p>
          <a:endParaRPr lang="es-ES" sz="1800"/>
        </a:p>
      </dgm:t>
    </dgm:pt>
    <dgm:pt modelId="{041C8485-738A-47EC-A136-9C5EE93D846E}" type="sibTrans" cxnId="{C029C7FE-FDF1-4CB3-B489-D6EE2AAE37C5}">
      <dgm:prSet/>
      <dgm:spPr/>
      <dgm:t>
        <a:bodyPr/>
        <a:lstStyle/>
        <a:p>
          <a:endParaRPr lang="es-ES" sz="1800"/>
        </a:p>
      </dgm:t>
    </dgm:pt>
    <dgm:pt modelId="{C67BC1CD-FECA-4373-9B59-79A7C7864854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Saili mafuaaga  mo lana tatalo</a:t>
          </a:r>
          <a:endParaRPr lang="es-ES" sz="1800" dirty="0"/>
        </a:p>
      </dgm:t>
    </dgm:pt>
    <dgm:pt modelId="{18118F1A-C365-4EB2-9405-547511F07DB6}" type="parTrans" cxnId="{F9054148-83C8-4BDE-AFDA-9C2617A74942}">
      <dgm:prSet/>
      <dgm:spPr/>
      <dgm:t>
        <a:bodyPr/>
        <a:lstStyle/>
        <a:p>
          <a:endParaRPr lang="es-ES" sz="1800"/>
        </a:p>
      </dgm:t>
    </dgm:pt>
    <dgm:pt modelId="{ACEE3494-ED99-45B1-803E-79883B64298F}" type="sibTrans" cxnId="{F9054148-83C8-4BDE-AFDA-9C2617A74942}">
      <dgm:prSet/>
      <dgm:spPr/>
      <dgm:t>
        <a:bodyPr/>
        <a:lstStyle/>
        <a:p>
          <a:endParaRPr lang="es-ES" sz="1800"/>
        </a:p>
      </dgm:t>
    </dgm:pt>
    <dgm:pt modelId="{A799FEC0-D515-4EB5-A1DB-A0EE20B76AA2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Ia </a:t>
          </a:r>
          <a:r>
            <a:rPr lang="en" sz="1600" b="1" dirty="0"/>
            <a:t>faatusatusa </a:t>
          </a:r>
          <a:r>
            <a:rPr lang="en" sz="1800" b="1" dirty="0"/>
            <a:t>se tulaga na oo ia te oe ma se mea na tupu i  le faisalamo</a:t>
          </a:r>
          <a:endParaRPr lang="es-ES" sz="1800" dirty="0"/>
        </a:p>
      </dgm:t>
    </dgm:pt>
    <dgm:pt modelId="{3F2AAF7A-3DBB-4CA3-A7F8-6071838AB080}" type="parTrans" cxnId="{139C247C-AFAE-4835-954C-EDD88A688699}">
      <dgm:prSet/>
      <dgm:spPr/>
      <dgm:t>
        <a:bodyPr/>
        <a:lstStyle/>
        <a:p>
          <a:endParaRPr lang="es-ES" sz="1800"/>
        </a:p>
      </dgm:t>
    </dgm:pt>
    <dgm:pt modelId="{E63E69C5-B4A8-42F9-8189-FDCCE64317D5}" type="sibTrans" cxnId="{139C247C-AFAE-4835-954C-EDD88A688699}">
      <dgm:prSet/>
      <dgm:spPr/>
      <dgm:t>
        <a:bodyPr/>
        <a:lstStyle/>
        <a:p>
          <a:endParaRPr lang="es-ES" sz="1800"/>
        </a:p>
      </dgm:t>
    </dgm:pt>
    <dgm:pt modelId="{F8C2205C-20EA-47A6-A5F8-78A6748E531F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M</a:t>
          </a:r>
          <a:r>
            <a:rPr lang="en" sz="1800" b="1" dirty="0"/>
            <a:t>afaufau pe mafai faapefea i salamo ona fesoasoani e faailoa atu ou lagona i le Atua </a:t>
          </a:r>
          <a:endParaRPr lang="es-ES" sz="1800" dirty="0"/>
        </a:p>
      </dgm:t>
    </dgm:pt>
    <dgm:pt modelId="{047C1C91-37E5-4C2A-BCBC-DC516CD4F14F}" type="parTrans" cxnId="{B0B8702B-BF40-433F-A58B-BDE506C40651}">
      <dgm:prSet/>
      <dgm:spPr/>
      <dgm:t>
        <a:bodyPr/>
        <a:lstStyle/>
        <a:p>
          <a:endParaRPr lang="es-ES" sz="1800"/>
        </a:p>
      </dgm:t>
    </dgm:pt>
    <dgm:pt modelId="{A632E9F6-3AD8-42E5-BD0D-3B8C0B324F0D}" type="sibTrans" cxnId="{B0B8702B-BF40-433F-A58B-BDE506C40651}">
      <dgm:prSet/>
      <dgm:spPr/>
      <dgm:t>
        <a:bodyPr/>
        <a:lstStyle/>
        <a:p>
          <a:endParaRPr lang="es-ES" sz="1800"/>
        </a:p>
      </dgm:t>
    </dgm:pt>
    <dgm:pt modelId="{8CD4E182-AFF5-4806-ABAF-B5BD9251DD16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P</a:t>
          </a:r>
          <a:r>
            <a:rPr lang="en" sz="1800" b="1" dirty="0"/>
            <a:t>e afai e i ai se mea i le salamo e lu’itauina ai oe, ia e mafaufau i ai</a:t>
          </a:r>
          <a:endParaRPr lang="es-ES" sz="1800" dirty="0"/>
        </a:p>
      </dgm:t>
    </dgm:pt>
    <dgm:pt modelId="{5480A5A5-9E2D-463F-9BA8-84FDEB2516A1}" type="parTrans" cxnId="{6D7F81E9-24F5-47B7-B22B-54A9DF19C7AC}">
      <dgm:prSet/>
      <dgm:spPr/>
      <dgm:t>
        <a:bodyPr/>
        <a:lstStyle/>
        <a:p>
          <a:endParaRPr lang="es-ES" sz="1800"/>
        </a:p>
      </dgm:t>
    </dgm:pt>
    <dgm:pt modelId="{D2B4213A-5DD7-455D-B9EE-EB3C18474821}" type="sibTrans" cxnId="{6D7F81E9-24F5-47B7-B22B-54A9DF19C7AC}">
      <dgm:prSet/>
      <dgm:spPr/>
      <dgm:t>
        <a:bodyPr/>
        <a:lstStyle/>
        <a:p>
          <a:endParaRPr lang="es-ES" sz="1800"/>
        </a:p>
      </dgm:t>
    </dgm:pt>
    <dgm:pt modelId="{10F835C1-F551-4BE6-BF90-595BB58AB478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I</a:t>
          </a:r>
          <a:r>
            <a:rPr lang="en" sz="1800" b="1" dirty="0"/>
            <a:t>a faatatau le salamo ia Iesu ma Lana galuega o le </a:t>
          </a:r>
          <a:r>
            <a:rPr lang="en" sz="1600" b="1" dirty="0"/>
            <a:t>faaolataga</a:t>
          </a:r>
          <a:endParaRPr lang="es-ES" sz="1800" dirty="0"/>
        </a:p>
      </dgm:t>
    </dgm:pt>
    <dgm:pt modelId="{8BA6AE72-7EC7-4369-A783-1DC31E09CF40}" type="parTrans" cxnId="{82B5ADA2-D20B-4C8E-9E01-8F3F4C3D151A}">
      <dgm:prSet/>
      <dgm:spPr/>
      <dgm:t>
        <a:bodyPr/>
        <a:lstStyle/>
        <a:p>
          <a:endParaRPr lang="es-ES" sz="1800"/>
        </a:p>
      </dgm:t>
    </dgm:pt>
    <dgm:pt modelId="{4D7901E3-97DC-414B-ABF2-15245E89E1F2}" type="sibTrans" cxnId="{82B5ADA2-D20B-4C8E-9E01-8F3F4C3D151A}">
      <dgm:prSet/>
      <dgm:spPr/>
      <dgm:t>
        <a:bodyPr/>
        <a:lstStyle/>
        <a:p>
          <a:endParaRPr lang="es-ES" sz="1800"/>
        </a:p>
      </dgm:t>
    </dgm:pt>
    <dgm:pt modelId="{685BC09E-1222-432C-9F36-6F8273EE4725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Ole atu i le Atua ia tuuina atu Lana afioga i lou loto ma lou mafaufau</a:t>
          </a:r>
          <a:endParaRPr lang="es-ES" sz="1800" dirty="0"/>
        </a:p>
      </dgm:t>
    </dgm:pt>
    <dgm:pt modelId="{4030540F-A5A5-49C8-BE2C-CA2B171A52C3}" type="parTrans" cxnId="{FBDD4D6D-8B19-47F8-BE53-1A4565571D22}">
      <dgm:prSet/>
      <dgm:spPr/>
      <dgm:t>
        <a:bodyPr/>
        <a:lstStyle/>
        <a:p>
          <a:endParaRPr lang="es-ES" sz="1800"/>
        </a:p>
      </dgm:t>
    </dgm:pt>
    <dgm:pt modelId="{6D55F637-241D-4A06-8140-97B806C37B31}" type="sibTrans" cxnId="{FBDD4D6D-8B19-47F8-BE53-1A4565571D22}">
      <dgm:prSet/>
      <dgm:spPr/>
      <dgm:t>
        <a:bodyPr/>
        <a:lstStyle/>
        <a:p>
          <a:endParaRPr lang="es-ES" sz="1800"/>
        </a:p>
      </dgm:t>
    </dgm:pt>
    <dgm:pt modelId="{CEB15534-B348-4DE5-86BE-ED9133F95E05}" type="pres">
      <dgm:prSet presAssocID="{243145AD-B74C-49E0-9165-2BFA6E1A348D}" presName="CompostProcess" presStyleCnt="0">
        <dgm:presLayoutVars>
          <dgm:dir/>
          <dgm:resizeHandles val="exact"/>
        </dgm:presLayoutVars>
      </dgm:prSet>
      <dgm:spPr/>
    </dgm:pt>
    <dgm:pt modelId="{FE28321B-797C-4C9A-9CED-B31E5BB6B23D}" type="pres">
      <dgm:prSet presAssocID="{243145AD-B74C-49E0-9165-2BFA6E1A348D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246D5E4C-6A35-4C6B-B5B7-FAC58C112E1F}" type="pres">
      <dgm:prSet presAssocID="{243145AD-B74C-49E0-9165-2BFA6E1A348D}" presName="linearProcess" presStyleCnt="0"/>
      <dgm:spPr/>
    </dgm:pt>
    <dgm:pt modelId="{7C1E33EA-FF9A-4399-83E2-844FA72C38CE}" type="pres">
      <dgm:prSet presAssocID="{A80A9954-A201-457F-9472-570C0BA95936}" presName="textNode" presStyleLbl="node1" presStyleIdx="0" presStyleCnt="8" custScaleY="221362">
        <dgm:presLayoutVars>
          <dgm:bulletEnabled val="1"/>
        </dgm:presLayoutVars>
      </dgm:prSet>
      <dgm:spPr/>
    </dgm:pt>
    <dgm:pt modelId="{694FFE2E-B477-492B-9B84-1602EA42C1D0}" type="pres">
      <dgm:prSet presAssocID="{0567C9DC-8CAB-496B-A932-0F13D3586E32}" presName="sibTrans" presStyleCnt="0"/>
      <dgm:spPr/>
    </dgm:pt>
    <dgm:pt modelId="{6DCEA223-53BC-4EFD-9296-00502C9EC159}" type="pres">
      <dgm:prSet presAssocID="{5B178EB9-9D23-424A-A208-AEE0D09B97DE}" presName="textNode" presStyleLbl="node1" presStyleIdx="1" presStyleCnt="8" custScaleY="221362">
        <dgm:presLayoutVars>
          <dgm:bulletEnabled val="1"/>
        </dgm:presLayoutVars>
      </dgm:prSet>
      <dgm:spPr/>
    </dgm:pt>
    <dgm:pt modelId="{A67C4FCF-9E4A-4AD9-88A8-50B2B3158C15}" type="pres">
      <dgm:prSet presAssocID="{041C8485-738A-47EC-A136-9C5EE93D846E}" presName="sibTrans" presStyleCnt="0"/>
      <dgm:spPr/>
    </dgm:pt>
    <dgm:pt modelId="{5B88C27F-1A0A-47B4-A123-0363335B25DA}" type="pres">
      <dgm:prSet presAssocID="{C67BC1CD-FECA-4373-9B59-79A7C7864854}" presName="textNode" presStyleLbl="node1" presStyleIdx="2" presStyleCnt="8" custScaleY="221362">
        <dgm:presLayoutVars>
          <dgm:bulletEnabled val="1"/>
        </dgm:presLayoutVars>
      </dgm:prSet>
      <dgm:spPr/>
    </dgm:pt>
    <dgm:pt modelId="{B26F60BC-65F3-4E4B-8714-25DB57FD1050}" type="pres">
      <dgm:prSet presAssocID="{ACEE3494-ED99-45B1-803E-79883B64298F}" presName="sibTrans" presStyleCnt="0"/>
      <dgm:spPr/>
    </dgm:pt>
    <dgm:pt modelId="{BDB9DE57-DEBF-4644-A134-5ECC3B8D067A}" type="pres">
      <dgm:prSet presAssocID="{A799FEC0-D515-4EB5-A1DB-A0EE20B76AA2}" presName="textNode" presStyleLbl="node1" presStyleIdx="3" presStyleCnt="8" custScaleX="112386" custScaleY="221362" custLinFactNeighborX="0">
        <dgm:presLayoutVars>
          <dgm:bulletEnabled val="1"/>
        </dgm:presLayoutVars>
      </dgm:prSet>
      <dgm:spPr/>
    </dgm:pt>
    <dgm:pt modelId="{C74D5277-546E-4AD5-A214-F76D200BF33F}" type="pres">
      <dgm:prSet presAssocID="{E63E69C5-B4A8-42F9-8189-FDCCE64317D5}" presName="sibTrans" presStyleCnt="0"/>
      <dgm:spPr/>
    </dgm:pt>
    <dgm:pt modelId="{9FA4AF6A-0E48-4579-B1EF-C2F510D30A3E}" type="pres">
      <dgm:prSet presAssocID="{F8C2205C-20EA-47A6-A5F8-78A6748E531F}" presName="textNode" presStyleLbl="node1" presStyleIdx="4" presStyleCnt="8" custScaleX="141515" custScaleY="221362">
        <dgm:presLayoutVars>
          <dgm:bulletEnabled val="1"/>
        </dgm:presLayoutVars>
      </dgm:prSet>
      <dgm:spPr/>
    </dgm:pt>
    <dgm:pt modelId="{10A21C68-CEDF-493F-9156-49EE4A30E54C}" type="pres">
      <dgm:prSet presAssocID="{A632E9F6-3AD8-42E5-BD0D-3B8C0B324F0D}" presName="sibTrans" presStyleCnt="0"/>
      <dgm:spPr/>
    </dgm:pt>
    <dgm:pt modelId="{4C295DEA-4EB7-4339-A78D-D1E61B96F0FE}" type="pres">
      <dgm:prSet presAssocID="{8CD4E182-AFF5-4806-ABAF-B5BD9251DD16}" presName="textNode" presStyleLbl="node1" presStyleIdx="5" presStyleCnt="8" custScaleX="110799" custScaleY="221362">
        <dgm:presLayoutVars>
          <dgm:bulletEnabled val="1"/>
        </dgm:presLayoutVars>
      </dgm:prSet>
      <dgm:spPr/>
    </dgm:pt>
    <dgm:pt modelId="{983C5ED0-EC6A-4A53-A1DF-6C58375255DC}" type="pres">
      <dgm:prSet presAssocID="{D2B4213A-5DD7-455D-B9EE-EB3C18474821}" presName="sibTrans" presStyleCnt="0"/>
      <dgm:spPr/>
    </dgm:pt>
    <dgm:pt modelId="{0BF85A7E-EFB0-4A4D-9EAE-5FAACCFD573E}" type="pres">
      <dgm:prSet presAssocID="{10F835C1-F551-4BE6-BF90-595BB58AB478}" presName="textNode" presStyleLbl="node1" presStyleIdx="6" presStyleCnt="8" custScaleY="221362">
        <dgm:presLayoutVars>
          <dgm:bulletEnabled val="1"/>
        </dgm:presLayoutVars>
      </dgm:prSet>
      <dgm:spPr/>
    </dgm:pt>
    <dgm:pt modelId="{639DA510-DA34-471F-9086-694F8F2B0B0B}" type="pres">
      <dgm:prSet presAssocID="{4D7901E3-97DC-414B-ABF2-15245E89E1F2}" presName="sibTrans" presStyleCnt="0"/>
      <dgm:spPr/>
    </dgm:pt>
    <dgm:pt modelId="{283FEC9F-D3CC-49A7-B662-E30E4B4244B5}" type="pres">
      <dgm:prSet presAssocID="{685BC09E-1222-432C-9F36-6F8273EE4725}" presName="textNode" presStyleLbl="node1" presStyleIdx="7" presStyleCnt="8" custScaleY="221362">
        <dgm:presLayoutVars>
          <dgm:bulletEnabled val="1"/>
        </dgm:presLayoutVars>
      </dgm:prSet>
      <dgm:spPr/>
    </dgm:pt>
  </dgm:ptLst>
  <dgm:cxnLst>
    <dgm:cxn modelId="{C6F52305-BCA3-4A97-BA13-81163AC286A4}" srcId="{243145AD-B74C-49E0-9165-2BFA6E1A348D}" destId="{A80A9954-A201-457F-9472-570C0BA95936}" srcOrd="0" destOrd="0" parTransId="{1BED9365-E461-40F5-A918-F23DE0816F84}" sibTransId="{0567C9DC-8CAB-496B-A932-0F13D3586E32}"/>
    <dgm:cxn modelId="{B0B8702B-BF40-433F-A58B-BDE506C40651}" srcId="{243145AD-B74C-49E0-9165-2BFA6E1A348D}" destId="{F8C2205C-20EA-47A6-A5F8-78A6748E531F}" srcOrd="4" destOrd="0" parTransId="{047C1C91-37E5-4C2A-BCBC-DC516CD4F14F}" sibTransId="{A632E9F6-3AD8-42E5-BD0D-3B8C0B324F0D}"/>
    <dgm:cxn modelId="{E88B5937-2AC4-4449-AEF3-B26C92F4F517}" type="presOf" srcId="{A799FEC0-D515-4EB5-A1DB-A0EE20B76AA2}" destId="{BDB9DE57-DEBF-4644-A134-5ECC3B8D067A}" srcOrd="0" destOrd="0" presId="urn:microsoft.com/office/officeart/2005/8/layout/hProcess9"/>
    <dgm:cxn modelId="{F9054148-83C8-4BDE-AFDA-9C2617A74942}" srcId="{243145AD-B74C-49E0-9165-2BFA6E1A348D}" destId="{C67BC1CD-FECA-4373-9B59-79A7C7864854}" srcOrd="2" destOrd="0" parTransId="{18118F1A-C365-4EB2-9405-547511F07DB6}" sibTransId="{ACEE3494-ED99-45B1-803E-79883B64298F}"/>
    <dgm:cxn modelId="{B13C7A4C-72B6-4201-83A3-327DCD312EE1}" type="presOf" srcId="{A80A9954-A201-457F-9472-570C0BA95936}" destId="{7C1E33EA-FF9A-4399-83E2-844FA72C38CE}" srcOrd="0" destOrd="0" presId="urn:microsoft.com/office/officeart/2005/8/layout/hProcess9"/>
    <dgm:cxn modelId="{FBDD4D6D-8B19-47F8-BE53-1A4565571D22}" srcId="{243145AD-B74C-49E0-9165-2BFA6E1A348D}" destId="{685BC09E-1222-432C-9F36-6F8273EE4725}" srcOrd="7" destOrd="0" parTransId="{4030540F-A5A5-49C8-BE2C-CA2B171A52C3}" sibTransId="{6D55F637-241D-4A06-8140-97B806C37B31}"/>
    <dgm:cxn modelId="{C4B94452-C71E-483D-B33B-65713C535FF0}" type="presOf" srcId="{5B178EB9-9D23-424A-A208-AEE0D09B97DE}" destId="{6DCEA223-53BC-4EFD-9296-00502C9EC159}" srcOrd="0" destOrd="0" presId="urn:microsoft.com/office/officeart/2005/8/layout/hProcess9"/>
    <dgm:cxn modelId="{139C247C-AFAE-4835-954C-EDD88A688699}" srcId="{243145AD-B74C-49E0-9165-2BFA6E1A348D}" destId="{A799FEC0-D515-4EB5-A1DB-A0EE20B76AA2}" srcOrd="3" destOrd="0" parTransId="{3F2AAF7A-3DBB-4CA3-A7F8-6071838AB080}" sibTransId="{E63E69C5-B4A8-42F9-8189-FDCCE64317D5}"/>
    <dgm:cxn modelId="{01966294-EB95-4791-A522-E7F7CABA1C2B}" type="presOf" srcId="{10F835C1-F551-4BE6-BF90-595BB58AB478}" destId="{0BF85A7E-EFB0-4A4D-9EAE-5FAACCFD573E}" srcOrd="0" destOrd="0" presId="urn:microsoft.com/office/officeart/2005/8/layout/hProcess9"/>
    <dgm:cxn modelId="{82B5ADA2-D20B-4C8E-9E01-8F3F4C3D151A}" srcId="{243145AD-B74C-49E0-9165-2BFA6E1A348D}" destId="{10F835C1-F551-4BE6-BF90-595BB58AB478}" srcOrd="6" destOrd="0" parTransId="{8BA6AE72-7EC7-4369-A783-1DC31E09CF40}" sibTransId="{4D7901E3-97DC-414B-ABF2-15245E89E1F2}"/>
    <dgm:cxn modelId="{9B5871B3-5DD5-4159-B514-733615E433D6}" type="presOf" srcId="{8CD4E182-AFF5-4806-ABAF-B5BD9251DD16}" destId="{4C295DEA-4EB7-4339-A78D-D1E61B96F0FE}" srcOrd="0" destOrd="0" presId="urn:microsoft.com/office/officeart/2005/8/layout/hProcess9"/>
    <dgm:cxn modelId="{B77AF9BA-AE31-49B1-9559-29C2635B1602}" type="presOf" srcId="{F8C2205C-20EA-47A6-A5F8-78A6748E531F}" destId="{9FA4AF6A-0E48-4579-B1EF-C2F510D30A3E}" srcOrd="0" destOrd="0" presId="urn:microsoft.com/office/officeart/2005/8/layout/hProcess9"/>
    <dgm:cxn modelId="{22EDD4BC-5E16-4922-B288-AE9C141F0183}" type="presOf" srcId="{C67BC1CD-FECA-4373-9B59-79A7C7864854}" destId="{5B88C27F-1A0A-47B4-A123-0363335B25DA}" srcOrd="0" destOrd="0" presId="urn:microsoft.com/office/officeart/2005/8/layout/hProcess9"/>
    <dgm:cxn modelId="{F0DB37DC-D123-4BC9-9AB1-7BC215B15153}" type="presOf" srcId="{685BC09E-1222-432C-9F36-6F8273EE4725}" destId="{283FEC9F-D3CC-49A7-B662-E30E4B4244B5}" srcOrd="0" destOrd="0" presId="urn:microsoft.com/office/officeart/2005/8/layout/hProcess9"/>
    <dgm:cxn modelId="{6D7F81E9-24F5-47B7-B22B-54A9DF19C7AC}" srcId="{243145AD-B74C-49E0-9165-2BFA6E1A348D}" destId="{8CD4E182-AFF5-4806-ABAF-B5BD9251DD16}" srcOrd="5" destOrd="0" parTransId="{5480A5A5-9E2D-463F-9BA8-84FDEB2516A1}" sibTransId="{D2B4213A-5DD7-455D-B9EE-EB3C18474821}"/>
    <dgm:cxn modelId="{C029C7FE-FDF1-4CB3-B489-D6EE2AAE37C5}" srcId="{243145AD-B74C-49E0-9165-2BFA6E1A348D}" destId="{5B178EB9-9D23-424A-A208-AEE0D09B97DE}" srcOrd="1" destOrd="0" parTransId="{75B136BE-5607-4C69-8331-7108BCB50DC5}" sibTransId="{041C8485-738A-47EC-A136-9C5EE93D846E}"/>
    <dgm:cxn modelId="{91A804FF-4EAC-41A2-B63F-EC515EA56234}" type="presOf" srcId="{243145AD-B74C-49E0-9165-2BFA6E1A348D}" destId="{CEB15534-B348-4DE5-86BE-ED9133F95E05}" srcOrd="0" destOrd="0" presId="urn:microsoft.com/office/officeart/2005/8/layout/hProcess9"/>
    <dgm:cxn modelId="{EE6E71BB-DB38-4456-ADF9-C61CA31A9624}" type="presParOf" srcId="{CEB15534-B348-4DE5-86BE-ED9133F95E05}" destId="{FE28321B-797C-4C9A-9CED-B31E5BB6B23D}" srcOrd="0" destOrd="0" presId="urn:microsoft.com/office/officeart/2005/8/layout/hProcess9"/>
    <dgm:cxn modelId="{7C71305B-8EFF-41B8-A4BF-8796830D8D75}" type="presParOf" srcId="{CEB15534-B348-4DE5-86BE-ED9133F95E05}" destId="{246D5E4C-6A35-4C6B-B5B7-FAC58C112E1F}" srcOrd="1" destOrd="0" presId="urn:microsoft.com/office/officeart/2005/8/layout/hProcess9"/>
    <dgm:cxn modelId="{22FDC2E9-5AEA-40C2-BA50-1EBBDFB53F5B}" type="presParOf" srcId="{246D5E4C-6A35-4C6B-B5B7-FAC58C112E1F}" destId="{7C1E33EA-FF9A-4399-83E2-844FA72C38CE}" srcOrd="0" destOrd="0" presId="urn:microsoft.com/office/officeart/2005/8/layout/hProcess9"/>
    <dgm:cxn modelId="{04A005A7-EDE3-4530-9F4A-133EF04C6989}" type="presParOf" srcId="{246D5E4C-6A35-4C6B-B5B7-FAC58C112E1F}" destId="{694FFE2E-B477-492B-9B84-1602EA42C1D0}" srcOrd="1" destOrd="0" presId="urn:microsoft.com/office/officeart/2005/8/layout/hProcess9"/>
    <dgm:cxn modelId="{675C3099-CB44-4F91-A64F-F6B7D39B14AD}" type="presParOf" srcId="{246D5E4C-6A35-4C6B-B5B7-FAC58C112E1F}" destId="{6DCEA223-53BC-4EFD-9296-00502C9EC159}" srcOrd="2" destOrd="0" presId="urn:microsoft.com/office/officeart/2005/8/layout/hProcess9"/>
    <dgm:cxn modelId="{1B07953B-3797-41F9-BF1B-B1DE390EF1DE}" type="presParOf" srcId="{246D5E4C-6A35-4C6B-B5B7-FAC58C112E1F}" destId="{A67C4FCF-9E4A-4AD9-88A8-50B2B3158C15}" srcOrd="3" destOrd="0" presId="urn:microsoft.com/office/officeart/2005/8/layout/hProcess9"/>
    <dgm:cxn modelId="{AD1413AF-2F09-4256-93BB-FAAE7FED0816}" type="presParOf" srcId="{246D5E4C-6A35-4C6B-B5B7-FAC58C112E1F}" destId="{5B88C27F-1A0A-47B4-A123-0363335B25DA}" srcOrd="4" destOrd="0" presId="urn:microsoft.com/office/officeart/2005/8/layout/hProcess9"/>
    <dgm:cxn modelId="{9F739A3D-083C-4204-998E-69E872618365}" type="presParOf" srcId="{246D5E4C-6A35-4C6B-B5B7-FAC58C112E1F}" destId="{B26F60BC-65F3-4E4B-8714-25DB57FD1050}" srcOrd="5" destOrd="0" presId="urn:microsoft.com/office/officeart/2005/8/layout/hProcess9"/>
    <dgm:cxn modelId="{DF344DBE-B92A-4BF0-9399-0B9F3E8B1AAA}" type="presParOf" srcId="{246D5E4C-6A35-4C6B-B5B7-FAC58C112E1F}" destId="{BDB9DE57-DEBF-4644-A134-5ECC3B8D067A}" srcOrd="6" destOrd="0" presId="urn:microsoft.com/office/officeart/2005/8/layout/hProcess9"/>
    <dgm:cxn modelId="{D3433456-1079-470E-9CE2-DA28DAB8E6DD}" type="presParOf" srcId="{246D5E4C-6A35-4C6B-B5B7-FAC58C112E1F}" destId="{C74D5277-546E-4AD5-A214-F76D200BF33F}" srcOrd="7" destOrd="0" presId="urn:microsoft.com/office/officeart/2005/8/layout/hProcess9"/>
    <dgm:cxn modelId="{CFAB8405-05E8-49B2-9739-AE6AAB5A8424}" type="presParOf" srcId="{246D5E4C-6A35-4C6B-B5B7-FAC58C112E1F}" destId="{9FA4AF6A-0E48-4579-B1EF-C2F510D30A3E}" srcOrd="8" destOrd="0" presId="urn:microsoft.com/office/officeart/2005/8/layout/hProcess9"/>
    <dgm:cxn modelId="{7D1292F5-3574-48E3-BE60-4E154C7F2FEF}" type="presParOf" srcId="{246D5E4C-6A35-4C6B-B5B7-FAC58C112E1F}" destId="{10A21C68-CEDF-493F-9156-49EE4A30E54C}" srcOrd="9" destOrd="0" presId="urn:microsoft.com/office/officeart/2005/8/layout/hProcess9"/>
    <dgm:cxn modelId="{58B31CD8-F0E5-43A8-B338-BCD3F58E2F38}" type="presParOf" srcId="{246D5E4C-6A35-4C6B-B5B7-FAC58C112E1F}" destId="{4C295DEA-4EB7-4339-A78D-D1E61B96F0FE}" srcOrd="10" destOrd="0" presId="urn:microsoft.com/office/officeart/2005/8/layout/hProcess9"/>
    <dgm:cxn modelId="{FF280255-23CF-44F8-A43A-054666E1E29D}" type="presParOf" srcId="{246D5E4C-6A35-4C6B-B5B7-FAC58C112E1F}" destId="{983C5ED0-EC6A-4A53-A1DF-6C58375255DC}" srcOrd="11" destOrd="0" presId="urn:microsoft.com/office/officeart/2005/8/layout/hProcess9"/>
    <dgm:cxn modelId="{328B1F0D-AE85-44F5-85B4-49ACA1AD98AB}" type="presParOf" srcId="{246D5E4C-6A35-4C6B-B5B7-FAC58C112E1F}" destId="{0BF85A7E-EFB0-4A4D-9EAE-5FAACCFD573E}" srcOrd="12" destOrd="0" presId="urn:microsoft.com/office/officeart/2005/8/layout/hProcess9"/>
    <dgm:cxn modelId="{2A1F2BBE-AE0F-4B99-BFEB-DFA9FDE2FA0D}" type="presParOf" srcId="{246D5E4C-6A35-4C6B-B5B7-FAC58C112E1F}" destId="{639DA510-DA34-471F-9086-694F8F2B0B0B}" srcOrd="13" destOrd="0" presId="urn:microsoft.com/office/officeart/2005/8/layout/hProcess9"/>
    <dgm:cxn modelId="{29B1C257-9614-4FBF-A6B5-61983760E320}" type="presParOf" srcId="{246D5E4C-6A35-4C6B-B5B7-FAC58C112E1F}" destId="{283FEC9F-D3CC-49A7-B662-E30E4B4244B5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55C0B3-A6DA-4792-B147-3DCACECC955A}" type="doc">
      <dgm:prSet loTypeId="urn:microsoft.com/office/officeart/2008/layout/CaptionedPictures" loCatId="picture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es-ES"/>
        </a:p>
      </dgm:t>
    </dgm:pt>
    <dgm:pt modelId="{83A7F11B-2470-406E-A704-735B2703EC06}">
      <dgm:prSet custT="1"/>
      <dgm:spPr/>
      <dgm:t>
        <a:bodyPr/>
        <a:lstStyle/>
        <a:p>
          <a:r>
            <a:rPr lang="en" sz="1800" b="1" dirty="0"/>
            <a:t>Salamo 13:1-2</a:t>
          </a:r>
          <a:endParaRPr lang="es-ES" sz="1800" dirty="0"/>
        </a:p>
      </dgm:t>
    </dgm:pt>
    <dgm:pt modelId="{A7701A02-42F4-4A76-87DE-260D57BECAB3}" type="parTrans" cxnId="{3F9C1800-E725-43D3-9931-F33C4183C185}">
      <dgm:prSet/>
      <dgm:spPr/>
      <dgm:t>
        <a:bodyPr/>
        <a:lstStyle/>
        <a:p>
          <a:endParaRPr lang="es-ES" sz="1600"/>
        </a:p>
      </dgm:t>
    </dgm:pt>
    <dgm:pt modelId="{1BFE76A8-F654-47C4-8716-1240144EE397}" type="sibTrans" cxnId="{3F9C1800-E725-43D3-9931-F33C4183C185}">
      <dgm:prSet/>
      <dgm:spPr/>
      <dgm:t>
        <a:bodyPr/>
        <a:lstStyle/>
        <a:p>
          <a:endParaRPr lang="es-ES" sz="1600"/>
        </a:p>
      </dgm:t>
    </dgm:pt>
    <dgm:pt modelId="{D9C0F291-CABA-43DE-8F47-995CA12DA1DF}">
      <dgm:prSet custT="1"/>
      <dgm:spPr/>
      <dgm:t>
        <a:bodyPr/>
        <a:lstStyle/>
        <a:p>
          <a:r>
            <a:rPr lang="en" sz="1800" b="1" dirty="0"/>
            <a:t>Salamo 13:3-4</a:t>
          </a:r>
          <a:endParaRPr lang="es-ES" sz="1800" dirty="0"/>
        </a:p>
      </dgm:t>
    </dgm:pt>
    <dgm:pt modelId="{574B39FB-A4A1-41ED-A4A6-BE38CDF67572}" type="parTrans" cxnId="{EFF25C7B-678A-486D-82E2-A1BD488D443D}">
      <dgm:prSet/>
      <dgm:spPr/>
      <dgm:t>
        <a:bodyPr/>
        <a:lstStyle/>
        <a:p>
          <a:endParaRPr lang="es-ES" sz="1600"/>
        </a:p>
      </dgm:t>
    </dgm:pt>
    <dgm:pt modelId="{9A5FFAF1-F1DB-40E5-AFA1-049C14F19E6D}" type="sibTrans" cxnId="{EFF25C7B-678A-486D-82E2-A1BD488D443D}">
      <dgm:prSet/>
      <dgm:spPr/>
      <dgm:t>
        <a:bodyPr/>
        <a:lstStyle/>
        <a:p>
          <a:endParaRPr lang="es-ES" sz="1600"/>
        </a:p>
      </dgm:t>
    </dgm:pt>
    <dgm:pt modelId="{33C3EA21-2BDC-49F2-B68A-2BEA48A8ED03}">
      <dgm:prSet custT="1"/>
      <dgm:spPr/>
      <dgm:t>
        <a:bodyPr/>
        <a:lstStyle/>
        <a:p>
          <a:r>
            <a:rPr lang="en" sz="1800" b="1" dirty="0"/>
            <a:t>Salamo 13:5</a:t>
          </a:r>
          <a:endParaRPr lang="es-ES" sz="1800" dirty="0"/>
        </a:p>
      </dgm:t>
    </dgm:pt>
    <dgm:pt modelId="{3D823156-4313-4331-AEC1-DD56FBA181AE}" type="parTrans" cxnId="{492E4726-D545-4153-99AD-D35830231930}">
      <dgm:prSet/>
      <dgm:spPr/>
      <dgm:t>
        <a:bodyPr/>
        <a:lstStyle/>
        <a:p>
          <a:endParaRPr lang="es-ES" sz="1600"/>
        </a:p>
      </dgm:t>
    </dgm:pt>
    <dgm:pt modelId="{F3351AF8-09F6-4118-8C88-5B2EEFFD0369}" type="sibTrans" cxnId="{492E4726-D545-4153-99AD-D35830231930}">
      <dgm:prSet/>
      <dgm:spPr/>
      <dgm:t>
        <a:bodyPr/>
        <a:lstStyle/>
        <a:p>
          <a:endParaRPr lang="es-ES" sz="1600"/>
        </a:p>
      </dgm:t>
    </dgm:pt>
    <dgm:pt modelId="{B000622D-8344-405C-8322-0F02D767F4A9}">
      <dgm:prSet custT="1"/>
      <dgm:spPr/>
      <dgm:t>
        <a:bodyPr/>
        <a:lstStyle/>
        <a:p>
          <a:r>
            <a:rPr lang="en" sz="1800" b="1" dirty="0"/>
            <a:t>Salamo 13:6</a:t>
          </a:r>
          <a:endParaRPr lang="es-ES" sz="1800" dirty="0"/>
        </a:p>
      </dgm:t>
    </dgm:pt>
    <dgm:pt modelId="{9A71A996-7B1D-4B67-A4D9-28D72868DEDA}" type="parTrans" cxnId="{74259015-2B38-4247-8B05-7AA1F01D1C13}">
      <dgm:prSet/>
      <dgm:spPr/>
      <dgm:t>
        <a:bodyPr/>
        <a:lstStyle/>
        <a:p>
          <a:endParaRPr lang="es-ES" sz="1600"/>
        </a:p>
      </dgm:t>
    </dgm:pt>
    <dgm:pt modelId="{6F6E760E-35CE-4737-AD20-45AF7FEFEED4}" type="sibTrans" cxnId="{74259015-2B38-4247-8B05-7AA1F01D1C13}">
      <dgm:prSet/>
      <dgm:spPr/>
      <dgm:t>
        <a:bodyPr/>
        <a:lstStyle/>
        <a:p>
          <a:endParaRPr lang="es-ES" sz="1600"/>
        </a:p>
      </dgm:t>
    </dgm:pt>
    <dgm:pt modelId="{325E1969-D54B-407F-9F55-E7A87A327848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aoa’ia le Atua mo Lona le ano mai ia te ia: “O le a le umi?”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2BBE22-9D73-447F-BBF7-D5F4639D850B}" type="parTrans" cxnId="{3256F3E0-74E3-4D76-91DC-2CA67AA97725}">
      <dgm:prSet/>
      <dgm:spPr/>
      <dgm:t>
        <a:bodyPr/>
        <a:lstStyle/>
        <a:p>
          <a:endParaRPr lang="es-ES" sz="1600"/>
        </a:p>
      </dgm:t>
    </dgm:pt>
    <dgm:pt modelId="{D58D11F9-D013-4506-8EBB-45568977EBAD}" type="sibTrans" cxnId="{3256F3E0-74E3-4D76-91DC-2CA67AA97725}">
      <dgm:prSet/>
      <dgm:spPr/>
      <dgm:t>
        <a:bodyPr/>
        <a:lstStyle/>
        <a:p>
          <a:endParaRPr lang="es-ES" sz="1600"/>
        </a:p>
      </dgm:t>
    </dgm:pt>
    <dgm:pt modelId="{70A5033F-46EE-4F16-ABF1-2B9AC033D013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ole atu ia te Ia ina ia tali mai ia aua ne’i olioli mai ona fili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5A984-B33B-4C88-A03C-381E05F7A16B}" type="parTrans" cxnId="{C981FF28-E523-4E87-AECC-3408C5806089}">
      <dgm:prSet/>
      <dgm:spPr/>
      <dgm:t>
        <a:bodyPr/>
        <a:lstStyle/>
        <a:p>
          <a:endParaRPr lang="es-ES" sz="1600"/>
        </a:p>
      </dgm:t>
    </dgm:pt>
    <dgm:pt modelId="{B8682DBD-8649-4AFD-80F9-B6C916BFE9E7}" type="sibTrans" cxnId="{C981FF28-E523-4E87-AECC-3408C5806089}">
      <dgm:prSet/>
      <dgm:spPr/>
      <dgm:t>
        <a:bodyPr/>
        <a:lstStyle/>
        <a:p>
          <a:endParaRPr lang="es-ES" sz="1600"/>
        </a:p>
      </dgm:t>
    </dgm:pt>
    <dgm:pt modelId="{9805247D-EBC2-4F35-A00E-C71CB6BBD9A1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U</a:t>
          </a:r>
          <a:r>
            <a:rPr lang="en" sz="1600" b="1" dirty="0">
              <a:solidFill>
                <a:schemeClr val="tx1"/>
              </a:solidFill>
            </a:rPr>
            <a:t>a ia faaalia lona talitonu atoatoa i le Atua, ma talitonu i Lana faaolataga</a:t>
          </a:r>
          <a:endParaRPr lang="es-ES" sz="1600" dirty="0">
            <a:solidFill>
              <a:schemeClr val="tx1"/>
            </a:solidFill>
          </a:endParaRPr>
        </a:p>
      </dgm:t>
    </dgm:pt>
    <dgm:pt modelId="{B1AF1CAD-1F41-476C-AB43-6F3143DAF305}" type="parTrans" cxnId="{C0E3EA3E-22E6-48E2-9C07-AD39F4FF8539}">
      <dgm:prSet/>
      <dgm:spPr/>
      <dgm:t>
        <a:bodyPr/>
        <a:lstStyle/>
        <a:p>
          <a:endParaRPr lang="es-ES" sz="1600"/>
        </a:p>
      </dgm:t>
    </dgm:pt>
    <dgm:pt modelId="{D1F7058D-F0E2-4C64-A45C-298EE862A9D9}" type="sibTrans" cxnId="{C0E3EA3E-22E6-48E2-9C07-AD39F4FF8539}">
      <dgm:prSet/>
      <dgm:spPr/>
      <dgm:t>
        <a:bodyPr/>
        <a:lstStyle/>
        <a:p>
          <a:endParaRPr lang="es-ES" sz="1600"/>
        </a:p>
      </dgm:t>
    </dgm:pt>
    <dgm:pt modelId="{7445DE71-87EA-479E-8533-4D6BA40F43A3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ulimuli ane, ua ia usu pese o viiga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AC1E6D-983A-4D4B-A7C9-BFBFE8A1D2BE}" type="parTrans" cxnId="{50EB9E2B-FB7F-4D9F-BF55-EA1C853E2ED0}">
      <dgm:prSet/>
      <dgm:spPr/>
      <dgm:t>
        <a:bodyPr/>
        <a:lstStyle/>
        <a:p>
          <a:endParaRPr lang="es-ES" sz="1600"/>
        </a:p>
      </dgm:t>
    </dgm:pt>
    <dgm:pt modelId="{631F6E07-D24C-41BB-B61F-3E3EF91D919B}" type="sibTrans" cxnId="{50EB9E2B-FB7F-4D9F-BF55-EA1C853E2ED0}">
      <dgm:prSet/>
      <dgm:spPr/>
      <dgm:t>
        <a:bodyPr/>
        <a:lstStyle/>
        <a:p>
          <a:endParaRPr lang="es-ES" sz="1600"/>
        </a:p>
      </dgm:t>
    </dgm:pt>
    <dgm:pt modelId="{2411E9CA-8631-498B-9697-B7819265DC9E}" type="pres">
      <dgm:prSet presAssocID="{1255C0B3-A6DA-4792-B147-3DCACECC955A}" presName="Name0" presStyleCnt="0">
        <dgm:presLayoutVars>
          <dgm:chMax/>
          <dgm:chPref/>
          <dgm:dir/>
        </dgm:presLayoutVars>
      </dgm:prSet>
      <dgm:spPr/>
    </dgm:pt>
    <dgm:pt modelId="{35AD0D28-D753-43AC-94E5-CC54FD0AAE45}" type="pres">
      <dgm:prSet presAssocID="{83A7F11B-2470-406E-A704-735B2703EC06}" presName="composite" presStyleCnt="0">
        <dgm:presLayoutVars>
          <dgm:chMax val="1"/>
          <dgm:chPref val="1"/>
        </dgm:presLayoutVars>
      </dgm:prSet>
      <dgm:spPr/>
    </dgm:pt>
    <dgm:pt modelId="{67B139EC-3E0F-4D3D-B8DD-1F4014FD2B82}" type="pres">
      <dgm:prSet presAssocID="{83A7F11B-2470-406E-A704-735B2703EC06}" presName="Accent" presStyleLbl="trAlignAcc1" presStyleIdx="0" presStyleCnt="4" custScaleX="108543" custScaleY="114052">
        <dgm:presLayoutVars>
          <dgm:chMax val="0"/>
          <dgm:chPref val="0"/>
        </dgm:presLayoutVars>
      </dgm:prSet>
      <dgm:spPr>
        <a:solidFill>
          <a:schemeClr val="accent2">
            <a:lumMod val="20000"/>
            <a:lumOff val="80000"/>
          </a:schemeClr>
        </a:solidFill>
      </dgm:spPr>
    </dgm:pt>
    <dgm:pt modelId="{619E10F7-6B8C-4039-A27E-226425C7E22C}" type="pres">
      <dgm:prSet presAssocID="{83A7F11B-2470-406E-A704-735B2703EC06}" presName="Image" presStyleLbl="alignImgPlace1" presStyleIdx="0" presStyleCnt="4" custScaleX="113125" custLinFactNeighborY="-1077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74722C9-86CA-478E-89AE-1DEFE5612607}" type="pres">
      <dgm:prSet presAssocID="{83A7F11B-2470-406E-A704-735B2703EC06}" presName="ChildComposite" presStyleCnt="0"/>
      <dgm:spPr/>
    </dgm:pt>
    <dgm:pt modelId="{3144155C-8A53-4E42-9492-4996A46BFE9C}" type="pres">
      <dgm:prSet presAssocID="{83A7F11B-2470-406E-A704-735B2703EC06}" presName="Child" presStyleLbl="node1" presStyleIdx="0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7A74BFB8-AEDB-436F-A3F4-77D80A64CF12}" type="pres">
      <dgm:prSet presAssocID="{83A7F11B-2470-406E-A704-735B2703EC06}" presName="Parent" presStyleLbl="revTx" presStyleIdx="0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489E2A9C-225B-48B5-B893-75DF5D5437AC}" type="pres">
      <dgm:prSet presAssocID="{1BFE76A8-F654-47C4-8716-1240144EE397}" presName="sibTrans" presStyleCnt="0"/>
      <dgm:spPr/>
    </dgm:pt>
    <dgm:pt modelId="{39820607-5A90-4BAE-BB89-E9151CCAE359}" type="pres">
      <dgm:prSet presAssocID="{D9C0F291-CABA-43DE-8F47-995CA12DA1DF}" presName="composite" presStyleCnt="0">
        <dgm:presLayoutVars>
          <dgm:chMax val="1"/>
          <dgm:chPref val="1"/>
        </dgm:presLayoutVars>
      </dgm:prSet>
      <dgm:spPr/>
    </dgm:pt>
    <dgm:pt modelId="{D1A0340F-403A-4B64-A902-F210979DE1BC}" type="pres">
      <dgm:prSet presAssocID="{D9C0F291-CABA-43DE-8F47-995CA12DA1DF}" presName="Accent" presStyleLbl="trAlignAcc1" presStyleIdx="1" presStyleCnt="4" custScaleX="108543" custScaleY="114052">
        <dgm:presLayoutVars>
          <dgm:chMax val="0"/>
          <dgm:chPref val="0"/>
        </dgm:presLayoutVars>
      </dgm:prSet>
      <dgm:spPr>
        <a:solidFill>
          <a:schemeClr val="accent3">
            <a:lumMod val="20000"/>
            <a:lumOff val="80000"/>
          </a:schemeClr>
        </a:solidFill>
      </dgm:spPr>
    </dgm:pt>
    <dgm:pt modelId="{829C859D-20B9-4EED-AE89-EC6EDEC52435}" type="pres">
      <dgm:prSet presAssocID="{D9C0F291-CABA-43DE-8F47-995CA12DA1DF}" presName="Image" presStyleLbl="alignImgPlace1" presStyleIdx="1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9AA502F-B4F6-4AA8-99A8-46953E4BC7AA}" type="pres">
      <dgm:prSet presAssocID="{D9C0F291-CABA-43DE-8F47-995CA12DA1DF}" presName="ChildComposite" presStyleCnt="0"/>
      <dgm:spPr/>
    </dgm:pt>
    <dgm:pt modelId="{A803E7FF-BA39-4057-8C95-0B4F6DD34244}" type="pres">
      <dgm:prSet presAssocID="{D9C0F291-CABA-43DE-8F47-995CA12DA1DF}" presName="Child" presStyleLbl="node1" presStyleIdx="1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BB20E5D1-6E7A-4632-A57E-0625077BE739}" type="pres">
      <dgm:prSet presAssocID="{D9C0F291-CABA-43DE-8F47-995CA12DA1DF}" presName="Parent" presStyleLbl="revTx" presStyleIdx="1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C2B3076C-360C-43DA-B278-24B611FB1A8F}" type="pres">
      <dgm:prSet presAssocID="{9A5FFAF1-F1DB-40E5-AFA1-049C14F19E6D}" presName="sibTrans" presStyleCnt="0"/>
      <dgm:spPr/>
    </dgm:pt>
    <dgm:pt modelId="{C10273CF-1B8C-4722-872A-74DE66A4CFCC}" type="pres">
      <dgm:prSet presAssocID="{33C3EA21-2BDC-49F2-B68A-2BEA48A8ED03}" presName="composite" presStyleCnt="0">
        <dgm:presLayoutVars>
          <dgm:chMax val="1"/>
          <dgm:chPref val="1"/>
        </dgm:presLayoutVars>
      </dgm:prSet>
      <dgm:spPr/>
    </dgm:pt>
    <dgm:pt modelId="{F7A2D425-FC8A-41D4-B397-08A8228F3086}" type="pres">
      <dgm:prSet presAssocID="{33C3EA21-2BDC-49F2-B68A-2BEA48A8ED03}" presName="Accent" presStyleLbl="trAlignAcc1" presStyleIdx="2" presStyleCnt="4" custScaleX="108543" custScaleY="114052">
        <dgm:presLayoutVars>
          <dgm:chMax val="0"/>
          <dgm:chPref val="0"/>
        </dgm:presLayoutVars>
      </dgm:prSet>
      <dgm:spPr>
        <a:solidFill>
          <a:schemeClr val="accent4">
            <a:lumMod val="20000"/>
            <a:lumOff val="80000"/>
          </a:schemeClr>
        </a:solidFill>
      </dgm:spPr>
    </dgm:pt>
    <dgm:pt modelId="{FBF83381-CAF3-4506-A06E-10E2FA372B6A}" type="pres">
      <dgm:prSet presAssocID="{33C3EA21-2BDC-49F2-B68A-2BEA48A8ED03}" presName="Image" presStyleLbl="alignImgPlace1" presStyleIdx="2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97B0827-18F7-4797-8786-CF87B6B3B695}" type="pres">
      <dgm:prSet presAssocID="{33C3EA21-2BDC-49F2-B68A-2BEA48A8ED03}" presName="ChildComposite" presStyleCnt="0"/>
      <dgm:spPr/>
    </dgm:pt>
    <dgm:pt modelId="{1B54F016-CF6F-456F-8655-EB63347055D4}" type="pres">
      <dgm:prSet presAssocID="{33C3EA21-2BDC-49F2-B68A-2BEA48A8ED03}" presName="Child" presStyleLbl="node1" presStyleIdx="2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362939C7-3501-4E29-A230-E3C8468E8E35}" type="pres">
      <dgm:prSet presAssocID="{33C3EA21-2BDC-49F2-B68A-2BEA48A8ED03}" presName="Parent" presStyleLbl="revTx" presStyleIdx="2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17E4F1B2-C7EF-4699-8213-66255604D208}" type="pres">
      <dgm:prSet presAssocID="{F3351AF8-09F6-4118-8C88-5B2EEFFD0369}" presName="sibTrans" presStyleCnt="0"/>
      <dgm:spPr/>
    </dgm:pt>
    <dgm:pt modelId="{D8BC9C59-2CBE-4E14-AFDE-B588BDC7AF2D}" type="pres">
      <dgm:prSet presAssocID="{B000622D-8344-405C-8322-0F02D767F4A9}" presName="composite" presStyleCnt="0">
        <dgm:presLayoutVars>
          <dgm:chMax val="1"/>
          <dgm:chPref val="1"/>
        </dgm:presLayoutVars>
      </dgm:prSet>
      <dgm:spPr/>
    </dgm:pt>
    <dgm:pt modelId="{79652DBC-F207-4894-B486-09B4BAF1E1B0}" type="pres">
      <dgm:prSet presAssocID="{B000622D-8344-405C-8322-0F02D767F4A9}" presName="Accent" presStyleLbl="trAlignAcc1" presStyleIdx="3" presStyleCnt="4" custScaleX="108543" custScaleY="114052">
        <dgm:presLayoutVars>
          <dgm:chMax val="0"/>
          <dgm:chPref val="0"/>
        </dgm:presLayoutVars>
      </dgm:prSet>
      <dgm:spPr>
        <a:solidFill>
          <a:schemeClr val="accent5">
            <a:lumMod val="20000"/>
            <a:lumOff val="80000"/>
          </a:schemeClr>
        </a:solidFill>
      </dgm:spPr>
    </dgm:pt>
    <dgm:pt modelId="{D460ACD0-705F-48DC-BA9D-3972A5DC1E0F}" type="pres">
      <dgm:prSet presAssocID="{B000622D-8344-405C-8322-0F02D767F4A9}" presName="Image" presStyleLbl="alignImgPlace1" presStyleIdx="3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03DBC6A-C606-4440-99D9-E7C9CEBCBAF6}" type="pres">
      <dgm:prSet presAssocID="{B000622D-8344-405C-8322-0F02D767F4A9}" presName="ChildComposite" presStyleCnt="0"/>
      <dgm:spPr/>
    </dgm:pt>
    <dgm:pt modelId="{7DC2CD41-A2AA-419B-B77B-6C27E0C84BCE}" type="pres">
      <dgm:prSet presAssocID="{B000622D-8344-405C-8322-0F02D767F4A9}" presName="Child" presStyleLbl="node1" presStyleIdx="3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C631FA61-8829-46DD-AB5F-12A7367E82F1}" type="pres">
      <dgm:prSet presAssocID="{B000622D-8344-405C-8322-0F02D767F4A9}" presName="Parent" presStyleLbl="revTx" presStyleIdx="3" presStyleCnt="4" custLinFactNeighborY="-15564">
        <dgm:presLayoutVars>
          <dgm:chMax val="1"/>
          <dgm:chPref val="0"/>
          <dgm:bulletEnabled val="1"/>
        </dgm:presLayoutVars>
      </dgm:prSet>
      <dgm:spPr/>
    </dgm:pt>
  </dgm:ptLst>
  <dgm:cxnLst>
    <dgm:cxn modelId="{3F9C1800-E725-43D3-9931-F33C4183C185}" srcId="{1255C0B3-A6DA-4792-B147-3DCACECC955A}" destId="{83A7F11B-2470-406E-A704-735B2703EC06}" srcOrd="0" destOrd="0" parTransId="{A7701A02-42F4-4A76-87DE-260D57BECAB3}" sibTransId="{1BFE76A8-F654-47C4-8716-1240144EE397}"/>
    <dgm:cxn modelId="{D4C22705-3D3D-4623-879C-88D6C3179314}" type="presOf" srcId="{1255C0B3-A6DA-4792-B147-3DCACECC955A}" destId="{2411E9CA-8631-498B-9697-B7819265DC9E}" srcOrd="0" destOrd="0" presId="urn:microsoft.com/office/officeart/2008/layout/CaptionedPictures"/>
    <dgm:cxn modelId="{74259015-2B38-4247-8B05-7AA1F01D1C13}" srcId="{1255C0B3-A6DA-4792-B147-3DCACECC955A}" destId="{B000622D-8344-405C-8322-0F02D767F4A9}" srcOrd="3" destOrd="0" parTransId="{9A71A996-7B1D-4B67-A4D9-28D72868DEDA}" sibTransId="{6F6E760E-35CE-4737-AD20-45AF7FEFEED4}"/>
    <dgm:cxn modelId="{02E61526-8810-4DC1-9057-F4A7145E0B07}" type="presOf" srcId="{70A5033F-46EE-4F16-ABF1-2B9AC033D013}" destId="{A803E7FF-BA39-4057-8C95-0B4F6DD34244}" srcOrd="0" destOrd="0" presId="urn:microsoft.com/office/officeart/2008/layout/CaptionedPictures"/>
    <dgm:cxn modelId="{492E4726-D545-4153-99AD-D35830231930}" srcId="{1255C0B3-A6DA-4792-B147-3DCACECC955A}" destId="{33C3EA21-2BDC-49F2-B68A-2BEA48A8ED03}" srcOrd="2" destOrd="0" parTransId="{3D823156-4313-4331-AEC1-DD56FBA181AE}" sibTransId="{F3351AF8-09F6-4118-8C88-5B2EEFFD0369}"/>
    <dgm:cxn modelId="{C981FF28-E523-4E87-AECC-3408C5806089}" srcId="{D9C0F291-CABA-43DE-8F47-995CA12DA1DF}" destId="{70A5033F-46EE-4F16-ABF1-2B9AC033D013}" srcOrd="0" destOrd="0" parTransId="{2215A984-B33B-4C88-A03C-381E05F7A16B}" sibTransId="{B8682DBD-8649-4AFD-80F9-B6C916BFE9E7}"/>
    <dgm:cxn modelId="{50EB9E2B-FB7F-4D9F-BF55-EA1C853E2ED0}" srcId="{B000622D-8344-405C-8322-0F02D767F4A9}" destId="{7445DE71-87EA-479E-8533-4D6BA40F43A3}" srcOrd="0" destOrd="0" parTransId="{EEAC1E6D-983A-4D4B-A7C9-BFBFE8A1D2BE}" sibTransId="{631F6E07-D24C-41BB-B61F-3E3EF91D919B}"/>
    <dgm:cxn modelId="{5B1EC732-FAB5-4571-BAB1-07AE552D53CB}" type="presOf" srcId="{83A7F11B-2470-406E-A704-735B2703EC06}" destId="{7A74BFB8-AEDB-436F-A3F4-77D80A64CF12}" srcOrd="0" destOrd="0" presId="urn:microsoft.com/office/officeart/2008/layout/CaptionedPictures"/>
    <dgm:cxn modelId="{C0E3EA3E-22E6-48E2-9C07-AD39F4FF8539}" srcId="{33C3EA21-2BDC-49F2-B68A-2BEA48A8ED03}" destId="{9805247D-EBC2-4F35-A00E-C71CB6BBD9A1}" srcOrd="0" destOrd="0" parTransId="{B1AF1CAD-1F41-476C-AB43-6F3143DAF305}" sibTransId="{D1F7058D-F0E2-4C64-A45C-298EE862A9D9}"/>
    <dgm:cxn modelId="{EFF25C7B-678A-486D-82E2-A1BD488D443D}" srcId="{1255C0B3-A6DA-4792-B147-3DCACECC955A}" destId="{D9C0F291-CABA-43DE-8F47-995CA12DA1DF}" srcOrd="1" destOrd="0" parTransId="{574B39FB-A4A1-41ED-A4A6-BE38CDF67572}" sibTransId="{9A5FFAF1-F1DB-40E5-AFA1-049C14F19E6D}"/>
    <dgm:cxn modelId="{68ECC97C-4B9B-49D0-B323-F4B8B689A11B}" type="presOf" srcId="{9805247D-EBC2-4F35-A00E-C71CB6BBD9A1}" destId="{1B54F016-CF6F-456F-8655-EB63347055D4}" srcOrd="0" destOrd="0" presId="urn:microsoft.com/office/officeart/2008/layout/CaptionedPictures"/>
    <dgm:cxn modelId="{C47FA7D1-329F-499D-AE70-7AE0DE251FF5}" type="presOf" srcId="{B000622D-8344-405C-8322-0F02D767F4A9}" destId="{C631FA61-8829-46DD-AB5F-12A7367E82F1}" srcOrd="0" destOrd="0" presId="urn:microsoft.com/office/officeart/2008/layout/CaptionedPictures"/>
    <dgm:cxn modelId="{3256F3E0-74E3-4D76-91DC-2CA67AA97725}" srcId="{83A7F11B-2470-406E-A704-735B2703EC06}" destId="{325E1969-D54B-407F-9F55-E7A87A327848}" srcOrd="0" destOrd="0" parTransId="{6E2BBE22-9D73-447F-BBF7-D5F4639D850B}" sibTransId="{D58D11F9-D013-4506-8EBB-45568977EBAD}"/>
    <dgm:cxn modelId="{03094AED-83A7-492C-BE7B-AD8DE6263516}" type="presOf" srcId="{33C3EA21-2BDC-49F2-B68A-2BEA48A8ED03}" destId="{362939C7-3501-4E29-A230-E3C8468E8E35}" srcOrd="0" destOrd="0" presId="urn:microsoft.com/office/officeart/2008/layout/CaptionedPictures"/>
    <dgm:cxn modelId="{B0DC33EE-3E6C-49C7-9238-FE528DBFA061}" type="presOf" srcId="{D9C0F291-CABA-43DE-8F47-995CA12DA1DF}" destId="{BB20E5D1-6E7A-4632-A57E-0625077BE739}" srcOrd="0" destOrd="0" presId="urn:microsoft.com/office/officeart/2008/layout/CaptionedPictures"/>
    <dgm:cxn modelId="{6E2CCAEE-B717-439A-B989-1ABB38AAE2A7}" type="presOf" srcId="{7445DE71-87EA-479E-8533-4D6BA40F43A3}" destId="{7DC2CD41-A2AA-419B-B77B-6C27E0C84BCE}" srcOrd="0" destOrd="0" presId="urn:microsoft.com/office/officeart/2008/layout/CaptionedPictures"/>
    <dgm:cxn modelId="{278513F7-8CC5-4145-B718-608C6D38649E}" type="presOf" srcId="{325E1969-D54B-407F-9F55-E7A87A327848}" destId="{3144155C-8A53-4E42-9492-4996A46BFE9C}" srcOrd="0" destOrd="0" presId="urn:microsoft.com/office/officeart/2008/layout/CaptionedPictures"/>
    <dgm:cxn modelId="{C06DF59F-B2F0-4D55-AE1D-AB7B781C3A21}" type="presParOf" srcId="{2411E9CA-8631-498B-9697-B7819265DC9E}" destId="{35AD0D28-D753-43AC-94E5-CC54FD0AAE45}" srcOrd="0" destOrd="0" presId="urn:microsoft.com/office/officeart/2008/layout/CaptionedPictures"/>
    <dgm:cxn modelId="{5B9605F0-2121-41D9-B961-D82531A5BD3B}" type="presParOf" srcId="{35AD0D28-D753-43AC-94E5-CC54FD0AAE45}" destId="{67B139EC-3E0F-4D3D-B8DD-1F4014FD2B82}" srcOrd="0" destOrd="0" presId="urn:microsoft.com/office/officeart/2008/layout/CaptionedPictures"/>
    <dgm:cxn modelId="{A7BABB49-0195-47BB-AB28-9E146A6D45DC}" type="presParOf" srcId="{35AD0D28-D753-43AC-94E5-CC54FD0AAE45}" destId="{619E10F7-6B8C-4039-A27E-226425C7E22C}" srcOrd="1" destOrd="0" presId="urn:microsoft.com/office/officeart/2008/layout/CaptionedPictures"/>
    <dgm:cxn modelId="{E220B41C-8A5A-407D-9E4A-D07483BA13CF}" type="presParOf" srcId="{35AD0D28-D753-43AC-94E5-CC54FD0AAE45}" destId="{F74722C9-86CA-478E-89AE-1DEFE5612607}" srcOrd="2" destOrd="0" presId="urn:microsoft.com/office/officeart/2008/layout/CaptionedPictures"/>
    <dgm:cxn modelId="{AFA6F219-79A7-45EC-B184-E7E5B28F0AC0}" type="presParOf" srcId="{F74722C9-86CA-478E-89AE-1DEFE5612607}" destId="{3144155C-8A53-4E42-9492-4996A46BFE9C}" srcOrd="0" destOrd="0" presId="urn:microsoft.com/office/officeart/2008/layout/CaptionedPictures"/>
    <dgm:cxn modelId="{39E81373-4E64-4C2C-A6C4-79D75AC757A6}" type="presParOf" srcId="{F74722C9-86CA-478E-89AE-1DEFE5612607}" destId="{7A74BFB8-AEDB-436F-A3F4-77D80A64CF12}" srcOrd="1" destOrd="0" presId="urn:microsoft.com/office/officeart/2008/layout/CaptionedPictures"/>
    <dgm:cxn modelId="{A5C564F3-D472-4C97-9655-43E52A714911}" type="presParOf" srcId="{2411E9CA-8631-498B-9697-B7819265DC9E}" destId="{489E2A9C-225B-48B5-B893-75DF5D5437AC}" srcOrd="1" destOrd="0" presId="urn:microsoft.com/office/officeart/2008/layout/CaptionedPictures"/>
    <dgm:cxn modelId="{87EF6AC7-3E3E-4A86-A752-8A931082FCE1}" type="presParOf" srcId="{2411E9CA-8631-498B-9697-B7819265DC9E}" destId="{39820607-5A90-4BAE-BB89-E9151CCAE359}" srcOrd="2" destOrd="0" presId="urn:microsoft.com/office/officeart/2008/layout/CaptionedPictures"/>
    <dgm:cxn modelId="{0EE6B12C-2BA9-45BC-8374-9FA309C050CA}" type="presParOf" srcId="{39820607-5A90-4BAE-BB89-E9151CCAE359}" destId="{D1A0340F-403A-4B64-A902-F210979DE1BC}" srcOrd="0" destOrd="0" presId="urn:microsoft.com/office/officeart/2008/layout/CaptionedPictures"/>
    <dgm:cxn modelId="{BB74E186-268C-4119-95DB-A3FC24097279}" type="presParOf" srcId="{39820607-5A90-4BAE-BB89-E9151CCAE359}" destId="{829C859D-20B9-4EED-AE89-EC6EDEC52435}" srcOrd="1" destOrd="0" presId="urn:microsoft.com/office/officeart/2008/layout/CaptionedPictures"/>
    <dgm:cxn modelId="{00141779-C9CD-4BF4-8C92-7A43A9FCEB48}" type="presParOf" srcId="{39820607-5A90-4BAE-BB89-E9151CCAE359}" destId="{C9AA502F-B4F6-4AA8-99A8-46953E4BC7AA}" srcOrd="2" destOrd="0" presId="urn:microsoft.com/office/officeart/2008/layout/CaptionedPictures"/>
    <dgm:cxn modelId="{549C795B-3254-429E-9898-6CA9F699DCE5}" type="presParOf" srcId="{C9AA502F-B4F6-4AA8-99A8-46953E4BC7AA}" destId="{A803E7FF-BA39-4057-8C95-0B4F6DD34244}" srcOrd="0" destOrd="0" presId="urn:microsoft.com/office/officeart/2008/layout/CaptionedPictures"/>
    <dgm:cxn modelId="{A0646969-B3D7-401F-828B-09B83A1F5CF9}" type="presParOf" srcId="{C9AA502F-B4F6-4AA8-99A8-46953E4BC7AA}" destId="{BB20E5D1-6E7A-4632-A57E-0625077BE739}" srcOrd="1" destOrd="0" presId="urn:microsoft.com/office/officeart/2008/layout/CaptionedPictures"/>
    <dgm:cxn modelId="{FDDEEA1E-6841-4031-93B6-5AB937EDB41D}" type="presParOf" srcId="{2411E9CA-8631-498B-9697-B7819265DC9E}" destId="{C2B3076C-360C-43DA-B278-24B611FB1A8F}" srcOrd="3" destOrd="0" presId="urn:microsoft.com/office/officeart/2008/layout/CaptionedPictures"/>
    <dgm:cxn modelId="{A2245B71-B891-49C8-8B0C-81EBC5D456D8}" type="presParOf" srcId="{2411E9CA-8631-498B-9697-B7819265DC9E}" destId="{C10273CF-1B8C-4722-872A-74DE66A4CFCC}" srcOrd="4" destOrd="0" presId="urn:microsoft.com/office/officeart/2008/layout/CaptionedPictures"/>
    <dgm:cxn modelId="{2247A7BC-F128-422A-9741-2691AC1F0231}" type="presParOf" srcId="{C10273CF-1B8C-4722-872A-74DE66A4CFCC}" destId="{F7A2D425-FC8A-41D4-B397-08A8228F3086}" srcOrd="0" destOrd="0" presId="urn:microsoft.com/office/officeart/2008/layout/CaptionedPictures"/>
    <dgm:cxn modelId="{06C43FB1-17A0-4292-BE26-D8CAE997AE08}" type="presParOf" srcId="{C10273CF-1B8C-4722-872A-74DE66A4CFCC}" destId="{FBF83381-CAF3-4506-A06E-10E2FA372B6A}" srcOrd="1" destOrd="0" presId="urn:microsoft.com/office/officeart/2008/layout/CaptionedPictures"/>
    <dgm:cxn modelId="{F8B4BBBB-91DB-4A2B-8B1A-FB29E49BD42D}" type="presParOf" srcId="{C10273CF-1B8C-4722-872A-74DE66A4CFCC}" destId="{097B0827-18F7-4797-8786-CF87B6B3B695}" srcOrd="2" destOrd="0" presId="urn:microsoft.com/office/officeart/2008/layout/CaptionedPictures"/>
    <dgm:cxn modelId="{2773EE20-9206-4F4F-B2EF-5A0FE8177B18}" type="presParOf" srcId="{097B0827-18F7-4797-8786-CF87B6B3B695}" destId="{1B54F016-CF6F-456F-8655-EB63347055D4}" srcOrd="0" destOrd="0" presId="urn:microsoft.com/office/officeart/2008/layout/CaptionedPictures"/>
    <dgm:cxn modelId="{20941C81-FC04-4547-8130-ED7E193347A8}" type="presParOf" srcId="{097B0827-18F7-4797-8786-CF87B6B3B695}" destId="{362939C7-3501-4E29-A230-E3C8468E8E35}" srcOrd="1" destOrd="0" presId="urn:microsoft.com/office/officeart/2008/layout/CaptionedPictures"/>
    <dgm:cxn modelId="{0A14D275-633C-4588-9FF8-C2A65BF50EEA}" type="presParOf" srcId="{2411E9CA-8631-498B-9697-B7819265DC9E}" destId="{17E4F1B2-C7EF-4699-8213-66255604D208}" srcOrd="5" destOrd="0" presId="urn:microsoft.com/office/officeart/2008/layout/CaptionedPictures"/>
    <dgm:cxn modelId="{8FA03BD0-1B66-4000-9801-9D7DAF9E6A55}" type="presParOf" srcId="{2411E9CA-8631-498B-9697-B7819265DC9E}" destId="{D8BC9C59-2CBE-4E14-AFDE-B588BDC7AF2D}" srcOrd="6" destOrd="0" presId="urn:microsoft.com/office/officeart/2008/layout/CaptionedPictures"/>
    <dgm:cxn modelId="{D0AD3DF0-49E4-4939-9B60-BE5B252AEED3}" type="presParOf" srcId="{D8BC9C59-2CBE-4E14-AFDE-B588BDC7AF2D}" destId="{79652DBC-F207-4894-B486-09B4BAF1E1B0}" srcOrd="0" destOrd="0" presId="urn:microsoft.com/office/officeart/2008/layout/CaptionedPictures"/>
    <dgm:cxn modelId="{8B09A08F-5B84-4429-A04A-0DE0F9174B59}" type="presParOf" srcId="{D8BC9C59-2CBE-4E14-AFDE-B588BDC7AF2D}" destId="{D460ACD0-705F-48DC-BA9D-3972A5DC1E0F}" srcOrd="1" destOrd="0" presId="urn:microsoft.com/office/officeart/2008/layout/CaptionedPictures"/>
    <dgm:cxn modelId="{842695E6-1E2B-4A55-A6F8-3AD9622DBFE7}" type="presParOf" srcId="{D8BC9C59-2CBE-4E14-AFDE-B588BDC7AF2D}" destId="{F03DBC6A-C606-4440-99D9-E7C9CEBCBAF6}" srcOrd="2" destOrd="0" presId="urn:microsoft.com/office/officeart/2008/layout/CaptionedPictures"/>
    <dgm:cxn modelId="{ECFCD0B2-5D24-424C-A72A-8A4DA9B8FFB0}" type="presParOf" srcId="{F03DBC6A-C606-4440-99D9-E7C9CEBCBAF6}" destId="{7DC2CD41-A2AA-419B-B77B-6C27E0C84BCE}" srcOrd="0" destOrd="0" presId="urn:microsoft.com/office/officeart/2008/layout/CaptionedPictures"/>
    <dgm:cxn modelId="{E7E7DE1A-D460-4BAD-98CD-C1FF18D66DB3}" type="presParOf" srcId="{F03DBC6A-C606-4440-99D9-E7C9CEBCBAF6}" destId="{C631FA61-8829-46DD-AB5F-12A7367E82F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D67BB4-1E0A-4A1E-AD31-192495DA0CB3}" type="doc">
      <dgm:prSet loTypeId="urn:microsoft.com/office/officeart/2008/layout/PictureAccent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B6C72DD-D895-4062-ACFA-8A2D0C3520C3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luga o nei mea uma, o loo a’oa’o mai i tatou i lenei salamo:</a:t>
          </a:r>
        </a:p>
      </dgm:t>
    </dgm:pt>
    <dgm:pt modelId="{DF483FEB-C9DC-4649-B98D-3503900B01E0}" type="parTrans" cxnId="{A36FB7BB-8952-4514-AB97-8BE60DEAE5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AA99E2-DC67-43A4-837A-579CB9EDC03F}" type="sibTrans" cxnId="{A36FB7BB-8952-4514-AB97-8BE60DEAE5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0F8E4B-9BD2-4DE7-BE52-ED294764C93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faaeaina o Ia i luma o le lalolagi (Salamo 60:4)</a:t>
          </a:r>
        </a:p>
      </dgm:t>
    </dgm:pt>
    <dgm:pt modelId="{132A669B-47B6-4E60-95E3-4E17DB0F806D}" type="parTrans" cxnId="{F187E3BB-B383-48E7-92E4-6E7BAC1F59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31741C-1250-4C78-AD91-0E63D9A7630F}" type="sibTrans" cxnId="{F187E3BB-B383-48E7-92E4-6E7BAC1F59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AB9CE-B82A-4638-9921-4E6E9F8224E9}">
      <dgm:prSet custT="1"/>
      <dgm:spPr/>
      <dgm:t>
        <a:bodyPr/>
        <a:lstStyle/>
        <a:p>
          <a:pPr algn="l"/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avea ma mea faigaluega i Ona  aao: “O le Atua lava e fai ai i matou ma toa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(Sal 60:12)</a:t>
          </a:r>
        </a:p>
      </dgm:t>
    </dgm:pt>
    <dgm:pt modelId="{97818F1D-F5E2-48DF-A384-75F8F2020257}" type="parTrans" cxnId="{A4882A80-7A49-496B-BC8F-3E5340EBC3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1582A8-4F77-46C1-A8D3-D174F472A112}" type="sibTrans" cxnId="{A4882A80-7A49-496B-BC8F-3E5340EBC3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3ADBD-B1D7-45CF-AA8D-45A57CBC6790}">
      <dgm:prSet custT="1"/>
      <dgm:spPr/>
      <dgm:t>
        <a:bodyPr/>
        <a:lstStyle/>
        <a:p>
          <a:pPr algn="l"/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talitonu atoatoa i le Atua (Salamo 60:11)</a:t>
          </a:r>
        </a:p>
      </dgm:t>
    </dgm:pt>
    <dgm:pt modelId="{0F7C0A66-C299-4185-9B05-6AA34B117A4D}" type="sibTrans" cxnId="{758FB40C-3F88-4D0D-B2EB-80B2F2230C0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8693B-7AB3-410F-96B3-81D058AFCBE3}" type="parTrans" cxnId="{758FB40C-3F88-4D0D-B2EB-80B2F2230C0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1E845-BD85-43DB-8DA2-93BE8B6FE1DB}" type="pres">
      <dgm:prSet presAssocID="{ACD67BB4-1E0A-4A1E-AD31-192495DA0CB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BE2AD02-687E-44F7-A077-C38DF3760661}" type="pres">
      <dgm:prSet presAssocID="{9B6C72DD-D895-4062-ACFA-8A2D0C3520C3}" presName="root" presStyleCnt="0">
        <dgm:presLayoutVars>
          <dgm:chMax/>
          <dgm:chPref val="4"/>
        </dgm:presLayoutVars>
      </dgm:prSet>
      <dgm:spPr/>
    </dgm:pt>
    <dgm:pt modelId="{18713F12-59CF-424E-93BF-4A656AEBC3A5}" type="pres">
      <dgm:prSet presAssocID="{9B6C72DD-D895-4062-ACFA-8A2D0C3520C3}" presName="rootComposite" presStyleCnt="0">
        <dgm:presLayoutVars/>
      </dgm:prSet>
      <dgm:spPr/>
    </dgm:pt>
    <dgm:pt modelId="{7B0C77B3-A31D-46F5-AEFD-0AF08FA79D0C}" type="pres">
      <dgm:prSet presAssocID="{9B6C72DD-D895-4062-ACFA-8A2D0C3520C3}" presName="rootText" presStyleLbl="node0" presStyleIdx="0" presStyleCnt="1" custScaleX="110084">
        <dgm:presLayoutVars>
          <dgm:chMax/>
          <dgm:chPref val="4"/>
        </dgm:presLayoutVars>
      </dgm:prSet>
      <dgm:spPr/>
    </dgm:pt>
    <dgm:pt modelId="{BEEEFF3F-134D-4461-BE1F-E9B62BBEC6FA}" type="pres">
      <dgm:prSet presAssocID="{9B6C72DD-D895-4062-ACFA-8A2D0C3520C3}" presName="childShape" presStyleCnt="0">
        <dgm:presLayoutVars>
          <dgm:chMax val="0"/>
          <dgm:chPref val="0"/>
        </dgm:presLayoutVars>
      </dgm:prSet>
      <dgm:spPr/>
    </dgm:pt>
    <dgm:pt modelId="{BB5CA5F6-1FE4-43E2-86A9-B4A75107C6CF}" type="pres">
      <dgm:prSet presAssocID="{5A63ADBD-B1D7-45CF-AA8D-45A57CBC6790}" presName="childComposite" presStyleCnt="0">
        <dgm:presLayoutVars>
          <dgm:chMax val="0"/>
          <dgm:chPref val="0"/>
        </dgm:presLayoutVars>
      </dgm:prSet>
      <dgm:spPr/>
    </dgm:pt>
    <dgm:pt modelId="{27AB0B54-1150-4D88-A4A5-5ED9DF175664}" type="pres">
      <dgm:prSet presAssocID="{5A63ADBD-B1D7-45CF-AA8D-45A57CBC6790}" presName="Image" presStyleLbl="node1" presStyleIdx="0" presStyleCnt="3" custLinFactNeighborX="-54537"/>
      <dgm:spPr>
        <a:prstGeom prst="flowChartOnlineStorage">
          <a:avLst/>
        </a:prstGeom>
      </dgm:spPr>
    </dgm:pt>
    <dgm:pt modelId="{2D5A9FA4-6C29-42F0-B579-EE43C999758E}" type="pres">
      <dgm:prSet presAssocID="{5A63ADBD-B1D7-45CF-AA8D-45A57CBC6790}" presName="childText" presStyleLbl="lnNode1" presStyleIdx="0" presStyleCnt="3" custScaleX="111229" custLinFactNeighborX="2676">
        <dgm:presLayoutVars>
          <dgm:chMax val="0"/>
          <dgm:chPref val="0"/>
          <dgm:bulletEnabled val="1"/>
        </dgm:presLayoutVars>
      </dgm:prSet>
      <dgm:spPr/>
    </dgm:pt>
    <dgm:pt modelId="{A9D4A6F2-C073-40E9-A965-0D8C9DDE1E45}" type="pres">
      <dgm:prSet presAssocID="{120F8E4B-9BD2-4DE7-BE52-ED294764C93C}" presName="childComposite" presStyleCnt="0">
        <dgm:presLayoutVars>
          <dgm:chMax val="0"/>
          <dgm:chPref val="0"/>
        </dgm:presLayoutVars>
      </dgm:prSet>
      <dgm:spPr/>
    </dgm:pt>
    <dgm:pt modelId="{DD9C78FC-0BD4-42F7-B32E-84676F6430C9}" type="pres">
      <dgm:prSet presAssocID="{120F8E4B-9BD2-4DE7-BE52-ED294764C93C}" presName="Image" presStyleLbl="node1" presStyleIdx="1" presStyleCnt="3" custLinFactNeighborX="-54537"/>
      <dgm:spPr>
        <a:prstGeom prst="flowChartOnlineStorage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3BE760E7-234F-4120-B395-7DD80B9ACCAA}" type="pres">
      <dgm:prSet presAssocID="{120F8E4B-9BD2-4DE7-BE52-ED294764C93C}" presName="childText" presStyleLbl="lnNode1" presStyleIdx="1" presStyleCnt="3" custScaleX="111229" custLinFactNeighborX="3573">
        <dgm:presLayoutVars>
          <dgm:chMax val="0"/>
          <dgm:chPref val="0"/>
          <dgm:bulletEnabled val="1"/>
        </dgm:presLayoutVars>
      </dgm:prSet>
      <dgm:spPr/>
    </dgm:pt>
    <dgm:pt modelId="{91DA170C-3D3B-48C7-84B7-14D389E579DE}" type="pres">
      <dgm:prSet presAssocID="{B0AAB9CE-B82A-4638-9921-4E6E9F8224E9}" presName="childComposite" presStyleCnt="0">
        <dgm:presLayoutVars>
          <dgm:chMax val="0"/>
          <dgm:chPref val="0"/>
        </dgm:presLayoutVars>
      </dgm:prSet>
      <dgm:spPr/>
    </dgm:pt>
    <dgm:pt modelId="{62A66447-63F8-4B15-A010-5D9EBE6383B8}" type="pres">
      <dgm:prSet presAssocID="{B0AAB9CE-B82A-4638-9921-4E6E9F8224E9}" presName="Image" presStyleLbl="node1" presStyleIdx="2" presStyleCnt="3" custLinFactNeighborX="-54537"/>
      <dgm:spPr>
        <a:prstGeom prst="flowChartOnlineStorage">
          <a:avLst/>
        </a:prstGeom>
      </dgm:spPr>
    </dgm:pt>
    <dgm:pt modelId="{9E5CB345-0FFD-407C-9C82-96F1B75FB69C}" type="pres">
      <dgm:prSet presAssocID="{B0AAB9CE-B82A-4638-9921-4E6E9F8224E9}" presName="childText" presStyleLbl="lnNode1" presStyleIdx="2" presStyleCnt="3" custScaleX="111229" custLinFactNeighborX="2676">
        <dgm:presLayoutVars>
          <dgm:chMax val="0"/>
          <dgm:chPref val="0"/>
          <dgm:bulletEnabled val="1"/>
        </dgm:presLayoutVars>
      </dgm:prSet>
      <dgm:spPr/>
    </dgm:pt>
  </dgm:ptLst>
  <dgm:cxnLst>
    <dgm:cxn modelId="{758FB40C-3F88-4D0D-B2EB-80B2F2230C09}" srcId="{9B6C72DD-D895-4062-ACFA-8A2D0C3520C3}" destId="{5A63ADBD-B1D7-45CF-AA8D-45A57CBC6790}" srcOrd="0" destOrd="0" parTransId="{0A28693B-7AB3-410F-96B3-81D058AFCBE3}" sibTransId="{0F7C0A66-C299-4185-9B05-6AA34B117A4D}"/>
    <dgm:cxn modelId="{0399B52A-5D27-4102-9F68-F228413C2DDE}" type="presOf" srcId="{ACD67BB4-1E0A-4A1E-AD31-192495DA0CB3}" destId="{6E61E845-BD85-43DB-8DA2-93BE8B6FE1DB}" srcOrd="0" destOrd="0" presId="urn:microsoft.com/office/officeart/2008/layout/PictureAccentList"/>
    <dgm:cxn modelId="{E521322C-96A4-474D-B424-65FEF480170C}" type="presOf" srcId="{5A63ADBD-B1D7-45CF-AA8D-45A57CBC6790}" destId="{2D5A9FA4-6C29-42F0-B579-EE43C999758E}" srcOrd="0" destOrd="0" presId="urn:microsoft.com/office/officeart/2008/layout/PictureAccentList"/>
    <dgm:cxn modelId="{A4882A80-7A49-496B-BC8F-3E5340EBC375}" srcId="{9B6C72DD-D895-4062-ACFA-8A2D0C3520C3}" destId="{B0AAB9CE-B82A-4638-9921-4E6E9F8224E9}" srcOrd="2" destOrd="0" parTransId="{97818F1D-F5E2-48DF-A384-75F8F2020257}" sibTransId="{901582A8-4F77-46C1-A8D3-D174F472A112}"/>
    <dgm:cxn modelId="{F6E857B1-25FB-4A72-A280-E323DBF9013A}" type="presOf" srcId="{9B6C72DD-D895-4062-ACFA-8A2D0C3520C3}" destId="{7B0C77B3-A31D-46F5-AEFD-0AF08FA79D0C}" srcOrd="0" destOrd="0" presId="urn:microsoft.com/office/officeart/2008/layout/PictureAccentList"/>
    <dgm:cxn modelId="{A36FB7BB-8952-4514-AB97-8BE60DEAE5C0}" srcId="{ACD67BB4-1E0A-4A1E-AD31-192495DA0CB3}" destId="{9B6C72DD-D895-4062-ACFA-8A2D0C3520C3}" srcOrd="0" destOrd="0" parTransId="{DF483FEB-C9DC-4649-B98D-3503900B01E0}" sibTransId="{B4AA99E2-DC67-43A4-837A-579CB9EDC03F}"/>
    <dgm:cxn modelId="{F187E3BB-B383-48E7-92E4-6E7BAC1F5952}" srcId="{9B6C72DD-D895-4062-ACFA-8A2D0C3520C3}" destId="{120F8E4B-9BD2-4DE7-BE52-ED294764C93C}" srcOrd="1" destOrd="0" parTransId="{132A669B-47B6-4E60-95E3-4E17DB0F806D}" sibTransId="{A231741C-1250-4C78-AD91-0E63D9A7630F}"/>
    <dgm:cxn modelId="{111B9BBC-1EBE-4244-AAF7-B9CEB554ABA1}" type="presOf" srcId="{120F8E4B-9BD2-4DE7-BE52-ED294764C93C}" destId="{3BE760E7-234F-4120-B395-7DD80B9ACCAA}" srcOrd="0" destOrd="0" presId="urn:microsoft.com/office/officeart/2008/layout/PictureAccentList"/>
    <dgm:cxn modelId="{817327EB-0E71-4042-8898-E07F68ACC01F}" type="presOf" srcId="{B0AAB9CE-B82A-4638-9921-4E6E9F8224E9}" destId="{9E5CB345-0FFD-407C-9C82-96F1B75FB69C}" srcOrd="0" destOrd="0" presId="urn:microsoft.com/office/officeart/2008/layout/PictureAccentList"/>
    <dgm:cxn modelId="{8680E692-CEBA-43FA-BA68-897F438E616A}" type="presParOf" srcId="{6E61E845-BD85-43DB-8DA2-93BE8B6FE1DB}" destId="{FBE2AD02-687E-44F7-A077-C38DF3760661}" srcOrd="0" destOrd="0" presId="urn:microsoft.com/office/officeart/2008/layout/PictureAccentList"/>
    <dgm:cxn modelId="{18F23395-CECB-45F8-9B7B-6AE4D1D40344}" type="presParOf" srcId="{FBE2AD02-687E-44F7-A077-C38DF3760661}" destId="{18713F12-59CF-424E-93BF-4A656AEBC3A5}" srcOrd="0" destOrd="0" presId="urn:microsoft.com/office/officeart/2008/layout/PictureAccentList"/>
    <dgm:cxn modelId="{E89DCB29-BA1B-4D27-8C24-42E1FE62C99A}" type="presParOf" srcId="{18713F12-59CF-424E-93BF-4A656AEBC3A5}" destId="{7B0C77B3-A31D-46F5-AEFD-0AF08FA79D0C}" srcOrd="0" destOrd="0" presId="urn:microsoft.com/office/officeart/2008/layout/PictureAccentList"/>
    <dgm:cxn modelId="{C34C627F-8295-4093-A3EA-BFEB05846B4A}" type="presParOf" srcId="{FBE2AD02-687E-44F7-A077-C38DF3760661}" destId="{BEEEFF3F-134D-4461-BE1F-E9B62BBEC6FA}" srcOrd="1" destOrd="0" presId="urn:microsoft.com/office/officeart/2008/layout/PictureAccentList"/>
    <dgm:cxn modelId="{4FE3BCAE-B635-42F3-9099-E99607059887}" type="presParOf" srcId="{BEEEFF3F-134D-4461-BE1F-E9B62BBEC6FA}" destId="{BB5CA5F6-1FE4-43E2-86A9-B4A75107C6CF}" srcOrd="0" destOrd="0" presId="urn:microsoft.com/office/officeart/2008/layout/PictureAccentList"/>
    <dgm:cxn modelId="{1EA1183E-4B97-4C9E-9807-0A80F08223AA}" type="presParOf" srcId="{BB5CA5F6-1FE4-43E2-86A9-B4A75107C6CF}" destId="{27AB0B54-1150-4D88-A4A5-5ED9DF175664}" srcOrd="0" destOrd="0" presId="urn:microsoft.com/office/officeart/2008/layout/PictureAccentList"/>
    <dgm:cxn modelId="{F05800CF-809D-4609-8665-E644E5AE20FD}" type="presParOf" srcId="{BB5CA5F6-1FE4-43E2-86A9-B4A75107C6CF}" destId="{2D5A9FA4-6C29-42F0-B579-EE43C999758E}" srcOrd="1" destOrd="0" presId="urn:microsoft.com/office/officeart/2008/layout/PictureAccentList"/>
    <dgm:cxn modelId="{A7311803-F869-475D-A208-9E0D6E01A69C}" type="presParOf" srcId="{BEEEFF3F-134D-4461-BE1F-E9B62BBEC6FA}" destId="{A9D4A6F2-C073-40E9-A965-0D8C9DDE1E45}" srcOrd="1" destOrd="0" presId="urn:microsoft.com/office/officeart/2008/layout/PictureAccentList"/>
    <dgm:cxn modelId="{11412A20-22C5-4C5C-B0DA-900FB1907389}" type="presParOf" srcId="{A9D4A6F2-C073-40E9-A965-0D8C9DDE1E45}" destId="{DD9C78FC-0BD4-42F7-B32E-84676F6430C9}" srcOrd="0" destOrd="0" presId="urn:microsoft.com/office/officeart/2008/layout/PictureAccentList"/>
    <dgm:cxn modelId="{029F5094-746C-4667-A634-C839FAACD1A0}" type="presParOf" srcId="{A9D4A6F2-C073-40E9-A965-0D8C9DDE1E45}" destId="{3BE760E7-234F-4120-B395-7DD80B9ACCAA}" srcOrd="1" destOrd="0" presId="urn:microsoft.com/office/officeart/2008/layout/PictureAccentList"/>
    <dgm:cxn modelId="{4A6528AD-3E01-4740-A52C-EE05036680A2}" type="presParOf" srcId="{BEEEFF3F-134D-4461-BE1F-E9B62BBEC6FA}" destId="{91DA170C-3D3B-48C7-84B7-14D389E579DE}" srcOrd="2" destOrd="0" presId="urn:microsoft.com/office/officeart/2008/layout/PictureAccentList"/>
    <dgm:cxn modelId="{4C13B1BF-81F3-4E07-9C48-C0F0F43A16A9}" type="presParOf" srcId="{91DA170C-3D3B-48C7-84B7-14D389E579DE}" destId="{62A66447-63F8-4B15-A010-5D9EBE6383B8}" srcOrd="0" destOrd="0" presId="urn:microsoft.com/office/officeart/2008/layout/PictureAccentList"/>
    <dgm:cxn modelId="{7CF6C888-3BC1-4F75-89D7-30C9ADF78845}" type="presParOf" srcId="{91DA170C-3D3B-48C7-84B7-14D389E579DE}" destId="{9E5CB345-0FFD-407C-9C82-96F1B75FB69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8321B-797C-4C9A-9CED-B31E5BB6B23D}">
      <dsp:nvSpPr>
        <dsp:cNvPr id="0" name=""/>
        <dsp:cNvSpPr/>
      </dsp:nvSpPr>
      <dsp:spPr>
        <a:xfrm>
          <a:off x="886833" y="0"/>
          <a:ext cx="10050779" cy="2862321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1E33EA-FF9A-4399-83E2-844FA72C38CE}">
      <dsp:nvSpPr>
        <dsp:cNvPr id="0" name=""/>
        <dsp:cNvSpPr/>
      </dsp:nvSpPr>
      <dsp:spPr>
        <a:xfrm>
          <a:off x="5342" y="163942"/>
          <a:ext cx="1203807" cy="253443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Faitau le salamo ma tatalo</a:t>
          </a:r>
        </a:p>
      </dsp:txBody>
      <dsp:txXfrm>
        <a:off x="64107" y="222707"/>
        <a:ext cx="1086277" cy="2416907"/>
      </dsp:txXfrm>
    </dsp:sp>
    <dsp:sp modelId="{6DCEA223-53BC-4EFD-9296-00502C9EC159}">
      <dsp:nvSpPr>
        <dsp:cNvPr id="0" name=""/>
        <dsp:cNvSpPr/>
      </dsp:nvSpPr>
      <dsp:spPr>
        <a:xfrm>
          <a:off x="1409783" y="163942"/>
          <a:ext cx="1203807" cy="2534437"/>
        </a:xfrm>
        <a:prstGeom prst="roundRect">
          <a:avLst/>
        </a:prstGeom>
        <a:gradFill rotWithShape="0">
          <a:gsLst>
            <a:gs pos="0">
              <a:schemeClr val="accent4">
                <a:hueOff val="1541353"/>
                <a:satOff val="0"/>
                <a:lumOff val="-14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541353"/>
                <a:satOff val="0"/>
                <a:lumOff val="-14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541353"/>
                <a:satOff val="0"/>
                <a:lumOff val="-14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Ia maitau le auala o loo talanoa atu ai le fai-salamo i le Atua</a:t>
          </a:r>
          <a:endParaRPr lang="es-ES" sz="1800" kern="1200" dirty="0"/>
        </a:p>
      </dsp:txBody>
      <dsp:txXfrm>
        <a:off x="1468548" y="222707"/>
        <a:ext cx="1086277" cy="2416907"/>
      </dsp:txXfrm>
    </dsp:sp>
    <dsp:sp modelId="{5B88C27F-1A0A-47B4-A123-0363335B25DA}">
      <dsp:nvSpPr>
        <dsp:cNvPr id="0" name=""/>
        <dsp:cNvSpPr/>
      </dsp:nvSpPr>
      <dsp:spPr>
        <a:xfrm>
          <a:off x="2814225" y="163942"/>
          <a:ext cx="1203807" cy="2534437"/>
        </a:xfrm>
        <a:prstGeom prst="roundRect">
          <a:avLst/>
        </a:prstGeom>
        <a:gradFill rotWithShape="0">
          <a:gsLst>
            <a:gs pos="0">
              <a:schemeClr val="accent4">
                <a:hueOff val="3082706"/>
                <a:satOff val="0"/>
                <a:lumOff val="-28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082706"/>
                <a:satOff val="0"/>
                <a:lumOff val="-28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082706"/>
                <a:satOff val="0"/>
                <a:lumOff val="-28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Saili mafuaaga  mo lana tatalo</a:t>
          </a:r>
          <a:endParaRPr lang="es-ES" sz="1800" kern="1200" dirty="0"/>
        </a:p>
      </dsp:txBody>
      <dsp:txXfrm>
        <a:off x="2872990" y="222707"/>
        <a:ext cx="1086277" cy="2416907"/>
      </dsp:txXfrm>
    </dsp:sp>
    <dsp:sp modelId="{BDB9DE57-DEBF-4644-A134-5ECC3B8D067A}">
      <dsp:nvSpPr>
        <dsp:cNvPr id="0" name=""/>
        <dsp:cNvSpPr/>
      </dsp:nvSpPr>
      <dsp:spPr>
        <a:xfrm>
          <a:off x="4218667" y="163942"/>
          <a:ext cx="1352910" cy="2534437"/>
        </a:xfrm>
        <a:prstGeom prst="roundRect">
          <a:avLst/>
        </a:prstGeom>
        <a:gradFill rotWithShape="0">
          <a:gsLst>
            <a:gs pos="0">
              <a:schemeClr val="accent4">
                <a:hueOff val="4624059"/>
                <a:satOff val="0"/>
                <a:lumOff val="-42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624059"/>
                <a:satOff val="0"/>
                <a:lumOff val="-42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624059"/>
                <a:satOff val="0"/>
                <a:lumOff val="-42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Ia </a:t>
          </a:r>
          <a:r>
            <a:rPr lang="en" sz="1600" b="1" kern="1200" dirty="0"/>
            <a:t>faatusatusa </a:t>
          </a:r>
          <a:r>
            <a:rPr lang="en" sz="1800" b="1" kern="1200" dirty="0"/>
            <a:t>se tulaga na oo ia te oe ma se mea na tupu i  le faisalamo</a:t>
          </a:r>
          <a:endParaRPr lang="es-ES" sz="1800" kern="1200" dirty="0"/>
        </a:p>
      </dsp:txBody>
      <dsp:txXfrm>
        <a:off x="4284711" y="229986"/>
        <a:ext cx="1220822" cy="2402349"/>
      </dsp:txXfrm>
    </dsp:sp>
    <dsp:sp modelId="{9FA4AF6A-0E48-4579-B1EF-C2F510D30A3E}">
      <dsp:nvSpPr>
        <dsp:cNvPr id="0" name=""/>
        <dsp:cNvSpPr/>
      </dsp:nvSpPr>
      <dsp:spPr>
        <a:xfrm>
          <a:off x="5772212" y="163942"/>
          <a:ext cx="1703567" cy="2534437"/>
        </a:xfrm>
        <a:prstGeom prst="roundRect">
          <a:avLst/>
        </a:prstGeom>
        <a:gradFill rotWithShape="0">
          <a:gsLst>
            <a:gs pos="0">
              <a:schemeClr val="accent4">
                <a:hueOff val="6165412"/>
                <a:satOff val="0"/>
                <a:lumOff val="-57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165412"/>
                <a:satOff val="0"/>
                <a:lumOff val="-57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165412"/>
                <a:satOff val="0"/>
                <a:lumOff val="-57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</a:t>
          </a:r>
          <a:r>
            <a:rPr lang="en" sz="1800" b="1" kern="1200" dirty="0"/>
            <a:t>afaufau pe mafai faapefea i salamo ona fesoasoani e faailoa atu ou lagona i le Atua </a:t>
          </a:r>
          <a:endParaRPr lang="es-ES" sz="1800" kern="1200" dirty="0"/>
        </a:p>
      </dsp:txBody>
      <dsp:txXfrm>
        <a:off x="5855373" y="247103"/>
        <a:ext cx="1537245" cy="2368115"/>
      </dsp:txXfrm>
    </dsp:sp>
    <dsp:sp modelId="{4C295DEA-4EB7-4339-A78D-D1E61B96F0FE}">
      <dsp:nvSpPr>
        <dsp:cNvPr id="0" name=""/>
        <dsp:cNvSpPr/>
      </dsp:nvSpPr>
      <dsp:spPr>
        <a:xfrm>
          <a:off x="7676415" y="163942"/>
          <a:ext cx="1333806" cy="2534437"/>
        </a:xfrm>
        <a:prstGeom prst="roundRect">
          <a:avLst/>
        </a:prstGeom>
        <a:gradFill rotWithShape="0">
          <a:gsLst>
            <a:gs pos="0">
              <a:schemeClr val="accent4">
                <a:hueOff val="7706765"/>
                <a:satOff val="0"/>
                <a:lumOff val="-71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06765"/>
                <a:satOff val="0"/>
                <a:lumOff val="-71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06765"/>
                <a:satOff val="0"/>
                <a:lumOff val="-71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</a:t>
          </a:r>
          <a:r>
            <a:rPr lang="en" sz="1800" b="1" kern="1200" dirty="0"/>
            <a:t>e afai e i ai se mea i le salamo e lu’itauina ai oe, ia e mafaufau i ai</a:t>
          </a:r>
          <a:endParaRPr lang="es-ES" sz="1800" kern="1200" dirty="0"/>
        </a:p>
      </dsp:txBody>
      <dsp:txXfrm>
        <a:off x="7741526" y="229053"/>
        <a:ext cx="1203584" cy="2404215"/>
      </dsp:txXfrm>
    </dsp:sp>
    <dsp:sp modelId="{0BF85A7E-EFB0-4A4D-9EAE-5FAACCFD573E}">
      <dsp:nvSpPr>
        <dsp:cNvPr id="0" name=""/>
        <dsp:cNvSpPr/>
      </dsp:nvSpPr>
      <dsp:spPr>
        <a:xfrm>
          <a:off x="9210855" y="163942"/>
          <a:ext cx="1203807" cy="2534437"/>
        </a:xfrm>
        <a:prstGeom prst="roundRect">
          <a:avLst/>
        </a:prstGeom>
        <a:gradFill rotWithShape="0">
          <a:gsLst>
            <a:gs pos="0">
              <a:schemeClr val="accent4">
                <a:hueOff val="9248118"/>
                <a:satOff val="0"/>
                <a:lumOff val="-85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248118"/>
                <a:satOff val="0"/>
                <a:lumOff val="-85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248118"/>
                <a:satOff val="0"/>
                <a:lumOff val="-85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</a:t>
          </a:r>
          <a:r>
            <a:rPr lang="en" sz="1800" b="1" kern="1200" dirty="0"/>
            <a:t>a faatatau le salamo ia Iesu ma Lana galuega o le </a:t>
          </a:r>
          <a:r>
            <a:rPr lang="en" sz="1600" b="1" kern="1200" dirty="0"/>
            <a:t>faaolataga</a:t>
          </a:r>
          <a:endParaRPr lang="es-ES" sz="1800" kern="1200" dirty="0"/>
        </a:p>
      </dsp:txBody>
      <dsp:txXfrm>
        <a:off x="9269620" y="222707"/>
        <a:ext cx="1086277" cy="2416907"/>
      </dsp:txXfrm>
    </dsp:sp>
    <dsp:sp modelId="{283FEC9F-D3CC-49A7-B662-E30E4B4244B5}">
      <dsp:nvSpPr>
        <dsp:cNvPr id="0" name=""/>
        <dsp:cNvSpPr/>
      </dsp:nvSpPr>
      <dsp:spPr>
        <a:xfrm>
          <a:off x="10615297" y="163942"/>
          <a:ext cx="1203807" cy="2534437"/>
        </a:xfrm>
        <a:prstGeom prst="roundRect">
          <a:avLst/>
        </a:prstGeom>
        <a:gradFill rotWithShape="0">
          <a:gsLst>
            <a:gs pos="0">
              <a:schemeClr val="accent4">
                <a:hueOff val="10789471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789471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789471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Ole atu i le Atua ia tuuina atu Lana afioga i lou loto ma lou mafaufau</a:t>
          </a:r>
          <a:endParaRPr lang="es-ES" sz="1800" kern="1200" dirty="0"/>
        </a:p>
      </dsp:txBody>
      <dsp:txXfrm>
        <a:off x="10674062" y="222707"/>
        <a:ext cx="1086277" cy="2416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139EC-3E0F-4D3D-B8DD-1F4014FD2B82}">
      <dsp:nvSpPr>
        <dsp:cNvPr id="0" name=""/>
        <dsp:cNvSpPr/>
      </dsp:nvSpPr>
      <dsp:spPr>
        <a:xfrm>
          <a:off x="2811" y="238126"/>
          <a:ext cx="2258518" cy="279193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9E10F7-6B8C-4039-A27E-226425C7E22C}">
      <dsp:nvSpPr>
        <dsp:cNvPr id="0" name=""/>
        <dsp:cNvSpPr/>
      </dsp:nvSpPr>
      <dsp:spPr>
        <a:xfrm>
          <a:off x="72834" y="336557"/>
          <a:ext cx="2118473" cy="159116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44155C-8A53-4E42-9492-4996A46BFE9C}">
      <dsp:nvSpPr>
        <dsp:cNvPr id="0" name=""/>
        <dsp:cNvSpPr/>
      </dsp:nvSpPr>
      <dsp:spPr>
        <a:xfrm>
          <a:off x="36317" y="2206510"/>
          <a:ext cx="2191507" cy="7772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aoa’ia le Atua mo Lona le ano mai ia te ia: “O le a le umi?”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17" y="2206510"/>
        <a:ext cx="2191507" cy="777285"/>
      </dsp:txXfrm>
    </dsp:sp>
    <dsp:sp modelId="{7A74BFB8-AEDB-436F-A3F4-77D80A64CF12}">
      <dsp:nvSpPr>
        <dsp:cNvPr id="0" name=""/>
        <dsp:cNvSpPr/>
      </dsp:nvSpPr>
      <dsp:spPr>
        <a:xfrm>
          <a:off x="195729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Salamo 13:1-2</a:t>
          </a:r>
          <a:endParaRPr lang="es-ES" sz="1800" kern="1200" dirty="0"/>
        </a:p>
      </dsp:txBody>
      <dsp:txXfrm>
        <a:off x="195729" y="1970815"/>
        <a:ext cx="1872683" cy="244814"/>
      </dsp:txXfrm>
    </dsp:sp>
    <dsp:sp modelId="{D1A0340F-403A-4B64-A902-F210979DE1BC}">
      <dsp:nvSpPr>
        <dsp:cNvPr id="0" name=""/>
        <dsp:cNvSpPr/>
      </dsp:nvSpPr>
      <dsp:spPr>
        <a:xfrm>
          <a:off x="3134670" y="238126"/>
          <a:ext cx="2258518" cy="279193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9C859D-20B9-4EED-AE89-EC6EDEC52435}">
      <dsp:nvSpPr>
        <dsp:cNvPr id="0" name=""/>
        <dsp:cNvSpPr/>
      </dsp:nvSpPr>
      <dsp:spPr>
        <a:xfrm>
          <a:off x="3204693" y="336557"/>
          <a:ext cx="2118473" cy="1591169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03E7FF-BA39-4057-8C95-0B4F6DD34244}">
      <dsp:nvSpPr>
        <dsp:cNvPr id="0" name=""/>
        <dsp:cNvSpPr/>
      </dsp:nvSpPr>
      <dsp:spPr>
        <a:xfrm>
          <a:off x="3168176" y="2206510"/>
          <a:ext cx="2191507" cy="7772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ole atu ia te Ia ina ia tali mai ia aua ne’i olioli mai ona fili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8176" y="2206510"/>
        <a:ext cx="2191507" cy="777285"/>
      </dsp:txXfrm>
    </dsp:sp>
    <dsp:sp modelId="{BB20E5D1-6E7A-4632-A57E-0625077BE739}">
      <dsp:nvSpPr>
        <dsp:cNvPr id="0" name=""/>
        <dsp:cNvSpPr/>
      </dsp:nvSpPr>
      <dsp:spPr>
        <a:xfrm>
          <a:off x="3327588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Salamo 13:3-4</a:t>
          </a:r>
          <a:endParaRPr lang="es-ES" sz="1800" kern="1200" dirty="0"/>
        </a:p>
      </dsp:txBody>
      <dsp:txXfrm>
        <a:off x="3327588" y="1970815"/>
        <a:ext cx="1872683" cy="244814"/>
      </dsp:txXfrm>
    </dsp:sp>
    <dsp:sp modelId="{F7A2D425-FC8A-41D4-B397-08A8228F3086}">
      <dsp:nvSpPr>
        <dsp:cNvPr id="0" name=""/>
        <dsp:cNvSpPr/>
      </dsp:nvSpPr>
      <dsp:spPr>
        <a:xfrm>
          <a:off x="6266530" y="238126"/>
          <a:ext cx="2258518" cy="279193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F83381-CAF3-4506-A06E-10E2FA372B6A}">
      <dsp:nvSpPr>
        <dsp:cNvPr id="0" name=""/>
        <dsp:cNvSpPr/>
      </dsp:nvSpPr>
      <dsp:spPr>
        <a:xfrm>
          <a:off x="6336552" y="336557"/>
          <a:ext cx="2118473" cy="1591169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54F016-CF6F-456F-8655-EB63347055D4}">
      <dsp:nvSpPr>
        <dsp:cNvPr id="0" name=""/>
        <dsp:cNvSpPr/>
      </dsp:nvSpPr>
      <dsp:spPr>
        <a:xfrm>
          <a:off x="6300035" y="2206510"/>
          <a:ext cx="2191507" cy="7772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U</a:t>
          </a:r>
          <a:r>
            <a:rPr lang="en" sz="1600" b="1" kern="1200" dirty="0">
              <a:solidFill>
                <a:schemeClr val="tx1"/>
              </a:solidFill>
            </a:rPr>
            <a:t>a ia faaalia lona talitonu atoatoa i le Atua, ma talitonu i Lana faaolataga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300035" y="2206510"/>
        <a:ext cx="2191507" cy="777285"/>
      </dsp:txXfrm>
    </dsp:sp>
    <dsp:sp modelId="{362939C7-3501-4E29-A230-E3C8468E8E35}">
      <dsp:nvSpPr>
        <dsp:cNvPr id="0" name=""/>
        <dsp:cNvSpPr/>
      </dsp:nvSpPr>
      <dsp:spPr>
        <a:xfrm>
          <a:off x="6459447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Salamo 13:5</a:t>
          </a:r>
          <a:endParaRPr lang="es-ES" sz="1800" kern="1200" dirty="0"/>
        </a:p>
      </dsp:txBody>
      <dsp:txXfrm>
        <a:off x="6459447" y="1970815"/>
        <a:ext cx="1872683" cy="244814"/>
      </dsp:txXfrm>
    </dsp:sp>
    <dsp:sp modelId="{79652DBC-F207-4894-B486-09B4BAF1E1B0}">
      <dsp:nvSpPr>
        <dsp:cNvPr id="0" name=""/>
        <dsp:cNvSpPr/>
      </dsp:nvSpPr>
      <dsp:spPr>
        <a:xfrm>
          <a:off x="9398389" y="238126"/>
          <a:ext cx="2258518" cy="279193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60ACD0-705F-48DC-BA9D-3972A5DC1E0F}">
      <dsp:nvSpPr>
        <dsp:cNvPr id="0" name=""/>
        <dsp:cNvSpPr/>
      </dsp:nvSpPr>
      <dsp:spPr>
        <a:xfrm>
          <a:off x="9468412" y="336557"/>
          <a:ext cx="2118473" cy="1591169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C2CD41-A2AA-419B-B77B-6C27E0C84BCE}">
      <dsp:nvSpPr>
        <dsp:cNvPr id="0" name=""/>
        <dsp:cNvSpPr/>
      </dsp:nvSpPr>
      <dsp:spPr>
        <a:xfrm>
          <a:off x="9431894" y="2206510"/>
          <a:ext cx="2191507" cy="7772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ulimuli ane, ua ia usu pese o viiga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31894" y="2206510"/>
        <a:ext cx="2191507" cy="777285"/>
      </dsp:txXfrm>
    </dsp:sp>
    <dsp:sp modelId="{C631FA61-8829-46DD-AB5F-12A7367E82F1}">
      <dsp:nvSpPr>
        <dsp:cNvPr id="0" name=""/>
        <dsp:cNvSpPr/>
      </dsp:nvSpPr>
      <dsp:spPr>
        <a:xfrm>
          <a:off x="9591306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Salamo 13:6</a:t>
          </a:r>
          <a:endParaRPr lang="es-ES" sz="1800" kern="1200" dirty="0"/>
        </a:p>
      </dsp:txBody>
      <dsp:txXfrm>
        <a:off x="9591306" y="1970815"/>
        <a:ext cx="1872683" cy="244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C77B3-A31D-46F5-AEFD-0AF08FA79D0C}">
      <dsp:nvSpPr>
        <dsp:cNvPr id="0" name=""/>
        <dsp:cNvSpPr/>
      </dsp:nvSpPr>
      <dsp:spPr>
        <a:xfrm>
          <a:off x="20135" y="609"/>
          <a:ext cx="8881402" cy="366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luga o nei mea uma, o loo a’oa’o mai i tatou i lenei salamo:</a:t>
          </a:r>
        </a:p>
      </dsp:txBody>
      <dsp:txXfrm>
        <a:off x="30877" y="11351"/>
        <a:ext cx="8859918" cy="345287"/>
      </dsp:txXfrm>
    </dsp:sp>
    <dsp:sp modelId="{27AB0B54-1150-4D88-A4A5-5ED9DF175664}">
      <dsp:nvSpPr>
        <dsp:cNvPr id="0" name=""/>
        <dsp:cNvSpPr/>
      </dsp:nvSpPr>
      <dsp:spPr>
        <a:xfrm>
          <a:off x="32501" y="433400"/>
          <a:ext cx="366771" cy="366771"/>
        </a:xfrm>
        <a:prstGeom prst="flowChartOnlineStora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5A9FA4-6C29-42F0-B579-EE43C999758E}">
      <dsp:nvSpPr>
        <dsp:cNvPr id="0" name=""/>
        <dsp:cNvSpPr/>
      </dsp:nvSpPr>
      <dsp:spPr>
        <a:xfrm>
          <a:off x="380327" y="433400"/>
          <a:ext cx="8541345" cy="36677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talitonu atoatoa i le Atua (Salamo 60:11)</a:t>
          </a:r>
        </a:p>
      </dsp:txBody>
      <dsp:txXfrm>
        <a:off x="398235" y="451308"/>
        <a:ext cx="8505529" cy="330955"/>
      </dsp:txXfrm>
    </dsp:sp>
    <dsp:sp modelId="{DD9C78FC-0BD4-42F7-B32E-84676F6430C9}">
      <dsp:nvSpPr>
        <dsp:cNvPr id="0" name=""/>
        <dsp:cNvSpPr/>
      </dsp:nvSpPr>
      <dsp:spPr>
        <a:xfrm>
          <a:off x="32501" y="844183"/>
          <a:ext cx="366771" cy="366771"/>
        </a:xfrm>
        <a:prstGeom prst="flowChartOnlineStorag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E760E7-234F-4120-B395-7DD80B9ACCAA}">
      <dsp:nvSpPr>
        <dsp:cNvPr id="0" name=""/>
        <dsp:cNvSpPr/>
      </dsp:nvSpPr>
      <dsp:spPr>
        <a:xfrm>
          <a:off x="380327" y="844183"/>
          <a:ext cx="8541345" cy="366771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 faaeaina o Ia i luma o le lalolagi (Salamo 60:4)</a:t>
          </a:r>
        </a:p>
      </dsp:txBody>
      <dsp:txXfrm>
        <a:off x="398235" y="862091"/>
        <a:ext cx="8505529" cy="330955"/>
      </dsp:txXfrm>
    </dsp:sp>
    <dsp:sp modelId="{62A66447-63F8-4B15-A010-5D9EBE6383B8}">
      <dsp:nvSpPr>
        <dsp:cNvPr id="0" name=""/>
        <dsp:cNvSpPr/>
      </dsp:nvSpPr>
      <dsp:spPr>
        <a:xfrm>
          <a:off x="32501" y="1254967"/>
          <a:ext cx="366771" cy="366771"/>
        </a:xfrm>
        <a:prstGeom prst="flowChartOnlineStorage">
          <a:avLst/>
        </a:prstGeom>
        <a:gradFill rotWithShape="0">
          <a:gsLst>
            <a:gs pos="0">
              <a:schemeClr val="accent2">
                <a:hueOff val="-16380062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0062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0062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5CB345-0FFD-407C-9C82-96F1B75FB69C}">
      <dsp:nvSpPr>
        <dsp:cNvPr id="0" name=""/>
        <dsp:cNvSpPr/>
      </dsp:nvSpPr>
      <dsp:spPr>
        <a:xfrm>
          <a:off x="380327" y="1254967"/>
          <a:ext cx="8541345" cy="36677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6380062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0062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0062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avea ma mea faigaluega i Ona  aao: “O le Atua lava e fai ai i matou ma toa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(Sal 60:12)</a:t>
          </a:r>
        </a:p>
      </dsp:txBody>
      <dsp:txXfrm>
        <a:off x="398235" y="1272875"/>
        <a:ext cx="8505529" cy="330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C8CCC-83B0-85FC-B7E0-7E3C29412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03BE7E-B4DD-2766-FCB4-092CC9B83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E78DC5-E062-9D59-7AB8-06F2F23E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919ED6-474E-F8C8-AE8F-8AF312C1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7455C6-3F64-9031-9BED-588DBCFC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05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A224D-5969-6409-2DBD-997DB27F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D353C7-8A6C-91E7-E3E0-E701874F5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365815-DD16-28FF-8804-266F032C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1BF693-8CA4-FC3F-04C5-5767CFF4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AB3CD4-6077-55F8-0B25-763AABF2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9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8A6DD7-AE0D-415A-6B1F-74BFEFBBE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B26156-CFC6-BFF4-7C75-191BDD75C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3D8544-E302-1E66-D855-712AC4DE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D30853-D5F2-E2FC-9E5F-805EBAF5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A61A80-E762-5326-72A7-6B6143D6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7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7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4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6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1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9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9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0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8D048-AF7A-BA7E-F24E-B59EB303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97E993-5B62-9AF6-BFDD-B077DF57D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EA5275-30FE-DF1E-C1B1-06957A2C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950D-3A75-9E6B-FACE-E9117C63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657EF-F6E8-3447-187F-C0F95021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8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2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1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5A7A-80F1-68A8-5D81-032C5C9E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42900F-FF57-813E-E9BD-683CD715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D4DC08-326B-F8B8-5D38-ED589167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6E7E6A-EFE7-813D-C36E-56C21B53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DD62E7-9187-1620-FAD5-F15ECA09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7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7988B-F780-5F45-D6F3-7ED831F0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EABA56-F9BC-C562-7893-D710CD7D6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C6BE6E-B79E-FAD9-5797-8F77E8758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130807-5717-6375-0302-CE327CA7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B6856D-C94B-33C7-F87E-9D98CCC5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AE3C25-C778-51A1-AAB9-97756D05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35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8FE4F-C6BC-C575-2BDA-E2C81566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384FBE-DFAA-4A3A-9D71-31AA72763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DBF3B0-2301-D51C-6C77-5AA84F177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BDAB11-56E9-6EE2-A9DC-A6B7F7F00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E7B657-BF16-BAB8-B5D6-04FB24799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6A0682-9DAA-6CC6-896C-FB62F8B9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4890E0-B80B-033B-3219-09D1359C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E132E5-BA46-5323-1B33-3CA3F338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9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F6C46-F9B0-CC31-F4C1-18CDF06D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3AF79B-D93D-8801-5A2E-7A080AB3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E165A1-B6A6-21F8-5CA2-522BA0B0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7B25F0-6BAF-FA12-1655-D634A708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55D67B-FD29-8295-1918-8FEEC725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5F6C78-6B42-FB2D-53BA-386D0AAA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AC09A1-A983-5401-242C-7D034E0C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4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69765-D86B-5D89-944C-5251B690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53C2D7-A528-8A00-7567-7E9D8B38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FEE875-FF6F-829A-3271-86AF66EAF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47F7F2-7CAD-4F02-22A2-29BF45FE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2A9C26-57D7-9EE6-6E80-1D7B866C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614182-D2E8-CB58-66D4-8F17A9F6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42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0DA18-20A8-3592-72B0-6D7EB296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2F7A98-BFA8-E0A7-23D7-921C17CAE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1D5976-46E1-FB31-40AD-FB7B8D7DC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5120D6-8E82-FC9A-302C-29EC7CC0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B27564-9058-6200-3CEB-02142FFC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D53485-76DA-158F-0288-DC4ADEFA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0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6B788B-B1EF-5402-0AAB-F9D80EE0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0CE372-C721-913F-D180-550D9619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9392B9-E54F-DE19-057E-E0D35C612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29FE-BD18-4325-A3C4-75C85D34F964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F28274-87D4-1C2E-E0DB-A662B5A8A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FBCF7F-A3FE-2139-F740-DD15D39DB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CD23-D7D5-44CB-A300-3F318834EC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48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pPr/>
              <a:t>09/01/2024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49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80010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persona, hombre, sostener, mujer&#10;&#10;Descripción generada automáticamente">
            <a:extLst>
              <a:ext uri="{FF2B5EF4-FFF2-40B4-BE49-F238E27FC236}">
                <a16:creationId xmlns:a16="http://schemas.microsoft.com/office/drawing/2014/main" id="{1D1A075C-0637-4A76-6693-DADE581E9D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421035" y="963507"/>
            <a:ext cx="5129784" cy="557106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80010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Un grupo de personas disfrazadas posando&#10;&#10;Descripción generada automáticamente con confianza baja">
            <a:extLst>
              <a:ext uri="{FF2B5EF4-FFF2-40B4-BE49-F238E27FC236}">
                <a16:creationId xmlns:a16="http://schemas.microsoft.com/office/drawing/2014/main" id="{F0C44FC3-FF21-4F4F-C87F-780BE0880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41180" y="963507"/>
            <a:ext cx="5129784" cy="55710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BAB0A3-F6A2-3AE2-820B-89742A7B3FA2}"/>
              </a:ext>
            </a:extLst>
          </p:cNvPr>
          <p:cNvSpPr txBox="1"/>
          <p:nvPr/>
        </p:nvSpPr>
        <p:spPr>
          <a:xfrm>
            <a:off x="541421" y="-1"/>
            <a:ext cx="8337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0"/>
                <a:solidFill>
                  <a:srgbClr val="DFC9A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  <a:r>
              <a:rPr lang="en" sz="4000" b="1" spc="50" dirty="0">
                <a:ln w="0"/>
                <a:solidFill>
                  <a:srgbClr val="DFC9A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’OA’O MAI IA’I MATOU LE TATALO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77D0A0-163D-69A7-9A20-165D64109338}"/>
              </a:ext>
            </a:extLst>
          </p:cNvPr>
          <p:cNvSpPr txBox="1"/>
          <p:nvPr/>
        </p:nvSpPr>
        <p:spPr>
          <a:xfrm>
            <a:off x="9023684" y="276726"/>
            <a:ext cx="279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b="1" dirty="0">
                <a:solidFill>
                  <a:srgbClr val="BCC3B1"/>
                </a:solidFill>
              </a:rPr>
              <a:t>Lesona 2, Ianuari 13, 2024</a:t>
            </a:r>
          </a:p>
        </p:txBody>
      </p:sp>
    </p:spTree>
    <p:extLst>
      <p:ext uri="{BB962C8B-B14F-4D97-AF65-F5344CB8AC3E}">
        <p14:creationId xmlns:p14="http://schemas.microsoft.com/office/powerpoint/2010/main" val="3652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F5DFC7-364E-9E40-BE61-8C20EF03A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493963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235C58E-460B-C31B-ABCC-02E48059EBAD}"/>
              </a:ext>
            </a:extLst>
          </p:cNvPr>
          <p:cNvSpPr txBox="1"/>
          <p:nvPr/>
        </p:nvSpPr>
        <p:spPr>
          <a:xfrm>
            <a:off x="180474" y="5058517"/>
            <a:ext cx="118390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28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“Sa </a:t>
            </a:r>
            <a:r>
              <a:rPr lang="en-US" sz="28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i le tasi mea o Ia, ua tatalo, ua uma, ona fai mai lea ia te Ia o le tasi o Lona ausoo, “Le Alii e, ia e a’oa’o mai ia te’i matou i tatalo; e faapei o Ioane foi ona a’oa’o i ona soo</a:t>
            </a:r>
            <a:r>
              <a:rPr kumimoji="0" lang="en" sz="28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'” </a:t>
            </a:r>
            <a:r>
              <a:rPr kumimoji="0" lang="en" sz="20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(Luka 11:1)</a:t>
            </a:r>
            <a:endParaRPr kumimoji="0" lang="es-ES" sz="3200" b="1" i="0" u="none" strike="noStrike" kern="1200" cap="none" spc="0" normalizeH="0" baseline="0" noProof="0" dirty="0">
              <a:ln w="12700">
                <a:solidFill>
                  <a:srgbClr val="3399FF">
                    <a:lumMod val="50000"/>
                  </a:srgbClr>
                </a:solidFill>
                <a:prstDash val="solid"/>
              </a:ln>
              <a:pattFill prst="narHorz">
                <a:fgClr>
                  <a:srgbClr val="3399FF"/>
                </a:fgClr>
                <a:bgClr>
                  <a:srgbClr val="3399FF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3399FF">
                    <a:lumMod val="50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3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41553B-AC1A-2CD8-07C4-C90A7E8A4B5D}"/>
              </a:ext>
            </a:extLst>
          </p:cNvPr>
          <p:cNvSpPr txBox="1"/>
          <p:nvPr/>
        </p:nvSpPr>
        <p:spPr>
          <a:xfrm>
            <a:off x="5077325" y="4223084"/>
            <a:ext cx="6833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" sz="2000" b="1" dirty="0"/>
              <a:t>Tatalo e faaaogaina ai Salamo (Iakopo 5:13).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T</a:t>
            </a:r>
            <a:r>
              <a:rPr lang="en" sz="2000" b="1" dirty="0"/>
              <a:t>atalo </a:t>
            </a:r>
            <a:r>
              <a:rPr lang="en-US" sz="2000" b="1" dirty="0"/>
              <a:t>i taimi o faigata</a:t>
            </a:r>
            <a:r>
              <a:rPr lang="en" sz="2000" b="1" dirty="0"/>
              <a:t> (Salamo 44).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T</a:t>
            </a:r>
            <a:r>
              <a:rPr lang="en" sz="2000" b="1" dirty="0"/>
              <a:t>atalo </a:t>
            </a:r>
            <a:r>
              <a:rPr lang="en-US" sz="2000" b="1" dirty="0"/>
              <a:t>i taimi o le atuatuvale</a:t>
            </a:r>
            <a:r>
              <a:rPr lang="en" sz="2000" b="1" dirty="0"/>
              <a:t> (Salamo 22).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T</a:t>
            </a:r>
            <a:r>
              <a:rPr lang="en" sz="2000" b="1" dirty="0"/>
              <a:t>atalo </a:t>
            </a:r>
            <a:r>
              <a:rPr lang="en-US" sz="2000" b="1" dirty="0"/>
              <a:t>i le va o le masalosalo ma le faamoemoe </a:t>
            </a:r>
            <a:r>
              <a:rPr lang="en" sz="2000" b="1" dirty="0"/>
              <a:t>(Salam</a:t>
            </a:r>
            <a:r>
              <a:rPr lang="en" sz="2400" b="1" dirty="0"/>
              <a:t>o 13).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T</a:t>
            </a:r>
            <a:r>
              <a:rPr lang="en" sz="2000" b="1" dirty="0"/>
              <a:t>atalo mo le toe faaleleia (Salamo 60).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D0E707-D505-DA5A-C4EC-7F5961828380}"/>
              </a:ext>
            </a:extLst>
          </p:cNvPr>
          <p:cNvSpPr txBox="1"/>
          <p:nvPr/>
        </p:nvSpPr>
        <p:spPr>
          <a:xfrm>
            <a:off x="224116" y="142020"/>
            <a:ext cx="9016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 saunia e le Atua se tusi tatalo mo Isaraelu: o Salamo.</a:t>
            </a:r>
          </a:p>
        </p:txBody>
      </p:sp>
      <p:pic>
        <p:nvPicPr>
          <p:cNvPr id="5" name="Imagen 4" descr="Imagen que contiene tabla, edificio, grupo, gente&#10;&#10;Descripción generada automáticamente">
            <a:extLst>
              <a:ext uri="{FF2B5EF4-FFF2-40B4-BE49-F238E27FC236}">
                <a16:creationId xmlns:a16="http://schemas.microsoft.com/office/drawing/2014/main" id="{5DFA490D-C106-A314-C2F8-215EEC02BD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263" y="163871"/>
            <a:ext cx="3485620" cy="3647152"/>
          </a:xfrm>
          <a:prstGeom prst="rect">
            <a:avLst/>
          </a:prstGeom>
          <a:ln w="117475" cap="sq">
            <a:solidFill>
              <a:srgbClr val="BE513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6B5624-CEFC-629B-12D1-0C31259B4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7" y="4016120"/>
            <a:ext cx="3650051" cy="2709613"/>
          </a:xfrm>
          <a:prstGeom prst="rect">
            <a:avLst/>
          </a:prstGeom>
          <a:ln w="190500" cap="sq">
            <a:solidFill>
              <a:srgbClr val="EDD7B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756B677-5DAD-8059-398C-821F08053F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480" y="4665834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7546D2E-EBBD-1613-2F4C-69DABEC9A0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572" y="4165794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5D641E8-3950-8D03-7574-F2A0B6A6AD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415" y="5105714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3E7B4F78-A548-325B-E99F-013CEFA5DA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478" y="5617785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B8862F5-E6E7-79D0-C24B-6DE414C0CC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542" y="6088471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F7C309-F988-F5B2-33F6-29CE94E48CFC}"/>
              </a:ext>
            </a:extLst>
          </p:cNvPr>
          <p:cNvSpPr txBox="1"/>
          <p:nvPr/>
        </p:nvSpPr>
        <p:spPr>
          <a:xfrm>
            <a:off x="224115" y="2069432"/>
            <a:ext cx="77889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</a:t>
            </a:r>
            <a:r>
              <a:rPr lang="en" sz="2000" b="1" dirty="0"/>
              <a:t>e afai a’e faanoanoa, ia faitau se Salamo. </a:t>
            </a:r>
            <a:r>
              <a:rPr lang="en-US" sz="2000" b="1" dirty="0"/>
              <a:t>P</a:t>
            </a:r>
            <a:r>
              <a:rPr lang="en" sz="2000" b="1" dirty="0"/>
              <a:t>e afai o e mafatia, ia faitau se Salamo. </a:t>
            </a:r>
            <a:r>
              <a:rPr lang="en-US" sz="2000" b="1" dirty="0"/>
              <a:t>P</a:t>
            </a:r>
            <a:r>
              <a:rPr lang="en" sz="2000" b="1" dirty="0"/>
              <a:t>e afai ae osofa’ia oe </a:t>
            </a:r>
            <a:r>
              <a:rPr lang="en-US" sz="2000" b="1" dirty="0"/>
              <a:t>i ni masalosaloga, ia faitau se Salamo. Pe afai e te mana’omia se faamagaloga, ia faitau se Salamo. P</a:t>
            </a:r>
            <a:r>
              <a:rPr lang="en" sz="2000" b="1" dirty="0"/>
              <a:t>e afai ae faatumuina lou loto </a:t>
            </a:r>
            <a:r>
              <a:rPr lang="en-US" sz="2000" b="1" dirty="0"/>
              <a:t>i le faafetai, ia faitau se Salamo. Pe afai a’e i ai i taimi o le fiafia, faitau se Salamo.  </a:t>
            </a:r>
            <a:r>
              <a:rPr lang="en" sz="2000" b="1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2D7395-2BEA-E7E3-292B-74EE9670909F}"/>
              </a:ext>
            </a:extLst>
          </p:cNvPr>
          <p:cNvSpPr txBox="1"/>
          <p:nvPr/>
        </p:nvSpPr>
        <p:spPr>
          <a:xfrm>
            <a:off x="224115" y="1323474"/>
            <a:ext cx="7668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</a:t>
            </a:r>
            <a:r>
              <a:rPr lang="en" sz="2000" b="1" dirty="0"/>
              <a:t> aunoa ma se masalosalo, o le a tatou mauaina ai </a:t>
            </a:r>
            <a:r>
              <a:rPr lang="en-US" sz="2000" b="1" dirty="0"/>
              <a:t>i nei faalagona se ata o o tatou lava faalagona.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4A127F-80E3-C826-F0AF-10ACB45DC78D}"/>
              </a:ext>
            </a:extLst>
          </p:cNvPr>
          <p:cNvSpPr txBox="1"/>
          <p:nvPr/>
        </p:nvSpPr>
        <p:spPr>
          <a:xfrm>
            <a:off x="224113" y="541421"/>
            <a:ext cx="75603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loo faailoa mai ai ni faalagona loloto na talanoa atu ai ona tusitala e uiga </a:t>
            </a:r>
            <a:r>
              <a:rPr lang="en-US" sz="2000" b="1" dirty="0"/>
              <a:t>i le Tupu ma le Alii i o latou olaga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739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B8298C-544E-CEDA-AB18-612C554647A7}"/>
              </a:ext>
            </a:extLst>
          </p:cNvPr>
          <p:cNvSpPr txBox="1"/>
          <p:nvPr/>
        </p:nvSpPr>
        <p:spPr>
          <a:xfrm>
            <a:off x="0" y="-857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TATALO E FAAAOGAINA SALAMO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9873A7-5344-4816-5B1E-61AFA48B5EFD}"/>
              </a:ext>
            </a:extLst>
          </p:cNvPr>
          <p:cNvSpPr txBox="1"/>
          <p:nvPr/>
        </p:nvSpPr>
        <p:spPr>
          <a:xfrm>
            <a:off x="-1" y="658470"/>
            <a:ext cx="121919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tigaina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ea so outou? Ina tatalo ia. Ua fiafia ea se tasi? Ina pese ia i Salamo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(Iakopo 5:13)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5B9A10-5924-0ABD-D4D9-4358DE9BACC4}"/>
              </a:ext>
            </a:extLst>
          </p:cNvPr>
          <p:cNvSpPr txBox="1"/>
          <p:nvPr/>
        </p:nvSpPr>
        <p:spPr>
          <a:xfrm>
            <a:off x="206184" y="1130338"/>
            <a:ext cx="6772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 faamaonia le faaaogaina o Salamo o ni pese o viiga (1N/Tupu 16:9); ae le na’o le pau lea o lona faaaogaina.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A03DB4C-BC70-6FD6-8641-365EB9D47E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221890"/>
              </p:ext>
            </p:extLst>
          </p:nvPr>
        </p:nvGraphicFramePr>
        <p:xfrm>
          <a:off x="206185" y="3929901"/>
          <a:ext cx="11824447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B0FA51D-4B9F-073A-3C32-810360AB1A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853" y="1175094"/>
            <a:ext cx="1768641" cy="2594073"/>
          </a:xfrm>
          <a:prstGeom prst="rect">
            <a:avLst/>
          </a:prstGeom>
          <a:ln w="88900" cap="sq" cmpd="thickThin">
            <a:solidFill>
              <a:srgbClr val="B3110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9ED88A8A-78A5-0ECC-CDCC-E8D935F8AE74}"/>
              </a:ext>
            </a:extLst>
          </p:cNvPr>
          <p:cNvGrpSpPr/>
          <p:nvPr/>
        </p:nvGrpSpPr>
        <p:grpSpPr>
          <a:xfrm>
            <a:off x="9180095" y="1160479"/>
            <a:ext cx="2881920" cy="2607008"/>
            <a:chOff x="8510494" y="1141429"/>
            <a:chExt cx="3475321" cy="260700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3D653D3-62C5-AECE-0E51-4321E0DA5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0494" y="1141429"/>
              <a:ext cx="3475321" cy="2606491"/>
            </a:xfrm>
            <a:prstGeom prst="rect">
              <a:avLst/>
            </a:prstGeom>
            <a:ln w="88900" cap="sq" cmpd="thickThin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Imagen 9" descr="Una caricatura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CABE2EF6-175F-B6B0-EDDC-5B1FC89DF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960" y="2447365"/>
              <a:ext cx="2000203" cy="13010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0472CF40-367B-C721-B38E-2A3B15CCBB13}"/>
              </a:ext>
            </a:extLst>
          </p:cNvPr>
          <p:cNvSpPr txBox="1"/>
          <p:nvPr/>
        </p:nvSpPr>
        <p:spPr>
          <a:xfrm>
            <a:off x="206183" y="3465094"/>
            <a:ext cx="6952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</a:t>
            </a:r>
            <a:r>
              <a:rPr lang="en" sz="2000" b="1" dirty="0"/>
              <a:t> mafai faapefea ona tatou faaaogaina Salamo e fai ma tatalo?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5DB7421-9AA6-FDEB-8B46-FF68292642A4}"/>
              </a:ext>
            </a:extLst>
          </p:cNvPr>
          <p:cNvSpPr txBox="1"/>
          <p:nvPr/>
        </p:nvSpPr>
        <p:spPr>
          <a:xfrm>
            <a:off x="206184" y="1838224"/>
            <a:ext cx="67240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Salamo ta’itasi o se tatalo lea </a:t>
            </a:r>
            <a:r>
              <a:rPr lang="en-US" sz="2000" b="1" dirty="0"/>
              <a:t>i le Atua e tatau ona faaaogaina e tusa ai o ni manaoga o le taimi</a:t>
            </a:r>
            <a:r>
              <a:rPr lang="en" sz="2000" b="1" dirty="0"/>
              <a:t>: o le tagiaue; o le tuuina atu o le faafetai; O le ole atu mo se faamagaloga; o le saili atu </a:t>
            </a:r>
            <a:r>
              <a:rPr lang="en-US" sz="2000" b="1" dirty="0"/>
              <a:t>i le faasinomaga faale-lagi; ia manatua le talafaasolopito; ia vivii atu; </a:t>
            </a:r>
            <a:r>
              <a:rPr lang="en" sz="2000" b="1" dirty="0"/>
              <a:t>o le faaalia o le ita...</a:t>
            </a:r>
          </a:p>
        </p:txBody>
      </p:sp>
    </p:spTree>
    <p:extLst>
      <p:ext uri="{BB962C8B-B14F-4D97-AF65-F5344CB8AC3E}">
        <p14:creationId xmlns:p14="http://schemas.microsoft.com/office/powerpoint/2010/main" val="1128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2659F7-1913-787C-5074-3CF77A45CD4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TATALO I TAIMI O FAIGATA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A68080-D5BE-C6E0-F216-91D55F1DDB7E}"/>
              </a:ext>
            </a:extLst>
          </p:cNvPr>
          <p:cNvSpPr txBox="1"/>
          <p:nvPr/>
        </p:nvSpPr>
        <p:spPr>
          <a:xfrm>
            <a:off x="1" y="658470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Ona o oe lava ua fasiotia i matou i aso uma; Ua faatatauina i matou e pei o mamoe a fasia</a:t>
            </a:r>
            <a:r>
              <a:rPr lang="en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44:22)</a:t>
            </a:r>
            <a:endParaRPr lang="es-E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rgbClr val="406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1AB22B-13B0-55DD-10B3-91101072F2BA}"/>
              </a:ext>
            </a:extLst>
          </p:cNvPr>
          <p:cNvSpPr txBox="1"/>
          <p:nvPr/>
        </p:nvSpPr>
        <p:spPr>
          <a:xfrm>
            <a:off x="199408" y="1093216"/>
            <a:ext cx="8186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</a:t>
            </a:r>
            <a:r>
              <a:rPr lang="en" sz="2000" b="1" dirty="0"/>
              <a:t>oo e manatu ea e le’o tonu le Atua </a:t>
            </a:r>
            <a:r>
              <a:rPr lang="en-US" sz="2000" b="1" dirty="0"/>
              <a:t>e ala i le faatagaina o oe e ui atu i ni tulaga faigata e le tatau ona oo ia te oe</a:t>
            </a:r>
            <a:r>
              <a:rPr lang="en" sz="2000" b="1" dirty="0"/>
              <a:t>?</a:t>
            </a:r>
          </a:p>
        </p:txBody>
      </p:sp>
      <p:pic>
        <p:nvPicPr>
          <p:cNvPr id="8" name="Imagen 7" descr="Imagen que contiene viendo, perro, parado, gato&#10;&#10;Descripción generada automáticamente">
            <a:extLst>
              <a:ext uri="{FF2B5EF4-FFF2-40B4-BE49-F238E27FC236}">
                <a16:creationId xmlns:a16="http://schemas.microsoft.com/office/drawing/2014/main" id="{769D8FD4-19FF-7B54-3441-EA8F91D84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367" y="1138517"/>
            <a:ext cx="3085805" cy="5521596"/>
          </a:xfrm>
          <a:prstGeom prst="roundRect">
            <a:avLst>
              <a:gd name="adj" fmla="val 725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39FB4DC-7F7A-4FEA-D640-6B8B9D1D14FF}"/>
              </a:ext>
            </a:extLst>
          </p:cNvPr>
          <p:cNvSpPr txBox="1"/>
          <p:nvPr/>
        </p:nvSpPr>
        <p:spPr>
          <a:xfrm>
            <a:off x="2056278" y="3657600"/>
            <a:ext cx="66305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</a:t>
            </a:r>
            <a:r>
              <a:rPr lang="en" sz="2000" b="1" dirty="0"/>
              <a:t> faapei o le faisalamo, e tatau ona sa’oloto o tatou lagona nutimomoia e tatalo atu ai </a:t>
            </a:r>
            <a:r>
              <a:rPr lang="en-US" sz="2000" b="1" dirty="0"/>
              <a:t>i le Atua. Ia tatou tuuina atu le mea moni e faapei ona tatou ola ai. </a:t>
            </a:r>
            <a:r>
              <a:rPr lang="en" sz="2000" b="1" dirty="0"/>
              <a:t>Ia tatou iloa e mafai ona Ia aveesea </a:t>
            </a:r>
            <a:r>
              <a:rPr lang="en-US" sz="2000" b="1" dirty="0"/>
              <a:t>i tatou mai ni tulaga sili ona faigata </a:t>
            </a:r>
            <a:r>
              <a:rPr lang="en" sz="2000" b="1" dirty="0"/>
              <a:t>(Salamo 44:1-8), e tusa lava pe tatou te le malamalama pe aisea Na te le faia ai </a:t>
            </a:r>
            <a:r>
              <a:rPr lang="en-US" sz="2000" b="1" dirty="0"/>
              <a:t>i le taimi nei.</a:t>
            </a:r>
            <a:endParaRPr lang="en" sz="2000" b="1" dirty="0"/>
          </a:p>
        </p:txBody>
      </p:sp>
      <p:pic>
        <p:nvPicPr>
          <p:cNvPr id="14" name="Imagen 13" descr="Imagen que contiene texto, foto, viendo, hombre&#10;&#10;Descripción generada automáticamente">
            <a:extLst>
              <a:ext uri="{FF2B5EF4-FFF2-40B4-BE49-F238E27FC236}">
                <a16:creationId xmlns:a16="http://schemas.microsoft.com/office/drawing/2014/main" id="{EABA8A78-095D-30BC-AB36-35DD8AA9B7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08" y="3693695"/>
            <a:ext cx="1760477" cy="2869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BF85413-DFD7-2CC2-22BC-06E6FA03CC3E}"/>
              </a:ext>
            </a:extLst>
          </p:cNvPr>
          <p:cNvSpPr txBox="1"/>
          <p:nvPr/>
        </p:nvSpPr>
        <p:spPr>
          <a:xfrm>
            <a:off x="199406" y="2489506"/>
            <a:ext cx="847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</a:t>
            </a:r>
            <a:r>
              <a:rPr lang="en" sz="2000" b="1" dirty="0"/>
              <a:t> le’i faatuai le faisalamo e faia faapea. Sa faoa tagata o Isaraelu, ave faatagataotauaina ma fasiotia. Ma e leai se mea sa latou faia e tatau ai lea tulaga! Latou te le’i liliuese mai le Atua pe agasala foi ia te Ia (Salamo 44:9-19).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6B5B9E-A68A-0F63-EE31-403542C33F50}"/>
              </a:ext>
            </a:extLst>
          </p:cNvPr>
          <p:cNvSpPr txBox="1"/>
          <p:nvPr/>
        </p:nvSpPr>
        <p:spPr>
          <a:xfrm>
            <a:off x="199408" y="1797747"/>
            <a:ext cx="81505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tonu e ioeina, pe leai foi. </a:t>
            </a:r>
            <a:r>
              <a:rPr lang="en-US" sz="2000" b="1" dirty="0"/>
              <a:t>A</a:t>
            </a:r>
            <a:r>
              <a:rPr lang="en" sz="2000" b="1" dirty="0"/>
              <a:t>e, pe afai o lea, e mafai ona e faailoa atu </a:t>
            </a:r>
            <a:r>
              <a:rPr lang="en-US" sz="2000" b="1" dirty="0"/>
              <a:t>i se tatalo, e tusa lava pe faalaua’itele pe na’o oe foi</a:t>
            </a:r>
            <a:r>
              <a:rPr lang="en" sz="2000" b="1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91AC39-319B-8200-3F1C-1D0579A2034B}"/>
              </a:ext>
            </a:extLst>
          </p:cNvPr>
          <p:cNvSpPr txBox="1"/>
          <p:nvPr/>
        </p:nvSpPr>
        <p:spPr>
          <a:xfrm>
            <a:off x="2056277" y="5582652"/>
            <a:ext cx="68230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e sili </a:t>
            </a:r>
            <a:r>
              <a:rPr lang="en-US" sz="2000" b="1" dirty="0"/>
              <a:t>i mea uma</a:t>
            </a:r>
            <a:r>
              <a:rPr lang="en" sz="2000" b="1" dirty="0"/>
              <a:t>, aua lava nei o tatou masalosalo, e tusa lava pe o</a:t>
            </a:r>
            <a:r>
              <a:rPr lang="en-US" sz="2000" b="1" dirty="0"/>
              <a:t>i le ogatotonu o faafitauli ma faigata, e alofa ma alofa mutimutivale lava le Atua</a:t>
            </a:r>
            <a:r>
              <a:rPr lang="en" sz="2000" b="1" dirty="0"/>
              <a:t> (Salamo 44:26).</a:t>
            </a:r>
          </a:p>
        </p:txBody>
      </p:sp>
    </p:spTree>
    <p:extLst>
      <p:ext uri="{BB962C8B-B14F-4D97-AF65-F5344CB8AC3E}">
        <p14:creationId xmlns:p14="http://schemas.microsoft.com/office/powerpoint/2010/main" val="19693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2C0EA7-C936-EB0E-06CD-1060A55E2871}"/>
              </a:ext>
            </a:extLst>
          </p:cNvPr>
          <p:cNvSpPr txBox="1"/>
          <p:nvPr/>
        </p:nvSpPr>
        <p:spPr>
          <a:xfrm>
            <a:off x="0" y="-28575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TATALO I TAIMI O LE ATUATUVALE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C1AC2D-2D46-830E-D422-704850D5C5B1}"/>
              </a:ext>
            </a:extLst>
          </p:cNvPr>
          <p:cNvSpPr txBox="1"/>
          <p:nvPr/>
        </p:nvSpPr>
        <p:spPr>
          <a:xfrm>
            <a:off x="5312470" y="667435"/>
            <a:ext cx="6879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Aua nei e taumamao ia te Au, aua ua latalata mai le puapuaga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aua e leai se fesoasoani mai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22:11)</a:t>
            </a:r>
            <a:endParaRPr lang="es-E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5D2A46-FB8E-91FF-8A2E-F555C37F5CDD}"/>
              </a:ext>
            </a:extLst>
          </p:cNvPr>
          <p:cNvSpPr txBox="1"/>
          <p:nvPr/>
        </p:nvSpPr>
        <p:spPr>
          <a:xfrm>
            <a:off x="4523875" y="1371599"/>
            <a:ext cx="7528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se v</a:t>
            </a:r>
            <a:r>
              <a:rPr lang="en" sz="2000" b="1" dirty="0"/>
              <a:t>a’aiga faale-mafaufau o loo tatalo Iesu </a:t>
            </a:r>
            <a:r>
              <a:rPr lang="en-US" sz="2000" b="1" dirty="0"/>
              <a:t>i upu o loo i le Salamo </a:t>
            </a:r>
            <a:r>
              <a:rPr lang="en" sz="2000" b="1" dirty="0"/>
              <a:t>22:1, a’o loo tautau lona tino </a:t>
            </a:r>
            <a:r>
              <a:rPr lang="en-US" sz="2000" b="1" dirty="0"/>
              <a:t>i luga o le satauro</a:t>
            </a:r>
            <a:r>
              <a:rPr lang="en" sz="2000" b="1" dirty="0"/>
              <a:t> (Salamo 22:14); ua tu’ia Ona lima ma Ona vae (Salamo 22:16); o loo siosiomia e le vao o tagata taufaamata’u (Salamo 22:7-8); o loo vaaia fitafita o tufatufa </a:t>
            </a:r>
            <a:r>
              <a:rPr lang="en-US" sz="2000" b="1" dirty="0"/>
              <a:t>i ona ofu </a:t>
            </a:r>
            <a:r>
              <a:rPr lang="en" sz="2000" b="1" dirty="0"/>
              <a:t>(Salamo 22:18); galala </a:t>
            </a:r>
            <a:r>
              <a:rPr lang="en-US" sz="2000" b="1" dirty="0"/>
              <a:t>i le fia inu</a:t>
            </a:r>
            <a:r>
              <a:rPr lang="en" sz="2000" b="1" dirty="0"/>
              <a:t>, a’o faatalitali ma le atuatuvale </a:t>
            </a:r>
            <a:r>
              <a:rPr lang="en-US" sz="2000" b="1" dirty="0"/>
              <a:t>i le taimi o Lona maliu</a:t>
            </a:r>
            <a:r>
              <a:rPr lang="en" sz="2000" b="1" dirty="0"/>
              <a:t> (Salamo 22:15); … </a:t>
            </a:r>
          </a:p>
        </p:txBody>
      </p:sp>
      <p:pic>
        <p:nvPicPr>
          <p:cNvPr id="4" name="Imagen 3" descr="Imagen que contiene pasto, hombre, agua, gente&#10;&#10;Descripción generada automáticamente">
            <a:extLst>
              <a:ext uri="{FF2B5EF4-FFF2-40B4-BE49-F238E27FC236}">
                <a16:creationId xmlns:a16="http://schemas.microsoft.com/office/drawing/2014/main" id="{075D47EB-BE52-C62A-D825-FBFB4A787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76" y="2677610"/>
            <a:ext cx="2318498" cy="2604253"/>
          </a:xfrm>
          <a:prstGeom prst="snip2DiagRect">
            <a:avLst>
              <a:gd name="adj1" fmla="val 14797"/>
              <a:gd name="adj2" fmla="val 271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5CAC6CE0-5B03-32BC-333D-3F1CFD466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758" y="2677610"/>
            <a:ext cx="1816768" cy="14119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exterior, grupo, hombre, parado&#10;&#10;Descripción generada automáticamente">
            <a:extLst>
              <a:ext uri="{FF2B5EF4-FFF2-40B4-BE49-F238E27FC236}">
                <a16:creationId xmlns:a16="http://schemas.microsoft.com/office/drawing/2014/main" id="{8D4B150C-71C6-30F3-83F8-35B38635D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76" y="727301"/>
            <a:ext cx="1882629" cy="2524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hecho de madera, tabla, montaña, mujer&#10;&#10;Descripción generada automáticamente">
            <a:extLst>
              <a:ext uri="{FF2B5EF4-FFF2-40B4-BE49-F238E27FC236}">
                <a16:creationId xmlns:a16="http://schemas.microsoft.com/office/drawing/2014/main" id="{03F42DE9-7737-D90D-08A5-3165A41079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536" y="727301"/>
            <a:ext cx="2338086" cy="1814513"/>
          </a:xfrm>
          <a:prstGeom prst="snip2DiagRect">
            <a:avLst>
              <a:gd name="adj1" fmla="val 1784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6147A9-DE7E-FBE1-9225-31D188325FC1}"/>
              </a:ext>
            </a:extLst>
          </p:cNvPr>
          <p:cNvSpPr txBox="1"/>
          <p:nvPr/>
        </p:nvSpPr>
        <p:spPr>
          <a:xfrm>
            <a:off x="2550695" y="4162926"/>
            <a:ext cx="77483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 taimi faapea, o loo a’oa’o mai ai i tatou i Salamo ina ia tatalo, vaai </a:t>
            </a:r>
            <a:r>
              <a:rPr lang="en-US" sz="2000" b="1" dirty="0"/>
              <a:t>i luma atu o se tulaga mafatia o loo e i ai, ma ia vaai ma le faatuatua i le toe fuata’ina o tatou olaga. Vaai ma le faatuatua i le taimi o le a tatou toe foi atu ai e vivii atu i le Atua i le olioli ma le fiafia</a:t>
            </a:r>
            <a:r>
              <a:rPr lang="en" sz="2000" b="1" dirty="0"/>
              <a:t> (Salamo 22:25-26).</a:t>
            </a:r>
          </a:p>
        </p:txBody>
      </p:sp>
      <p:pic>
        <p:nvPicPr>
          <p:cNvPr id="20" name="Imagen 1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CBD2338-1EEE-A240-C3D8-635139036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284" y="4138863"/>
            <a:ext cx="1648739" cy="254508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Un grupo de personas sentadas en una cama&#10;&#10;Descripción generada automáticamente">
            <a:extLst>
              <a:ext uri="{FF2B5EF4-FFF2-40B4-BE49-F238E27FC236}">
                <a16:creationId xmlns:a16="http://schemas.microsoft.com/office/drawing/2014/main" id="{9966843E-D31D-B48E-795A-8F772A77D2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92" y="5426242"/>
            <a:ext cx="1644382" cy="127730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5228EEC-60C1-A250-0F0E-89207B130ABC}"/>
              </a:ext>
            </a:extLst>
          </p:cNvPr>
          <p:cNvSpPr txBox="1"/>
          <p:nvPr/>
        </p:nvSpPr>
        <p:spPr>
          <a:xfrm>
            <a:off x="4487779" y="3344779"/>
            <a:ext cx="7564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Atonu e l</a:t>
            </a:r>
            <a:r>
              <a:rPr lang="en-US" sz="2000" b="1" dirty="0"/>
              <a:t>ē </a:t>
            </a:r>
            <a:r>
              <a:rPr lang="en" sz="2000" b="1" dirty="0"/>
              <a:t>pei ou tiga e faapei o tiga na oo ia Iesu, ae mautinoa lava sa e lagonaina, faapei o Ia, sa atuatuvale ma tiga </a:t>
            </a:r>
            <a:r>
              <a:rPr lang="en-US" sz="2000" b="1" dirty="0"/>
              <a:t>i se taimi.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C8A83C-6647-830D-7EA3-04969F07C84A}"/>
              </a:ext>
            </a:extLst>
          </p:cNvPr>
          <p:cNvSpPr txBox="1"/>
          <p:nvPr/>
        </p:nvSpPr>
        <p:spPr>
          <a:xfrm>
            <a:off x="1925053" y="5558590"/>
            <a:ext cx="84702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 taimi o le atuatuvale, e mafai ai ona tatou mautinoa o loo faafofogaina </a:t>
            </a:r>
            <a:r>
              <a:rPr lang="en-US" sz="2000" b="1" dirty="0"/>
              <a:t>i tatou e le Atua. E</a:t>
            </a:r>
            <a:r>
              <a:rPr lang="en" sz="2000" b="1" dirty="0"/>
              <a:t> manatu mai o Ia </a:t>
            </a:r>
            <a:r>
              <a:rPr lang="en-US" sz="2000" b="1" dirty="0"/>
              <a:t>i o tatou puapuaga ma silasila mai i a’i tatou, </a:t>
            </a:r>
            <a:r>
              <a:rPr lang="en" sz="2000" b="1" dirty="0"/>
              <a:t>e ui ina tatou te le o va’ai atu ia te Ia (Salamo 22:24).</a:t>
            </a:r>
          </a:p>
        </p:txBody>
      </p:sp>
    </p:spTree>
    <p:extLst>
      <p:ext uri="{BB962C8B-B14F-4D97-AF65-F5344CB8AC3E}">
        <p14:creationId xmlns:p14="http://schemas.microsoft.com/office/powerpoint/2010/main" val="30678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714D3D3-30F8-B9F3-F211-80492D7A7604}"/>
              </a:ext>
            </a:extLst>
          </p:cNvPr>
          <p:cNvSpPr txBox="1"/>
          <p:nvPr/>
        </p:nvSpPr>
        <p:spPr>
          <a:xfrm>
            <a:off x="-1" y="0"/>
            <a:ext cx="100704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TATALO I LE VA O LE MASALOSALO MA LE FAAMOEMOE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E59890-1D71-0BB7-C77A-6BC017AF81F5}"/>
              </a:ext>
            </a:extLst>
          </p:cNvPr>
          <p:cNvSpPr txBox="1"/>
          <p:nvPr/>
        </p:nvSpPr>
        <p:spPr>
          <a:xfrm>
            <a:off x="1375801" y="637674"/>
            <a:ext cx="683110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“Ieova e, e te faagalogalo pea lava ia te a’u se’ia afea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? E te ‘alo Ou fofoga ia te a’u se’ia afea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?"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(Salamo 13:1)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406B6-951C-D702-19F6-0281C1477DCF}"/>
              </a:ext>
            </a:extLst>
          </p:cNvPr>
          <p:cNvSpPr txBox="1"/>
          <p:nvPr/>
        </p:nvSpPr>
        <p:spPr>
          <a:xfrm>
            <a:off x="85164" y="1576137"/>
            <a:ext cx="979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U</a:t>
            </a:r>
            <a:r>
              <a:rPr lang="en" b="1" dirty="0"/>
              <a:t>a galo ea a’u </a:t>
            </a:r>
            <a:r>
              <a:rPr lang="en-US" b="1" dirty="0"/>
              <a:t>i le Atua</a:t>
            </a:r>
            <a:r>
              <a:rPr lang="en" b="1" dirty="0"/>
              <a:t>? </a:t>
            </a:r>
            <a:r>
              <a:rPr lang="en-US" b="1" dirty="0"/>
              <a:t>O</a:t>
            </a:r>
            <a:r>
              <a:rPr lang="en" b="1" dirty="0"/>
              <a:t> nisi taimi, tatou te ioeina lea manatu. </a:t>
            </a:r>
            <a:r>
              <a:rPr lang="en-US" b="1" dirty="0"/>
              <a:t>S</a:t>
            </a:r>
            <a:r>
              <a:rPr lang="en" b="1" dirty="0"/>
              <a:t>a matu</a:t>
            </a:r>
            <a:r>
              <a:rPr lang="en-US" b="1" dirty="0"/>
              <a:t>ā</a:t>
            </a:r>
            <a:r>
              <a:rPr lang="en" b="1" dirty="0"/>
              <a:t> manino le faamatalaina e le fai-salamo. </a:t>
            </a:r>
            <a:r>
              <a:rPr lang="en-US" b="1" dirty="0"/>
              <a:t>A</a:t>
            </a:r>
            <a:r>
              <a:rPr lang="en" b="1" dirty="0"/>
              <a:t>e na ia laasia lava tua atu o masalosaloga ma faaalia </a:t>
            </a:r>
            <a:r>
              <a:rPr lang="en-US" b="1" dirty="0"/>
              <a:t>mai i a’i tatou lona</a:t>
            </a:r>
            <a:r>
              <a:rPr lang="en" b="1" dirty="0"/>
              <a:t> faamoemoe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BE31EE3-7FC2-53D0-0852-07BCCDE53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032178"/>
              </p:ext>
            </p:extLst>
          </p:nvPr>
        </p:nvGraphicFramePr>
        <p:xfrm>
          <a:off x="218515" y="2132483"/>
          <a:ext cx="11659720" cy="326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5FEAE7E-879E-5FB1-F952-AB0A078C3A83}"/>
              </a:ext>
            </a:extLst>
          </p:cNvPr>
          <p:cNvSpPr txBox="1"/>
          <p:nvPr/>
        </p:nvSpPr>
        <p:spPr>
          <a:xfrm>
            <a:off x="1857374" y="5354053"/>
            <a:ext cx="1030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 a masalosalo, e tatau ona tatou ole atu </a:t>
            </a:r>
            <a:r>
              <a:rPr lang="en-US" b="1" dirty="0"/>
              <a:t>i le Agaga ia</a:t>
            </a:r>
            <a:r>
              <a:rPr lang="en" b="1" dirty="0"/>
              <a:t> “faamalamalamaina o tatou mata,” o lona uiga, ia fesoasoani </a:t>
            </a:r>
            <a:r>
              <a:rPr lang="en-US" b="1" dirty="0"/>
              <a:t>i a’i tatou ia tafiesea o tatou </a:t>
            </a:r>
            <a:r>
              <a:rPr lang="en" b="1" dirty="0"/>
              <a:t>masalosaloga (Salamo 13:3).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9DC3E9-8C7C-5501-2A1E-DEAD88816F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2779" y="106438"/>
            <a:ext cx="1846345" cy="2026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C1D2E6"/>
                </a:gs>
                <a:gs pos="66000">
                  <a:srgbClr val="7BBEE0">
                    <a:alpha val="0"/>
                  </a:srgbClr>
                </a:gs>
                <a:gs pos="63000">
                  <a:srgbClr val="C1D2E6"/>
                </a:gs>
                <a:gs pos="70000">
                  <a:srgbClr val="44AEDB"/>
                </a:gs>
                <a:gs pos="100000">
                  <a:srgbClr val="44AEDB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15E9D69-A9D7-E15D-980A-D64C761C7D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64" y="5351179"/>
            <a:ext cx="1657910" cy="1400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3E536B7-FC2E-799A-FEBF-0DF6AB3AE992}"/>
              </a:ext>
            </a:extLst>
          </p:cNvPr>
          <p:cNvSpPr txBox="1"/>
          <p:nvPr/>
        </p:nvSpPr>
        <p:spPr>
          <a:xfrm>
            <a:off x="1857373" y="6059065"/>
            <a:ext cx="10306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loo faailoa mai i lenei salamo </a:t>
            </a:r>
            <a:r>
              <a:rPr lang="en-US" b="1" dirty="0"/>
              <a:t>i a’i tatou e manaomia foi ona faatulafonoina mo i tatou le galuea’ina e le Atua o tatalo. E tatau ona tatou mautinoa o </a:t>
            </a:r>
            <a:r>
              <a:rPr lang="en" b="1" dirty="0"/>
              <a:t>folafolaga o loo </a:t>
            </a:r>
            <a:r>
              <a:rPr lang="en-US" b="1" dirty="0"/>
              <a:t>i Salamo e mo i tatou foi.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97291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B46D86-8FE8-DC5D-70F7-56EB88F6FA26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TATALO MO SE TOE FUATA’INA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8BF0A0-28FC-6349-63EE-A46E5F55FDBF}"/>
              </a:ext>
            </a:extLst>
          </p:cNvPr>
          <p:cNvSpPr txBox="1"/>
          <p:nvPr/>
        </p:nvSpPr>
        <p:spPr>
          <a:xfrm>
            <a:off x="0" y="65847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Ina ia laveaiina au pele; Ia e faaola mai i Lou aao taumatau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ma ia E tali mai ia te a’u”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(Salamo 60:5)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11ACFE-8D1C-8AF5-15C6-2ACFCD45CD90}"/>
              </a:ext>
            </a:extLst>
          </p:cNvPr>
          <p:cNvSpPr txBox="1"/>
          <p:nvPr/>
        </p:nvSpPr>
        <p:spPr>
          <a:xfrm>
            <a:off x="5113421" y="1101538"/>
            <a:ext cx="6983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" sz="2000" b="1" dirty="0"/>
              <a:t>Salamo o auega – pe a ma le 60 – o tatalo o loo faaalia </a:t>
            </a:r>
            <a:r>
              <a:rPr lang="en-US" sz="2000" b="1" dirty="0"/>
              <a:t>i taimi o tiga faale-tino, </a:t>
            </a:r>
            <a:r>
              <a:rPr lang="en" sz="2000" b="1" dirty="0"/>
              <a:t>mafatiaga faale-mafaufau poo tiga faale-agaga (poo nei mea uma lava).</a:t>
            </a:r>
          </a:p>
        </p:txBody>
      </p:sp>
      <p:pic>
        <p:nvPicPr>
          <p:cNvPr id="8" name="Imagen 7" descr="Un grupo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66C74F48-C119-3E74-181A-B0C8069F9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024188"/>
            <a:ext cx="4744452" cy="4100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E15B6E3-D3B5-5851-29CA-E7531330C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89850"/>
              </p:ext>
            </p:extLst>
          </p:nvPr>
        </p:nvGraphicFramePr>
        <p:xfrm>
          <a:off x="197389" y="5121351"/>
          <a:ext cx="8921673" cy="1622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8A52D0C6-4F03-C0AE-7CA6-BE4946C5C8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420" y="5017168"/>
            <a:ext cx="2733675" cy="17265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1536B34-8E51-3A08-6C57-301E981B437D}"/>
              </a:ext>
            </a:extLst>
          </p:cNvPr>
          <p:cNvSpPr txBox="1"/>
          <p:nvPr/>
        </p:nvSpPr>
        <p:spPr>
          <a:xfrm>
            <a:off x="5053262" y="3604787"/>
            <a:ext cx="70434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" sz="2000" b="1" dirty="0"/>
              <a:t>O o tatou mafatiaga e fesoasoani ina ia tatou agaalofa atu </a:t>
            </a:r>
            <a:r>
              <a:rPr lang="en-US" sz="2000" b="1" dirty="0"/>
              <a:t>i a’i latou o loo mafatia, e faapei lava o le faisalamo o le, na vaai atu i le lūlūina o le lalolagi, ua aioi atu i le Atua</a:t>
            </a:r>
            <a:r>
              <a:rPr lang="en" sz="2000" b="1" dirty="0"/>
              <a:t>: “ia e fof</a:t>
            </a:r>
            <a:r>
              <a:rPr lang="en-US" sz="2000" b="1" dirty="0"/>
              <a:t>ō</a:t>
            </a:r>
            <a:r>
              <a:rPr lang="en" sz="2000" b="1" dirty="0"/>
              <a:t>ina ona gaugau, aua o loo lulu ia” (Salamo 60:2).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505695-B065-D70D-AE42-0322768507A2}"/>
              </a:ext>
            </a:extLst>
          </p:cNvPr>
          <p:cNvSpPr txBox="1"/>
          <p:nvPr/>
        </p:nvSpPr>
        <p:spPr>
          <a:xfrm>
            <a:off x="5065295" y="2860994"/>
            <a:ext cx="7031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b="1" dirty="0"/>
              <a:t>Sa l</a:t>
            </a:r>
            <a:r>
              <a:rPr lang="en" sz="2000" b="1" dirty="0"/>
              <a:t>atou fesoasoani foi </a:t>
            </a:r>
            <a:r>
              <a:rPr lang="en-US" sz="2000" b="1" dirty="0"/>
              <a:t>ia tatou malamalama o loo i le Atua le pule, ma </a:t>
            </a:r>
            <a:r>
              <a:rPr lang="en" sz="2000" b="1" dirty="0"/>
              <a:t>o le a Ia laveaiina </a:t>
            </a:r>
            <a:r>
              <a:rPr lang="en-US" sz="2000" b="1" dirty="0"/>
              <a:t>i tatou i se taimi talafeagai</a:t>
            </a:r>
            <a:r>
              <a:rPr lang="en" sz="2000" b="1" dirty="0"/>
              <a:t> </a:t>
            </a:r>
            <a:r>
              <a:rPr lang="en" b="1" dirty="0"/>
              <a:t>(Sal 60:5).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8BD3CF-0BBC-08EC-726A-E1337F0F7349}"/>
              </a:ext>
            </a:extLst>
          </p:cNvPr>
          <p:cNvSpPr txBox="1"/>
          <p:nvPr/>
        </p:nvSpPr>
        <p:spPr>
          <a:xfrm>
            <a:off x="5101389" y="2115517"/>
            <a:ext cx="69953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b="1" dirty="0"/>
              <a:t>Sa latou </a:t>
            </a:r>
            <a:r>
              <a:rPr lang="en" sz="2000" b="1" dirty="0"/>
              <a:t>fesoasoani </a:t>
            </a:r>
            <a:r>
              <a:rPr lang="en-US" sz="2000" b="1" dirty="0"/>
              <a:t>i a’i tatou ina ia nofouta, o nei mafatiaga o se vaega lea o aafiaga o le amiotonu ma le am</a:t>
            </a:r>
            <a:r>
              <a:rPr lang="en" sz="2000" b="1" dirty="0"/>
              <a:t>ioletonu.</a:t>
            </a:r>
          </a:p>
        </p:txBody>
      </p:sp>
    </p:spTree>
    <p:extLst>
      <p:ext uri="{BB962C8B-B14F-4D97-AF65-F5344CB8AC3E}">
        <p14:creationId xmlns:p14="http://schemas.microsoft.com/office/powerpoint/2010/main" val="26350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A9FA4-6C29-42F0-B579-EE43C9997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2D5A9FA4-6C29-42F0-B579-EE43C9997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E760E7-234F-4120-B395-7DD80B9AC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3BE760E7-234F-4120-B395-7DD80B9AC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5CB345-0FFD-407C-9C82-96F1B75FB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9E5CB345-0FFD-407C-9C82-96F1B75FB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7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9B44AD8-1B43-F6C6-2651-E242D499BE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85975" y="1400175"/>
            <a:ext cx="8029575" cy="545782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41FFD9-9FDC-B770-4BC8-9C6370FC8708}"/>
              </a:ext>
            </a:extLst>
          </p:cNvPr>
          <p:cNvSpPr txBox="1"/>
          <p:nvPr/>
        </p:nvSpPr>
        <p:spPr>
          <a:xfrm>
            <a:off x="2827421" y="2009273"/>
            <a:ext cx="6521116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Constantia" panose="02030602050306030303" pitchFamily="18" charset="0"/>
              </a:rPr>
              <a:t>“I nisi taimi o le a oo mai ai le pogisa ma le lotovaivai </a:t>
            </a:r>
            <a:r>
              <a:rPr lang="en-US" sz="2000" b="1" dirty="0">
                <a:latin typeface="Constantia" panose="02030602050306030303" pitchFamily="18" charset="0"/>
              </a:rPr>
              <a:t>i le agaga, ma faamata’u mai ia faate’ia ai i tatou; ae o le a le tatau ona lafoa’i ai lo tatou mautinoaga. E tatau ona taula’i atu pea la tatou vaai ia Iesu, pe lagonaina pe leai foi. E tatau ona tatou saili e faatino ma le faamaoni tiute ua iloa, ona malolo ai lea ma le fifilemu i folafolaga uma a le Atua</a:t>
            </a:r>
            <a:r>
              <a:rPr lang="en" sz="2000" b="1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Constantia" panose="02030602050306030303" pitchFamily="18" charset="0"/>
              </a:rPr>
              <a:t>Atonu e le mafai ona tatou lagonaina i le aso nei le filemu ma le olioli lea sa tatou lagonaina i le aso ua tuana’i; ae tatau ona tatou uumau i le aao o Keriso e ala i le faatuatua, ma talitonu atoatoa ia te Ia a’o i le pouliuli e faapei o loo i le malamalama</a:t>
            </a:r>
            <a:r>
              <a:rPr lang="en" sz="20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9FFBA-9FD5-7CEF-E04A-4698E79C12E8}"/>
              </a:ext>
            </a:extLst>
          </p:cNvPr>
          <p:cNvSpPr txBox="1"/>
          <p:nvPr/>
        </p:nvSpPr>
        <p:spPr>
          <a:xfrm>
            <a:off x="6731894" y="6412566"/>
            <a:ext cx="3300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(Messages to young people, pg. 102)</a:t>
            </a:r>
          </a:p>
        </p:txBody>
      </p:sp>
    </p:spTree>
    <p:extLst>
      <p:ext uri="{BB962C8B-B14F-4D97-AF65-F5344CB8AC3E}">
        <p14:creationId xmlns:p14="http://schemas.microsoft.com/office/powerpoint/2010/main" val="23434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8366</TotalTime>
  <Words>1737</Words>
  <Application>Microsoft Office PowerPoint</Application>
  <PresentationFormat>Panorámica</PresentationFormat>
  <Paragraphs>64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Calibri Light</vt:lpstr>
      <vt:lpstr>Arial</vt:lpstr>
      <vt:lpstr>Calibri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92</cp:revision>
  <dcterms:created xsi:type="dcterms:W3CDTF">2023-12-28T15:45:37Z</dcterms:created>
  <dcterms:modified xsi:type="dcterms:W3CDTF">2024-01-09T18:10:30Z</dcterms:modified>
</cp:coreProperties>
</file>