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298" r:id="rId4"/>
    <p:sldId id="301" r:id="rId5"/>
    <p:sldId id="302" r:id="rId6"/>
    <p:sldId id="303" r:id="rId7"/>
    <p:sldId id="304" r:id="rId8"/>
    <p:sldId id="305" r:id="rId9"/>
    <p:sldId id="264" r:id="rId10"/>
    <p:sldId id="299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2"/>
      <p:bold r:id="rId13"/>
      <p:italic r:id="rId14"/>
      <p:boldItalic r:id="rId15"/>
    </p:embeddedFont>
    <p:embeddedFont>
      <p:font typeface="Constantia" panose="02030602050306030303" pitchFamily="18" charset="0"/>
      <p:regular r:id="rId16"/>
      <p:bold r:id="rId17"/>
      <p:italic r:id="rId18"/>
      <p:boldItalic r:id="rId19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EEA"/>
    <a:srgbClr val="DE4FDC"/>
    <a:srgbClr val="F5F3A9"/>
    <a:srgbClr val="EDE968"/>
    <a:srgbClr val="F7CDEE"/>
    <a:srgbClr val="ED8BD9"/>
    <a:srgbClr val="E1E1FF"/>
    <a:srgbClr val="B7B7FF"/>
    <a:srgbClr val="133465"/>
    <a:srgbClr val="FFF9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35" d="100"/>
          <a:sy n="35" d="100"/>
        </p:scale>
        <p:origin x="90" y="13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DA087A-D82D-4E60-BE67-82665AEACC1A}" type="doc">
      <dgm:prSet loTypeId="urn:microsoft.com/office/officeart/2005/8/layout/vProcess5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3C6C60BD-4005-4A20-A344-C616335D3767}">
      <dgm:prSet custT="1"/>
      <dgm:spPr/>
      <dgm:t>
        <a:bodyPr/>
        <a:lstStyle/>
        <a:p>
          <a:r>
            <a:rPr lang="en-US" sz="2400" b="1" dirty="0">
              <a:solidFill>
                <a:schemeClr val="tx1"/>
              </a:solidFill>
            </a:rPr>
            <a:t>O</a:t>
          </a:r>
          <a:r>
            <a:rPr lang="en" sz="2400" b="1" dirty="0">
              <a:solidFill>
                <a:schemeClr val="tx1"/>
              </a:solidFill>
            </a:rPr>
            <a:t> le Foafoa </a:t>
          </a:r>
          <a:br>
            <a:rPr lang="es-ES" sz="2400" b="1" dirty="0">
              <a:solidFill>
                <a:schemeClr val="tx1"/>
              </a:solidFill>
            </a:rPr>
          </a:br>
          <a:r>
            <a:rPr lang="en" sz="2400" b="1" dirty="0">
              <a:solidFill>
                <a:schemeClr val="tx1"/>
              </a:solidFill>
            </a:rPr>
            <a:t>(Salamo 8; 100)</a:t>
          </a:r>
          <a:endParaRPr lang="es-ES" sz="2400" dirty="0">
            <a:solidFill>
              <a:schemeClr val="tx1"/>
            </a:solidFill>
          </a:endParaRPr>
        </a:p>
      </dgm:t>
    </dgm:pt>
    <dgm:pt modelId="{C4C3147F-FCDC-4A3D-A0E4-E97A5FC4299D}" type="parTrans" cxnId="{4A3369BC-48FC-4DAB-A02C-BB84ED004839}">
      <dgm:prSet/>
      <dgm:spPr/>
      <dgm:t>
        <a:bodyPr/>
        <a:lstStyle/>
        <a:p>
          <a:endParaRPr lang="es-ES" sz="2400"/>
        </a:p>
      </dgm:t>
    </dgm:pt>
    <dgm:pt modelId="{5817058A-BC62-4041-B86A-865006A03865}" type="sibTrans" cxnId="{4A3369BC-48FC-4DAB-A02C-BB84ED004839}">
      <dgm:prSet custT="1"/>
      <dgm:spPr>
        <a:solidFill>
          <a:schemeClr val="accent4">
            <a:tint val="40000"/>
            <a:hueOff val="0"/>
            <a:satOff val="0"/>
            <a:lumOff val="0"/>
          </a:schemeClr>
        </a:solidFill>
      </dgm:spPr>
      <dgm:t>
        <a:bodyPr/>
        <a:lstStyle/>
        <a:p>
          <a:endParaRPr lang="es-ES" sz="2400"/>
        </a:p>
      </dgm:t>
    </dgm:pt>
    <dgm:pt modelId="{99A9EE0C-88B7-4D8C-926C-3A7B69EDD854}">
      <dgm:prSet custT="1"/>
      <dgm:spPr/>
      <dgm:t>
        <a:bodyPr/>
        <a:lstStyle/>
        <a:p>
          <a:r>
            <a:rPr lang="en" sz="2400" b="1" dirty="0">
              <a:solidFill>
                <a:schemeClr val="tx1"/>
              </a:solidFill>
            </a:rPr>
            <a:t>O le Tupu </a:t>
          </a:r>
          <a:br>
            <a:rPr lang="es-ES" sz="2400" b="1" dirty="0">
              <a:solidFill>
                <a:schemeClr val="tx1"/>
              </a:solidFill>
            </a:rPr>
          </a:br>
          <a:r>
            <a:rPr lang="en" sz="2400" b="1" dirty="0">
              <a:solidFill>
                <a:schemeClr val="tx1"/>
              </a:solidFill>
            </a:rPr>
            <a:t>(Salamo 97)</a:t>
          </a:r>
          <a:endParaRPr lang="es-ES" sz="2400" dirty="0">
            <a:solidFill>
              <a:schemeClr val="tx1"/>
            </a:solidFill>
          </a:endParaRPr>
        </a:p>
      </dgm:t>
    </dgm:pt>
    <dgm:pt modelId="{3B3D0EBE-A124-4469-806F-49DDF545AB37}" type="parTrans" cxnId="{C06610F4-C15F-4514-9AEE-031EE24398B4}">
      <dgm:prSet/>
      <dgm:spPr/>
      <dgm:t>
        <a:bodyPr/>
        <a:lstStyle/>
        <a:p>
          <a:endParaRPr lang="es-ES" sz="2400"/>
        </a:p>
      </dgm:t>
    </dgm:pt>
    <dgm:pt modelId="{45AAFF66-C748-4E94-8B58-FC9D2274ED2E}" type="sibTrans" cxnId="{C06610F4-C15F-4514-9AEE-031EE24398B4}">
      <dgm:prSet custT="1"/>
      <dgm:spPr>
        <a:solidFill>
          <a:schemeClr val="accent4">
            <a:tint val="40000"/>
            <a:hueOff val="-1068779"/>
            <a:satOff val="-26208"/>
            <a:lumOff val="-2185"/>
          </a:schemeClr>
        </a:solidFill>
      </dgm:spPr>
      <dgm:t>
        <a:bodyPr/>
        <a:lstStyle/>
        <a:p>
          <a:endParaRPr lang="es-ES" sz="2400"/>
        </a:p>
      </dgm:t>
    </dgm:pt>
    <dgm:pt modelId="{577902FB-BD4E-4FCB-B1B9-361B7C479B37}">
      <dgm:prSet custT="1"/>
      <dgm:spPr/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 le Faamasino </a:t>
          </a:r>
          <a:br>
            <a: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(Salamo 75)</a:t>
          </a:r>
          <a:endParaRPr lang="es-E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60DD371-30A1-4456-BA00-D520B2D1D5B1}" type="parTrans" cxnId="{17E2B932-8A32-46BD-AA83-F39AC629A930}">
      <dgm:prSet/>
      <dgm:spPr/>
      <dgm:t>
        <a:bodyPr/>
        <a:lstStyle/>
        <a:p>
          <a:endParaRPr lang="es-ES" sz="2400"/>
        </a:p>
      </dgm:t>
    </dgm:pt>
    <dgm:pt modelId="{62CDD6DF-3F47-48F3-BFFF-FA626D0B49BB}" type="sibTrans" cxnId="{17E2B932-8A32-46BD-AA83-F39AC629A930}">
      <dgm:prSet custT="1"/>
      <dgm:spPr>
        <a:solidFill>
          <a:schemeClr val="accent4">
            <a:tint val="40000"/>
            <a:hueOff val="-2137557"/>
            <a:satOff val="-52416"/>
            <a:lumOff val="-4369"/>
          </a:schemeClr>
        </a:solidFill>
      </dgm:spPr>
      <dgm:t>
        <a:bodyPr/>
        <a:lstStyle/>
        <a:p>
          <a:endParaRPr lang="es-ES" sz="2400"/>
        </a:p>
      </dgm:t>
    </dgm:pt>
    <dgm:pt modelId="{2A200E43-2F7B-4C5F-9635-0CE810177598}">
      <dgm:prSet custT="1"/>
      <dgm:spPr/>
      <dgm:t>
        <a:bodyPr/>
        <a:lstStyle/>
        <a:p>
          <a:r>
            <a: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 le Tulafono</a:t>
          </a:r>
          <a:br>
            <a: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(Salamo 25)</a:t>
          </a:r>
          <a:endParaRPr lang="es-E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2BABB73-183F-4224-B3E5-2D864180BCE1}" type="parTrans" cxnId="{CE231720-72E9-4B0E-8F62-2820DCBB5874}">
      <dgm:prSet/>
      <dgm:spPr/>
      <dgm:t>
        <a:bodyPr/>
        <a:lstStyle/>
        <a:p>
          <a:endParaRPr lang="es-ES" sz="2400"/>
        </a:p>
      </dgm:t>
    </dgm:pt>
    <dgm:pt modelId="{B27E5B06-7C19-40FA-85B1-5A76D5AF31AE}" type="sibTrans" cxnId="{CE231720-72E9-4B0E-8F62-2820DCBB5874}">
      <dgm:prSet/>
      <dgm:spPr/>
      <dgm:t>
        <a:bodyPr/>
        <a:lstStyle/>
        <a:p>
          <a:endParaRPr lang="es-ES" sz="2400"/>
        </a:p>
      </dgm:t>
    </dgm:pt>
    <dgm:pt modelId="{A3A7DC42-3F28-4CC8-9462-59D3BE04B117}">
      <dgm:prSet custT="1"/>
      <dgm:spPr/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 le feagaiga </a:t>
          </a:r>
          <a:br>
            <a: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(Salamo 7; 105)</a:t>
          </a:r>
          <a:endParaRPr lang="es-E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89AF888-035D-4D0A-80D9-147BB2F001E7}" type="parTrans" cxnId="{298BA080-4059-4480-9E06-0610A8C222CC}">
      <dgm:prSet/>
      <dgm:spPr/>
      <dgm:t>
        <a:bodyPr/>
        <a:lstStyle/>
        <a:p>
          <a:endParaRPr lang="es-ES" sz="2400"/>
        </a:p>
      </dgm:t>
    </dgm:pt>
    <dgm:pt modelId="{352505B0-9170-43F5-A66E-467912770D2E}" type="sibTrans" cxnId="{298BA080-4059-4480-9E06-0610A8C222CC}">
      <dgm:prSet custT="1"/>
      <dgm:spPr>
        <a:solidFill>
          <a:schemeClr val="accent4">
            <a:tint val="40000"/>
            <a:hueOff val="-3206336"/>
            <a:satOff val="-78624"/>
            <a:lumOff val="-6554"/>
          </a:schemeClr>
        </a:solidFill>
      </dgm:spPr>
      <dgm:t>
        <a:bodyPr/>
        <a:lstStyle/>
        <a:p>
          <a:endParaRPr lang="es-ES" sz="2400"/>
        </a:p>
      </dgm:t>
    </dgm:pt>
    <dgm:pt modelId="{F73E09C4-6A67-4189-99E5-CA6D88644B6E}" type="pres">
      <dgm:prSet presAssocID="{C0DA087A-D82D-4E60-BE67-82665AEACC1A}" presName="outerComposite" presStyleCnt="0">
        <dgm:presLayoutVars>
          <dgm:chMax val="5"/>
          <dgm:dir/>
          <dgm:resizeHandles val="exact"/>
        </dgm:presLayoutVars>
      </dgm:prSet>
      <dgm:spPr/>
    </dgm:pt>
    <dgm:pt modelId="{F5C6AE69-0CBA-4EA4-AD56-F3DD0F7ED8B6}" type="pres">
      <dgm:prSet presAssocID="{C0DA087A-D82D-4E60-BE67-82665AEACC1A}" presName="dummyMaxCanvas" presStyleCnt="0">
        <dgm:presLayoutVars/>
      </dgm:prSet>
      <dgm:spPr/>
    </dgm:pt>
    <dgm:pt modelId="{F67C3929-C4E9-419C-B7C9-EF34B7EA09EA}" type="pres">
      <dgm:prSet presAssocID="{C0DA087A-D82D-4E60-BE67-82665AEACC1A}" presName="FiveNodes_1" presStyleLbl="node1" presStyleIdx="0" presStyleCnt="5">
        <dgm:presLayoutVars>
          <dgm:bulletEnabled val="1"/>
        </dgm:presLayoutVars>
      </dgm:prSet>
      <dgm:spPr/>
    </dgm:pt>
    <dgm:pt modelId="{CE68FB93-FAC0-4BDA-BC0F-FA6FF56C5398}" type="pres">
      <dgm:prSet presAssocID="{C0DA087A-D82D-4E60-BE67-82665AEACC1A}" presName="FiveNodes_2" presStyleLbl="node1" presStyleIdx="1" presStyleCnt="5">
        <dgm:presLayoutVars>
          <dgm:bulletEnabled val="1"/>
        </dgm:presLayoutVars>
      </dgm:prSet>
      <dgm:spPr/>
    </dgm:pt>
    <dgm:pt modelId="{29770A68-973F-4A4A-85EC-1B9F039CFE7B}" type="pres">
      <dgm:prSet presAssocID="{C0DA087A-D82D-4E60-BE67-82665AEACC1A}" presName="FiveNodes_3" presStyleLbl="node1" presStyleIdx="2" presStyleCnt="5">
        <dgm:presLayoutVars>
          <dgm:bulletEnabled val="1"/>
        </dgm:presLayoutVars>
      </dgm:prSet>
      <dgm:spPr/>
    </dgm:pt>
    <dgm:pt modelId="{CB2B415C-9A1C-47DA-934C-DC28687D17F6}" type="pres">
      <dgm:prSet presAssocID="{C0DA087A-D82D-4E60-BE67-82665AEACC1A}" presName="FiveNodes_4" presStyleLbl="node1" presStyleIdx="3" presStyleCnt="5">
        <dgm:presLayoutVars>
          <dgm:bulletEnabled val="1"/>
        </dgm:presLayoutVars>
      </dgm:prSet>
      <dgm:spPr/>
    </dgm:pt>
    <dgm:pt modelId="{B21C7DF2-F515-4C14-85BA-D39642A17517}" type="pres">
      <dgm:prSet presAssocID="{C0DA087A-D82D-4E60-BE67-82665AEACC1A}" presName="FiveNodes_5" presStyleLbl="node1" presStyleIdx="4" presStyleCnt="5">
        <dgm:presLayoutVars>
          <dgm:bulletEnabled val="1"/>
        </dgm:presLayoutVars>
      </dgm:prSet>
      <dgm:spPr/>
    </dgm:pt>
    <dgm:pt modelId="{3BB5368C-75B6-444E-AD48-6EC3509221DC}" type="pres">
      <dgm:prSet presAssocID="{C0DA087A-D82D-4E60-BE67-82665AEACC1A}" presName="FiveConn_1-2" presStyleLbl="fgAccFollowNode1" presStyleIdx="0" presStyleCnt="4">
        <dgm:presLayoutVars>
          <dgm:bulletEnabled val="1"/>
        </dgm:presLayoutVars>
      </dgm:prSet>
      <dgm:spPr/>
    </dgm:pt>
    <dgm:pt modelId="{78472465-9486-4F8A-9080-4F43605CBBA7}" type="pres">
      <dgm:prSet presAssocID="{C0DA087A-D82D-4E60-BE67-82665AEACC1A}" presName="FiveConn_2-3" presStyleLbl="fgAccFollowNode1" presStyleIdx="1" presStyleCnt="4">
        <dgm:presLayoutVars>
          <dgm:bulletEnabled val="1"/>
        </dgm:presLayoutVars>
      </dgm:prSet>
      <dgm:spPr/>
    </dgm:pt>
    <dgm:pt modelId="{FDE3A655-EDCD-4930-9C11-43976A0F8569}" type="pres">
      <dgm:prSet presAssocID="{C0DA087A-D82D-4E60-BE67-82665AEACC1A}" presName="FiveConn_3-4" presStyleLbl="fgAccFollowNode1" presStyleIdx="2" presStyleCnt="4">
        <dgm:presLayoutVars>
          <dgm:bulletEnabled val="1"/>
        </dgm:presLayoutVars>
      </dgm:prSet>
      <dgm:spPr/>
    </dgm:pt>
    <dgm:pt modelId="{061469E3-18D5-48E2-9A95-FBDF07965370}" type="pres">
      <dgm:prSet presAssocID="{C0DA087A-D82D-4E60-BE67-82665AEACC1A}" presName="FiveConn_4-5" presStyleLbl="fgAccFollowNode1" presStyleIdx="3" presStyleCnt="4">
        <dgm:presLayoutVars>
          <dgm:bulletEnabled val="1"/>
        </dgm:presLayoutVars>
      </dgm:prSet>
      <dgm:spPr/>
    </dgm:pt>
    <dgm:pt modelId="{B5986947-CE0A-43ED-84FC-6D15CBDCC0DF}" type="pres">
      <dgm:prSet presAssocID="{C0DA087A-D82D-4E60-BE67-82665AEACC1A}" presName="FiveNodes_1_text" presStyleLbl="node1" presStyleIdx="4" presStyleCnt="5">
        <dgm:presLayoutVars>
          <dgm:bulletEnabled val="1"/>
        </dgm:presLayoutVars>
      </dgm:prSet>
      <dgm:spPr/>
    </dgm:pt>
    <dgm:pt modelId="{5443CBAE-0ED3-4156-84BE-5E8D71D92620}" type="pres">
      <dgm:prSet presAssocID="{C0DA087A-D82D-4E60-BE67-82665AEACC1A}" presName="FiveNodes_2_text" presStyleLbl="node1" presStyleIdx="4" presStyleCnt="5">
        <dgm:presLayoutVars>
          <dgm:bulletEnabled val="1"/>
        </dgm:presLayoutVars>
      </dgm:prSet>
      <dgm:spPr/>
    </dgm:pt>
    <dgm:pt modelId="{431EA521-8FE1-4A26-AFAB-68EF45053927}" type="pres">
      <dgm:prSet presAssocID="{C0DA087A-D82D-4E60-BE67-82665AEACC1A}" presName="FiveNodes_3_text" presStyleLbl="node1" presStyleIdx="4" presStyleCnt="5">
        <dgm:presLayoutVars>
          <dgm:bulletEnabled val="1"/>
        </dgm:presLayoutVars>
      </dgm:prSet>
      <dgm:spPr/>
    </dgm:pt>
    <dgm:pt modelId="{98993260-FF11-438F-A71A-BA54D31D95CF}" type="pres">
      <dgm:prSet presAssocID="{C0DA087A-D82D-4E60-BE67-82665AEACC1A}" presName="FiveNodes_4_text" presStyleLbl="node1" presStyleIdx="4" presStyleCnt="5">
        <dgm:presLayoutVars>
          <dgm:bulletEnabled val="1"/>
        </dgm:presLayoutVars>
      </dgm:prSet>
      <dgm:spPr/>
    </dgm:pt>
    <dgm:pt modelId="{70F71F74-8E88-4453-90C9-2A210F67CEAE}" type="pres">
      <dgm:prSet presAssocID="{C0DA087A-D82D-4E60-BE67-82665AEACC1A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CE231720-72E9-4B0E-8F62-2820DCBB5874}" srcId="{C0DA087A-D82D-4E60-BE67-82665AEACC1A}" destId="{2A200E43-2F7B-4C5F-9635-0CE810177598}" srcOrd="4" destOrd="0" parTransId="{02BABB73-183F-4224-B3E5-2D864180BCE1}" sibTransId="{B27E5B06-7C19-40FA-85B1-5A76D5AF31AE}"/>
    <dgm:cxn modelId="{17E2B932-8A32-46BD-AA83-F39AC629A930}" srcId="{C0DA087A-D82D-4E60-BE67-82665AEACC1A}" destId="{577902FB-BD4E-4FCB-B1B9-361B7C479B37}" srcOrd="2" destOrd="0" parTransId="{E60DD371-30A1-4456-BA00-D520B2D1D5B1}" sibTransId="{62CDD6DF-3F47-48F3-BFFF-FA626D0B49BB}"/>
    <dgm:cxn modelId="{1DB9A466-DD99-457B-9BA8-4900B2ED88BA}" type="presOf" srcId="{577902FB-BD4E-4FCB-B1B9-361B7C479B37}" destId="{431EA521-8FE1-4A26-AFAB-68EF45053927}" srcOrd="1" destOrd="0" presId="urn:microsoft.com/office/officeart/2005/8/layout/vProcess5"/>
    <dgm:cxn modelId="{1D3EC066-DDB7-454B-B1B2-1F4E72D8247E}" type="presOf" srcId="{C0DA087A-D82D-4E60-BE67-82665AEACC1A}" destId="{F73E09C4-6A67-4189-99E5-CA6D88644B6E}" srcOrd="0" destOrd="0" presId="urn:microsoft.com/office/officeart/2005/8/layout/vProcess5"/>
    <dgm:cxn modelId="{5702F869-2B3C-43D2-9356-520309E3C746}" type="presOf" srcId="{99A9EE0C-88B7-4D8C-926C-3A7B69EDD854}" destId="{5443CBAE-0ED3-4156-84BE-5E8D71D92620}" srcOrd="1" destOrd="0" presId="urn:microsoft.com/office/officeart/2005/8/layout/vProcess5"/>
    <dgm:cxn modelId="{9C75356D-BC62-42EF-8690-DA6A92E65131}" type="presOf" srcId="{2A200E43-2F7B-4C5F-9635-0CE810177598}" destId="{B21C7DF2-F515-4C14-85BA-D39642A17517}" srcOrd="0" destOrd="0" presId="urn:microsoft.com/office/officeart/2005/8/layout/vProcess5"/>
    <dgm:cxn modelId="{298BA080-4059-4480-9E06-0610A8C222CC}" srcId="{C0DA087A-D82D-4E60-BE67-82665AEACC1A}" destId="{A3A7DC42-3F28-4CC8-9462-59D3BE04B117}" srcOrd="3" destOrd="0" parTransId="{189AF888-035D-4D0A-80D9-147BB2F001E7}" sibTransId="{352505B0-9170-43F5-A66E-467912770D2E}"/>
    <dgm:cxn modelId="{47019087-0D3A-4F1A-9EDE-74C15E000EAF}" type="presOf" srcId="{577902FB-BD4E-4FCB-B1B9-361B7C479B37}" destId="{29770A68-973F-4A4A-85EC-1B9F039CFE7B}" srcOrd="0" destOrd="0" presId="urn:microsoft.com/office/officeart/2005/8/layout/vProcess5"/>
    <dgm:cxn modelId="{1D49E19E-6AF0-4CC6-AF2B-FB172C496542}" type="presOf" srcId="{352505B0-9170-43F5-A66E-467912770D2E}" destId="{061469E3-18D5-48E2-9A95-FBDF07965370}" srcOrd="0" destOrd="0" presId="urn:microsoft.com/office/officeart/2005/8/layout/vProcess5"/>
    <dgm:cxn modelId="{B54A7AA5-7EEC-47AC-AE1C-CFE84402E15A}" type="presOf" srcId="{62CDD6DF-3F47-48F3-BFFF-FA626D0B49BB}" destId="{FDE3A655-EDCD-4930-9C11-43976A0F8569}" srcOrd="0" destOrd="0" presId="urn:microsoft.com/office/officeart/2005/8/layout/vProcess5"/>
    <dgm:cxn modelId="{A94EB7BB-A7A1-4721-8308-0C3DF0A835B3}" type="presOf" srcId="{99A9EE0C-88B7-4D8C-926C-3A7B69EDD854}" destId="{CE68FB93-FAC0-4BDA-BC0F-FA6FF56C5398}" srcOrd="0" destOrd="0" presId="urn:microsoft.com/office/officeart/2005/8/layout/vProcess5"/>
    <dgm:cxn modelId="{4A3369BC-48FC-4DAB-A02C-BB84ED004839}" srcId="{C0DA087A-D82D-4E60-BE67-82665AEACC1A}" destId="{3C6C60BD-4005-4A20-A344-C616335D3767}" srcOrd="0" destOrd="0" parTransId="{C4C3147F-FCDC-4A3D-A0E4-E97A5FC4299D}" sibTransId="{5817058A-BC62-4041-B86A-865006A03865}"/>
    <dgm:cxn modelId="{68BE2EC5-3EB4-4BA1-B0FA-BA9BB291CF41}" type="presOf" srcId="{2A200E43-2F7B-4C5F-9635-0CE810177598}" destId="{70F71F74-8E88-4453-90C9-2A210F67CEAE}" srcOrd="1" destOrd="0" presId="urn:microsoft.com/office/officeart/2005/8/layout/vProcess5"/>
    <dgm:cxn modelId="{D06077C9-0942-4DED-9E96-C23D402FFF72}" type="presOf" srcId="{45AAFF66-C748-4E94-8B58-FC9D2274ED2E}" destId="{78472465-9486-4F8A-9080-4F43605CBBA7}" srcOrd="0" destOrd="0" presId="urn:microsoft.com/office/officeart/2005/8/layout/vProcess5"/>
    <dgm:cxn modelId="{31F454CD-A193-4089-9564-E6EF2AFCC6C0}" type="presOf" srcId="{5817058A-BC62-4041-B86A-865006A03865}" destId="{3BB5368C-75B6-444E-AD48-6EC3509221DC}" srcOrd="0" destOrd="0" presId="urn:microsoft.com/office/officeart/2005/8/layout/vProcess5"/>
    <dgm:cxn modelId="{1C4A39CF-9472-40AE-B644-0C57160BB202}" type="presOf" srcId="{3C6C60BD-4005-4A20-A344-C616335D3767}" destId="{F67C3929-C4E9-419C-B7C9-EF34B7EA09EA}" srcOrd="0" destOrd="0" presId="urn:microsoft.com/office/officeart/2005/8/layout/vProcess5"/>
    <dgm:cxn modelId="{AC40EAE6-68CC-40E2-A29C-59B6F8B777A1}" type="presOf" srcId="{3C6C60BD-4005-4A20-A344-C616335D3767}" destId="{B5986947-CE0A-43ED-84FC-6D15CBDCC0DF}" srcOrd="1" destOrd="0" presId="urn:microsoft.com/office/officeart/2005/8/layout/vProcess5"/>
    <dgm:cxn modelId="{C86735F3-230F-4AA2-8247-6A526A0D98D4}" type="presOf" srcId="{A3A7DC42-3F28-4CC8-9462-59D3BE04B117}" destId="{98993260-FF11-438F-A71A-BA54D31D95CF}" srcOrd="1" destOrd="0" presId="urn:microsoft.com/office/officeart/2005/8/layout/vProcess5"/>
    <dgm:cxn modelId="{C06610F4-C15F-4514-9AEE-031EE24398B4}" srcId="{C0DA087A-D82D-4E60-BE67-82665AEACC1A}" destId="{99A9EE0C-88B7-4D8C-926C-3A7B69EDD854}" srcOrd="1" destOrd="0" parTransId="{3B3D0EBE-A124-4469-806F-49DDF545AB37}" sibTransId="{45AAFF66-C748-4E94-8B58-FC9D2274ED2E}"/>
    <dgm:cxn modelId="{8C51E8F7-EE77-4572-B514-BFF693F4AB83}" type="presOf" srcId="{A3A7DC42-3F28-4CC8-9462-59D3BE04B117}" destId="{CB2B415C-9A1C-47DA-934C-DC28687D17F6}" srcOrd="0" destOrd="0" presId="urn:microsoft.com/office/officeart/2005/8/layout/vProcess5"/>
    <dgm:cxn modelId="{8E25E931-DF36-4BA1-82CB-D3F26FBEE3E5}" type="presParOf" srcId="{F73E09C4-6A67-4189-99E5-CA6D88644B6E}" destId="{F5C6AE69-0CBA-4EA4-AD56-F3DD0F7ED8B6}" srcOrd="0" destOrd="0" presId="urn:microsoft.com/office/officeart/2005/8/layout/vProcess5"/>
    <dgm:cxn modelId="{23BFFD37-92FC-4535-900C-CF181705C4BF}" type="presParOf" srcId="{F73E09C4-6A67-4189-99E5-CA6D88644B6E}" destId="{F67C3929-C4E9-419C-B7C9-EF34B7EA09EA}" srcOrd="1" destOrd="0" presId="urn:microsoft.com/office/officeart/2005/8/layout/vProcess5"/>
    <dgm:cxn modelId="{1F8CA0B3-6EF5-43C6-A191-7440FEED5F0B}" type="presParOf" srcId="{F73E09C4-6A67-4189-99E5-CA6D88644B6E}" destId="{CE68FB93-FAC0-4BDA-BC0F-FA6FF56C5398}" srcOrd="2" destOrd="0" presId="urn:microsoft.com/office/officeart/2005/8/layout/vProcess5"/>
    <dgm:cxn modelId="{02C42F4B-6099-479B-AEAE-380861B99970}" type="presParOf" srcId="{F73E09C4-6A67-4189-99E5-CA6D88644B6E}" destId="{29770A68-973F-4A4A-85EC-1B9F039CFE7B}" srcOrd="3" destOrd="0" presId="urn:microsoft.com/office/officeart/2005/8/layout/vProcess5"/>
    <dgm:cxn modelId="{325FF335-80BA-490C-BCF0-6E1B81A2EDBD}" type="presParOf" srcId="{F73E09C4-6A67-4189-99E5-CA6D88644B6E}" destId="{CB2B415C-9A1C-47DA-934C-DC28687D17F6}" srcOrd="4" destOrd="0" presId="urn:microsoft.com/office/officeart/2005/8/layout/vProcess5"/>
    <dgm:cxn modelId="{738B349C-04E1-4040-AB70-2B59D51C0088}" type="presParOf" srcId="{F73E09C4-6A67-4189-99E5-CA6D88644B6E}" destId="{B21C7DF2-F515-4C14-85BA-D39642A17517}" srcOrd="5" destOrd="0" presId="urn:microsoft.com/office/officeart/2005/8/layout/vProcess5"/>
    <dgm:cxn modelId="{D23DC255-A196-4E7B-A746-D4CAB495169B}" type="presParOf" srcId="{F73E09C4-6A67-4189-99E5-CA6D88644B6E}" destId="{3BB5368C-75B6-444E-AD48-6EC3509221DC}" srcOrd="6" destOrd="0" presId="urn:microsoft.com/office/officeart/2005/8/layout/vProcess5"/>
    <dgm:cxn modelId="{9BA0E7A8-EBEA-47D2-8D14-E019EF1EA02C}" type="presParOf" srcId="{F73E09C4-6A67-4189-99E5-CA6D88644B6E}" destId="{78472465-9486-4F8A-9080-4F43605CBBA7}" srcOrd="7" destOrd="0" presId="urn:microsoft.com/office/officeart/2005/8/layout/vProcess5"/>
    <dgm:cxn modelId="{5B362586-9125-493B-AFED-BB6F28CA1C6F}" type="presParOf" srcId="{F73E09C4-6A67-4189-99E5-CA6D88644B6E}" destId="{FDE3A655-EDCD-4930-9C11-43976A0F8569}" srcOrd="8" destOrd="0" presId="urn:microsoft.com/office/officeart/2005/8/layout/vProcess5"/>
    <dgm:cxn modelId="{003E3DB8-2B5A-40AC-9BEC-75A67FFA89A1}" type="presParOf" srcId="{F73E09C4-6A67-4189-99E5-CA6D88644B6E}" destId="{061469E3-18D5-48E2-9A95-FBDF07965370}" srcOrd="9" destOrd="0" presId="urn:microsoft.com/office/officeart/2005/8/layout/vProcess5"/>
    <dgm:cxn modelId="{C3B44A9B-4951-4A55-A05D-7D599E084E29}" type="presParOf" srcId="{F73E09C4-6A67-4189-99E5-CA6D88644B6E}" destId="{B5986947-CE0A-43ED-84FC-6D15CBDCC0DF}" srcOrd="10" destOrd="0" presId="urn:microsoft.com/office/officeart/2005/8/layout/vProcess5"/>
    <dgm:cxn modelId="{7B3F0D0D-4D52-4794-BE6F-D35FAC94494D}" type="presParOf" srcId="{F73E09C4-6A67-4189-99E5-CA6D88644B6E}" destId="{5443CBAE-0ED3-4156-84BE-5E8D71D92620}" srcOrd="11" destOrd="0" presId="urn:microsoft.com/office/officeart/2005/8/layout/vProcess5"/>
    <dgm:cxn modelId="{5D1FD89D-CAB0-453B-BD19-11B90CFC9751}" type="presParOf" srcId="{F73E09C4-6A67-4189-99E5-CA6D88644B6E}" destId="{431EA521-8FE1-4A26-AFAB-68EF45053927}" srcOrd="12" destOrd="0" presId="urn:microsoft.com/office/officeart/2005/8/layout/vProcess5"/>
    <dgm:cxn modelId="{E70F5DE2-E8C4-4EDC-A954-7192F89BAB95}" type="presParOf" srcId="{F73E09C4-6A67-4189-99E5-CA6D88644B6E}" destId="{98993260-FF11-438F-A71A-BA54D31D95CF}" srcOrd="13" destOrd="0" presId="urn:microsoft.com/office/officeart/2005/8/layout/vProcess5"/>
    <dgm:cxn modelId="{C437BA40-ACE8-4351-89E8-71E642127DE5}" type="presParOf" srcId="{F73E09C4-6A67-4189-99E5-CA6D88644B6E}" destId="{70F71F74-8E88-4453-90C9-2A210F67CEAE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D6E7A2-8A16-4485-8CC8-73918C493002}" type="doc">
      <dgm:prSet loTypeId="urn:microsoft.com/office/officeart/2005/8/layout/venn1" loCatId="relationship" qsTypeId="urn:microsoft.com/office/officeart/2005/8/quickstyle/3d3" qsCatId="3D" csTypeId="urn:microsoft.com/office/officeart/2005/8/colors/colorful1#5" csCatId="colorful" phldr="1"/>
      <dgm:spPr/>
      <dgm:t>
        <a:bodyPr/>
        <a:lstStyle/>
        <a:p>
          <a:endParaRPr lang="es-ES"/>
        </a:p>
      </dgm:t>
    </dgm:pt>
    <dgm:pt modelId="{7F6C6BB5-EDAD-4ADB-B21D-2DB85F0DC337}">
      <dgm:prSet custT="1"/>
      <dgm:spPr/>
      <dgm:t>
        <a:bodyPr/>
        <a:lstStyle/>
        <a:p>
          <a:r>
            <a:rPr lang="en-US" sz="1800" b="1" dirty="0"/>
            <a:t>O</a:t>
          </a:r>
          <a:r>
            <a:rPr lang="en" sz="1800" b="1" dirty="0"/>
            <a:t>na na i ai lava o Ia a’o le’i i ai le Lalolagi: “sa soifua pea lava oe” (Salamo 93:2)</a:t>
          </a:r>
          <a:endParaRPr lang="es-ES" sz="1800" dirty="0"/>
        </a:p>
      </dgm:t>
    </dgm:pt>
    <dgm:pt modelId="{450FDB94-2D67-4C73-B11B-4D4857285009}" type="parTrans" cxnId="{133A22BD-5710-4C00-B7B4-34B0D4C18AE0}">
      <dgm:prSet/>
      <dgm:spPr/>
      <dgm:t>
        <a:bodyPr/>
        <a:lstStyle/>
        <a:p>
          <a:endParaRPr lang="es-ES" sz="2000"/>
        </a:p>
      </dgm:t>
    </dgm:pt>
    <dgm:pt modelId="{45033F19-F194-417C-98C4-735C3B3DE811}" type="sibTrans" cxnId="{133A22BD-5710-4C00-B7B4-34B0D4C18AE0}">
      <dgm:prSet/>
      <dgm:spPr/>
      <dgm:t>
        <a:bodyPr/>
        <a:lstStyle/>
        <a:p>
          <a:endParaRPr lang="es-ES" sz="2000"/>
        </a:p>
      </dgm:t>
    </dgm:pt>
    <dgm:pt modelId="{B3DFF33A-1AE1-4830-AD10-9E7188627359}">
      <dgm:prSet custT="1"/>
      <dgm:spPr/>
      <dgm:t>
        <a:bodyPr/>
        <a:lstStyle/>
        <a:p>
          <a:r>
            <a:rPr lang="en" sz="1600" b="1" dirty="0"/>
            <a:t>O le a tumau pea o Ia pe a mou atu lenei Lalolagi </a:t>
          </a:r>
          <a:br>
            <a:rPr lang="es-ES" sz="1600" b="1" dirty="0"/>
          </a:br>
          <a:r>
            <a:rPr lang="en" sz="1600" b="1" dirty="0"/>
            <a:t>(Salamo 102:25-27)</a:t>
          </a:r>
          <a:endParaRPr lang="es-ES" sz="1600" dirty="0"/>
        </a:p>
      </dgm:t>
    </dgm:pt>
    <dgm:pt modelId="{83E8DA2F-DE48-4380-8B71-C28FB76B2FA5}" type="parTrans" cxnId="{81D07F5A-C391-4C66-A559-2A0C353177EA}">
      <dgm:prSet/>
      <dgm:spPr/>
      <dgm:t>
        <a:bodyPr/>
        <a:lstStyle/>
        <a:p>
          <a:endParaRPr lang="es-ES" sz="2000"/>
        </a:p>
      </dgm:t>
    </dgm:pt>
    <dgm:pt modelId="{0595D580-C08C-4E6F-AC30-01D23AE7900C}" type="sibTrans" cxnId="{81D07F5A-C391-4C66-A559-2A0C353177EA}">
      <dgm:prSet/>
      <dgm:spPr/>
      <dgm:t>
        <a:bodyPr/>
        <a:lstStyle/>
        <a:p>
          <a:endParaRPr lang="es-ES" sz="2000"/>
        </a:p>
      </dgm:t>
    </dgm:pt>
    <dgm:pt modelId="{99314A15-A455-4754-BE58-BDAEF41ACB17}">
      <dgm:prSet custT="1"/>
      <dgm:spPr/>
      <dgm:t>
        <a:bodyPr/>
        <a:lstStyle/>
        <a:p>
          <a:r>
            <a:rPr lang="en" sz="1800" b="1" dirty="0"/>
            <a:t>E silisili o Ia nai lo soo se atua o malo, o mea na faia e tagata </a:t>
          </a:r>
          <a:br>
            <a:rPr lang="es-ES" sz="1800" b="1" dirty="0"/>
          </a:br>
          <a:r>
            <a:rPr lang="es-ES" sz="1800" b="1" dirty="0"/>
            <a:t>(Salamo</a:t>
          </a:r>
          <a:r>
            <a:rPr lang="en" sz="1800" b="1" dirty="0"/>
            <a:t> 115:2-4)</a:t>
          </a:r>
          <a:endParaRPr lang="es-ES" sz="1800" dirty="0"/>
        </a:p>
      </dgm:t>
    </dgm:pt>
    <dgm:pt modelId="{23C74042-3357-4DFD-AA79-7A568FBCB951}" type="parTrans" cxnId="{EB1C82C1-EA05-4FDC-93B9-C32C6B7AC434}">
      <dgm:prSet/>
      <dgm:spPr/>
      <dgm:t>
        <a:bodyPr/>
        <a:lstStyle/>
        <a:p>
          <a:endParaRPr lang="es-ES" sz="2000"/>
        </a:p>
      </dgm:t>
    </dgm:pt>
    <dgm:pt modelId="{19C003AE-9579-45D9-AEED-76054606FC22}" type="sibTrans" cxnId="{EB1C82C1-EA05-4FDC-93B9-C32C6B7AC434}">
      <dgm:prSet/>
      <dgm:spPr/>
      <dgm:t>
        <a:bodyPr/>
        <a:lstStyle/>
        <a:p>
          <a:endParaRPr lang="es-ES" sz="2000"/>
        </a:p>
      </dgm:t>
    </dgm:pt>
    <dgm:pt modelId="{F00455CD-3A85-4283-A836-CA6E1C88255D}">
      <dgm:prSet custT="1"/>
      <dgm:spPr/>
      <dgm:t>
        <a:bodyPr/>
        <a:lstStyle/>
        <a:p>
          <a:r>
            <a:rPr lang="en-US" sz="1800" b="1" dirty="0"/>
            <a:t>O</a:t>
          </a:r>
          <a:r>
            <a:rPr lang="en" sz="1800" b="1" dirty="0"/>
            <a:t> le Foafoaga lava ia o loo faailoa mai ai le mamalu o le Atua                                     (Salamo 8:1; 19:1)</a:t>
          </a:r>
          <a:endParaRPr lang="es-ES" sz="1800" dirty="0"/>
        </a:p>
      </dgm:t>
    </dgm:pt>
    <dgm:pt modelId="{4719174C-BF71-439F-B8F3-DCDEF63C98F0}" type="parTrans" cxnId="{D42B4FEB-C5D5-4A1E-A789-BF1FACA81534}">
      <dgm:prSet/>
      <dgm:spPr/>
      <dgm:t>
        <a:bodyPr/>
        <a:lstStyle/>
        <a:p>
          <a:endParaRPr lang="es-ES" sz="2000"/>
        </a:p>
      </dgm:t>
    </dgm:pt>
    <dgm:pt modelId="{2C7F5049-6F4E-4B9F-90E2-7BB081B9C7D7}" type="sibTrans" cxnId="{D42B4FEB-C5D5-4A1E-A789-BF1FACA81534}">
      <dgm:prSet/>
      <dgm:spPr/>
      <dgm:t>
        <a:bodyPr/>
        <a:lstStyle/>
        <a:p>
          <a:endParaRPr lang="es-ES" sz="2000"/>
        </a:p>
      </dgm:t>
    </dgm:pt>
    <dgm:pt modelId="{8A853E4F-D3E8-4397-A7E7-206A650BECEF}">
      <dgm:prSet custT="1"/>
      <dgm:spPr/>
      <dgm:t>
        <a:bodyPr/>
        <a:lstStyle/>
        <a:p>
          <a:r>
            <a:rPr lang="en-US" sz="1800" b="1" dirty="0"/>
            <a:t>E</a:t>
          </a:r>
          <a:r>
            <a:rPr lang="en" sz="1800" b="1" dirty="0"/>
            <a:t> i ai Lona mana i le natura  (Salamo  29:5-8)</a:t>
          </a:r>
          <a:endParaRPr lang="es-ES" sz="1800" dirty="0"/>
        </a:p>
      </dgm:t>
    </dgm:pt>
    <dgm:pt modelId="{4D57F6E4-3BC2-4C57-A08B-F448EF4B9F53}" type="parTrans" cxnId="{A4E6CFB4-0541-4CF4-9E53-88AA511F651E}">
      <dgm:prSet/>
      <dgm:spPr/>
      <dgm:t>
        <a:bodyPr/>
        <a:lstStyle/>
        <a:p>
          <a:endParaRPr lang="es-ES" sz="2000"/>
        </a:p>
      </dgm:t>
    </dgm:pt>
    <dgm:pt modelId="{01FFFA9D-D4C7-4CE1-AA8B-A389A38E139C}" type="sibTrans" cxnId="{A4E6CFB4-0541-4CF4-9E53-88AA511F651E}">
      <dgm:prSet/>
      <dgm:spPr/>
      <dgm:t>
        <a:bodyPr/>
        <a:lstStyle/>
        <a:p>
          <a:endParaRPr lang="es-ES" sz="2000"/>
        </a:p>
      </dgm:t>
    </dgm:pt>
    <dgm:pt modelId="{7E66270D-FD39-4307-B863-39F22700B717}">
      <dgm:prSet custT="1"/>
      <dgm:spPr/>
      <dgm:t>
        <a:bodyPr/>
        <a:lstStyle/>
        <a:p>
          <a:r>
            <a:rPr lang="en-US" sz="1800" b="1" dirty="0"/>
            <a:t>O</a:t>
          </a:r>
          <a:r>
            <a:rPr lang="en" sz="1800" b="1" dirty="0"/>
            <a:t> le Atua e ona le lalolagi, aua o Ia lava na foafoaina     (Salamo 89:11)</a:t>
          </a:r>
          <a:endParaRPr lang="es-ES" sz="1800" dirty="0"/>
        </a:p>
      </dgm:t>
    </dgm:pt>
    <dgm:pt modelId="{C46B7197-61A7-4358-A6B4-F06DD2329BE7}" type="parTrans" cxnId="{CE1495BD-BD91-4A4E-B78E-B73BDA5A4A3D}">
      <dgm:prSet/>
      <dgm:spPr/>
      <dgm:t>
        <a:bodyPr/>
        <a:lstStyle/>
        <a:p>
          <a:endParaRPr lang="es-ES" sz="2000"/>
        </a:p>
      </dgm:t>
    </dgm:pt>
    <dgm:pt modelId="{3468A2A9-86E4-4A29-96F1-F5E33121AAD7}" type="sibTrans" cxnId="{CE1495BD-BD91-4A4E-B78E-B73BDA5A4A3D}">
      <dgm:prSet/>
      <dgm:spPr/>
      <dgm:t>
        <a:bodyPr/>
        <a:lstStyle/>
        <a:p>
          <a:endParaRPr lang="es-ES" sz="2000"/>
        </a:p>
      </dgm:t>
    </dgm:pt>
    <dgm:pt modelId="{88B9CDAF-FF02-4E8F-8D48-733E0F5C1AED}" type="pres">
      <dgm:prSet presAssocID="{13D6E7A2-8A16-4485-8CC8-73918C493002}" presName="compositeShape" presStyleCnt="0">
        <dgm:presLayoutVars>
          <dgm:chMax val="7"/>
          <dgm:dir/>
          <dgm:resizeHandles val="exact"/>
        </dgm:presLayoutVars>
      </dgm:prSet>
      <dgm:spPr/>
    </dgm:pt>
    <dgm:pt modelId="{068283D4-8DD5-469B-B833-8D5870B74A9C}" type="pres">
      <dgm:prSet presAssocID="{7F6C6BB5-EDAD-4ADB-B21D-2DB85F0DC337}" presName="circ1" presStyleLbl="vennNode1" presStyleIdx="0" presStyleCnt="6" custScaleY="87508"/>
      <dgm:spPr/>
    </dgm:pt>
    <dgm:pt modelId="{7709D193-DE9D-464C-A86D-01128DC5A645}" type="pres">
      <dgm:prSet presAssocID="{7F6C6BB5-EDAD-4ADB-B21D-2DB85F0DC337}" presName="circ1Tx" presStyleLbl="revTx" presStyleIdx="0" presStyleCnt="0" custScaleX="136652">
        <dgm:presLayoutVars>
          <dgm:chMax val="0"/>
          <dgm:chPref val="0"/>
          <dgm:bulletEnabled val="1"/>
        </dgm:presLayoutVars>
      </dgm:prSet>
      <dgm:spPr/>
    </dgm:pt>
    <dgm:pt modelId="{018B9BAB-63F3-4B5A-A916-CDFC17A693E6}" type="pres">
      <dgm:prSet presAssocID="{B3DFF33A-1AE1-4830-AD10-9E7188627359}" presName="circ2" presStyleLbl="vennNode1" presStyleIdx="1" presStyleCnt="6" custScaleX="80049"/>
      <dgm:spPr/>
    </dgm:pt>
    <dgm:pt modelId="{D70AA8DF-A4A3-4B55-AA21-81D78D2BCF8D}" type="pres">
      <dgm:prSet presAssocID="{B3DFF33A-1AE1-4830-AD10-9E718862735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853A34E-3435-4958-96FA-4B0E615C550B}" type="pres">
      <dgm:prSet presAssocID="{99314A15-A455-4754-BE58-BDAEF41ACB17}" presName="circ3" presStyleLbl="vennNode1" presStyleIdx="2" presStyleCnt="6" custScaleX="86934"/>
      <dgm:spPr/>
    </dgm:pt>
    <dgm:pt modelId="{1F1BE95E-DD3C-4E2E-A879-1AF44552618F}" type="pres">
      <dgm:prSet presAssocID="{99314A15-A455-4754-BE58-BDAEF41ACB1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FB2AC50-6214-4548-92A9-07AAD7E3906F}" type="pres">
      <dgm:prSet presAssocID="{F00455CD-3A85-4283-A836-CA6E1C88255D}" presName="circ4" presStyleLbl="vennNode1" presStyleIdx="3" presStyleCnt="6" custScaleY="77484"/>
      <dgm:spPr/>
    </dgm:pt>
    <dgm:pt modelId="{94A7F8F1-CFDC-440F-994F-9C44BC939C9F}" type="pres">
      <dgm:prSet presAssocID="{F00455CD-3A85-4283-A836-CA6E1C88255D}" presName="circ4Tx" presStyleLbl="revTx" presStyleIdx="0" presStyleCnt="0" custScaleX="152748" custScaleY="87302" custLinFactNeighborX="-2552" custLinFactNeighborY="-7793">
        <dgm:presLayoutVars>
          <dgm:chMax val="0"/>
          <dgm:chPref val="0"/>
          <dgm:bulletEnabled val="1"/>
        </dgm:presLayoutVars>
      </dgm:prSet>
      <dgm:spPr/>
    </dgm:pt>
    <dgm:pt modelId="{07D71C18-4E30-45E2-934F-2DA902AE3E04}" type="pres">
      <dgm:prSet presAssocID="{8A853E4F-D3E8-4397-A7E7-206A650BECEF}" presName="circ5" presStyleLbl="vennNode1" presStyleIdx="4" presStyleCnt="6" custScaleX="77569"/>
      <dgm:spPr/>
    </dgm:pt>
    <dgm:pt modelId="{4279B872-3D62-4AA5-A182-A5CB5DB35FFD}" type="pres">
      <dgm:prSet presAssocID="{8A853E4F-D3E8-4397-A7E7-206A650BECEF}" presName="circ5Tx" presStyleLbl="revTx" presStyleIdx="0" presStyleCnt="0" custScaleX="70430">
        <dgm:presLayoutVars>
          <dgm:chMax val="0"/>
          <dgm:chPref val="0"/>
          <dgm:bulletEnabled val="1"/>
        </dgm:presLayoutVars>
      </dgm:prSet>
      <dgm:spPr/>
    </dgm:pt>
    <dgm:pt modelId="{E1CA30DC-DFD0-4B35-B772-3295DCEAF39D}" type="pres">
      <dgm:prSet presAssocID="{7E66270D-FD39-4307-B863-39F22700B717}" presName="circ6" presStyleLbl="vennNode1" presStyleIdx="5" presStyleCnt="6" custScaleX="75259" custLinFactNeighborX="1427" custLinFactNeighborY="-714"/>
      <dgm:spPr/>
    </dgm:pt>
    <dgm:pt modelId="{C15A1348-DAC7-4454-B9CD-F31E242BCE0E}" type="pres">
      <dgm:prSet presAssocID="{7E66270D-FD39-4307-B863-39F22700B717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E3D0DE15-A0D8-4FC0-985B-5CC3849EA6E6}" type="presOf" srcId="{99314A15-A455-4754-BE58-BDAEF41ACB17}" destId="{1F1BE95E-DD3C-4E2E-A879-1AF44552618F}" srcOrd="0" destOrd="0" presId="urn:microsoft.com/office/officeart/2005/8/layout/venn1"/>
    <dgm:cxn modelId="{BBCDBC1F-8094-4224-9129-F34A831E9D1B}" type="presOf" srcId="{8A853E4F-D3E8-4397-A7E7-206A650BECEF}" destId="{4279B872-3D62-4AA5-A182-A5CB5DB35FFD}" srcOrd="0" destOrd="0" presId="urn:microsoft.com/office/officeart/2005/8/layout/venn1"/>
    <dgm:cxn modelId="{9E98752A-592B-49F6-A900-DB2CA638C781}" type="presOf" srcId="{7F6C6BB5-EDAD-4ADB-B21D-2DB85F0DC337}" destId="{7709D193-DE9D-464C-A86D-01128DC5A645}" srcOrd="0" destOrd="0" presId="urn:microsoft.com/office/officeart/2005/8/layout/venn1"/>
    <dgm:cxn modelId="{F3B43676-D255-466B-9315-E189239802AD}" type="presOf" srcId="{7E66270D-FD39-4307-B863-39F22700B717}" destId="{C15A1348-DAC7-4454-B9CD-F31E242BCE0E}" srcOrd="0" destOrd="0" presId="urn:microsoft.com/office/officeart/2005/8/layout/venn1"/>
    <dgm:cxn modelId="{81D07F5A-C391-4C66-A559-2A0C353177EA}" srcId="{13D6E7A2-8A16-4485-8CC8-73918C493002}" destId="{B3DFF33A-1AE1-4830-AD10-9E7188627359}" srcOrd="1" destOrd="0" parTransId="{83E8DA2F-DE48-4380-8B71-C28FB76B2FA5}" sibTransId="{0595D580-C08C-4E6F-AC30-01D23AE7900C}"/>
    <dgm:cxn modelId="{B2413F80-1EC9-4649-B83F-5146C8246432}" type="presOf" srcId="{F00455CD-3A85-4283-A836-CA6E1C88255D}" destId="{94A7F8F1-CFDC-440F-994F-9C44BC939C9F}" srcOrd="0" destOrd="0" presId="urn:microsoft.com/office/officeart/2005/8/layout/venn1"/>
    <dgm:cxn modelId="{16D957B0-7080-4EEF-8244-A28A7E191852}" type="presOf" srcId="{B3DFF33A-1AE1-4830-AD10-9E7188627359}" destId="{D70AA8DF-A4A3-4B55-AA21-81D78D2BCF8D}" srcOrd="0" destOrd="0" presId="urn:microsoft.com/office/officeart/2005/8/layout/venn1"/>
    <dgm:cxn modelId="{A4E6CFB4-0541-4CF4-9E53-88AA511F651E}" srcId="{13D6E7A2-8A16-4485-8CC8-73918C493002}" destId="{8A853E4F-D3E8-4397-A7E7-206A650BECEF}" srcOrd="4" destOrd="0" parTransId="{4D57F6E4-3BC2-4C57-A08B-F448EF4B9F53}" sibTransId="{01FFFA9D-D4C7-4CE1-AA8B-A389A38E139C}"/>
    <dgm:cxn modelId="{133A22BD-5710-4C00-B7B4-34B0D4C18AE0}" srcId="{13D6E7A2-8A16-4485-8CC8-73918C493002}" destId="{7F6C6BB5-EDAD-4ADB-B21D-2DB85F0DC337}" srcOrd="0" destOrd="0" parTransId="{450FDB94-2D67-4C73-B11B-4D4857285009}" sibTransId="{45033F19-F194-417C-98C4-735C3B3DE811}"/>
    <dgm:cxn modelId="{CE1495BD-BD91-4A4E-B78E-B73BDA5A4A3D}" srcId="{13D6E7A2-8A16-4485-8CC8-73918C493002}" destId="{7E66270D-FD39-4307-B863-39F22700B717}" srcOrd="5" destOrd="0" parTransId="{C46B7197-61A7-4358-A6B4-F06DD2329BE7}" sibTransId="{3468A2A9-86E4-4A29-96F1-F5E33121AAD7}"/>
    <dgm:cxn modelId="{EB1C82C1-EA05-4FDC-93B9-C32C6B7AC434}" srcId="{13D6E7A2-8A16-4485-8CC8-73918C493002}" destId="{99314A15-A455-4754-BE58-BDAEF41ACB17}" srcOrd="2" destOrd="0" parTransId="{23C74042-3357-4DFD-AA79-7A568FBCB951}" sibTransId="{19C003AE-9579-45D9-AEED-76054606FC22}"/>
    <dgm:cxn modelId="{D42B4FEB-C5D5-4A1E-A789-BF1FACA81534}" srcId="{13D6E7A2-8A16-4485-8CC8-73918C493002}" destId="{F00455CD-3A85-4283-A836-CA6E1C88255D}" srcOrd="3" destOrd="0" parTransId="{4719174C-BF71-439F-B8F3-DCDEF63C98F0}" sibTransId="{2C7F5049-6F4E-4B9F-90E2-7BB081B9C7D7}"/>
    <dgm:cxn modelId="{57C03CFC-87EA-420E-8028-07E1DE243143}" type="presOf" srcId="{13D6E7A2-8A16-4485-8CC8-73918C493002}" destId="{88B9CDAF-FF02-4E8F-8D48-733E0F5C1AED}" srcOrd="0" destOrd="0" presId="urn:microsoft.com/office/officeart/2005/8/layout/venn1"/>
    <dgm:cxn modelId="{47EC60EA-4FF2-4413-AE74-E7CE3EF53FCD}" type="presParOf" srcId="{88B9CDAF-FF02-4E8F-8D48-733E0F5C1AED}" destId="{068283D4-8DD5-469B-B833-8D5870B74A9C}" srcOrd="0" destOrd="0" presId="urn:microsoft.com/office/officeart/2005/8/layout/venn1"/>
    <dgm:cxn modelId="{3F3B6B0F-8B7E-4086-8379-57192FECC865}" type="presParOf" srcId="{88B9CDAF-FF02-4E8F-8D48-733E0F5C1AED}" destId="{7709D193-DE9D-464C-A86D-01128DC5A645}" srcOrd="1" destOrd="0" presId="urn:microsoft.com/office/officeart/2005/8/layout/venn1"/>
    <dgm:cxn modelId="{F3719214-D091-4F61-BB6E-EE926D3E7BA9}" type="presParOf" srcId="{88B9CDAF-FF02-4E8F-8D48-733E0F5C1AED}" destId="{018B9BAB-63F3-4B5A-A916-CDFC17A693E6}" srcOrd="2" destOrd="0" presId="urn:microsoft.com/office/officeart/2005/8/layout/venn1"/>
    <dgm:cxn modelId="{0649BF8B-29A7-4D2F-B03C-9F2B8D59E103}" type="presParOf" srcId="{88B9CDAF-FF02-4E8F-8D48-733E0F5C1AED}" destId="{D70AA8DF-A4A3-4B55-AA21-81D78D2BCF8D}" srcOrd="3" destOrd="0" presId="urn:microsoft.com/office/officeart/2005/8/layout/venn1"/>
    <dgm:cxn modelId="{5B099D07-21DA-4869-8252-C8E0A58499A2}" type="presParOf" srcId="{88B9CDAF-FF02-4E8F-8D48-733E0F5C1AED}" destId="{6853A34E-3435-4958-96FA-4B0E615C550B}" srcOrd="4" destOrd="0" presId="urn:microsoft.com/office/officeart/2005/8/layout/venn1"/>
    <dgm:cxn modelId="{322D6D94-8A4F-4A2B-A402-D425F3D6D745}" type="presParOf" srcId="{88B9CDAF-FF02-4E8F-8D48-733E0F5C1AED}" destId="{1F1BE95E-DD3C-4E2E-A879-1AF44552618F}" srcOrd="5" destOrd="0" presId="urn:microsoft.com/office/officeart/2005/8/layout/venn1"/>
    <dgm:cxn modelId="{A13B34D4-D389-4DD2-B278-06DE3A3DE881}" type="presParOf" srcId="{88B9CDAF-FF02-4E8F-8D48-733E0F5C1AED}" destId="{7FB2AC50-6214-4548-92A9-07AAD7E3906F}" srcOrd="6" destOrd="0" presId="urn:microsoft.com/office/officeart/2005/8/layout/venn1"/>
    <dgm:cxn modelId="{3255A441-F76B-41FB-8388-785BF7195235}" type="presParOf" srcId="{88B9CDAF-FF02-4E8F-8D48-733E0F5C1AED}" destId="{94A7F8F1-CFDC-440F-994F-9C44BC939C9F}" srcOrd="7" destOrd="0" presId="urn:microsoft.com/office/officeart/2005/8/layout/venn1"/>
    <dgm:cxn modelId="{98AFFAED-7595-4534-A78C-77364D119785}" type="presParOf" srcId="{88B9CDAF-FF02-4E8F-8D48-733E0F5C1AED}" destId="{07D71C18-4E30-45E2-934F-2DA902AE3E04}" srcOrd="8" destOrd="0" presId="urn:microsoft.com/office/officeart/2005/8/layout/venn1"/>
    <dgm:cxn modelId="{BAED6CBA-653F-4F7D-B9B1-A82B85C10A45}" type="presParOf" srcId="{88B9CDAF-FF02-4E8F-8D48-733E0F5C1AED}" destId="{4279B872-3D62-4AA5-A182-A5CB5DB35FFD}" srcOrd="9" destOrd="0" presId="urn:microsoft.com/office/officeart/2005/8/layout/venn1"/>
    <dgm:cxn modelId="{80E29EB5-0596-4C1F-B5DD-9FA672E25C96}" type="presParOf" srcId="{88B9CDAF-FF02-4E8F-8D48-733E0F5C1AED}" destId="{E1CA30DC-DFD0-4B35-B772-3295DCEAF39D}" srcOrd="10" destOrd="0" presId="urn:microsoft.com/office/officeart/2005/8/layout/venn1"/>
    <dgm:cxn modelId="{39742EA0-863D-4C9F-8382-C7BBEA82AD45}" type="presParOf" srcId="{88B9CDAF-FF02-4E8F-8D48-733E0F5C1AED}" destId="{C15A1348-DAC7-4454-B9CD-F31E242BCE0E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2AB009-E317-4DC5-9429-F1B32FA6E32E}" type="doc">
      <dgm:prSet loTypeId="urn:microsoft.com/office/officeart/2005/8/layout/vList2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86720DA5-4585-4698-9A92-02793140DFCE}">
      <dgm:prSet custT="1"/>
      <dgm:spPr/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Aua o Ia o le Foafoa (Salamo 149:2)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BEB1FE-3708-4C94-83EC-5D0ED338A2B5}" type="parTrans" cxnId="{079EB508-86E2-47E0-ABA3-06F5CB3244C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B65A1F5-044B-4090-A4B0-6DEF610C0E67}" type="sibTrans" cxnId="{079EB508-86E2-47E0-ABA3-06F5CB3244C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C41286E-9C79-4116-B93D-400C51E2FFD4}">
      <dgm:prSet custT="1"/>
      <dgm:spPr>
        <a:gradFill rotWithShape="0">
          <a:gsLst>
            <a:gs pos="0">
              <a:srgbClr val="C96E45"/>
            </a:gs>
            <a:gs pos="50000">
              <a:srgbClr val="C62100"/>
            </a:gs>
            <a:gs pos="100000">
              <a:srgbClr val="B82700"/>
            </a:gs>
          </a:gsLst>
        </a:gradFill>
      </dgm:spPr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ua o Ia o le Faaola (Salamo 74:12)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329971-62C4-480E-B3C9-BFE978CF0B3C}" type="parTrans" cxnId="{31AF6371-558A-4545-887E-E3716AD397B5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5C3704-A204-4BAE-A275-5F2C0D714DE4}" type="sibTrans" cxnId="{31AF6371-558A-4545-887E-E3716AD397B5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29E0D6-2426-437E-A212-05E0E6B05584}">
      <dgm:prSet custT="1"/>
      <dgm:spPr/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ua o Ia na faavaeina le lalolagi (Salamo 96:10)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10EC6F9-703C-435A-84F8-8C61FD3D1A81}" type="parTrans" cxnId="{47A78974-9DDB-42D4-95E3-10BAB16B1D35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98A69F-5821-49AF-943A-E88D4635FDDD}" type="sibTrans" cxnId="{47A78974-9DDB-42D4-95E3-10BAB16B1D35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74836A5-75D1-4EF7-944B-1AD060376659}">
      <dgm:prSet custT="1"/>
      <dgm:spPr/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Aua o Ia o le alofa mutimutivale (Salamo 98:3)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2D2764-E34F-44D2-86A2-8AF1EE979376}" type="parTrans" cxnId="{D15A6F1A-57A8-4826-AF7F-51D2E71529D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709E04-AB4A-4B7C-B982-DB950DD928C9}" type="sibTrans" cxnId="{D15A6F1A-57A8-4826-AF7F-51D2E71529D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78490D-4814-40D5-A6D5-EDB1874DAC2D}">
      <dgm:prSet custT="1"/>
      <dgm:spPr/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Aua e moni lava (Salamo 97:2)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B30145D-C1F3-493B-B3E9-1D5E84BA2328}" type="parTrans" cxnId="{0F5CF867-5DF6-4EE3-A45F-6ADEB0F551DE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5612D8-175F-430B-8487-8224E90B320C}" type="sibTrans" cxnId="{0F5CF867-5DF6-4EE3-A45F-6ADEB0F551DE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7E9916-80B3-4531-8C0E-F4C675F0FB2B}">
      <dgm:prSet custT="1"/>
      <dgm:spPr/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Aua ua tuufaatasia ai le Lagi ma le Lalolagi i viiga(Sal. 148)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D11FE7B-F7A8-45A5-9133-415B0D5B1309}" type="parTrans" cxnId="{56B33253-4B22-4A0D-9F1E-858A060C8A9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5BB6E7-337B-48C2-9194-71F2B54B4A01}" type="sibTrans" cxnId="{56B33253-4B22-4A0D-9F1E-858A060C8A9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AB720A-D7A7-46CF-8AE3-D3B3A9681327}" type="pres">
      <dgm:prSet presAssocID="{142AB009-E317-4DC5-9429-F1B32FA6E32E}" presName="linear" presStyleCnt="0">
        <dgm:presLayoutVars>
          <dgm:animLvl val="lvl"/>
          <dgm:resizeHandles val="exact"/>
        </dgm:presLayoutVars>
      </dgm:prSet>
      <dgm:spPr/>
    </dgm:pt>
    <dgm:pt modelId="{5F65360C-BB17-4E52-9FFD-6812267B41DB}" type="pres">
      <dgm:prSet presAssocID="{86720DA5-4585-4698-9A92-02793140DFCE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31F4C09E-5433-42A4-800C-2D7362E92FA2}" type="pres">
      <dgm:prSet presAssocID="{9B65A1F5-044B-4090-A4B0-6DEF610C0E67}" presName="spacer" presStyleCnt="0"/>
      <dgm:spPr/>
    </dgm:pt>
    <dgm:pt modelId="{32A4AD01-D5E3-4CA5-A075-B5A485EB2558}" type="pres">
      <dgm:prSet presAssocID="{1C41286E-9C79-4116-B93D-400C51E2FFD4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25AF1102-C990-415E-ADEA-309EB2FEA4C5}" type="pres">
      <dgm:prSet presAssocID="{AF5C3704-A204-4BAE-A275-5F2C0D714DE4}" presName="spacer" presStyleCnt="0"/>
      <dgm:spPr/>
    </dgm:pt>
    <dgm:pt modelId="{91EB8D69-8F73-4EAB-A6E3-AB4259F79CB6}" type="pres">
      <dgm:prSet presAssocID="{7729E0D6-2426-437E-A212-05E0E6B05584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5FFCF355-8C73-4174-8A35-DE1026DA7933}" type="pres">
      <dgm:prSet presAssocID="{B998A69F-5821-49AF-943A-E88D4635FDDD}" presName="spacer" presStyleCnt="0"/>
      <dgm:spPr/>
    </dgm:pt>
    <dgm:pt modelId="{0B3E463F-B5CA-48EB-8B60-83AD1FB234B0}" type="pres">
      <dgm:prSet presAssocID="{174836A5-75D1-4EF7-944B-1AD060376659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7F9FEF63-E9A1-4ECB-8C54-A619A1F7208B}" type="pres">
      <dgm:prSet presAssocID="{C4709E04-AB4A-4B7C-B982-DB950DD928C9}" presName="spacer" presStyleCnt="0"/>
      <dgm:spPr/>
    </dgm:pt>
    <dgm:pt modelId="{603DB2C9-CB3E-43C2-81C5-ADFD89D6FEE0}" type="pres">
      <dgm:prSet presAssocID="{EB78490D-4814-40D5-A6D5-EDB1874DAC2D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595176D0-A808-4925-A2D6-502EF74F276A}" type="pres">
      <dgm:prSet presAssocID="{DC5612D8-175F-430B-8487-8224E90B320C}" presName="spacer" presStyleCnt="0"/>
      <dgm:spPr/>
    </dgm:pt>
    <dgm:pt modelId="{BD3C2C28-EE2A-41BB-B9B4-59DE2C620045}" type="pres">
      <dgm:prSet presAssocID="{957E9916-80B3-4531-8C0E-F4C675F0FB2B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079EB508-86E2-47E0-ABA3-06F5CB3244C7}" srcId="{142AB009-E317-4DC5-9429-F1B32FA6E32E}" destId="{86720DA5-4585-4698-9A92-02793140DFCE}" srcOrd="0" destOrd="0" parTransId="{39BEB1FE-3708-4C94-83EC-5D0ED338A2B5}" sibTransId="{9B65A1F5-044B-4090-A4B0-6DEF610C0E67}"/>
    <dgm:cxn modelId="{D15A6F1A-57A8-4826-AF7F-51D2E71529DB}" srcId="{142AB009-E317-4DC5-9429-F1B32FA6E32E}" destId="{174836A5-75D1-4EF7-944B-1AD060376659}" srcOrd="3" destOrd="0" parTransId="{FC2D2764-E34F-44D2-86A2-8AF1EE979376}" sibTransId="{C4709E04-AB4A-4B7C-B982-DB950DD928C9}"/>
    <dgm:cxn modelId="{2861F723-CCB7-46E5-8C0F-B9C3D60D407A}" type="presOf" srcId="{142AB009-E317-4DC5-9429-F1B32FA6E32E}" destId="{E9AB720A-D7A7-46CF-8AE3-D3B3A9681327}" srcOrd="0" destOrd="0" presId="urn:microsoft.com/office/officeart/2005/8/layout/vList2"/>
    <dgm:cxn modelId="{6944513B-D601-4F30-BF6B-35CB40ABD65F}" type="presOf" srcId="{7729E0D6-2426-437E-A212-05E0E6B05584}" destId="{91EB8D69-8F73-4EAB-A6E3-AB4259F79CB6}" srcOrd="0" destOrd="0" presId="urn:microsoft.com/office/officeart/2005/8/layout/vList2"/>
    <dgm:cxn modelId="{12214867-73AF-46B1-9C7B-36F1293A1D80}" type="presOf" srcId="{174836A5-75D1-4EF7-944B-1AD060376659}" destId="{0B3E463F-B5CA-48EB-8B60-83AD1FB234B0}" srcOrd="0" destOrd="0" presId="urn:microsoft.com/office/officeart/2005/8/layout/vList2"/>
    <dgm:cxn modelId="{0F5CF867-5DF6-4EE3-A45F-6ADEB0F551DE}" srcId="{142AB009-E317-4DC5-9429-F1B32FA6E32E}" destId="{EB78490D-4814-40D5-A6D5-EDB1874DAC2D}" srcOrd="4" destOrd="0" parTransId="{4B30145D-C1F3-493B-B3E9-1D5E84BA2328}" sibTransId="{DC5612D8-175F-430B-8487-8224E90B320C}"/>
    <dgm:cxn modelId="{31AF6371-558A-4545-887E-E3716AD397B5}" srcId="{142AB009-E317-4DC5-9429-F1B32FA6E32E}" destId="{1C41286E-9C79-4116-B93D-400C51E2FFD4}" srcOrd="1" destOrd="0" parTransId="{60329971-62C4-480E-B3C9-BFE978CF0B3C}" sibTransId="{AF5C3704-A204-4BAE-A275-5F2C0D714DE4}"/>
    <dgm:cxn modelId="{56B33253-4B22-4A0D-9F1E-858A060C8A9B}" srcId="{142AB009-E317-4DC5-9429-F1B32FA6E32E}" destId="{957E9916-80B3-4531-8C0E-F4C675F0FB2B}" srcOrd="5" destOrd="0" parTransId="{3D11FE7B-F7A8-45A5-9133-415B0D5B1309}" sibTransId="{B25BB6E7-337B-48C2-9194-71F2B54B4A01}"/>
    <dgm:cxn modelId="{47A78974-9DDB-42D4-95E3-10BAB16B1D35}" srcId="{142AB009-E317-4DC5-9429-F1B32FA6E32E}" destId="{7729E0D6-2426-437E-A212-05E0E6B05584}" srcOrd="2" destOrd="0" parTransId="{D10EC6F9-703C-435A-84F8-8C61FD3D1A81}" sibTransId="{B998A69F-5821-49AF-943A-E88D4635FDDD}"/>
    <dgm:cxn modelId="{F0A38E58-8170-4F2A-ABC6-D88ECDA5C58C}" type="presOf" srcId="{EB78490D-4814-40D5-A6D5-EDB1874DAC2D}" destId="{603DB2C9-CB3E-43C2-81C5-ADFD89D6FEE0}" srcOrd="0" destOrd="0" presId="urn:microsoft.com/office/officeart/2005/8/layout/vList2"/>
    <dgm:cxn modelId="{1959887F-CFBE-4D2E-90A9-8E6E12126324}" type="presOf" srcId="{1C41286E-9C79-4116-B93D-400C51E2FFD4}" destId="{32A4AD01-D5E3-4CA5-A075-B5A485EB2558}" srcOrd="0" destOrd="0" presId="urn:microsoft.com/office/officeart/2005/8/layout/vList2"/>
    <dgm:cxn modelId="{36194FBF-4B97-4633-AAEC-FE72E93AAA95}" type="presOf" srcId="{86720DA5-4585-4698-9A92-02793140DFCE}" destId="{5F65360C-BB17-4E52-9FFD-6812267B41DB}" srcOrd="0" destOrd="0" presId="urn:microsoft.com/office/officeart/2005/8/layout/vList2"/>
    <dgm:cxn modelId="{776C89D8-50C5-4A3D-8644-AEBCA43AD9E6}" type="presOf" srcId="{957E9916-80B3-4531-8C0E-F4C675F0FB2B}" destId="{BD3C2C28-EE2A-41BB-B9B4-59DE2C620045}" srcOrd="0" destOrd="0" presId="urn:microsoft.com/office/officeart/2005/8/layout/vList2"/>
    <dgm:cxn modelId="{67F3B0E7-FF00-45D6-AE80-420BEC5474E1}" type="presParOf" srcId="{E9AB720A-D7A7-46CF-8AE3-D3B3A9681327}" destId="{5F65360C-BB17-4E52-9FFD-6812267B41DB}" srcOrd="0" destOrd="0" presId="urn:microsoft.com/office/officeart/2005/8/layout/vList2"/>
    <dgm:cxn modelId="{E10CA368-E51F-40AA-AB3E-4374C8649456}" type="presParOf" srcId="{E9AB720A-D7A7-46CF-8AE3-D3B3A9681327}" destId="{31F4C09E-5433-42A4-800C-2D7362E92FA2}" srcOrd="1" destOrd="0" presId="urn:microsoft.com/office/officeart/2005/8/layout/vList2"/>
    <dgm:cxn modelId="{E5536781-D0D8-4F14-A7A0-3292B211D930}" type="presParOf" srcId="{E9AB720A-D7A7-46CF-8AE3-D3B3A9681327}" destId="{32A4AD01-D5E3-4CA5-A075-B5A485EB2558}" srcOrd="2" destOrd="0" presId="urn:microsoft.com/office/officeart/2005/8/layout/vList2"/>
    <dgm:cxn modelId="{9D448831-C7E8-43D0-9874-63C20E109998}" type="presParOf" srcId="{E9AB720A-D7A7-46CF-8AE3-D3B3A9681327}" destId="{25AF1102-C990-415E-ADEA-309EB2FEA4C5}" srcOrd="3" destOrd="0" presId="urn:microsoft.com/office/officeart/2005/8/layout/vList2"/>
    <dgm:cxn modelId="{1D9B101F-A0E6-4E83-A440-6026470FE510}" type="presParOf" srcId="{E9AB720A-D7A7-46CF-8AE3-D3B3A9681327}" destId="{91EB8D69-8F73-4EAB-A6E3-AB4259F79CB6}" srcOrd="4" destOrd="0" presId="urn:microsoft.com/office/officeart/2005/8/layout/vList2"/>
    <dgm:cxn modelId="{5B6C6373-25B6-44E2-9DB1-0F75DFE9E51F}" type="presParOf" srcId="{E9AB720A-D7A7-46CF-8AE3-D3B3A9681327}" destId="{5FFCF355-8C73-4174-8A35-DE1026DA7933}" srcOrd="5" destOrd="0" presId="urn:microsoft.com/office/officeart/2005/8/layout/vList2"/>
    <dgm:cxn modelId="{0F345B88-06A3-485C-BAC5-D69DCE945BC9}" type="presParOf" srcId="{E9AB720A-D7A7-46CF-8AE3-D3B3A9681327}" destId="{0B3E463F-B5CA-48EB-8B60-83AD1FB234B0}" srcOrd="6" destOrd="0" presId="urn:microsoft.com/office/officeart/2005/8/layout/vList2"/>
    <dgm:cxn modelId="{F0BE2AB6-750E-4B30-9B94-AC81C7763D29}" type="presParOf" srcId="{E9AB720A-D7A7-46CF-8AE3-D3B3A9681327}" destId="{7F9FEF63-E9A1-4ECB-8C54-A619A1F7208B}" srcOrd="7" destOrd="0" presId="urn:microsoft.com/office/officeart/2005/8/layout/vList2"/>
    <dgm:cxn modelId="{F5D23A82-D6E4-4FB0-AA8D-8F3BC2B35F13}" type="presParOf" srcId="{E9AB720A-D7A7-46CF-8AE3-D3B3A9681327}" destId="{603DB2C9-CB3E-43C2-81C5-ADFD89D6FEE0}" srcOrd="8" destOrd="0" presId="urn:microsoft.com/office/officeart/2005/8/layout/vList2"/>
    <dgm:cxn modelId="{8A631893-92A9-4E76-B803-EAC9B53A3561}" type="presParOf" srcId="{E9AB720A-D7A7-46CF-8AE3-D3B3A9681327}" destId="{595176D0-A808-4925-A2D6-502EF74F276A}" srcOrd="9" destOrd="0" presId="urn:microsoft.com/office/officeart/2005/8/layout/vList2"/>
    <dgm:cxn modelId="{048CD193-8D48-4A06-9F18-56327095B13D}" type="presParOf" srcId="{E9AB720A-D7A7-46CF-8AE3-D3B3A9681327}" destId="{BD3C2C28-EE2A-41BB-B9B4-59DE2C620045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46F33E7-E452-4E0E-82BE-F971477E8B54}" type="doc">
      <dgm:prSet loTypeId="urn:microsoft.com/office/officeart/2008/layout/PictureStrips" loCatId="pictur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91D8182-DCAF-4838-A994-956D6E95442C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</a:t>
          </a:r>
          <a:r>
            <a:rPr lang="en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atofaina e le Faamasino le taimi o le a amataina ai lana faamasinoga (Salamo 75:2)</a:t>
          </a:r>
          <a:endParaRPr lang="es-ES" sz="18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50FDE6-BCBD-4D78-91B8-8BDD17862CA1}" type="parTrans" cxnId="{1A01417B-BABE-4543-B437-B8E7F4579EF7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C934B7C6-DB1F-49B3-A577-C1DE1EED2CAF}" type="sibTrans" cxnId="{1A01417B-BABE-4543-B437-B8E7F4579EF7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8D5535A9-F8CD-4E41-806B-2E80479219E2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</a:t>
          </a:r>
          <a:r>
            <a:rPr lang="en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le a faia le faamasinoga ma faataunuuina a’o lei faaumatia e le aiga tagata le Lalolagi (Salamo 75:3)</a:t>
          </a:r>
          <a:endParaRPr lang="es-ES" sz="18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A74073-5361-4E5E-AB65-531161A69DB8}" type="parTrans" cxnId="{01C4AFC4-2D96-44A5-BB7F-B1DC6B578A7D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4DB5FAB0-DD14-4460-AC17-818BC77B6A2D}" type="sibTrans" cxnId="{01C4AFC4-2D96-44A5-BB7F-B1DC6B578A7D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36510C08-07C1-4DAE-A733-BF035E0039F9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b="1" dirty="0">
              <a:solidFill>
                <a:schemeClr val="tx1"/>
              </a:solidFill>
            </a:rPr>
            <a:t>A</a:t>
          </a:r>
          <a:r>
            <a:rPr lang="en" sz="1800" b="1" dirty="0">
              <a:solidFill>
                <a:schemeClr val="tx1"/>
              </a:solidFill>
            </a:rPr>
            <a:t>’o lei faamasinoina mataupu ta’itasi, e muamua lava ona lapata’i ma tuu avanoa le Atua i e amioleaga ina ia salam</a:t>
          </a:r>
          <a:r>
            <a:rPr lang="en-US" sz="1800" b="1" dirty="0">
              <a:solidFill>
                <a:schemeClr val="tx1"/>
              </a:solidFill>
            </a:rPr>
            <a:t>ō</a:t>
          </a:r>
          <a:r>
            <a:rPr lang="en" sz="1800" b="1" dirty="0">
              <a:solidFill>
                <a:schemeClr val="tx1"/>
              </a:solidFill>
            </a:rPr>
            <a:t> (Salamo 75:4-7)</a:t>
          </a:r>
          <a:endParaRPr lang="es-ES" sz="1800" dirty="0">
            <a:solidFill>
              <a:schemeClr val="tx1"/>
            </a:solidFill>
          </a:endParaRPr>
        </a:p>
      </dgm:t>
    </dgm:pt>
    <dgm:pt modelId="{FD3EC4A1-07A4-4B04-BD69-1C73FF5387A7}" type="parTrans" cxnId="{9B857724-4D43-4090-B09A-9B4812D10469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900DB172-E43A-4C31-B049-7B1FE17D3BA2}" type="sibTrans" cxnId="{9B857724-4D43-4090-B09A-9B4812D10469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603BDE92-B28C-401B-B20D-B0AA3FCE925C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n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le iuga o le faamasinoga, o le a liligi ifo ai e le Atua mala o le ipu o le to’asa, ua tumu i uaina fefiloi i luga o e amioleaga (Salamo 75:8)</a:t>
          </a:r>
          <a:endParaRPr lang="es-ES" sz="18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3E5F4A5-667A-4000-847B-EFAF13F29DA2}" type="parTrans" cxnId="{1701B6C9-9106-4105-BF5C-36FFEFAA0008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FE577D77-434B-4773-A59A-E4A0EBA3ACC0}" type="sibTrans" cxnId="{1701B6C9-9106-4105-BF5C-36FFEFAA0008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7C28738A-9188-4428-9607-3C4408DA4D4A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n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lena taimi, o le a i ai se vaega faamaoni o totote i le Lalolagi o e o le a vivii atu i le Atua (Salamo 75:9)</a:t>
          </a:r>
          <a:endParaRPr lang="es-ES" sz="18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AD9AFC-C58A-41AB-9A60-6BCA6DE699D3}" type="parTrans" cxnId="{365D9675-9236-41F5-ADF6-4344C59E398A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1C5EBE28-212E-43D3-9DAB-5617D8D1D424}" type="sibTrans" cxnId="{365D9675-9236-41F5-ADF6-4344C59E398A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140D3505-1631-4914-8273-FF7E7A681444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A77C25"/>
            </a:gs>
            <a:gs pos="50000">
              <a:srgbClr val="9A7200"/>
            </a:gs>
            <a:gs pos="100000">
              <a:srgbClr val="8E6500"/>
            </a:gs>
          </a:gsLst>
        </a:gradFill>
      </dgm:spPr>
      <dgm:t>
        <a:bodyPr/>
        <a:lstStyle/>
        <a:p>
          <a:r>
            <a: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</a:t>
          </a:r>
          <a:r>
            <a:rPr lang="en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ulimuli ane, o le a faaumatia  tagata agasala uma e l</a:t>
          </a:r>
          <a:r>
            <a: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ē</a:t>
          </a:r>
          <a:r>
            <a:rPr lang="en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salamo e faavavau ae o le a ola o e amiotonu e faavavau (Salamo 75:10)</a:t>
          </a:r>
          <a:endParaRPr lang="es-ES" sz="18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4BC19E-A364-47A2-A719-3096C4D2A157}" type="parTrans" cxnId="{36351709-F8E1-4216-9E68-5405FC220F6B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A60DF961-0BB1-4F7B-A2DD-9051725F3E98}" type="sibTrans" cxnId="{36351709-F8E1-4216-9E68-5405FC220F6B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BF2B3EB0-644A-4E41-BFF7-928169A652A6}" type="pres">
      <dgm:prSet presAssocID="{B46F33E7-E452-4E0E-82BE-F971477E8B54}" presName="Name0" presStyleCnt="0">
        <dgm:presLayoutVars>
          <dgm:dir/>
          <dgm:resizeHandles val="exact"/>
        </dgm:presLayoutVars>
      </dgm:prSet>
      <dgm:spPr/>
    </dgm:pt>
    <dgm:pt modelId="{1E56D66F-D81F-4792-8161-8FC859A73FAB}" type="pres">
      <dgm:prSet presAssocID="{F91D8182-DCAF-4838-A994-956D6E95442C}" presName="composite" presStyleCnt="0"/>
      <dgm:spPr/>
    </dgm:pt>
    <dgm:pt modelId="{996F082A-5C75-49A1-961E-0CF2F28CEAE8}" type="pres">
      <dgm:prSet presAssocID="{F91D8182-DCAF-4838-A994-956D6E95442C}" presName="rect1" presStyleLbl="trAlignAcc1" presStyleIdx="0" presStyleCnt="6" custScaleX="102041" custScaleY="125107">
        <dgm:presLayoutVars>
          <dgm:bulletEnabled val="1"/>
        </dgm:presLayoutVars>
      </dgm:prSet>
      <dgm:spPr/>
    </dgm:pt>
    <dgm:pt modelId="{5BE51885-200B-42A1-BEF3-66DB96823976}" type="pres">
      <dgm:prSet presAssocID="{F91D8182-DCAF-4838-A994-956D6E95442C}" presName="rect2" presStyleLbl="fgImgPlace1" presStyleIdx="0" presStyleCnt="6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73FBA60-3317-4FB6-A016-5B3997C056B0}" type="pres">
      <dgm:prSet presAssocID="{C934B7C6-DB1F-49B3-A577-C1DE1EED2CAF}" presName="sibTrans" presStyleCnt="0"/>
      <dgm:spPr/>
    </dgm:pt>
    <dgm:pt modelId="{BC75B80E-A993-4095-9493-854F0A6A34CD}" type="pres">
      <dgm:prSet presAssocID="{8D5535A9-F8CD-4E41-806B-2E80479219E2}" presName="composite" presStyleCnt="0"/>
      <dgm:spPr/>
    </dgm:pt>
    <dgm:pt modelId="{73C6C217-CAA8-4791-A639-DB6DDA6650E3}" type="pres">
      <dgm:prSet presAssocID="{8D5535A9-F8CD-4E41-806B-2E80479219E2}" presName="rect1" presStyleLbl="trAlignAcc1" presStyleIdx="1" presStyleCnt="6" custScaleX="103302" custScaleY="125107">
        <dgm:presLayoutVars>
          <dgm:bulletEnabled val="1"/>
        </dgm:presLayoutVars>
      </dgm:prSet>
      <dgm:spPr/>
    </dgm:pt>
    <dgm:pt modelId="{7AEEDA05-7D11-49EF-897C-EA1A2085301C}" type="pres">
      <dgm:prSet presAssocID="{8D5535A9-F8CD-4E41-806B-2E80479219E2}" presName="rect2" presStyleLbl="fgImgPlace1" presStyleIdx="1" presStyleCnt="6"/>
      <dgm:spPr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1A9CED0-70DF-4174-BE42-3E646B8D68CA}" type="pres">
      <dgm:prSet presAssocID="{4DB5FAB0-DD14-4460-AC17-818BC77B6A2D}" presName="sibTrans" presStyleCnt="0"/>
      <dgm:spPr/>
    </dgm:pt>
    <dgm:pt modelId="{2CCEFABB-A8DE-4DDE-93EA-7245277F79B0}" type="pres">
      <dgm:prSet presAssocID="{36510C08-07C1-4DAE-A733-BF035E0039F9}" presName="composite" presStyleCnt="0"/>
      <dgm:spPr/>
    </dgm:pt>
    <dgm:pt modelId="{0397CA3C-F805-4E24-B012-F75DA99102AF}" type="pres">
      <dgm:prSet presAssocID="{36510C08-07C1-4DAE-A733-BF035E0039F9}" presName="rect1" presStyleLbl="trAlignAcc1" presStyleIdx="2" presStyleCnt="6" custScaleX="102041" custScaleY="125107">
        <dgm:presLayoutVars>
          <dgm:bulletEnabled val="1"/>
        </dgm:presLayoutVars>
      </dgm:prSet>
      <dgm:spPr/>
    </dgm:pt>
    <dgm:pt modelId="{46BCF02B-3787-4F68-9A7A-537A621BF9E8}" type="pres">
      <dgm:prSet presAssocID="{36510C08-07C1-4DAE-A733-BF035E0039F9}" presName="rect2" presStyleLbl="fgImgPlace1" presStyleIdx="2" presStyleCnt="6"/>
      <dgm:spPr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2A7B6BEE-4F5C-4B89-B0AA-577359868A9E}" type="pres">
      <dgm:prSet presAssocID="{900DB172-E43A-4C31-B049-7B1FE17D3BA2}" presName="sibTrans" presStyleCnt="0"/>
      <dgm:spPr/>
    </dgm:pt>
    <dgm:pt modelId="{9371A811-9C0F-4FF2-9421-DA59024117FD}" type="pres">
      <dgm:prSet presAssocID="{603BDE92-B28C-401B-B20D-B0AA3FCE925C}" presName="composite" presStyleCnt="0"/>
      <dgm:spPr/>
    </dgm:pt>
    <dgm:pt modelId="{D6207820-045D-4121-BEA1-C09E24F25BFC}" type="pres">
      <dgm:prSet presAssocID="{603BDE92-B28C-401B-B20D-B0AA3FCE925C}" presName="rect1" presStyleLbl="trAlignAcc1" presStyleIdx="3" presStyleCnt="6" custScaleX="103302" custScaleY="125107">
        <dgm:presLayoutVars>
          <dgm:bulletEnabled val="1"/>
        </dgm:presLayoutVars>
      </dgm:prSet>
      <dgm:spPr/>
    </dgm:pt>
    <dgm:pt modelId="{53E7E78C-6E1A-4E9F-AAF4-B7BC5FAF4142}" type="pres">
      <dgm:prSet presAssocID="{603BDE92-B28C-401B-B20D-B0AA3FCE925C}" presName="rect2" presStyleLbl="fgImgPlace1" presStyleIdx="3" presStyleCnt="6"/>
      <dgm:spPr>
        <a:blipFill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3C2F408-56A0-4DDE-BD9D-7A476A67E1FD}" type="pres">
      <dgm:prSet presAssocID="{FE577D77-434B-4773-A59A-E4A0EBA3ACC0}" presName="sibTrans" presStyleCnt="0"/>
      <dgm:spPr/>
    </dgm:pt>
    <dgm:pt modelId="{EE5C1CEA-226B-4D65-9FD0-0D5892C2E01B}" type="pres">
      <dgm:prSet presAssocID="{7C28738A-9188-4428-9607-3C4408DA4D4A}" presName="composite" presStyleCnt="0"/>
      <dgm:spPr/>
    </dgm:pt>
    <dgm:pt modelId="{F27F2757-C4EE-4007-92CF-96BF3DF8001A}" type="pres">
      <dgm:prSet presAssocID="{7C28738A-9188-4428-9607-3C4408DA4D4A}" presName="rect1" presStyleLbl="trAlignAcc1" presStyleIdx="4" presStyleCnt="6" custScaleX="102041" custScaleY="125107">
        <dgm:presLayoutVars>
          <dgm:bulletEnabled val="1"/>
        </dgm:presLayoutVars>
      </dgm:prSet>
      <dgm:spPr/>
    </dgm:pt>
    <dgm:pt modelId="{3D6D6351-B3CA-4DAF-9289-4DEF74A851F7}" type="pres">
      <dgm:prSet presAssocID="{7C28738A-9188-4428-9607-3C4408DA4D4A}" presName="rect2" presStyleLbl="fgImgPlace1" presStyleIdx="4" presStyleCnt="6"/>
      <dgm:spPr>
        <a:blipFill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51FDBBE-9A70-4203-A810-A252EAC6FC60}" type="pres">
      <dgm:prSet presAssocID="{1C5EBE28-212E-43D3-9DAB-5617D8D1D424}" presName="sibTrans" presStyleCnt="0"/>
      <dgm:spPr/>
    </dgm:pt>
    <dgm:pt modelId="{20BD1C38-BA85-44C7-BF1A-4614395EF49E}" type="pres">
      <dgm:prSet presAssocID="{140D3505-1631-4914-8273-FF7E7A681444}" presName="composite" presStyleCnt="0"/>
      <dgm:spPr/>
    </dgm:pt>
    <dgm:pt modelId="{1A48589B-0F71-47F7-919D-128F60CA2302}" type="pres">
      <dgm:prSet presAssocID="{140D3505-1631-4914-8273-FF7E7A681444}" presName="rect1" presStyleLbl="trAlignAcc1" presStyleIdx="5" presStyleCnt="6" custScaleX="103302" custScaleY="125107">
        <dgm:presLayoutVars>
          <dgm:bulletEnabled val="1"/>
        </dgm:presLayoutVars>
      </dgm:prSet>
      <dgm:spPr/>
    </dgm:pt>
    <dgm:pt modelId="{AA31C130-0B72-4A42-B2E8-9BE4262C9D79}" type="pres">
      <dgm:prSet presAssocID="{140D3505-1631-4914-8273-FF7E7A681444}" presName="rect2" presStyleLbl="fgImgPlace1" presStyleIdx="5" presStyleCnt="6"/>
      <dgm:spPr>
        <a:blipFill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36351709-F8E1-4216-9E68-5405FC220F6B}" srcId="{B46F33E7-E452-4E0E-82BE-F971477E8B54}" destId="{140D3505-1631-4914-8273-FF7E7A681444}" srcOrd="5" destOrd="0" parTransId="{C14BC19E-A364-47A2-A719-3096C4D2A157}" sibTransId="{A60DF961-0BB1-4F7B-A2DD-9051725F3E98}"/>
    <dgm:cxn modelId="{D3F4291E-0B22-4BC3-AD7D-A0F0A5A3D480}" type="presOf" srcId="{7C28738A-9188-4428-9607-3C4408DA4D4A}" destId="{F27F2757-C4EE-4007-92CF-96BF3DF8001A}" srcOrd="0" destOrd="0" presId="urn:microsoft.com/office/officeart/2008/layout/PictureStrips"/>
    <dgm:cxn modelId="{9B857724-4D43-4090-B09A-9B4812D10469}" srcId="{B46F33E7-E452-4E0E-82BE-F971477E8B54}" destId="{36510C08-07C1-4DAE-A733-BF035E0039F9}" srcOrd="2" destOrd="0" parTransId="{FD3EC4A1-07A4-4B04-BD69-1C73FF5387A7}" sibTransId="{900DB172-E43A-4C31-B049-7B1FE17D3BA2}"/>
    <dgm:cxn modelId="{CFFFEB44-A392-4BE4-888F-3A32A802FFEB}" type="presOf" srcId="{36510C08-07C1-4DAE-A733-BF035E0039F9}" destId="{0397CA3C-F805-4E24-B012-F75DA99102AF}" srcOrd="0" destOrd="0" presId="urn:microsoft.com/office/officeart/2008/layout/PictureStrips"/>
    <dgm:cxn modelId="{365D9675-9236-41F5-ADF6-4344C59E398A}" srcId="{B46F33E7-E452-4E0E-82BE-F971477E8B54}" destId="{7C28738A-9188-4428-9607-3C4408DA4D4A}" srcOrd="4" destOrd="0" parTransId="{8BAD9AFC-C58A-41AB-9A60-6BCA6DE699D3}" sibTransId="{1C5EBE28-212E-43D3-9DAB-5617D8D1D424}"/>
    <dgm:cxn modelId="{1A01417B-BABE-4543-B437-B8E7F4579EF7}" srcId="{B46F33E7-E452-4E0E-82BE-F971477E8B54}" destId="{F91D8182-DCAF-4838-A994-956D6E95442C}" srcOrd="0" destOrd="0" parTransId="{0650FDE6-BCBD-4D78-91B8-8BDD17862CA1}" sibTransId="{C934B7C6-DB1F-49B3-A577-C1DE1EED2CAF}"/>
    <dgm:cxn modelId="{A9D7D37B-9236-4501-9DEC-D7DBCDC35A81}" type="presOf" srcId="{F91D8182-DCAF-4838-A994-956D6E95442C}" destId="{996F082A-5C75-49A1-961E-0CF2F28CEAE8}" srcOrd="0" destOrd="0" presId="urn:microsoft.com/office/officeart/2008/layout/PictureStrips"/>
    <dgm:cxn modelId="{00EB7C9C-7935-4174-835F-CDBCD5E76202}" type="presOf" srcId="{8D5535A9-F8CD-4E41-806B-2E80479219E2}" destId="{73C6C217-CAA8-4791-A639-DB6DDA6650E3}" srcOrd="0" destOrd="0" presId="urn:microsoft.com/office/officeart/2008/layout/PictureStrips"/>
    <dgm:cxn modelId="{CA1B9DAF-9749-416E-AF2A-E9A944633EDF}" type="presOf" srcId="{140D3505-1631-4914-8273-FF7E7A681444}" destId="{1A48589B-0F71-47F7-919D-128F60CA2302}" srcOrd="0" destOrd="0" presId="urn:microsoft.com/office/officeart/2008/layout/PictureStrips"/>
    <dgm:cxn modelId="{C9BE3FB7-45EE-41DA-90A1-822B85D7EB6D}" type="presOf" srcId="{B46F33E7-E452-4E0E-82BE-F971477E8B54}" destId="{BF2B3EB0-644A-4E41-BFF7-928169A652A6}" srcOrd="0" destOrd="0" presId="urn:microsoft.com/office/officeart/2008/layout/PictureStrips"/>
    <dgm:cxn modelId="{01C4AFC4-2D96-44A5-BB7F-B1DC6B578A7D}" srcId="{B46F33E7-E452-4E0E-82BE-F971477E8B54}" destId="{8D5535A9-F8CD-4E41-806B-2E80479219E2}" srcOrd="1" destOrd="0" parTransId="{89A74073-5361-4E5E-AB65-531161A69DB8}" sibTransId="{4DB5FAB0-DD14-4460-AC17-818BC77B6A2D}"/>
    <dgm:cxn modelId="{1701B6C9-9106-4105-BF5C-36FFEFAA0008}" srcId="{B46F33E7-E452-4E0E-82BE-F971477E8B54}" destId="{603BDE92-B28C-401B-B20D-B0AA3FCE925C}" srcOrd="3" destOrd="0" parTransId="{C3E5F4A5-667A-4000-847B-EFAF13F29DA2}" sibTransId="{FE577D77-434B-4773-A59A-E4A0EBA3ACC0}"/>
    <dgm:cxn modelId="{83F3D2EB-C0F7-489C-84E5-DCFFE27DF066}" type="presOf" srcId="{603BDE92-B28C-401B-B20D-B0AA3FCE925C}" destId="{D6207820-045D-4121-BEA1-C09E24F25BFC}" srcOrd="0" destOrd="0" presId="urn:microsoft.com/office/officeart/2008/layout/PictureStrips"/>
    <dgm:cxn modelId="{C02D5F0D-BA64-4C5C-B6A5-DE27585B85DE}" type="presParOf" srcId="{BF2B3EB0-644A-4E41-BFF7-928169A652A6}" destId="{1E56D66F-D81F-4792-8161-8FC859A73FAB}" srcOrd="0" destOrd="0" presId="urn:microsoft.com/office/officeart/2008/layout/PictureStrips"/>
    <dgm:cxn modelId="{041F1A7F-E0D8-49C1-AEF8-0C6C4AE8F347}" type="presParOf" srcId="{1E56D66F-D81F-4792-8161-8FC859A73FAB}" destId="{996F082A-5C75-49A1-961E-0CF2F28CEAE8}" srcOrd="0" destOrd="0" presId="urn:microsoft.com/office/officeart/2008/layout/PictureStrips"/>
    <dgm:cxn modelId="{06A38019-0A69-4646-919A-CE5642726E09}" type="presParOf" srcId="{1E56D66F-D81F-4792-8161-8FC859A73FAB}" destId="{5BE51885-200B-42A1-BEF3-66DB96823976}" srcOrd="1" destOrd="0" presId="urn:microsoft.com/office/officeart/2008/layout/PictureStrips"/>
    <dgm:cxn modelId="{BE2EF511-1D71-4372-BA6F-61DF647300A7}" type="presParOf" srcId="{BF2B3EB0-644A-4E41-BFF7-928169A652A6}" destId="{E73FBA60-3317-4FB6-A016-5B3997C056B0}" srcOrd="1" destOrd="0" presId="urn:microsoft.com/office/officeart/2008/layout/PictureStrips"/>
    <dgm:cxn modelId="{9C2F688A-08BE-4660-8891-B3F6A2DB0D2E}" type="presParOf" srcId="{BF2B3EB0-644A-4E41-BFF7-928169A652A6}" destId="{BC75B80E-A993-4095-9493-854F0A6A34CD}" srcOrd="2" destOrd="0" presId="urn:microsoft.com/office/officeart/2008/layout/PictureStrips"/>
    <dgm:cxn modelId="{7893B60F-6628-4489-B739-F3E4D4FCF424}" type="presParOf" srcId="{BC75B80E-A993-4095-9493-854F0A6A34CD}" destId="{73C6C217-CAA8-4791-A639-DB6DDA6650E3}" srcOrd="0" destOrd="0" presId="urn:microsoft.com/office/officeart/2008/layout/PictureStrips"/>
    <dgm:cxn modelId="{3F18FDF6-0C54-40AB-8AB2-B77FC950E8D3}" type="presParOf" srcId="{BC75B80E-A993-4095-9493-854F0A6A34CD}" destId="{7AEEDA05-7D11-49EF-897C-EA1A2085301C}" srcOrd="1" destOrd="0" presId="urn:microsoft.com/office/officeart/2008/layout/PictureStrips"/>
    <dgm:cxn modelId="{DBF35D45-EE0C-43AC-96D7-991C0B447384}" type="presParOf" srcId="{BF2B3EB0-644A-4E41-BFF7-928169A652A6}" destId="{41A9CED0-70DF-4174-BE42-3E646B8D68CA}" srcOrd="3" destOrd="0" presId="urn:microsoft.com/office/officeart/2008/layout/PictureStrips"/>
    <dgm:cxn modelId="{1FD781C1-6D14-46F8-8860-430E16243B90}" type="presParOf" srcId="{BF2B3EB0-644A-4E41-BFF7-928169A652A6}" destId="{2CCEFABB-A8DE-4DDE-93EA-7245277F79B0}" srcOrd="4" destOrd="0" presId="urn:microsoft.com/office/officeart/2008/layout/PictureStrips"/>
    <dgm:cxn modelId="{D990BC23-0B64-4E1D-B362-B2A9E593AF03}" type="presParOf" srcId="{2CCEFABB-A8DE-4DDE-93EA-7245277F79B0}" destId="{0397CA3C-F805-4E24-B012-F75DA99102AF}" srcOrd="0" destOrd="0" presId="urn:microsoft.com/office/officeart/2008/layout/PictureStrips"/>
    <dgm:cxn modelId="{7D636C9A-2BF7-44F5-B37F-88B846380029}" type="presParOf" srcId="{2CCEFABB-A8DE-4DDE-93EA-7245277F79B0}" destId="{46BCF02B-3787-4F68-9A7A-537A621BF9E8}" srcOrd="1" destOrd="0" presId="urn:microsoft.com/office/officeart/2008/layout/PictureStrips"/>
    <dgm:cxn modelId="{3EF1F541-C5F9-4707-836B-495FA35FAC6E}" type="presParOf" srcId="{BF2B3EB0-644A-4E41-BFF7-928169A652A6}" destId="{2A7B6BEE-4F5C-4B89-B0AA-577359868A9E}" srcOrd="5" destOrd="0" presId="urn:microsoft.com/office/officeart/2008/layout/PictureStrips"/>
    <dgm:cxn modelId="{6DBDF7C5-9B4A-401D-8B9F-55DB5CB9B8C5}" type="presParOf" srcId="{BF2B3EB0-644A-4E41-BFF7-928169A652A6}" destId="{9371A811-9C0F-4FF2-9421-DA59024117FD}" srcOrd="6" destOrd="0" presId="urn:microsoft.com/office/officeart/2008/layout/PictureStrips"/>
    <dgm:cxn modelId="{C853B109-6BC1-4B21-AC17-F98AD9AEB3EE}" type="presParOf" srcId="{9371A811-9C0F-4FF2-9421-DA59024117FD}" destId="{D6207820-045D-4121-BEA1-C09E24F25BFC}" srcOrd="0" destOrd="0" presId="urn:microsoft.com/office/officeart/2008/layout/PictureStrips"/>
    <dgm:cxn modelId="{EFDF76FC-2F8C-4C38-AA3E-D4B7B49A8CD6}" type="presParOf" srcId="{9371A811-9C0F-4FF2-9421-DA59024117FD}" destId="{53E7E78C-6E1A-4E9F-AAF4-B7BC5FAF4142}" srcOrd="1" destOrd="0" presId="urn:microsoft.com/office/officeart/2008/layout/PictureStrips"/>
    <dgm:cxn modelId="{C3AC3B4C-7277-459F-AC1E-B453E894F1F3}" type="presParOf" srcId="{BF2B3EB0-644A-4E41-BFF7-928169A652A6}" destId="{C3C2F408-56A0-4DDE-BD9D-7A476A67E1FD}" srcOrd="7" destOrd="0" presId="urn:microsoft.com/office/officeart/2008/layout/PictureStrips"/>
    <dgm:cxn modelId="{4B0A31DA-A964-4D3B-9B47-2B41E4EBD33A}" type="presParOf" srcId="{BF2B3EB0-644A-4E41-BFF7-928169A652A6}" destId="{EE5C1CEA-226B-4D65-9FD0-0D5892C2E01B}" srcOrd="8" destOrd="0" presId="urn:microsoft.com/office/officeart/2008/layout/PictureStrips"/>
    <dgm:cxn modelId="{56A37B5A-8FD2-4C91-AC25-5D96618DBB51}" type="presParOf" srcId="{EE5C1CEA-226B-4D65-9FD0-0D5892C2E01B}" destId="{F27F2757-C4EE-4007-92CF-96BF3DF8001A}" srcOrd="0" destOrd="0" presId="urn:microsoft.com/office/officeart/2008/layout/PictureStrips"/>
    <dgm:cxn modelId="{1F94332D-631E-4E2C-B07B-A5CDAE687C5C}" type="presParOf" srcId="{EE5C1CEA-226B-4D65-9FD0-0D5892C2E01B}" destId="{3D6D6351-B3CA-4DAF-9289-4DEF74A851F7}" srcOrd="1" destOrd="0" presId="urn:microsoft.com/office/officeart/2008/layout/PictureStrips"/>
    <dgm:cxn modelId="{41DC1EC3-C25F-49E1-BF93-D3FC489B06D2}" type="presParOf" srcId="{BF2B3EB0-644A-4E41-BFF7-928169A652A6}" destId="{351FDBBE-9A70-4203-A810-A252EAC6FC60}" srcOrd="9" destOrd="0" presId="urn:microsoft.com/office/officeart/2008/layout/PictureStrips"/>
    <dgm:cxn modelId="{FA8D449B-F32D-40BB-A02F-4289B503DF0E}" type="presParOf" srcId="{BF2B3EB0-644A-4E41-BFF7-928169A652A6}" destId="{20BD1C38-BA85-44C7-BF1A-4614395EF49E}" srcOrd="10" destOrd="0" presId="urn:microsoft.com/office/officeart/2008/layout/PictureStrips"/>
    <dgm:cxn modelId="{5F09EF57-B299-4CEE-81C8-4BA1427A137E}" type="presParOf" srcId="{20BD1C38-BA85-44C7-BF1A-4614395EF49E}" destId="{1A48589B-0F71-47F7-919D-128F60CA2302}" srcOrd="0" destOrd="0" presId="urn:microsoft.com/office/officeart/2008/layout/PictureStrips"/>
    <dgm:cxn modelId="{CB829632-C7D5-4376-93AE-FDEAEDEBC324}" type="presParOf" srcId="{20BD1C38-BA85-44C7-BF1A-4614395EF49E}" destId="{AA31C130-0B72-4A42-B2E8-9BE4262C9D79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2AFE556-C5BD-432C-BACB-3FE359DAFFB1}" type="doc">
      <dgm:prSet loTypeId="urn:microsoft.com/office/officeart/2005/8/layout/default#2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4BAEEE44-8108-47B5-BF30-CEFFEA3CA707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800" b="1" dirty="0">
              <a:solidFill>
                <a:schemeClr val="tx1"/>
              </a:solidFill>
              <a:effectLst/>
            </a:rPr>
            <a:t>N</a:t>
          </a:r>
          <a:r>
            <a:rPr lang="en" sz="1800" b="1" dirty="0">
              <a:solidFill>
                <a:schemeClr val="tx1"/>
              </a:solidFill>
              <a:effectLst/>
            </a:rPr>
            <a:t>a Ia osia le feagaiga ma Aperaamo ma Isaako (Sal 105:9)</a:t>
          </a:r>
        </a:p>
      </dgm:t>
    </dgm:pt>
    <dgm:pt modelId="{39EB1364-135E-41B5-A5E7-DC5B677F0CE4}" type="parTrans" cxnId="{49659510-0ACE-4234-83D9-47651DEC2DB7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4F7206D7-360E-47F0-8DDF-81F7C270CB18}" type="sibTrans" cxnId="{49659510-0ACE-4234-83D9-47651DEC2DB7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62C0F59F-A22A-401F-9F3F-CD7680D13068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800" b="1" dirty="0">
              <a:solidFill>
                <a:schemeClr val="tx1"/>
              </a:solidFill>
              <a:effectLst/>
            </a:rPr>
            <a:t>N</a:t>
          </a:r>
          <a:r>
            <a:rPr lang="en" sz="1800" b="1" dirty="0">
              <a:solidFill>
                <a:schemeClr val="tx1"/>
              </a:solidFill>
              <a:effectLst/>
            </a:rPr>
            <a:t>a Ia faamaonia lea ia Iakopo, o Isaraelu lava lea </a:t>
          </a:r>
          <a:br>
            <a:rPr lang="es-ES" sz="1800" b="1" dirty="0">
              <a:solidFill>
                <a:schemeClr val="tx1"/>
              </a:solidFill>
              <a:effectLst/>
            </a:rPr>
          </a:br>
          <a:r>
            <a:rPr lang="en" sz="1800" b="1" dirty="0">
              <a:solidFill>
                <a:schemeClr val="tx1"/>
              </a:solidFill>
              <a:effectLst/>
            </a:rPr>
            <a:t>(Sal. 105:10-11)</a:t>
          </a:r>
        </a:p>
      </dgm:t>
    </dgm:pt>
    <dgm:pt modelId="{33EF0A0D-4775-4ADE-9D4B-67187DFDB573}" type="parTrans" cxnId="{7D4A1DD8-129D-47B6-9016-836A8C0EC200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EFCEE854-7C89-4C80-8C12-B9FEC8BDD799}" type="sibTrans" cxnId="{7D4A1DD8-129D-47B6-9016-836A8C0EC200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2389EBC3-E177-4CC9-9C8D-59AAF3543ADC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en" sz="1800" b="1" dirty="0">
              <a:solidFill>
                <a:schemeClr val="tx1"/>
              </a:solidFill>
              <a:effectLst/>
            </a:rPr>
            <a:t>Na Ia puipuia i latou, ona talu ai e to’aititi ma vaivai        (Salamo 105:12-15)</a:t>
          </a:r>
        </a:p>
      </dgm:t>
    </dgm:pt>
    <dgm:pt modelId="{E524506B-997F-4520-BE71-786947315B21}" type="parTrans" cxnId="{1F66F8BF-013B-4C06-96B1-35AD6D89708D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B95BF4E1-9F12-4F49-9821-3D73CFAF8649}" type="sibTrans" cxnId="{1F66F8BF-013B-4C06-96B1-35AD6D89708D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B4D0B3B2-C567-4EEE-9730-F336A79039BA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Ia faaolaina Isaraelu e ala ia Iosefa (Salamo 105:16-24)</a:t>
          </a:r>
        </a:p>
      </dgm:t>
    </dgm:pt>
    <dgm:pt modelId="{15202184-1187-4C90-9C61-7C4F7926ECCB}" type="parTrans" cxnId="{216FF64B-6EC1-4D2C-A2DA-C19F5ACDF748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A065F888-93BD-4E1C-BB62-BD35C7509CD8}" type="sibTrans" cxnId="{216FF64B-6EC1-4D2C-A2DA-C19F5ACDF748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95968D01-0158-4D3D-86B3-3552B2E72BC6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Ia faasa’olotoina i latou, ina o faapologaina </a:t>
          </a:r>
          <a:b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(Sal. 105:25-38)</a:t>
          </a:r>
        </a:p>
      </dgm:t>
    </dgm:pt>
    <dgm:pt modelId="{93E11BF1-9071-46EC-BB06-A47A04BA405B}" type="parTrans" cxnId="{B5F8C8BE-FEF0-4FB5-AC31-B317FDB35C68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E2E3CA48-EA6A-45B7-8A2C-F324FD47C533}" type="sibTrans" cxnId="{B5F8C8BE-FEF0-4FB5-AC31-B317FDB35C68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1752AFD1-04FE-43DA-88DC-A13167BC726D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Ia puipuia i latou i le toafa  </a:t>
          </a:r>
          <a:b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(Salamo 105:39-43)</a:t>
          </a:r>
        </a:p>
      </dgm:t>
    </dgm:pt>
    <dgm:pt modelId="{319D812C-0C13-40F5-B263-081832B4CAF6}" type="parTrans" cxnId="{6F34575B-8AE2-4DD8-9247-FB1B9D218614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3C809F9A-BCDD-4533-9E6B-47F630CF16AD}" type="sibTrans" cxnId="{6F34575B-8AE2-4DD8-9247-FB1B9D218614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79C7779C-D028-4303-BFD7-53D0D1EBBF4F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Ia tuu atu i latou ia nofoia Kanana, le Nuu o le Folafolaga (Salamo 105:44)</a:t>
          </a:r>
        </a:p>
      </dgm:t>
    </dgm:pt>
    <dgm:pt modelId="{FBB81B2B-AF7E-4CB6-B206-C504398B26A3}" type="parTrans" cxnId="{349F6993-F58C-480B-97C5-A697CBE26332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E45D7E3A-2D02-4953-AFE0-7295F24E07A6}" type="sibTrans" cxnId="{349F6993-F58C-480B-97C5-A697CBE26332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801F864A-6EE5-46D1-B792-3D7BC565D59B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Ona o se vaega o le feagaiga, e tatau i tagata ona tausia ma usiusitai i Ana Tulafono  (Salamo 105:45)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D097A4-15BB-49C7-8C09-66EFB9091FC5}" type="parTrans" cxnId="{8DDA2EDB-ECC2-43CA-8675-FE62CE95EEC4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CD24DB53-BD12-4618-815F-2BFE45817096}" type="sibTrans" cxnId="{8DDA2EDB-ECC2-43CA-8675-FE62CE95EEC4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6DA5FC49-45A2-48B3-8685-82E3EDB6214B}" type="pres">
      <dgm:prSet presAssocID="{F2AFE556-C5BD-432C-BACB-3FE359DAFFB1}" presName="diagram" presStyleCnt="0">
        <dgm:presLayoutVars>
          <dgm:dir/>
          <dgm:resizeHandles val="exact"/>
        </dgm:presLayoutVars>
      </dgm:prSet>
      <dgm:spPr/>
    </dgm:pt>
    <dgm:pt modelId="{C14616E2-459F-4CA4-B3D1-91302C177E84}" type="pres">
      <dgm:prSet presAssocID="{4BAEEE44-8108-47B5-BF30-CEFFEA3CA707}" presName="node" presStyleLbl="node1" presStyleIdx="0" presStyleCnt="8">
        <dgm:presLayoutVars>
          <dgm:bulletEnabled val="1"/>
        </dgm:presLayoutVars>
      </dgm:prSet>
      <dgm:spPr/>
    </dgm:pt>
    <dgm:pt modelId="{6C9B44CA-392A-47E2-9592-407BDA6AAACB}" type="pres">
      <dgm:prSet presAssocID="{4F7206D7-360E-47F0-8DDF-81F7C270CB18}" presName="sibTrans" presStyleCnt="0"/>
      <dgm:spPr/>
    </dgm:pt>
    <dgm:pt modelId="{512979C0-0EC8-4C5A-9BC9-FC33EEC91553}" type="pres">
      <dgm:prSet presAssocID="{62C0F59F-A22A-401F-9F3F-CD7680D13068}" presName="node" presStyleLbl="node1" presStyleIdx="1" presStyleCnt="8">
        <dgm:presLayoutVars>
          <dgm:bulletEnabled val="1"/>
        </dgm:presLayoutVars>
      </dgm:prSet>
      <dgm:spPr/>
    </dgm:pt>
    <dgm:pt modelId="{51C1243C-74C8-4E3C-B15E-DF4A64479A67}" type="pres">
      <dgm:prSet presAssocID="{EFCEE854-7C89-4C80-8C12-B9FEC8BDD799}" presName="sibTrans" presStyleCnt="0"/>
      <dgm:spPr/>
    </dgm:pt>
    <dgm:pt modelId="{2CD8D815-97F8-4E53-8A29-7853A294D72F}" type="pres">
      <dgm:prSet presAssocID="{2389EBC3-E177-4CC9-9C8D-59AAF3543ADC}" presName="node" presStyleLbl="node1" presStyleIdx="2" presStyleCnt="8" custScaleX="137863">
        <dgm:presLayoutVars>
          <dgm:bulletEnabled val="1"/>
        </dgm:presLayoutVars>
      </dgm:prSet>
      <dgm:spPr/>
    </dgm:pt>
    <dgm:pt modelId="{5488CD88-E66D-4644-90CF-1238B78E8565}" type="pres">
      <dgm:prSet presAssocID="{B95BF4E1-9F12-4F49-9821-3D73CFAF8649}" presName="sibTrans" presStyleCnt="0"/>
      <dgm:spPr/>
    </dgm:pt>
    <dgm:pt modelId="{8812E65A-BD9E-43CD-B080-CF611334D482}" type="pres">
      <dgm:prSet presAssocID="{B4D0B3B2-C567-4EEE-9730-F336A79039BA}" presName="node" presStyleLbl="node1" presStyleIdx="3" presStyleCnt="8">
        <dgm:presLayoutVars>
          <dgm:bulletEnabled val="1"/>
        </dgm:presLayoutVars>
      </dgm:prSet>
      <dgm:spPr/>
    </dgm:pt>
    <dgm:pt modelId="{65A15950-A98D-4B8A-BE66-1638C18F7957}" type="pres">
      <dgm:prSet presAssocID="{A065F888-93BD-4E1C-BB62-BD35C7509CD8}" presName="sibTrans" presStyleCnt="0"/>
      <dgm:spPr/>
    </dgm:pt>
    <dgm:pt modelId="{6ED668BC-317A-4479-9B37-4D231721545D}" type="pres">
      <dgm:prSet presAssocID="{95968D01-0158-4D3D-86B3-3552B2E72BC6}" presName="node" presStyleLbl="node1" presStyleIdx="4" presStyleCnt="8">
        <dgm:presLayoutVars>
          <dgm:bulletEnabled val="1"/>
        </dgm:presLayoutVars>
      </dgm:prSet>
      <dgm:spPr/>
    </dgm:pt>
    <dgm:pt modelId="{266DD17F-A87B-47FC-8BE3-79F3C1002848}" type="pres">
      <dgm:prSet presAssocID="{E2E3CA48-EA6A-45B7-8A2C-F324FD47C533}" presName="sibTrans" presStyleCnt="0"/>
      <dgm:spPr/>
    </dgm:pt>
    <dgm:pt modelId="{84C3B8E5-2C0F-4D97-AD2E-99C1E83F4A00}" type="pres">
      <dgm:prSet presAssocID="{1752AFD1-04FE-43DA-88DC-A13167BC726D}" presName="node" presStyleLbl="node1" presStyleIdx="5" presStyleCnt="8">
        <dgm:presLayoutVars>
          <dgm:bulletEnabled val="1"/>
        </dgm:presLayoutVars>
      </dgm:prSet>
      <dgm:spPr/>
    </dgm:pt>
    <dgm:pt modelId="{4C63186B-F555-48D3-A2E6-8ADDA8753412}" type="pres">
      <dgm:prSet presAssocID="{3C809F9A-BCDD-4533-9E6B-47F630CF16AD}" presName="sibTrans" presStyleCnt="0"/>
      <dgm:spPr/>
    </dgm:pt>
    <dgm:pt modelId="{53D3D6C8-B52B-4F78-8D1F-255E9228031C}" type="pres">
      <dgm:prSet presAssocID="{79C7779C-D028-4303-BFD7-53D0D1EBBF4F}" presName="node" presStyleLbl="node1" presStyleIdx="6" presStyleCnt="8" custScaleX="154957">
        <dgm:presLayoutVars>
          <dgm:bulletEnabled val="1"/>
        </dgm:presLayoutVars>
      </dgm:prSet>
      <dgm:spPr/>
    </dgm:pt>
    <dgm:pt modelId="{A3F7F26A-E869-48E5-AB6E-9BF2E92E26D9}" type="pres">
      <dgm:prSet presAssocID="{E45D7E3A-2D02-4953-AFE0-7295F24E07A6}" presName="sibTrans" presStyleCnt="0"/>
      <dgm:spPr/>
    </dgm:pt>
    <dgm:pt modelId="{13E81474-BE90-4A07-B5CE-7233B499903F}" type="pres">
      <dgm:prSet presAssocID="{801F864A-6EE5-46D1-B792-3D7BC565D59B}" presName="node" presStyleLbl="node1" presStyleIdx="7" presStyleCnt="8" custScaleX="154957">
        <dgm:presLayoutVars>
          <dgm:bulletEnabled val="1"/>
        </dgm:presLayoutVars>
      </dgm:prSet>
      <dgm:spPr/>
    </dgm:pt>
  </dgm:ptLst>
  <dgm:cxnLst>
    <dgm:cxn modelId="{49659510-0ACE-4234-83D9-47651DEC2DB7}" srcId="{F2AFE556-C5BD-432C-BACB-3FE359DAFFB1}" destId="{4BAEEE44-8108-47B5-BF30-CEFFEA3CA707}" srcOrd="0" destOrd="0" parTransId="{39EB1364-135E-41B5-A5E7-DC5B677F0CE4}" sibTransId="{4F7206D7-360E-47F0-8DDF-81F7C270CB18}"/>
    <dgm:cxn modelId="{4CA25729-15F9-4317-B891-0F02EEBA9898}" type="presOf" srcId="{801F864A-6EE5-46D1-B792-3D7BC565D59B}" destId="{13E81474-BE90-4A07-B5CE-7233B499903F}" srcOrd="0" destOrd="0" presId="urn:microsoft.com/office/officeart/2005/8/layout/default#2"/>
    <dgm:cxn modelId="{6F34575B-8AE2-4DD8-9247-FB1B9D218614}" srcId="{F2AFE556-C5BD-432C-BACB-3FE359DAFFB1}" destId="{1752AFD1-04FE-43DA-88DC-A13167BC726D}" srcOrd="5" destOrd="0" parTransId="{319D812C-0C13-40F5-B263-081832B4CAF6}" sibTransId="{3C809F9A-BCDD-4533-9E6B-47F630CF16AD}"/>
    <dgm:cxn modelId="{216FF64B-6EC1-4D2C-A2DA-C19F5ACDF748}" srcId="{F2AFE556-C5BD-432C-BACB-3FE359DAFFB1}" destId="{B4D0B3B2-C567-4EEE-9730-F336A79039BA}" srcOrd="3" destOrd="0" parTransId="{15202184-1187-4C90-9C61-7C4F7926ECCB}" sibTransId="{A065F888-93BD-4E1C-BB62-BD35C7509CD8}"/>
    <dgm:cxn modelId="{90533450-DC11-4D1B-B103-4EFF68F9A660}" type="presOf" srcId="{F2AFE556-C5BD-432C-BACB-3FE359DAFFB1}" destId="{6DA5FC49-45A2-48B3-8685-82E3EDB6214B}" srcOrd="0" destOrd="0" presId="urn:microsoft.com/office/officeart/2005/8/layout/default#2"/>
    <dgm:cxn modelId="{C62F775A-4193-4733-B859-46D0558D3D1D}" type="presOf" srcId="{4BAEEE44-8108-47B5-BF30-CEFFEA3CA707}" destId="{C14616E2-459F-4CA4-B3D1-91302C177E84}" srcOrd="0" destOrd="0" presId="urn:microsoft.com/office/officeart/2005/8/layout/default#2"/>
    <dgm:cxn modelId="{2EB7FC8B-B998-47D3-86AF-FB27DAD695EA}" type="presOf" srcId="{1752AFD1-04FE-43DA-88DC-A13167BC726D}" destId="{84C3B8E5-2C0F-4D97-AD2E-99C1E83F4A00}" srcOrd="0" destOrd="0" presId="urn:microsoft.com/office/officeart/2005/8/layout/default#2"/>
    <dgm:cxn modelId="{349F6993-F58C-480B-97C5-A697CBE26332}" srcId="{F2AFE556-C5BD-432C-BACB-3FE359DAFFB1}" destId="{79C7779C-D028-4303-BFD7-53D0D1EBBF4F}" srcOrd="6" destOrd="0" parTransId="{FBB81B2B-AF7E-4CB6-B206-C504398B26A3}" sibTransId="{E45D7E3A-2D02-4953-AFE0-7295F24E07A6}"/>
    <dgm:cxn modelId="{B5F8C8BE-FEF0-4FB5-AC31-B317FDB35C68}" srcId="{F2AFE556-C5BD-432C-BACB-3FE359DAFFB1}" destId="{95968D01-0158-4D3D-86B3-3552B2E72BC6}" srcOrd="4" destOrd="0" parTransId="{93E11BF1-9071-46EC-BB06-A47A04BA405B}" sibTransId="{E2E3CA48-EA6A-45B7-8A2C-F324FD47C533}"/>
    <dgm:cxn modelId="{1F66F8BF-013B-4C06-96B1-35AD6D89708D}" srcId="{F2AFE556-C5BD-432C-BACB-3FE359DAFFB1}" destId="{2389EBC3-E177-4CC9-9C8D-59AAF3543ADC}" srcOrd="2" destOrd="0" parTransId="{E524506B-997F-4520-BE71-786947315B21}" sibTransId="{B95BF4E1-9F12-4F49-9821-3D73CFAF8649}"/>
    <dgm:cxn modelId="{390E1AC5-BAA6-463A-BE6F-6BDA3E26BEB3}" type="presOf" srcId="{95968D01-0158-4D3D-86B3-3552B2E72BC6}" destId="{6ED668BC-317A-4479-9B37-4D231721545D}" srcOrd="0" destOrd="0" presId="urn:microsoft.com/office/officeart/2005/8/layout/default#2"/>
    <dgm:cxn modelId="{631E3ECA-9DD5-414A-97DC-8E0E27122085}" type="presOf" srcId="{62C0F59F-A22A-401F-9F3F-CD7680D13068}" destId="{512979C0-0EC8-4C5A-9BC9-FC33EEC91553}" srcOrd="0" destOrd="0" presId="urn:microsoft.com/office/officeart/2005/8/layout/default#2"/>
    <dgm:cxn modelId="{7D4A1DD8-129D-47B6-9016-836A8C0EC200}" srcId="{F2AFE556-C5BD-432C-BACB-3FE359DAFFB1}" destId="{62C0F59F-A22A-401F-9F3F-CD7680D13068}" srcOrd="1" destOrd="0" parTransId="{33EF0A0D-4775-4ADE-9D4B-67187DFDB573}" sibTransId="{EFCEE854-7C89-4C80-8C12-B9FEC8BDD799}"/>
    <dgm:cxn modelId="{8DDA2EDB-ECC2-43CA-8675-FE62CE95EEC4}" srcId="{F2AFE556-C5BD-432C-BACB-3FE359DAFFB1}" destId="{801F864A-6EE5-46D1-B792-3D7BC565D59B}" srcOrd="7" destOrd="0" parTransId="{42D097A4-15BB-49C7-8C09-66EFB9091FC5}" sibTransId="{CD24DB53-BD12-4618-815F-2BFE45817096}"/>
    <dgm:cxn modelId="{C74C19ED-13BC-423B-8162-E1EE50E01B3C}" type="presOf" srcId="{2389EBC3-E177-4CC9-9C8D-59AAF3543ADC}" destId="{2CD8D815-97F8-4E53-8A29-7853A294D72F}" srcOrd="0" destOrd="0" presId="urn:microsoft.com/office/officeart/2005/8/layout/default#2"/>
    <dgm:cxn modelId="{3BCC2DF4-BB1A-4230-8F6D-8421EB344E15}" type="presOf" srcId="{B4D0B3B2-C567-4EEE-9730-F336A79039BA}" destId="{8812E65A-BD9E-43CD-B080-CF611334D482}" srcOrd="0" destOrd="0" presId="urn:microsoft.com/office/officeart/2005/8/layout/default#2"/>
    <dgm:cxn modelId="{62AE28FC-AB3D-43A2-88A0-E4ECEE5207F6}" type="presOf" srcId="{79C7779C-D028-4303-BFD7-53D0D1EBBF4F}" destId="{53D3D6C8-B52B-4F78-8D1F-255E9228031C}" srcOrd="0" destOrd="0" presId="urn:microsoft.com/office/officeart/2005/8/layout/default#2"/>
    <dgm:cxn modelId="{55A3C09D-88FE-4FC8-84DA-FC3272685AFB}" type="presParOf" srcId="{6DA5FC49-45A2-48B3-8685-82E3EDB6214B}" destId="{C14616E2-459F-4CA4-B3D1-91302C177E84}" srcOrd="0" destOrd="0" presId="urn:microsoft.com/office/officeart/2005/8/layout/default#2"/>
    <dgm:cxn modelId="{65DB517A-D3BF-41E9-A11F-5970C85921A9}" type="presParOf" srcId="{6DA5FC49-45A2-48B3-8685-82E3EDB6214B}" destId="{6C9B44CA-392A-47E2-9592-407BDA6AAACB}" srcOrd="1" destOrd="0" presId="urn:microsoft.com/office/officeart/2005/8/layout/default#2"/>
    <dgm:cxn modelId="{76F63BAF-7895-4A2F-BF62-D63AF3875F37}" type="presParOf" srcId="{6DA5FC49-45A2-48B3-8685-82E3EDB6214B}" destId="{512979C0-0EC8-4C5A-9BC9-FC33EEC91553}" srcOrd="2" destOrd="0" presId="urn:microsoft.com/office/officeart/2005/8/layout/default#2"/>
    <dgm:cxn modelId="{E0E97F2C-3A70-4502-AEB0-D638E16B496F}" type="presParOf" srcId="{6DA5FC49-45A2-48B3-8685-82E3EDB6214B}" destId="{51C1243C-74C8-4E3C-B15E-DF4A64479A67}" srcOrd="3" destOrd="0" presId="urn:microsoft.com/office/officeart/2005/8/layout/default#2"/>
    <dgm:cxn modelId="{53A663CB-4FD5-45BF-BCF5-64FBAF26BB04}" type="presParOf" srcId="{6DA5FC49-45A2-48B3-8685-82E3EDB6214B}" destId="{2CD8D815-97F8-4E53-8A29-7853A294D72F}" srcOrd="4" destOrd="0" presId="urn:microsoft.com/office/officeart/2005/8/layout/default#2"/>
    <dgm:cxn modelId="{E89BD0E8-4A76-4972-B943-6888E9C5D756}" type="presParOf" srcId="{6DA5FC49-45A2-48B3-8685-82E3EDB6214B}" destId="{5488CD88-E66D-4644-90CF-1238B78E8565}" srcOrd="5" destOrd="0" presId="urn:microsoft.com/office/officeart/2005/8/layout/default#2"/>
    <dgm:cxn modelId="{A7704A6C-65A2-48DC-AB34-22AF299D4853}" type="presParOf" srcId="{6DA5FC49-45A2-48B3-8685-82E3EDB6214B}" destId="{8812E65A-BD9E-43CD-B080-CF611334D482}" srcOrd="6" destOrd="0" presId="urn:microsoft.com/office/officeart/2005/8/layout/default#2"/>
    <dgm:cxn modelId="{9B793407-5C34-4D48-9AA3-5079480AD3E0}" type="presParOf" srcId="{6DA5FC49-45A2-48B3-8685-82E3EDB6214B}" destId="{65A15950-A98D-4B8A-BE66-1638C18F7957}" srcOrd="7" destOrd="0" presId="urn:microsoft.com/office/officeart/2005/8/layout/default#2"/>
    <dgm:cxn modelId="{CCEA7C3D-3459-4DA6-8C4C-FA3CD8F29E41}" type="presParOf" srcId="{6DA5FC49-45A2-48B3-8685-82E3EDB6214B}" destId="{6ED668BC-317A-4479-9B37-4D231721545D}" srcOrd="8" destOrd="0" presId="urn:microsoft.com/office/officeart/2005/8/layout/default#2"/>
    <dgm:cxn modelId="{9F1B2515-325B-4CD5-BB15-F24D12742F72}" type="presParOf" srcId="{6DA5FC49-45A2-48B3-8685-82E3EDB6214B}" destId="{266DD17F-A87B-47FC-8BE3-79F3C1002848}" srcOrd="9" destOrd="0" presId="urn:microsoft.com/office/officeart/2005/8/layout/default#2"/>
    <dgm:cxn modelId="{0A81FD58-9C14-4B29-B133-B9EEE85B7A0F}" type="presParOf" srcId="{6DA5FC49-45A2-48B3-8685-82E3EDB6214B}" destId="{84C3B8E5-2C0F-4D97-AD2E-99C1E83F4A00}" srcOrd="10" destOrd="0" presId="urn:microsoft.com/office/officeart/2005/8/layout/default#2"/>
    <dgm:cxn modelId="{A7BD9E44-5336-4E4A-A338-AB765098EA32}" type="presParOf" srcId="{6DA5FC49-45A2-48B3-8685-82E3EDB6214B}" destId="{4C63186B-F555-48D3-A2E6-8ADDA8753412}" srcOrd="11" destOrd="0" presId="urn:microsoft.com/office/officeart/2005/8/layout/default#2"/>
    <dgm:cxn modelId="{CB80F542-57A8-4FFA-A48B-348017890E38}" type="presParOf" srcId="{6DA5FC49-45A2-48B3-8685-82E3EDB6214B}" destId="{53D3D6C8-B52B-4F78-8D1F-255E9228031C}" srcOrd="12" destOrd="0" presId="urn:microsoft.com/office/officeart/2005/8/layout/default#2"/>
    <dgm:cxn modelId="{61FD83E9-EB10-4FB0-9E75-8254456E9788}" type="presParOf" srcId="{6DA5FC49-45A2-48B3-8685-82E3EDB6214B}" destId="{A3F7F26A-E869-48E5-AB6E-9BF2E92E26D9}" srcOrd="13" destOrd="0" presId="urn:microsoft.com/office/officeart/2005/8/layout/default#2"/>
    <dgm:cxn modelId="{4FD7B3EF-F626-498F-AA93-FAC0BFF42409}" type="presParOf" srcId="{6DA5FC49-45A2-48B3-8685-82E3EDB6214B}" destId="{13E81474-BE90-4A07-B5CE-7233B499903F}" srcOrd="14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95B378A-0741-4B78-BAC3-CF24C33154C3}" type="doc">
      <dgm:prSet loTypeId="urn:microsoft.com/office/officeart/2005/8/layout/vList3#2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2D5BB79C-D03A-4B9E-A184-8B1DDA67433C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" sz="2000" b="1" dirty="0">
              <a:solidFill>
                <a:schemeClr val="tx1"/>
              </a:solidFill>
            </a:rPr>
            <a:t>Salamo 1:1-3: Latou te faafiafiaina i tatou ma fua mai</a:t>
          </a:r>
          <a:endParaRPr lang="es-ES" sz="2000" dirty="0">
            <a:solidFill>
              <a:schemeClr val="tx1"/>
            </a:solidFill>
          </a:endParaRPr>
        </a:p>
      </dgm:t>
    </dgm:pt>
    <dgm:pt modelId="{BFAB43C4-D476-49EA-9D00-BDD4C780CC24}" type="parTrans" cxnId="{16A57C72-70C6-4778-85F1-8198AB6EE4B7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CBA7AD83-B739-4229-9F06-6659C39F6A6E}" type="sibTrans" cxnId="{16A57C72-70C6-4778-85F1-8198AB6EE4B7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8F60AB6C-7F19-44EB-A76D-99E9D98F0C5F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" sz="1800" b="1" dirty="0">
              <a:solidFill>
                <a:schemeClr val="tx1"/>
              </a:solidFill>
            </a:rPr>
            <a:t>Sal 25:10: E taitaina i tatou i ala o le alofa mutimutivale ma le upu moni </a:t>
          </a:r>
          <a:endParaRPr lang="es-ES" sz="1800" dirty="0">
            <a:solidFill>
              <a:schemeClr val="tx1"/>
            </a:solidFill>
          </a:endParaRPr>
        </a:p>
      </dgm:t>
    </dgm:pt>
    <dgm:pt modelId="{1C34B533-D0B7-4AB7-8B3D-157B7BAC6919}" type="parTrans" cxnId="{3926F64E-4A06-4B69-90C5-7484B3BC589F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0A7E3CA2-0357-4257-A646-49F14D212B9D}" type="sibTrans" cxnId="{3926F64E-4A06-4B69-90C5-7484B3BC589F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21D3E79B-9598-4338-8767-71DA484DFEE4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" sz="1800" b="1" dirty="0">
              <a:solidFill>
                <a:schemeClr val="tx1"/>
              </a:solidFill>
            </a:rPr>
            <a:t>Salamo 93:5 – Latou te aumaia i a’i tatou le saogalemu au</a:t>
          </a:r>
          <a:r>
            <a:rPr lang="en-US" sz="1800" b="1" dirty="0">
              <a:solidFill>
                <a:schemeClr val="tx1"/>
              </a:solidFill>
            </a:rPr>
            <a:t>ā</a:t>
          </a:r>
          <a:r>
            <a:rPr lang="en" sz="1800" b="1" dirty="0">
              <a:solidFill>
                <a:schemeClr val="tx1"/>
              </a:solidFill>
            </a:rPr>
            <a:t> e mausal</a:t>
          </a:r>
          <a:r>
            <a:rPr lang="en-US" sz="1800" b="1" dirty="0">
              <a:solidFill>
                <a:schemeClr val="tx1"/>
              </a:solidFill>
            </a:rPr>
            <a:t>ǐ</a:t>
          </a:r>
          <a:endParaRPr lang="es-ES" sz="1800" dirty="0">
            <a:solidFill>
              <a:schemeClr val="tx1"/>
            </a:solidFill>
          </a:endParaRPr>
        </a:p>
      </dgm:t>
    </dgm:pt>
    <dgm:pt modelId="{11D72134-41AA-4533-8991-DEAC6C8E2C8E}" type="parTrans" cxnId="{671E1C98-844C-42A6-8E6D-32781A1F1698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3B48371F-F9DE-41D8-A878-82CA1B22ECFE}" type="sibTrans" cxnId="{671E1C98-844C-42A6-8E6D-32781A1F1698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A43B638-C689-4531-B634-7677CA6BE581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" sz="2000" b="1" dirty="0">
              <a:solidFill>
                <a:schemeClr val="tx1"/>
              </a:solidFill>
            </a:rPr>
            <a:t>Salamo 112:1-2: O se faamanuiaga i o tatou aiga</a:t>
          </a:r>
          <a:endParaRPr lang="es-ES" sz="2000" dirty="0">
            <a:solidFill>
              <a:schemeClr val="tx1"/>
            </a:solidFill>
          </a:endParaRPr>
        </a:p>
      </dgm:t>
    </dgm:pt>
    <dgm:pt modelId="{023CFCED-16A8-43D0-9891-C2F41B862415}" type="parTrans" cxnId="{0816F45B-677D-41DA-A06B-7F52F8E91C11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33A6D9EC-CCBD-4B54-A444-2A4264C2AD83}" type="sibTrans" cxnId="{0816F45B-677D-41DA-A06B-7F52F8E91C11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F339F79E-5FBD-4E12-BA8C-57B647DCB90C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n" sz="2000" b="1" dirty="0">
              <a:solidFill>
                <a:schemeClr val="tx1"/>
              </a:solidFill>
            </a:rPr>
            <a:t>Salamo 119:165 – Latou te aumaia i a’i tatou le filemu</a:t>
          </a:r>
          <a:endParaRPr lang="es-ES" sz="2000" dirty="0">
            <a:solidFill>
              <a:schemeClr val="tx1"/>
            </a:solidFill>
          </a:endParaRPr>
        </a:p>
      </dgm:t>
    </dgm:pt>
    <dgm:pt modelId="{EAD1A38E-E86A-4BCB-AFA9-C695DC465BBC}" type="parTrans" cxnId="{178157BB-CE0E-4706-ACD3-47319E59C12C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1D06B179-7C7F-4119-AD37-3EB75E79F450}" type="sibTrans" cxnId="{178157BB-CE0E-4706-ACD3-47319E59C12C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4DFFCEBA-7FF2-4F0B-8B30-D96A70A43F5D}">
      <dgm:prSet custT="1"/>
      <dgm:spPr>
        <a:solidFill>
          <a:srgbClr val="EEEB68"/>
        </a:solidFill>
      </dgm:spPr>
      <dgm:t>
        <a:bodyPr/>
        <a:lstStyle/>
        <a:p>
          <a:r>
            <a:rPr lang="en" sz="1800" b="1" dirty="0">
              <a:solidFill>
                <a:schemeClr val="tx1"/>
              </a:solidFill>
            </a:rPr>
            <a:t>Salamo 119:110 – Latou te puipuia i tatou mai le pa’u atu i mailei a le fili</a:t>
          </a:r>
          <a:endParaRPr lang="es-ES" sz="1800" dirty="0">
            <a:solidFill>
              <a:schemeClr val="tx1"/>
            </a:solidFill>
          </a:endParaRPr>
        </a:p>
      </dgm:t>
    </dgm:pt>
    <dgm:pt modelId="{760910E4-12E8-46A1-8875-1E4A5114821C}" type="parTrans" cxnId="{8FC2FC85-48FF-4A53-8709-60C8CBD86F76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E77F5467-8E15-4C75-A250-61FD04A64085}" type="sibTrans" cxnId="{8FC2FC85-48FF-4A53-8709-60C8CBD86F76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139C123B-97E8-49C1-BD4D-D523742ED564}" type="pres">
      <dgm:prSet presAssocID="{C95B378A-0741-4B78-BAC3-CF24C33154C3}" presName="linearFlow" presStyleCnt="0">
        <dgm:presLayoutVars>
          <dgm:dir/>
          <dgm:resizeHandles val="exact"/>
        </dgm:presLayoutVars>
      </dgm:prSet>
      <dgm:spPr/>
    </dgm:pt>
    <dgm:pt modelId="{05E8C872-17E4-42D5-ADCF-1078FC2E19CF}" type="pres">
      <dgm:prSet presAssocID="{2D5BB79C-D03A-4B9E-A184-8B1DDA67433C}" presName="composite" presStyleCnt="0"/>
      <dgm:spPr/>
    </dgm:pt>
    <dgm:pt modelId="{0F22DA5A-FC45-4A08-9C3B-B3CE77F505A1}" type="pres">
      <dgm:prSet presAssocID="{2D5BB79C-D03A-4B9E-A184-8B1DDA67433C}" presName="imgShp" presStyleLbl="fgImgPlace1" presStyleIdx="0" presStyleCnt="6" custScaleX="144825" custLinFactX="-100000" custLinFactNeighborX="-178388"/>
      <dgm:spPr>
        <a:prstGeom prst="horizontalScroll">
          <a:avLst/>
        </a:prstGeom>
        <a:solidFill>
          <a:srgbClr val="B3EFBE"/>
        </a:solidFill>
        <a:ln>
          <a:solidFill>
            <a:schemeClr val="tx1"/>
          </a:solidFill>
        </a:ln>
      </dgm:spPr>
    </dgm:pt>
    <dgm:pt modelId="{4DE9F520-BA91-48AA-B7B8-D41E0F69B0D8}" type="pres">
      <dgm:prSet presAssocID="{2D5BB79C-D03A-4B9E-A184-8B1DDA67433C}" presName="txShp" presStyleLbl="node1" presStyleIdx="0" presStyleCnt="6" custScaleX="139325" custLinFactNeighborX="3894">
        <dgm:presLayoutVars>
          <dgm:bulletEnabled val="1"/>
        </dgm:presLayoutVars>
      </dgm:prSet>
      <dgm:spPr/>
    </dgm:pt>
    <dgm:pt modelId="{36523FE3-265D-4A75-92A6-6D3C83890C41}" type="pres">
      <dgm:prSet presAssocID="{CBA7AD83-B739-4229-9F06-6659C39F6A6E}" presName="spacing" presStyleCnt="0"/>
      <dgm:spPr/>
    </dgm:pt>
    <dgm:pt modelId="{15E32FB6-4BB8-47EA-9394-C9B3AA536307}" type="pres">
      <dgm:prSet presAssocID="{8F60AB6C-7F19-44EB-A76D-99E9D98F0C5F}" presName="composite" presStyleCnt="0"/>
      <dgm:spPr/>
    </dgm:pt>
    <dgm:pt modelId="{E7AD7703-53C2-456E-B3DD-A8E0C7E8694E}" type="pres">
      <dgm:prSet presAssocID="{8F60AB6C-7F19-44EB-A76D-99E9D98F0C5F}" presName="imgShp" presStyleLbl="fgImgPlace1" presStyleIdx="1" presStyleCnt="6" custScaleX="144825" custLinFactX="-100000" custLinFactNeighborX="-178388"/>
      <dgm:spPr>
        <a:prstGeom prst="horizontalScroll">
          <a:avLst/>
        </a:prstGeom>
        <a:solidFill>
          <a:srgbClr val="FFCFB7"/>
        </a:solidFill>
        <a:ln>
          <a:solidFill>
            <a:schemeClr val="tx1"/>
          </a:solidFill>
        </a:ln>
      </dgm:spPr>
    </dgm:pt>
    <dgm:pt modelId="{5C619D27-1BD6-4270-801D-DED4027BE713}" type="pres">
      <dgm:prSet presAssocID="{8F60AB6C-7F19-44EB-A76D-99E9D98F0C5F}" presName="txShp" presStyleLbl="node1" presStyleIdx="1" presStyleCnt="6" custScaleX="139325" custLinFactNeighborX="3894">
        <dgm:presLayoutVars>
          <dgm:bulletEnabled val="1"/>
        </dgm:presLayoutVars>
      </dgm:prSet>
      <dgm:spPr/>
    </dgm:pt>
    <dgm:pt modelId="{698D2024-9429-41CA-B3AD-C0A52CD718B4}" type="pres">
      <dgm:prSet presAssocID="{0A7E3CA2-0357-4257-A646-49F14D212B9D}" presName="spacing" presStyleCnt="0"/>
      <dgm:spPr/>
    </dgm:pt>
    <dgm:pt modelId="{D2F85D7A-D25F-433C-AB06-C60FF655B677}" type="pres">
      <dgm:prSet presAssocID="{21D3E79B-9598-4338-8767-71DA484DFEE4}" presName="composite" presStyleCnt="0"/>
      <dgm:spPr/>
    </dgm:pt>
    <dgm:pt modelId="{27D11ABE-4128-49BF-B4DC-C47BA4A8409E}" type="pres">
      <dgm:prSet presAssocID="{21D3E79B-9598-4338-8767-71DA484DFEE4}" presName="imgShp" presStyleLbl="fgImgPlace1" presStyleIdx="2" presStyleCnt="6" custScaleX="144825" custLinFactX="-100000" custLinFactNeighborX="-178388"/>
      <dgm:spPr>
        <a:prstGeom prst="horizontalScroll">
          <a:avLst/>
        </a:prstGeom>
        <a:solidFill>
          <a:srgbClr val="FFF9E7"/>
        </a:solidFill>
        <a:ln>
          <a:solidFill>
            <a:schemeClr val="tx1"/>
          </a:solidFill>
        </a:ln>
      </dgm:spPr>
    </dgm:pt>
    <dgm:pt modelId="{6A9670E1-4266-435B-89F1-F59440912B2A}" type="pres">
      <dgm:prSet presAssocID="{21D3E79B-9598-4338-8767-71DA484DFEE4}" presName="txShp" presStyleLbl="node1" presStyleIdx="2" presStyleCnt="6" custScaleX="139325" custLinFactNeighborX="3894">
        <dgm:presLayoutVars>
          <dgm:bulletEnabled val="1"/>
        </dgm:presLayoutVars>
      </dgm:prSet>
      <dgm:spPr/>
    </dgm:pt>
    <dgm:pt modelId="{466B6A93-14D7-420A-ABBB-4EB1BB810522}" type="pres">
      <dgm:prSet presAssocID="{3B48371F-F9DE-41D8-A878-82CA1B22ECFE}" presName="spacing" presStyleCnt="0"/>
      <dgm:spPr/>
    </dgm:pt>
    <dgm:pt modelId="{47F0D864-6747-4DB4-A635-F6B73D66E5C1}" type="pres">
      <dgm:prSet presAssocID="{5A43B638-C689-4531-B634-7677CA6BE581}" presName="composite" presStyleCnt="0"/>
      <dgm:spPr/>
    </dgm:pt>
    <dgm:pt modelId="{5DAC6281-AC97-4CDD-888F-D4E3A9A1035B}" type="pres">
      <dgm:prSet presAssocID="{5A43B638-C689-4531-B634-7677CA6BE581}" presName="imgShp" presStyleLbl="fgImgPlace1" presStyleIdx="3" presStyleCnt="6" custScaleX="144825" custLinFactX="-100000" custLinFactNeighborX="-178388"/>
      <dgm:spPr>
        <a:prstGeom prst="horizontalScroll">
          <a:avLst/>
        </a:prstGeom>
        <a:solidFill>
          <a:srgbClr val="E1E1FF"/>
        </a:solidFill>
        <a:ln>
          <a:solidFill>
            <a:schemeClr val="tx1"/>
          </a:solidFill>
        </a:ln>
      </dgm:spPr>
    </dgm:pt>
    <dgm:pt modelId="{4D1FAAFD-6C0D-43A9-BAF5-9F03F1AFD1A0}" type="pres">
      <dgm:prSet presAssocID="{5A43B638-C689-4531-B634-7677CA6BE581}" presName="txShp" presStyleLbl="node1" presStyleIdx="3" presStyleCnt="6" custScaleX="139325" custLinFactNeighborX="3894">
        <dgm:presLayoutVars>
          <dgm:bulletEnabled val="1"/>
        </dgm:presLayoutVars>
      </dgm:prSet>
      <dgm:spPr/>
    </dgm:pt>
    <dgm:pt modelId="{C0AF8A7E-B73A-4F66-8437-A36911F76DD8}" type="pres">
      <dgm:prSet presAssocID="{33A6D9EC-CCBD-4B54-A444-2A4264C2AD83}" presName="spacing" presStyleCnt="0"/>
      <dgm:spPr/>
    </dgm:pt>
    <dgm:pt modelId="{8180B9A4-AF8F-4496-8372-C48DE33638DB}" type="pres">
      <dgm:prSet presAssocID="{F339F79E-5FBD-4E12-BA8C-57B647DCB90C}" presName="composite" presStyleCnt="0"/>
      <dgm:spPr/>
    </dgm:pt>
    <dgm:pt modelId="{D3A961ED-D6E6-4717-9DB0-91E1EE7B5A84}" type="pres">
      <dgm:prSet presAssocID="{F339F79E-5FBD-4E12-BA8C-57B647DCB90C}" presName="imgShp" presStyleLbl="fgImgPlace1" presStyleIdx="4" presStyleCnt="6" custScaleX="144825" custLinFactX="-100000" custLinFactNeighborX="-178388"/>
      <dgm:spPr>
        <a:prstGeom prst="horizontalScroll">
          <a:avLst/>
        </a:prstGeom>
        <a:solidFill>
          <a:srgbClr val="F7CDEE"/>
        </a:solidFill>
        <a:ln>
          <a:solidFill>
            <a:schemeClr val="tx1"/>
          </a:solidFill>
        </a:ln>
      </dgm:spPr>
    </dgm:pt>
    <dgm:pt modelId="{8DFDE415-6FB3-43D5-AD09-0CBD108169A7}" type="pres">
      <dgm:prSet presAssocID="{F339F79E-5FBD-4E12-BA8C-57B647DCB90C}" presName="txShp" presStyleLbl="node1" presStyleIdx="4" presStyleCnt="6" custScaleX="139325" custLinFactNeighborX="3894">
        <dgm:presLayoutVars>
          <dgm:bulletEnabled val="1"/>
        </dgm:presLayoutVars>
      </dgm:prSet>
      <dgm:spPr/>
    </dgm:pt>
    <dgm:pt modelId="{41957AF6-DE33-4CE1-882B-B03BCC60D29B}" type="pres">
      <dgm:prSet presAssocID="{1D06B179-7C7F-4119-AD37-3EB75E79F450}" presName="spacing" presStyleCnt="0"/>
      <dgm:spPr/>
    </dgm:pt>
    <dgm:pt modelId="{B100FC10-F169-432E-92D6-65537BD226B5}" type="pres">
      <dgm:prSet presAssocID="{4DFFCEBA-7FF2-4F0B-8B30-D96A70A43F5D}" presName="composite" presStyleCnt="0"/>
      <dgm:spPr/>
    </dgm:pt>
    <dgm:pt modelId="{5CFCF3B2-FF26-45E5-BE3D-B2D5BEC70F37}" type="pres">
      <dgm:prSet presAssocID="{4DFFCEBA-7FF2-4F0B-8B30-D96A70A43F5D}" presName="imgShp" presStyleLbl="fgImgPlace1" presStyleIdx="5" presStyleCnt="6" custScaleX="144825" custLinFactX="-100000" custLinFactNeighborX="-178388"/>
      <dgm:spPr>
        <a:prstGeom prst="horizontalScroll">
          <a:avLst/>
        </a:prstGeom>
        <a:solidFill>
          <a:srgbClr val="F5F3A9"/>
        </a:solidFill>
        <a:ln>
          <a:solidFill>
            <a:schemeClr val="tx1"/>
          </a:solidFill>
        </a:ln>
      </dgm:spPr>
    </dgm:pt>
    <dgm:pt modelId="{70E9AC39-9015-494A-BD5C-3A1E48E97B26}" type="pres">
      <dgm:prSet presAssocID="{4DFFCEBA-7FF2-4F0B-8B30-D96A70A43F5D}" presName="txShp" presStyleLbl="node1" presStyleIdx="5" presStyleCnt="6" custScaleX="139325" custLinFactNeighborX="3894">
        <dgm:presLayoutVars>
          <dgm:bulletEnabled val="1"/>
        </dgm:presLayoutVars>
      </dgm:prSet>
      <dgm:spPr/>
    </dgm:pt>
  </dgm:ptLst>
  <dgm:cxnLst>
    <dgm:cxn modelId="{0816F45B-677D-41DA-A06B-7F52F8E91C11}" srcId="{C95B378A-0741-4B78-BAC3-CF24C33154C3}" destId="{5A43B638-C689-4531-B634-7677CA6BE581}" srcOrd="3" destOrd="0" parTransId="{023CFCED-16A8-43D0-9891-C2F41B862415}" sibTransId="{33A6D9EC-CCBD-4B54-A444-2A4264C2AD83}"/>
    <dgm:cxn modelId="{3926F64E-4A06-4B69-90C5-7484B3BC589F}" srcId="{C95B378A-0741-4B78-BAC3-CF24C33154C3}" destId="{8F60AB6C-7F19-44EB-A76D-99E9D98F0C5F}" srcOrd="1" destOrd="0" parTransId="{1C34B533-D0B7-4AB7-8B3D-157B7BAC6919}" sibTransId="{0A7E3CA2-0357-4257-A646-49F14D212B9D}"/>
    <dgm:cxn modelId="{16A57C72-70C6-4778-85F1-8198AB6EE4B7}" srcId="{C95B378A-0741-4B78-BAC3-CF24C33154C3}" destId="{2D5BB79C-D03A-4B9E-A184-8B1DDA67433C}" srcOrd="0" destOrd="0" parTransId="{BFAB43C4-D476-49EA-9D00-BDD4C780CC24}" sibTransId="{CBA7AD83-B739-4229-9F06-6659C39F6A6E}"/>
    <dgm:cxn modelId="{6AFB0A5A-F09B-468A-989F-37AD26B594F6}" type="presOf" srcId="{4DFFCEBA-7FF2-4F0B-8B30-D96A70A43F5D}" destId="{70E9AC39-9015-494A-BD5C-3A1E48E97B26}" srcOrd="0" destOrd="0" presId="urn:microsoft.com/office/officeart/2005/8/layout/vList3#2"/>
    <dgm:cxn modelId="{8FC2FC85-48FF-4A53-8709-60C8CBD86F76}" srcId="{C95B378A-0741-4B78-BAC3-CF24C33154C3}" destId="{4DFFCEBA-7FF2-4F0B-8B30-D96A70A43F5D}" srcOrd="5" destOrd="0" parTransId="{760910E4-12E8-46A1-8875-1E4A5114821C}" sibTransId="{E77F5467-8E15-4C75-A250-61FD04A64085}"/>
    <dgm:cxn modelId="{B3F02B92-DC05-4429-AC52-887F033E29E7}" type="presOf" srcId="{8F60AB6C-7F19-44EB-A76D-99E9D98F0C5F}" destId="{5C619D27-1BD6-4270-801D-DED4027BE713}" srcOrd="0" destOrd="0" presId="urn:microsoft.com/office/officeart/2005/8/layout/vList3#2"/>
    <dgm:cxn modelId="{671E1C98-844C-42A6-8E6D-32781A1F1698}" srcId="{C95B378A-0741-4B78-BAC3-CF24C33154C3}" destId="{21D3E79B-9598-4338-8767-71DA484DFEE4}" srcOrd="2" destOrd="0" parTransId="{11D72134-41AA-4533-8991-DEAC6C8E2C8E}" sibTransId="{3B48371F-F9DE-41D8-A878-82CA1B22ECFE}"/>
    <dgm:cxn modelId="{698E129E-BC73-41DE-B450-4582F4BC5893}" type="presOf" srcId="{F339F79E-5FBD-4E12-BA8C-57B647DCB90C}" destId="{8DFDE415-6FB3-43D5-AD09-0CBD108169A7}" srcOrd="0" destOrd="0" presId="urn:microsoft.com/office/officeart/2005/8/layout/vList3#2"/>
    <dgm:cxn modelId="{F2C0DAB1-5FB1-4AE8-864A-1B7F5D988B56}" type="presOf" srcId="{21D3E79B-9598-4338-8767-71DA484DFEE4}" destId="{6A9670E1-4266-435B-89F1-F59440912B2A}" srcOrd="0" destOrd="0" presId="urn:microsoft.com/office/officeart/2005/8/layout/vList3#2"/>
    <dgm:cxn modelId="{178157BB-CE0E-4706-ACD3-47319E59C12C}" srcId="{C95B378A-0741-4B78-BAC3-CF24C33154C3}" destId="{F339F79E-5FBD-4E12-BA8C-57B647DCB90C}" srcOrd="4" destOrd="0" parTransId="{EAD1A38E-E86A-4BCB-AFA9-C695DC465BBC}" sibTransId="{1D06B179-7C7F-4119-AD37-3EB75E79F450}"/>
    <dgm:cxn modelId="{D4497AC5-3D32-4A9D-B53A-EDEB8189F8DF}" type="presOf" srcId="{2D5BB79C-D03A-4B9E-A184-8B1DDA67433C}" destId="{4DE9F520-BA91-48AA-B7B8-D41E0F69B0D8}" srcOrd="0" destOrd="0" presId="urn:microsoft.com/office/officeart/2005/8/layout/vList3#2"/>
    <dgm:cxn modelId="{726626DA-262B-45E4-AA98-EAB6A4651CCA}" type="presOf" srcId="{C95B378A-0741-4B78-BAC3-CF24C33154C3}" destId="{139C123B-97E8-49C1-BD4D-D523742ED564}" srcOrd="0" destOrd="0" presId="urn:microsoft.com/office/officeart/2005/8/layout/vList3#2"/>
    <dgm:cxn modelId="{CCFB4AE2-EEB7-49B4-8FC9-FE9B0740AB2F}" type="presOf" srcId="{5A43B638-C689-4531-B634-7677CA6BE581}" destId="{4D1FAAFD-6C0D-43A9-BAF5-9F03F1AFD1A0}" srcOrd="0" destOrd="0" presId="urn:microsoft.com/office/officeart/2005/8/layout/vList3#2"/>
    <dgm:cxn modelId="{EF2815BB-E675-4FD5-A1C3-741E34FD5203}" type="presParOf" srcId="{139C123B-97E8-49C1-BD4D-D523742ED564}" destId="{05E8C872-17E4-42D5-ADCF-1078FC2E19CF}" srcOrd="0" destOrd="0" presId="urn:microsoft.com/office/officeart/2005/8/layout/vList3#2"/>
    <dgm:cxn modelId="{021D47D4-F8DB-4B20-B044-E6DEDB553B23}" type="presParOf" srcId="{05E8C872-17E4-42D5-ADCF-1078FC2E19CF}" destId="{0F22DA5A-FC45-4A08-9C3B-B3CE77F505A1}" srcOrd="0" destOrd="0" presId="urn:microsoft.com/office/officeart/2005/8/layout/vList3#2"/>
    <dgm:cxn modelId="{3362F489-BE9A-45DB-9741-BB5FA992A69B}" type="presParOf" srcId="{05E8C872-17E4-42D5-ADCF-1078FC2E19CF}" destId="{4DE9F520-BA91-48AA-B7B8-D41E0F69B0D8}" srcOrd="1" destOrd="0" presId="urn:microsoft.com/office/officeart/2005/8/layout/vList3#2"/>
    <dgm:cxn modelId="{BE802695-E1DF-4F43-AB37-3FB9FF84980A}" type="presParOf" srcId="{139C123B-97E8-49C1-BD4D-D523742ED564}" destId="{36523FE3-265D-4A75-92A6-6D3C83890C41}" srcOrd="1" destOrd="0" presId="urn:microsoft.com/office/officeart/2005/8/layout/vList3#2"/>
    <dgm:cxn modelId="{81876CC0-EED9-446F-BE79-D9E7083F5EB0}" type="presParOf" srcId="{139C123B-97E8-49C1-BD4D-D523742ED564}" destId="{15E32FB6-4BB8-47EA-9394-C9B3AA536307}" srcOrd="2" destOrd="0" presId="urn:microsoft.com/office/officeart/2005/8/layout/vList3#2"/>
    <dgm:cxn modelId="{D81FA50D-D736-44AD-827D-BEA929EEF650}" type="presParOf" srcId="{15E32FB6-4BB8-47EA-9394-C9B3AA536307}" destId="{E7AD7703-53C2-456E-B3DD-A8E0C7E8694E}" srcOrd="0" destOrd="0" presId="urn:microsoft.com/office/officeart/2005/8/layout/vList3#2"/>
    <dgm:cxn modelId="{89C2EC83-9804-439C-A2D2-DC64A80E9432}" type="presParOf" srcId="{15E32FB6-4BB8-47EA-9394-C9B3AA536307}" destId="{5C619D27-1BD6-4270-801D-DED4027BE713}" srcOrd="1" destOrd="0" presId="urn:microsoft.com/office/officeart/2005/8/layout/vList3#2"/>
    <dgm:cxn modelId="{1073E7C7-BC32-4625-94C1-EEFD1B8C2008}" type="presParOf" srcId="{139C123B-97E8-49C1-BD4D-D523742ED564}" destId="{698D2024-9429-41CA-B3AD-C0A52CD718B4}" srcOrd="3" destOrd="0" presId="urn:microsoft.com/office/officeart/2005/8/layout/vList3#2"/>
    <dgm:cxn modelId="{31B80514-D75F-48FA-B07A-15540E431201}" type="presParOf" srcId="{139C123B-97E8-49C1-BD4D-D523742ED564}" destId="{D2F85D7A-D25F-433C-AB06-C60FF655B677}" srcOrd="4" destOrd="0" presId="urn:microsoft.com/office/officeart/2005/8/layout/vList3#2"/>
    <dgm:cxn modelId="{68A4C05B-B0CE-4958-8065-9133C91EF822}" type="presParOf" srcId="{D2F85D7A-D25F-433C-AB06-C60FF655B677}" destId="{27D11ABE-4128-49BF-B4DC-C47BA4A8409E}" srcOrd="0" destOrd="0" presId="urn:microsoft.com/office/officeart/2005/8/layout/vList3#2"/>
    <dgm:cxn modelId="{8670DC41-1235-45D5-ABBB-D8854FB783BF}" type="presParOf" srcId="{D2F85D7A-D25F-433C-AB06-C60FF655B677}" destId="{6A9670E1-4266-435B-89F1-F59440912B2A}" srcOrd="1" destOrd="0" presId="urn:microsoft.com/office/officeart/2005/8/layout/vList3#2"/>
    <dgm:cxn modelId="{E25CD286-8ECA-44F8-BAD0-4D77EFD47761}" type="presParOf" srcId="{139C123B-97E8-49C1-BD4D-D523742ED564}" destId="{466B6A93-14D7-420A-ABBB-4EB1BB810522}" srcOrd="5" destOrd="0" presId="urn:microsoft.com/office/officeart/2005/8/layout/vList3#2"/>
    <dgm:cxn modelId="{C60F399C-3462-48F6-8081-97C17F922477}" type="presParOf" srcId="{139C123B-97E8-49C1-BD4D-D523742ED564}" destId="{47F0D864-6747-4DB4-A635-F6B73D66E5C1}" srcOrd="6" destOrd="0" presId="urn:microsoft.com/office/officeart/2005/8/layout/vList3#2"/>
    <dgm:cxn modelId="{CE2F331D-9D47-4460-8008-CFEF498E7509}" type="presParOf" srcId="{47F0D864-6747-4DB4-A635-F6B73D66E5C1}" destId="{5DAC6281-AC97-4CDD-888F-D4E3A9A1035B}" srcOrd="0" destOrd="0" presId="urn:microsoft.com/office/officeart/2005/8/layout/vList3#2"/>
    <dgm:cxn modelId="{54DFFF20-B18B-40BD-8DF9-D20E4A222A31}" type="presParOf" srcId="{47F0D864-6747-4DB4-A635-F6B73D66E5C1}" destId="{4D1FAAFD-6C0D-43A9-BAF5-9F03F1AFD1A0}" srcOrd="1" destOrd="0" presId="urn:microsoft.com/office/officeart/2005/8/layout/vList3#2"/>
    <dgm:cxn modelId="{6696C0C7-91C2-4FE6-9B64-5CE516C5756D}" type="presParOf" srcId="{139C123B-97E8-49C1-BD4D-D523742ED564}" destId="{C0AF8A7E-B73A-4F66-8437-A36911F76DD8}" srcOrd="7" destOrd="0" presId="urn:microsoft.com/office/officeart/2005/8/layout/vList3#2"/>
    <dgm:cxn modelId="{6E6903D9-28E9-450B-B920-C9383934928A}" type="presParOf" srcId="{139C123B-97E8-49C1-BD4D-D523742ED564}" destId="{8180B9A4-AF8F-4496-8372-C48DE33638DB}" srcOrd="8" destOrd="0" presId="urn:microsoft.com/office/officeart/2005/8/layout/vList3#2"/>
    <dgm:cxn modelId="{AF6907B4-567F-4E30-8414-77D7AFFE91E5}" type="presParOf" srcId="{8180B9A4-AF8F-4496-8372-C48DE33638DB}" destId="{D3A961ED-D6E6-4717-9DB0-91E1EE7B5A84}" srcOrd="0" destOrd="0" presId="urn:microsoft.com/office/officeart/2005/8/layout/vList3#2"/>
    <dgm:cxn modelId="{4B8E6CAC-4493-4DF1-952B-7899BA6E9E5C}" type="presParOf" srcId="{8180B9A4-AF8F-4496-8372-C48DE33638DB}" destId="{8DFDE415-6FB3-43D5-AD09-0CBD108169A7}" srcOrd="1" destOrd="0" presId="urn:microsoft.com/office/officeart/2005/8/layout/vList3#2"/>
    <dgm:cxn modelId="{D83CB30E-C760-4385-90A5-81DAD7A109E5}" type="presParOf" srcId="{139C123B-97E8-49C1-BD4D-D523742ED564}" destId="{41957AF6-DE33-4CE1-882B-B03BCC60D29B}" srcOrd="9" destOrd="0" presId="urn:microsoft.com/office/officeart/2005/8/layout/vList3#2"/>
    <dgm:cxn modelId="{203A7FF3-CDBA-4EC6-A9ED-558A29715CFB}" type="presParOf" srcId="{139C123B-97E8-49C1-BD4D-D523742ED564}" destId="{B100FC10-F169-432E-92D6-65537BD226B5}" srcOrd="10" destOrd="0" presId="urn:microsoft.com/office/officeart/2005/8/layout/vList3#2"/>
    <dgm:cxn modelId="{556F9ABA-82F9-45D9-B04E-483982D21EB6}" type="presParOf" srcId="{B100FC10-F169-432E-92D6-65537BD226B5}" destId="{5CFCF3B2-FF26-45E5-BE3D-B2D5BEC70F37}" srcOrd="0" destOrd="0" presId="urn:microsoft.com/office/officeart/2005/8/layout/vList3#2"/>
    <dgm:cxn modelId="{FE7351DB-702C-41CC-B92E-4FF13A1AE2E6}" type="presParOf" srcId="{B100FC10-F169-432E-92D6-65537BD226B5}" destId="{70E9AC39-9015-494A-BD5C-3A1E48E97B26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7C3929-C4E9-419C-B7C9-EF34B7EA09EA}">
      <dsp:nvSpPr>
        <dsp:cNvPr id="0" name=""/>
        <dsp:cNvSpPr/>
      </dsp:nvSpPr>
      <dsp:spPr>
        <a:xfrm>
          <a:off x="0" y="0"/>
          <a:ext cx="3672300" cy="10599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O</a:t>
          </a:r>
          <a:r>
            <a:rPr lang="en" sz="2400" b="1" kern="1200" dirty="0">
              <a:solidFill>
                <a:schemeClr val="tx1"/>
              </a:solidFill>
            </a:rPr>
            <a:t> le Foafoa </a:t>
          </a:r>
          <a:br>
            <a:rPr lang="es-ES" sz="2400" b="1" kern="1200" dirty="0">
              <a:solidFill>
                <a:schemeClr val="tx1"/>
              </a:solidFill>
            </a:rPr>
          </a:br>
          <a:r>
            <a:rPr lang="en" sz="2400" b="1" kern="1200" dirty="0">
              <a:solidFill>
                <a:schemeClr val="tx1"/>
              </a:solidFill>
            </a:rPr>
            <a:t>(Salamo 8; 100)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31045" y="31045"/>
        <a:ext cx="2404515" cy="997861"/>
      </dsp:txXfrm>
    </dsp:sp>
    <dsp:sp modelId="{CE68FB93-FAC0-4BDA-BC0F-FA6FF56C5398}">
      <dsp:nvSpPr>
        <dsp:cNvPr id="0" name=""/>
        <dsp:cNvSpPr/>
      </dsp:nvSpPr>
      <dsp:spPr>
        <a:xfrm>
          <a:off x="274230" y="1207167"/>
          <a:ext cx="3672300" cy="10599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600024"/>
                <a:satOff val="0"/>
                <a:lumOff val="-504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600024"/>
                <a:satOff val="0"/>
                <a:lumOff val="-504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600024"/>
                <a:satOff val="0"/>
                <a:lumOff val="-504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tx1"/>
              </a:solidFill>
            </a:rPr>
            <a:t>O le Tupu </a:t>
          </a:r>
          <a:br>
            <a:rPr lang="es-ES" sz="2400" b="1" kern="1200" dirty="0">
              <a:solidFill>
                <a:schemeClr val="tx1"/>
              </a:solidFill>
            </a:rPr>
          </a:br>
          <a:r>
            <a:rPr lang="en" sz="2400" b="1" kern="1200" dirty="0">
              <a:solidFill>
                <a:schemeClr val="tx1"/>
              </a:solidFill>
            </a:rPr>
            <a:t>(Salamo 97)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305275" y="1238212"/>
        <a:ext cx="2647012" cy="997861"/>
      </dsp:txXfrm>
    </dsp:sp>
    <dsp:sp modelId="{29770A68-973F-4A4A-85EC-1B9F039CFE7B}">
      <dsp:nvSpPr>
        <dsp:cNvPr id="0" name=""/>
        <dsp:cNvSpPr/>
      </dsp:nvSpPr>
      <dsp:spPr>
        <a:xfrm>
          <a:off x="548460" y="2414334"/>
          <a:ext cx="3672300" cy="10599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200049"/>
                <a:satOff val="0"/>
                <a:lumOff val="-1009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200049"/>
                <a:satOff val="0"/>
                <a:lumOff val="-1009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200049"/>
                <a:satOff val="0"/>
                <a:lumOff val="-1009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 le Faamasino </a:t>
          </a:r>
          <a:br>
            <a:rPr lang="es-E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(Salamo 75)</a:t>
          </a:r>
          <a:endParaRPr lang="es-E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9505" y="2445379"/>
        <a:ext cx="2647012" cy="997861"/>
      </dsp:txXfrm>
    </dsp:sp>
    <dsp:sp modelId="{CB2B415C-9A1C-47DA-934C-DC28687D17F6}">
      <dsp:nvSpPr>
        <dsp:cNvPr id="0" name=""/>
        <dsp:cNvSpPr/>
      </dsp:nvSpPr>
      <dsp:spPr>
        <a:xfrm>
          <a:off x="822690" y="3621501"/>
          <a:ext cx="3672300" cy="10599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800073"/>
                <a:satOff val="0"/>
                <a:lumOff val="-1514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800073"/>
                <a:satOff val="0"/>
                <a:lumOff val="-1514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800073"/>
                <a:satOff val="0"/>
                <a:lumOff val="-1514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 le feagaiga </a:t>
          </a:r>
          <a:br>
            <a:rPr lang="es-E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(Salamo 7; 105)</a:t>
          </a:r>
          <a:endParaRPr lang="es-E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53735" y="3652546"/>
        <a:ext cx="2647012" cy="997861"/>
      </dsp:txXfrm>
    </dsp:sp>
    <dsp:sp modelId="{B21C7DF2-F515-4C14-85BA-D39642A17517}">
      <dsp:nvSpPr>
        <dsp:cNvPr id="0" name=""/>
        <dsp:cNvSpPr/>
      </dsp:nvSpPr>
      <dsp:spPr>
        <a:xfrm>
          <a:off x="1096921" y="4828668"/>
          <a:ext cx="3672300" cy="10599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400097"/>
                <a:satOff val="0"/>
                <a:lumOff val="-201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2400097"/>
                <a:satOff val="0"/>
                <a:lumOff val="-201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2400097"/>
                <a:satOff val="0"/>
                <a:lumOff val="-201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 le Tulafono</a:t>
          </a:r>
          <a:br>
            <a:rPr lang="es-E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(Salamo 25)</a:t>
          </a:r>
          <a:endParaRPr lang="es-E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27966" y="4859713"/>
        <a:ext cx="2647012" cy="997861"/>
      </dsp:txXfrm>
    </dsp:sp>
    <dsp:sp modelId="{3BB5368C-75B6-444E-AD48-6EC3509221DC}">
      <dsp:nvSpPr>
        <dsp:cNvPr id="0" name=""/>
        <dsp:cNvSpPr/>
      </dsp:nvSpPr>
      <dsp:spPr>
        <a:xfrm>
          <a:off x="2983332" y="774353"/>
          <a:ext cx="688968" cy="688968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hueOff val="0"/>
            <a:satOff val="0"/>
            <a:lum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400" kern="1200"/>
        </a:p>
      </dsp:txBody>
      <dsp:txXfrm>
        <a:off x="3138350" y="774353"/>
        <a:ext cx="378932" cy="518448"/>
      </dsp:txXfrm>
    </dsp:sp>
    <dsp:sp modelId="{78472465-9486-4F8A-9080-4F43605CBBA7}">
      <dsp:nvSpPr>
        <dsp:cNvPr id="0" name=""/>
        <dsp:cNvSpPr/>
      </dsp:nvSpPr>
      <dsp:spPr>
        <a:xfrm>
          <a:off x="3257562" y="1981520"/>
          <a:ext cx="688968" cy="688968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hueOff val="-1068779"/>
            <a:satOff val="-26208"/>
            <a:lumOff val="-2185"/>
          </a:schemeClr>
        </a:solidFill>
        <a:ln w="6350" cap="flat" cmpd="sng" algn="ctr">
          <a:solidFill>
            <a:schemeClr val="accent4">
              <a:tint val="40000"/>
              <a:alpha val="90000"/>
              <a:hueOff val="-1068779"/>
              <a:satOff val="-26208"/>
              <a:lumOff val="-218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400" kern="1200"/>
        </a:p>
      </dsp:txBody>
      <dsp:txXfrm>
        <a:off x="3412580" y="1981520"/>
        <a:ext cx="378932" cy="518448"/>
      </dsp:txXfrm>
    </dsp:sp>
    <dsp:sp modelId="{FDE3A655-EDCD-4930-9C11-43976A0F8569}">
      <dsp:nvSpPr>
        <dsp:cNvPr id="0" name=""/>
        <dsp:cNvSpPr/>
      </dsp:nvSpPr>
      <dsp:spPr>
        <a:xfrm>
          <a:off x="3531792" y="3171021"/>
          <a:ext cx="688968" cy="688968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hueOff val="-2137557"/>
            <a:satOff val="-52416"/>
            <a:lumOff val="-4369"/>
          </a:schemeClr>
        </a:solidFill>
        <a:ln w="6350" cap="flat" cmpd="sng" algn="ctr">
          <a:solidFill>
            <a:schemeClr val="accent4">
              <a:tint val="40000"/>
              <a:alpha val="90000"/>
              <a:hueOff val="-2137557"/>
              <a:satOff val="-52416"/>
              <a:lumOff val="-436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400" kern="1200"/>
        </a:p>
      </dsp:txBody>
      <dsp:txXfrm>
        <a:off x="3686810" y="3171021"/>
        <a:ext cx="378932" cy="518448"/>
      </dsp:txXfrm>
    </dsp:sp>
    <dsp:sp modelId="{061469E3-18D5-48E2-9A95-FBDF07965370}">
      <dsp:nvSpPr>
        <dsp:cNvPr id="0" name=""/>
        <dsp:cNvSpPr/>
      </dsp:nvSpPr>
      <dsp:spPr>
        <a:xfrm>
          <a:off x="3806023" y="4389966"/>
          <a:ext cx="688968" cy="688968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hueOff val="-3206336"/>
            <a:satOff val="-78624"/>
            <a:lumOff val="-6554"/>
          </a:schemeClr>
        </a:solidFill>
        <a:ln w="6350" cap="flat" cmpd="sng" algn="ctr">
          <a:solidFill>
            <a:schemeClr val="accent4">
              <a:tint val="40000"/>
              <a:alpha val="90000"/>
              <a:hueOff val="-3206336"/>
              <a:satOff val="-78624"/>
              <a:lumOff val="-655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400" kern="1200"/>
        </a:p>
      </dsp:txBody>
      <dsp:txXfrm>
        <a:off x="3961041" y="4389966"/>
        <a:ext cx="378932" cy="5184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8283D4-8DD5-469B-B833-8D5870B74A9C}">
      <dsp:nvSpPr>
        <dsp:cNvPr id="0" name=""/>
        <dsp:cNvSpPr/>
      </dsp:nvSpPr>
      <dsp:spPr>
        <a:xfrm>
          <a:off x="2854707" y="1400626"/>
          <a:ext cx="1686467" cy="1475793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709D193-DE9D-464C-A86D-01128DC5A645}">
      <dsp:nvSpPr>
        <dsp:cNvPr id="0" name=""/>
        <dsp:cNvSpPr/>
      </dsp:nvSpPr>
      <dsp:spPr>
        <a:xfrm>
          <a:off x="2257572" y="36455"/>
          <a:ext cx="2880738" cy="1148372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O</a:t>
          </a:r>
          <a:r>
            <a:rPr lang="en" sz="1800" b="1" kern="1200" dirty="0"/>
            <a:t>na na i ai lava o Ia a’o le’i i ai le Lalolagi: “sa soifua pea lava oe” (Salamo 93:2)</a:t>
          </a:r>
          <a:endParaRPr lang="es-ES" sz="1800" kern="1200" dirty="0"/>
        </a:p>
      </dsp:txBody>
      <dsp:txXfrm>
        <a:off x="2257572" y="36455"/>
        <a:ext cx="2880738" cy="1148372"/>
      </dsp:txXfrm>
    </dsp:sp>
    <dsp:sp modelId="{018B9BAB-63F3-4B5A-A916-CDFC17A693E6}">
      <dsp:nvSpPr>
        <dsp:cNvPr id="0" name=""/>
        <dsp:cNvSpPr/>
      </dsp:nvSpPr>
      <dsp:spPr>
        <a:xfrm>
          <a:off x="3570340" y="1611366"/>
          <a:ext cx="1350000" cy="1686467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70AA8DF-A4A3-4B55-AA21-81D78D2BCF8D}">
      <dsp:nvSpPr>
        <dsp:cNvPr id="0" name=""/>
        <dsp:cNvSpPr/>
      </dsp:nvSpPr>
      <dsp:spPr>
        <a:xfrm>
          <a:off x="5213653" y="1130143"/>
          <a:ext cx="1997760" cy="1257741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dirty="0"/>
            <a:t>O le a tumau pea o Ia pe a mou atu lenei Lalolagi </a:t>
          </a:r>
          <a:br>
            <a:rPr lang="es-ES" sz="1600" b="1" kern="1200" dirty="0"/>
          </a:br>
          <a:r>
            <a:rPr lang="en" sz="1600" b="1" kern="1200" dirty="0"/>
            <a:t>(Salamo 102:25-27)</a:t>
          </a:r>
          <a:endParaRPr lang="es-ES" sz="1600" kern="1200" dirty="0"/>
        </a:p>
      </dsp:txBody>
      <dsp:txXfrm>
        <a:off x="5213653" y="1130143"/>
        <a:ext cx="1997760" cy="1257741"/>
      </dsp:txXfrm>
    </dsp:sp>
    <dsp:sp modelId="{6853A34E-3435-4958-96FA-4B0E615C550B}">
      <dsp:nvSpPr>
        <dsp:cNvPr id="0" name=""/>
        <dsp:cNvSpPr/>
      </dsp:nvSpPr>
      <dsp:spPr>
        <a:xfrm>
          <a:off x="3512283" y="2243517"/>
          <a:ext cx="1466113" cy="1686467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F1BE95E-DD3C-4E2E-A879-1AF44552618F}">
      <dsp:nvSpPr>
        <dsp:cNvPr id="0" name=""/>
        <dsp:cNvSpPr/>
      </dsp:nvSpPr>
      <dsp:spPr>
        <a:xfrm>
          <a:off x="5213653" y="3005818"/>
          <a:ext cx="1997760" cy="1405389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E silisili o Ia nai lo soo se atua o malo, o mea na faia e tagata </a:t>
          </a:r>
          <a:br>
            <a:rPr lang="es-ES" sz="1800" b="1" kern="1200" dirty="0"/>
          </a:br>
          <a:r>
            <a:rPr lang="es-ES" sz="1800" b="1" kern="1200" dirty="0"/>
            <a:t>(Salamo</a:t>
          </a:r>
          <a:r>
            <a:rPr lang="en" sz="1800" b="1" kern="1200" dirty="0"/>
            <a:t> 115:2-4)</a:t>
          </a:r>
          <a:endParaRPr lang="es-ES" sz="1800" kern="1200" dirty="0"/>
        </a:p>
      </dsp:txBody>
      <dsp:txXfrm>
        <a:off x="5213653" y="3005818"/>
        <a:ext cx="1997760" cy="1405389"/>
      </dsp:txXfrm>
    </dsp:sp>
    <dsp:sp modelId="{7FB2AC50-6214-4548-92A9-07AAD7E3906F}">
      <dsp:nvSpPr>
        <dsp:cNvPr id="0" name=""/>
        <dsp:cNvSpPr/>
      </dsp:nvSpPr>
      <dsp:spPr>
        <a:xfrm>
          <a:off x="2854707" y="2750003"/>
          <a:ext cx="1686467" cy="1306742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4A7F8F1-CFDC-440F-994F-9C44BC939C9F}">
      <dsp:nvSpPr>
        <dsp:cNvPr id="0" name=""/>
        <dsp:cNvSpPr/>
      </dsp:nvSpPr>
      <dsp:spPr>
        <a:xfrm>
          <a:off x="2034115" y="4339940"/>
          <a:ext cx="3220056" cy="1002552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O</a:t>
          </a:r>
          <a:r>
            <a:rPr lang="en" sz="1800" b="1" kern="1200" dirty="0"/>
            <a:t> le Foafoaga lava ia o loo faailoa mai ai le mamalu o le Atua                                     (Salamo 8:1; 19:1)</a:t>
          </a:r>
          <a:endParaRPr lang="es-ES" sz="1800" kern="1200" dirty="0"/>
        </a:p>
      </dsp:txBody>
      <dsp:txXfrm>
        <a:off x="2034115" y="4339940"/>
        <a:ext cx="3220056" cy="1002552"/>
      </dsp:txXfrm>
    </dsp:sp>
    <dsp:sp modelId="{07D71C18-4E30-45E2-934F-2DA902AE3E04}">
      <dsp:nvSpPr>
        <dsp:cNvPr id="0" name=""/>
        <dsp:cNvSpPr/>
      </dsp:nvSpPr>
      <dsp:spPr>
        <a:xfrm>
          <a:off x="2496454" y="2243517"/>
          <a:ext cx="1308175" cy="1686467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279B872-3D62-4AA5-A182-A5CB5DB35FFD}">
      <dsp:nvSpPr>
        <dsp:cNvPr id="0" name=""/>
        <dsp:cNvSpPr/>
      </dsp:nvSpPr>
      <dsp:spPr>
        <a:xfrm>
          <a:off x="479837" y="3005818"/>
          <a:ext cx="1407023" cy="1405389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E</a:t>
          </a:r>
          <a:r>
            <a:rPr lang="en" sz="1800" b="1" kern="1200" dirty="0"/>
            <a:t> i ai Lona mana i le natura  (Salamo  29:5-8)</a:t>
          </a:r>
          <a:endParaRPr lang="es-ES" sz="1800" kern="1200" dirty="0"/>
        </a:p>
      </dsp:txBody>
      <dsp:txXfrm>
        <a:off x="479837" y="3005818"/>
        <a:ext cx="1407023" cy="1405389"/>
      </dsp:txXfrm>
    </dsp:sp>
    <dsp:sp modelId="{E1CA30DC-DFD0-4B35-B772-3295DCEAF39D}">
      <dsp:nvSpPr>
        <dsp:cNvPr id="0" name=""/>
        <dsp:cNvSpPr/>
      </dsp:nvSpPr>
      <dsp:spPr>
        <a:xfrm>
          <a:off x="2539999" y="1599324"/>
          <a:ext cx="1269218" cy="168646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15A1348-DAC7-4454-B9CD-F31E242BCE0E}">
      <dsp:nvSpPr>
        <dsp:cNvPr id="0" name=""/>
        <dsp:cNvSpPr/>
      </dsp:nvSpPr>
      <dsp:spPr>
        <a:xfrm>
          <a:off x="184468" y="1130143"/>
          <a:ext cx="1997760" cy="1405389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O</a:t>
          </a:r>
          <a:r>
            <a:rPr lang="en" sz="1800" b="1" kern="1200" dirty="0"/>
            <a:t> le Atua e ona le lalolagi, aua o Ia lava na foafoaina     (Salamo 89:11)</a:t>
          </a:r>
          <a:endParaRPr lang="es-ES" sz="1800" kern="1200" dirty="0"/>
        </a:p>
      </dsp:txBody>
      <dsp:txXfrm>
        <a:off x="184468" y="1130143"/>
        <a:ext cx="1997760" cy="14053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65360C-BB17-4E52-9FFD-6812267B41DB}">
      <dsp:nvSpPr>
        <dsp:cNvPr id="0" name=""/>
        <dsp:cNvSpPr/>
      </dsp:nvSpPr>
      <dsp:spPr>
        <a:xfrm>
          <a:off x="0" y="1330"/>
          <a:ext cx="6311351" cy="40708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Aua o Ia o le Foafoa (Salamo 149:2)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872" y="21202"/>
        <a:ext cx="6271607" cy="367345"/>
      </dsp:txXfrm>
    </dsp:sp>
    <dsp:sp modelId="{32A4AD01-D5E3-4CA5-A075-B5A485EB2558}">
      <dsp:nvSpPr>
        <dsp:cNvPr id="0" name=""/>
        <dsp:cNvSpPr/>
      </dsp:nvSpPr>
      <dsp:spPr>
        <a:xfrm>
          <a:off x="0" y="420639"/>
          <a:ext cx="6311351" cy="407089"/>
        </a:xfrm>
        <a:prstGeom prst="roundRect">
          <a:avLst/>
        </a:prstGeom>
        <a:gradFill rotWithShape="0">
          <a:gsLst>
            <a:gs pos="0">
              <a:srgbClr val="C96E45"/>
            </a:gs>
            <a:gs pos="50000">
              <a:srgbClr val="C62100"/>
            </a:gs>
            <a:gs pos="100000">
              <a:srgbClr val="B82700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ua o Ia o le Faaola (Salamo 74:12)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872" y="440511"/>
        <a:ext cx="6271607" cy="367345"/>
      </dsp:txXfrm>
    </dsp:sp>
    <dsp:sp modelId="{91EB8D69-8F73-4EAB-A6E3-AB4259F79CB6}">
      <dsp:nvSpPr>
        <dsp:cNvPr id="0" name=""/>
        <dsp:cNvSpPr/>
      </dsp:nvSpPr>
      <dsp:spPr>
        <a:xfrm>
          <a:off x="0" y="839949"/>
          <a:ext cx="6311351" cy="407089"/>
        </a:xfrm>
        <a:prstGeom prst="roundRect">
          <a:avLst/>
        </a:prstGeom>
        <a:gradFill rotWithShape="0">
          <a:gsLst>
            <a:gs pos="0">
              <a:schemeClr val="accent2">
                <a:hueOff val="5670012"/>
                <a:satOff val="0"/>
                <a:lumOff val="-5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5670012"/>
                <a:satOff val="0"/>
                <a:lumOff val="-5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5670012"/>
                <a:satOff val="0"/>
                <a:lumOff val="-5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ua o Ia na faavaeina le lalolagi (Salamo 96:10)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872" y="859821"/>
        <a:ext cx="6271607" cy="367345"/>
      </dsp:txXfrm>
    </dsp:sp>
    <dsp:sp modelId="{0B3E463F-B5CA-48EB-8B60-83AD1FB234B0}">
      <dsp:nvSpPr>
        <dsp:cNvPr id="0" name=""/>
        <dsp:cNvSpPr/>
      </dsp:nvSpPr>
      <dsp:spPr>
        <a:xfrm>
          <a:off x="0" y="1259258"/>
          <a:ext cx="6311351" cy="407089"/>
        </a:xfrm>
        <a:prstGeom prst="roundRect">
          <a:avLst/>
        </a:prstGeom>
        <a:gradFill rotWithShape="0">
          <a:gsLst>
            <a:gs pos="0">
              <a:schemeClr val="accent2">
                <a:hueOff val="8505018"/>
                <a:satOff val="0"/>
                <a:lumOff val="-8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8505018"/>
                <a:satOff val="0"/>
                <a:lumOff val="-8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8505018"/>
                <a:satOff val="0"/>
                <a:lumOff val="-8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Aua o Ia o le alofa mutimutivale (Salamo 98:3)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872" y="1279130"/>
        <a:ext cx="6271607" cy="367345"/>
      </dsp:txXfrm>
    </dsp:sp>
    <dsp:sp modelId="{603DB2C9-CB3E-43C2-81C5-ADFD89D6FEE0}">
      <dsp:nvSpPr>
        <dsp:cNvPr id="0" name=""/>
        <dsp:cNvSpPr/>
      </dsp:nvSpPr>
      <dsp:spPr>
        <a:xfrm>
          <a:off x="0" y="1678568"/>
          <a:ext cx="6311351" cy="407089"/>
        </a:xfrm>
        <a:prstGeom prst="roundRect">
          <a:avLst/>
        </a:prstGeom>
        <a:gradFill rotWithShape="0">
          <a:gsLst>
            <a:gs pos="0">
              <a:schemeClr val="accent2">
                <a:hueOff val="11340024"/>
                <a:satOff val="0"/>
                <a:lumOff val="-11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1340024"/>
                <a:satOff val="0"/>
                <a:lumOff val="-11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1340024"/>
                <a:satOff val="0"/>
                <a:lumOff val="-11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Aua e moni lava (Salamo 97:2)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872" y="1698440"/>
        <a:ext cx="6271607" cy="367345"/>
      </dsp:txXfrm>
    </dsp:sp>
    <dsp:sp modelId="{BD3C2C28-EE2A-41BB-B9B4-59DE2C620045}">
      <dsp:nvSpPr>
        <dsp:cNvPr id="0" name=""/>
        <dsp:cNvSpPr/>
      </dsp:nvSpPr>
      <dsp:spPr>
        <a:xfrm>
          <a:off x="0" y="2097877"/>
          <a:ext cx="6311351" cy="407089"/>
        </a:xfrm>
        <a:prstGeom prst="roundRect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4175029"/>
                <a:satOff val="0"/>
                <a:lumOff val="-1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Aua ua tuufaatasia ai le Lagi ma le Lalolagi i viiga(Sal. 148)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872" y="2117749"/>
        <a:ext cx="6271607" cy="3673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6F082A-5C75-49A1-961E-0CF2F28CEAE8}">
      <dsp:nvSpPr>
        <dsp:cNvPr id="0" name=""/>
        <dsp:cNvSpPr/>
      </dsp:nvSpPr>
      <dsp:spPr>
        <a:xfrm>
          <a:off x="396132" y="106838"/>
          <a:ext cx="3751003" cy="1437157"/>
        </a:xfrm>
        <a:prstGeom prst="rect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778082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</a:t>
          </a:r>
          <a:r>
            <a:rPr lang="en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atofaina e le Faamasino le taimi o le a amataina ai lana faamasinoga (Salamo 75:2)</a:t>
          </a:r>
          <a:endParaRPr lang="es-ES" sz="1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6132" y="106838"/>
        <a:ext cx="3751003" cy="1437157"/>
      </dsp:txXfrm>
    </dsp:sp>
    <dsp:sp modelId="{5BE51885-200B-42A1-BEF3-66DB96823976}">
      <dsp:nvSpPr>
        <dsp:cNvPr id="0" name=""/>
        <dsp:cNvSpPr/>
      </dsp:nvSpPr>
      <dsp:spPr>
        <a:xfrm>
          <a:off x="280480" y="85116"/>
          <a:ext cx="804119" cy="1206179"/>
        </a:xfrm>
        <a:prstGeom prst="rect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3C6C217-CAA8-4791-A639-DB6DDA6650E3}">
      <dsp:nvSpPr>
        <dsp:cNvPr id="0" name=""/>
        <dsp:cNvSpPr/>
      </dsp:nvSpPr>
      <dsp:spPr>
        <a:xfrm>
          <a:off x="4455441" y="106838"/>
          <a:ext cx="3797357" cy="1437157"/>
        </a:xfrm>
        <a:prstGeom prst="rect">
          <a:avLst/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778082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</a:t>
          </a:r>
          <a:r>
            <a:rPr lang="en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le a faia le faamasinoga ma faataunuuina a’o lei faaumatia e le aiga tagata le Lalolagi (Salamo 75:3)</a:t>
          </a:r>
          <a:endParaRPr lang="es-ES" sz="1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55441" y="106838"/>
        <a:ext cx="3797357" cy="1437157"/>
      </dsp:txXfrm>
    </dsp:sp>
    <dsp:sp modelId="{7AEEDA05-7D11-49EF-897C-EA1A2085301C}">
      <dsp:nvSpPr>
        <dsp:cNvPr id="0" name=""/>
        <dsp:cNvSpPr/>
      </dsp:nvSpPr>
      <dsp:spPr>
        <a:xfrm>
          <a:off x="4362966" y="85116"/>
          <a:ext cx="804119" cy="1206179"/>
        </a:xfrm>
        <a:prstGeom prst="rect">
          <a:avLst/>
        </a:prstGeom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397CA3C-F805-4E24-B012-F75DA99102AF}">
      <dsp:nvSpPr>
        <dsp:cNvPr id="0" name=""/>
        <dsp:cNvSpPr/>
      </dsp:nvSpPr>
      <dsp:spPr>
        <a:xfrm>
          <a:off x="396132" y="1697185"/>
          <a:ext cx="3751003" cy="1437157"/>
        </a:xfrm>
        <a:prstGeom prst="rect">
          <a:avLst/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778082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A</a:t>
          </a:r>
          <a:r>
            <a:rPr lang="en" sz="1800" b="1" kern="1200" dirty="0">
              <a:solidFill>
                <a:schemeClr val="tx1"/>
              </a:solidFill>
            </a:rPr>
            <a:t>’o lei faamasinoina mataupu ta’itasi, e muamua lava ona lapata’i ma tuu avanoa le Atua i e amioleaga ina ia salam</a:t>
          </a:r>
          <a:r>
            <a:rPr lang="en-US" sz="1800" b="1" kern="1200" dirty="0">
              <a:solidFill>
                <a:schemeClr val="tx1"/>
              </a:solidFill>
            </a:rPr>
            <a:t>ō</a:t>
          </a:r>
          <a:r>
            <a:rPr lang="en" sz="1800" b="1" kern="1200" dirty="0">
              <a:solidFill>
                <a:schemeClr val="tx1"/>
              </a:solidFill>
            </a:rPr>
            <a:t> (Salamo 75:4-7)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396132" y="1697185"/>
        <a:ext cx="3751003" cy="1437157"/>
      </dsp:txXfrm>
    </dsp:sp>
    <dsp:sp modelId="{46BCF02B-3787-4F68-9A7A-537A621BF9E8}">
      <dsp:nvSpPr>
        <dsp:cNvPr id="0" name=""/>
        <dsp:cNvSpPr/>
      </dsp:nvSpPr>
      <dsp:spPr>
        <a:xfrm>
          <a:off x="280480" y="1675463"/>
          <a:ext cx="804119" cy="1206179"/>
        </a:xfrm>
        <a:prstGeom prst="rect">
          <a:avLst/>
        </a:prstGeom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6207820-045D-4121-BEA1-C09E24F25BFC}">
      <dsp:nvSpPr>
        <dsp:cNvPr id="0" name=""/>
        <dsp:cNvSpPr/>
      </dsp:nvSpPr>
      <dsp:spPr>
        <a:xfrm>
          <a:off x="4455441" y="1697185"/>
          <a:ext cx="3797357" cy="1437157"/>
        </a:xfrm>
        <a:prstGeom prst="rect">
          <a:avLst/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778082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n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le iuga o le faamasinoga, o le a liligi ifo ai e le Atua mala o le ipu o le to’asa, ua tumu i uaina fefiloi i luga o e amioleaga (Salamo 75:8)</a:t>
          </a:r>
          <a:endParaRPr lang="es-ES" sz="1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55441" y="1697185"/>
        <a:ext cx="3797357" cy="1437157"/>
      </dsp:txXfrm>
    </dsp:sp>
    <dsp:sp modelId="{53E7E78C-6E1A-4E9F-AAF4-B7BC5FAF4142}">
      <dsp:nvSpPr>
        <dsp:cNvPr id="0" name=""/>
        <dsp:cNvSpPr/>
      </dsp:nvSpPr>
      <dsp:spPr>
        <a:xfrm>
          <a:off x="4362966" y="1675463"/>
          <a:ext cx="804119" cy="1206179"/>
        </a:xfrm>
        <a:prstGeom prst="rect">
          <a:avLst/>
        </a:prstGeom>
        <a:blipFill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27F2757-C4EE-4007-92CF-96BF3DF8001A}">
      <dsp:nvSpPr>
        <dsp:cNvPr id="0" name=""/>
        <dsp:cNvSpPr/>
      </dsp:nvSpPr>
      <dsp:spPr>
        <a:xfrm>
          <a:off x="396132" y="3287532"/>
          <a:ext cx="3751003" cy="1437157"/>
        </a:xfrm>
        <a:prstGeom prst="rect">
          <a:avLst/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78082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n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lena taimi, o le a i ai se vaega faamaoni o totote i le Lalolagi o e o le a vivii atu i le Atua (Salamo 75:9)</a:t>
          </a:r>
          <a:endParaRPr lang="es-ES" sz="1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6132" y="3287532"/>
        <a:ext cx="3751003" cy="1437157"/>
      </dsp:txXfrm>
    </dsp:sp>
    <dsp:sp modelId="{3D6D6351-B3CA-4DAF-9289-4DEF74A851F7}">
      <dsp:nvSpPr>
        <dsp:cNvPr id="0" name=""/>
        <dsp:cNvSpPr/>
      </dsp:nvSpPr>
      <dsp:spPr>
        <a:xfrm>
          <a:off x="280480" y="3265810"/>
          <a:ext cx="804119" cy="1206179"/>
        </a:xfrm>
        <a:prstGeom prst="rect">
          <a:avLst/>
        </a:prstGeom>
        <a:blipFill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A48589B-0F71-47F7-919D-128F60CA2302}">
      <dsp:nvSpPr>
        <dsp:cNvPr id="0" name=""/>
        <dsp:cNvSpPr/>
      </dsp:nvSpPr>
      <dsp:spPr>
        <a:xfrm>
          <a:off x="4455441" y="3287532"/>
          <a:ext cx="3797357" cy="1437157"/>
        </a:xfrm>
        <a:prstGeom prst="rect">
          <a:avLst/>
        </a:prstGeom>
        <a:gradFill rotWithShape="0">
          <a:gsLst>
            <a:gs pos="0">
              <a:srgbClr val="A77C25"/>
            </a:gs>
            <a:gs pos="50000">
              <a:srgbClr val="9A7200"/>
            </a:gs>
            <a:gs pos="100000">
              <a:srgbClr val="8E6500"/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778082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</a:t>
          </a:r>
          <a:r>
            <a:rPr lang="en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ulimuli ane, o le a faaumatia  tagata agasala uma e l</a:t>
          </a:r>
          <a:r>
            <a:rPr lang="en-US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ē</a:t>
          </a:r>
          <a:r>
            <a:rPr lang="en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salamo e faavavau ae o le a ola o e amiotonu e faavavau (Salamo 75:10)</a:t>
          </a:r>
          <a:endParaRPr lang="es-ES" sz="1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55441" y="3287532"/>
        <a:ext cx="3797357" cy="1437157"/>
      </dsp:txXfrm>
    </dsp:sp>
    <dsp:sp modelId="{AA31C130-0B72-4A42-B2E8-9BE4262C9D79}">
      <dsp:nvSpPr>
        <dsp:cNvPr id="0" name=""/>
        <dsp:cNvSpPr/>
      </dsp:nvSpPr>
      <dsp:spPr>
        <a:xfrm>
          <a:off x="4362966" y="3265810"/>
          <a:ext cx="804119" cy="1206179"/>
        </a:xfrm>
        <a:prstGeom prst="rect">
          <a:avLst/>
        </a:prstGeom>
        <a:blipFill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4616E2-459F-4CA4-B3D1-91302C177E84}">
      <dsp:nvSpPr>
        <dsp:cNvPr id="0" name=""/>
        <dsp:cNvSpPr/>
      </dsp:nvSpPr>
      <dsp:spPr>
        <a:xfrm>
          <a:off x="329659" y="2798"/>
          <a:ext cx="1912502" cy="114750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effectLst/>
            </a:rPr>
            <a:t>N</a:t>
          </a:r>
          <a:r>
            <a:rPr lang="en" sz="1800" b="1" kern="1200" dirty="0">
              <a:solidFill>
                <a:schemeClr val="tx1"/>
              </a:solidFill>
              <a:effectLst/>
            </a:rPr>
            <a:t>a Ia osia le feagaiga ma Aperaamo ma Isaako (Sal 105:9)</a:t>
          </a:r>
        </a:p>
      </dsp:txBody>
      <dsp:txXfrm>
        <a:off x="329659" y="2798"/>
        <a:ext cx="1912502" cy="1147501"/>
      </dsp:txXfrm>
    </dsp:sp>
    <dsp:sp modelId="{512979C0-0EC8-4C5A-9BC9-FC33EEC91553}">
      <dsp:nvSpPr>
        <dsp:cNvPr id="0" name=""/>
        <dsp:cNvSpPr/>
      </dsp:nvSpPr>
      <dsp:spPr>
        <a:xfrm>
          <a:off x="2433413" y="2798"/>
          <a:ext cx="1912502" cy="1147501"/>
        </a:xfrm>
        <a:prstGeom prst="rect">
          <a:avLst/>
        </a:prstGeom>
        <a:solidFill>
          <a:schemeClr val="accent4">
            <a:hueOff val="-342871"/>
            <a:satOff val="0"/>
            <a:lumOff val="-2885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effectLst/>
            </a:rPr>
            <a:t>N</a:t>
          </a:r>
          <a:r>
            <a:rPr lang="en" sz="1800" b="1" kern="1200" dirty="0">
              <a:solidFill>
                <a:schemeClr val="tx1"/>
              </a:solidFill>
              <a:effectLst/>
            </a:rPr>
            <a:t>a Ia faamaonia lea ia Iakopo, o Isaraelu lava lea </a:t>
          </a:r>
          <a:br>
            <a:rPr lang="es-ES" sz="1800" b="1" kern="1200" dirty="0">
              <a:solidFill>
                <a:schemeClr val="tx1"/>
              </a:solidFill>
              <a:effectLst/>
            </a:rPr>
          </a:br>
          <a:r>
            <a:rPr lang="en" sz="1800" b="1" kern="1200" dirty="0">
              <a:solidFill>
                <a:schemeClr val="tx1"/>
              </a:solidFill>
              <a:effectLst/>
            </a:rPr>
            <a:t>(Sal. 105:10-11)</a:t>
          </a:r>
        </a:p>
      </dsp:txBody>
      <dsp:txXfrm>
        <a:off x="2433413" y="2798"/>
        <a:ext cx="1912502" cy="1147501"/>
      </dsp:txXfrm>
    </dsp:sp>
    <dsp:sp modelId="{2CD8D815-97F8-4E53-8A29-7853A294D72F}">
      <dsp:nvSpPr>
        <dsp:cNvPr id="0" name=""/>
        <dsp:cNvSpPr/>
      </dsp:nvSpPr>
      <dsp:spPr>
        <a:xfrm>
          <a:off x="4537166" y="2798"/>
          <a:ext cx="2636633" cy="1147501"/>
        </a:xfrm>
        <a:prstGeom prst="rect">
          <a:avLst/>
        </a:prstGeom>
        <a:solidFill>
          <a:schemeClr val="accent4">
            <a:hueOff val="-685742"/>
            <a:satOff val="0"/>
            <a:lumOff val="-5770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solidFill>
                <a:schemeClr val="tx1"/>
              </a:solidFill>
              <a:effectLst/>
            </a:rPr>
            <a:t>Na Ia puipuia i latou, ona talu ai e to’aititi ma vaivai        (Salamo 105:12-15)</a:t>
          </a:r>
        </a:p>
      </dsp:txBody>
      <dsp:txXfrm>
        <a:off x="4537166" y="2798"/>
        <a:ext cx="2636633" cy="1147501"/>
      </dsp:txXfrm>
    </dsp:sp>
    <dsp:sp modelId="{8812E65A-BD9E-43CD-B080-CF611334D482}">
      <dsp:nvSpPr>
        <dsp:cNvPr id="0" name=""/>
        <dsp:cNvSpPr/>
      </dsp:nvSpPr>
      <dsp:spPr>
        <a:xfrm>
          <a:off x="691725" y="1341550"/>
          <a:ext cx="1912502" cy="1147501"/>
        </a:xfrm>
        <a:prstGeom prst="rect">
          <a:avLst/>
        </a:prstGeom>
        <a:solidFill>
          <a:schemeClr val="accent4">
            <a:hueOff val="-1028613"/>
            <a:satOff val="0"/>
            <a:lumOff val="-8655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Ia faaolaina Isaraelu e ala ia Iosefa (Salamo 105:16-24)</a:t>
          </a:r>
        </a:p>
      </dsp:txBody>
      <dsp:txXfrm>
        <a:off x="691725" y="1341550"/>
        <a:ext cx="1912502" cy="1147501"/>
      </dsp:txXfrm>
    </dsp:sp>
    <dsp:sp modelId="{6ED668BC-317A-4479-9B37-4D231721545D}">
      <dsp:nvSpPr>
        <dsp:cNvPr id="0" name=""/>
        <dsp:cNvSpPr/>
      </dsp:nvSpPr>
      <dsp:spPr>
        <a:xfrm>
          <a:off x="2795478" y="1341550"/>
          <a:ext cx="1912502" cy="1147501"/>
        </a:xfrm>
        <a:prstGeom prst="rect">
          <a:avLst/>
        </a:prstGeom>
        <a:solidFill>
          <a:schemeClr val="accent4">
            <a:hueOff val="-1371484"/>
            <a:satOff val="0"/>
            <a:lumOff val="-11539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Ia faasa’olotoina i latou, ina o faapologaina </a:t>
          </a:r>
          <a:b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(Sal. 105:25-38)</a:t>
          </a:r>
        </a:p>
      </dsp:txBody>
      <dsp:txXfrm>
        <a:off x="2795478" y="1341550"/>
        <a:ext cx="1912502" cy="1147501"/>
      </dsp:txXfrm>
    </dsp:sp>
    <dsp:sp modelId="{84C3B8E5-2C0F-4D97-AD2E-99C1E83F4A00}">
      <dsp:nvSpPr>
        <dsp:cNvPr id="0" name=""/>
        <dsp:cNvSpPr/>
      </dsp:nvSpPr>
      <dsp:spPr>
        <a:xfrm>
          <a:off x="4899231" y="1341550"/>
          <a:ext cx="1912502" cy="1147501"/>
        </a:xfrm>
        <a:prstGeom prst="rect">
          <a:avLst/>
        </a:prstGeom>
        <a:solidFill>
          <a:schemeClr val="accent4">
            <a:hueOff val="-1714355"/>
            <a:satOff val="0"/>
            <a:lumOff val="-14424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Ia puipuia i latou i le toafa  </a:t>
          </a:r>
          <a:b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(Salamo 105:39-43)</a:t>
          </a:r>
        </a:p>
      </dsp:txBody>
      <dsp:txXfrm>
        <a:off x="4899231" y="1341550"/>
        <a:ext cx="1912502" cy="1147501"/>
      </dsp:txXfrm>
    </dsp:sp>
    <dsp:sp modelId="{53D3D6C8-B52B-4F78-8D1F-255E9228031C}">
      <dsp:nvSpPr>
        <dsp:cNvPr id="0" name=""/>
        <dsp:cNvSpPr/>
      </dsp:nvSpPr>
      <dsp:spPr>
        <a:xfrm>
          <a:off x="692547" y="2680302"/>
          <a:ext cx="2963557" cy="1147501"/>
        </a:xfrm>
        <a:prstGeom prst="rect">
          <a:avLst/>
        </a:prstGeom>
        <a:solidFill>
          <a:schemeClr val="accent4">
            <a:hueOff val="-2057226"/>
            <a:satOff val="0"/>
            <a:lumOff val="-17309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Ia tuu atu i latou ia nofoia Kanana, le Nuu o le Folafolaga (Salamo 105:44)</a:t>
          </a:r>
        </a:p>
      </dsp:txBody>
      <dsp:txXfrm>
        <a:off x="692547" y="2680302"/>
        <a:ext cx="2963557" cy="1147501"/>
      </dsp:txXfrm>
    </dsp:sp>
    <dsp:sp modelId="{13E81474-BE90-4A07-B5CE-7233B499903F}">
      <dsp:nvSpPr>
        <dsp:cNvPr id="0" name=""/>
        <dsp:cNvSpPr/>
      </dsp:nvSpPr>
      <dsp:spPr>
        <a:xfrm>
          <a:off x="3847355" y="2680302"/>
          <a:ext cx="2963557" cy="1147501"/>
        </a:xfrm>
        <a:prstGeom prst="rect">
          <a:avLst/>
        </a:prstGeom>
        <a:solidFill>
          <a:schemeClr val="accent4">
            <a:hueOff val="-2400097"/>
            <a:satOff val="0"/>
            <a:lumOff val="-20194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Ona o se vaega o le feagaiga, e tatau i tagata ona tausia ma usiusitai i Ana Tulafono  (Salamo 105:45)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47355" y="2680302"/>
        <a:ext cx="2963557" cy="114750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E9F520-BA91-48AA-B7B8-D41E0F69B0D8}">
      <dsp:nvSpPr>
        <dsp:cNvPr id="0" name=""/>
        <dsp:cNvSpPr/>
      </dsp:nvSpPr>
      <dsp:spPr>
        <a:xfrm rot="10800000">
          <a:off x="501529" y="595"/>
          <a:ext cx="7418207" cy="375876"/>
        </a:xfrm>
        <a:prstGeom prst="homePlate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751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Salamo 1:1-3: Latou te faafiafiaina i tatou ma fua mai</a:t>
          </a:r>
          <a:endParaRPr lang="es-ES" sz="2000" kern="1200" dirty="0">
            <a:solidFill>
              <a:schemeClr val="tx1"/>
            </a:solidFill>
          </a:endParaRPr>
        </a:p>
      </dsp:txBody>
      <dsp:txXfrm rot="10800000">
        <a:off x="595498" y="595"/>
        <a:ext cx="7324238" cy="375876"/>
      </dsp:txXfrm>
    </dsp:sp>
    <dsp:sp modelId="{0F22DA5A-FC45-4A08-9C3B-B3CE77F505A1}">
      <dsp:nvSpPr>
        <dsp:cNvPr id="0" name=""/>
        <dsp:cNvSpPr/>
      </dsp:nvSpPr>
      <dsp:spPr>
        <a:xfrm>
          <a:off x="22529" y="595"/>
          <a:ext cx="544362" cy="375876"/>
        </a:xfrm>
        <a:prstGeom prst="horizontalScroll">
          <a:avLst/>
        </a:prstGeom>
        <a:solidFill>
          <a:srgbClr val="B3EFBE"/>
        </a:soli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C619D27-1BD6-4270-801D-DED4027BE713}">
      <dsp:nvSpPr>
        <dsp:cNvPr id="0" name=""/>
        <dsp:cNvSpPr/>
      </dsp:nvSpPr>
      <dsp:spPr>
        <a:xfrm rot="10800000">
          <a:off x="501529" y="472313"/>
          <a:ext cx="7418207" cy="375876"/>
        </a:xfrm>
        <a:prstGeom prst="homePlate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751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solidFill>
                <a:schemeClr val="tx1"/>
              </a:solidFill>
            </a:rPr>
            <a:t>Sal 25:10: E taitaina i tatou i ala o le alofa mutimutivale ma le upu moni </a:t>
          </a:r>
          <a:endParaRPr lang="es-ES" sz="1800" kern="1200" dirty="0">
            <a:solidFill>
              <a:schemeClr val="tx1"/>
            </a:solidFill>
          </a:endParaRPr>
        </a:p>
      </dsp:txBody>
      <dsp:txXfrm rot="10800000">
        <a:off x="595498" y="472313"/>
        <a:ext cx="7324238" cy="375876"/>
      </dsp:txXfrm>
    </dsp:sp>
    <dsp:sp modelId="{E7AD7703-53C2-456E-B3DD-A8E0C7E8694E}">
      <dsp:nvSpPr>
        <dsp:cNvPr id="0" name=""/>
        <dsp:cNvSpPr/>
      </dsp:nvSpPr>
      <dsp:spPr>
        <a:xfrm>
          <a:off x="22529" y="472313"/>
          <a:ext cx="544362" cy="375876"/>
        </a:xfrm>
        <a:prstGeom prst="horizontalScroll">
          <a:avLst/>
        </a:prstGeom>
        <a:solidFill>
          <a:srgbClr val="FFCFB7"/>
        </a:soli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A9670E1-4266-435B-89F1-F59440912B2A}">
      <dsp:nvSpPr>
        <dsp:cNvPr id="0" name=""/>
        <dsp:cNvSpPr/>
      </dsp:nvSpPr>
      <dsp:spPr>
        <a:xfrm rot="10800000">
          <a:off x="501529" y="944030"/>
          <a:ext cx="7418207" cy="375876"/>
        </a:xfrm>
        <a:prstGeom prst="homePlate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751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solidFill>
                <a:schemeClr val="tx1"/>
              </a:solidFill>
            </a:rPr>
            <a:t>Salamo 93:5 – Latou te aumaia i a’i tatou le saogalemu au</a:t>
          </a:r>
          <a:r>
            <a:rPr lang="en-US" sz="1800" b="1" kern="1200" dirty="0">
              <a:solidFill>
                <a:schemeClr val="tx1"/>
              </a:solidFill>
            </a:rPr>
            <a:t>ā</a:t>
          </a:r>
          <a:r>
            <a:rPr lang="en" sz="1800" b="1" kern="1200" dirty="0">
              <a:solidFill>
                <a:schemeClr val="tx1"/>
              </a:solidFill>
            </a:rPr>
            <a:t> e mausal</a:t>
          </a:r>
          <a:r>
            <a:rPr lang="en-US" sz="1800" b="1" kern="1200" dirty="0">
              <a:solidFill>
                <a:schemeClr val="tx1"/>
              </a:solidFill>
            </a:rPr>
            <a:t>ǐ</a:t>
          </a:r>
          <a:endParaRPr lang="es-ES" sz="1800" kern="1200" dirty="0">
            <a:solidFill>
              <a:schemeClr val="tx1"/>
            </a:solidFill>
          </a:endParaRPr>
        </a:p>
      </dsp:txBody>
      <dsp:txXfrm rot="10800000">
        <a:off x="595498" y="944030"/>
        <a:ext cx="7324238" cy="375876"/>
      </dsp:txXfrm>
    </dsp:sp>
    <dsp:sp modelId="{27D11ABE-4128-49BF-B4DC-C47BA4A8409E}">
      <dsp:nvSpPr>
        <dsp:cNvPr id="0" name=""/>
        <dsp:cNvSpPr/>
      </dsp:nvSpPr>
      <dsp:spPr>
        <a:xfrm>
          <a:off x="22529" y="944030"/>
          <a:ext cx="544362" cy="375876"/>
        </a:xfrm>
        <a:prstGeom prst="horizontalScroll">
          <a:avLst/>
        </a:prstGeom>
        <a:solidFill>
          <a:srgbClr val="FFF9E7"/>
        </a:soli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D1FAAFD-6C0D-43A9-BAF5-9F03F1AFD1A0}">
      <dsp:nvSpPr>
        <dsp:cNvPr id="0" name=""/>
        <dsp:cNvSpPr/>
      </dsp:nvSpPr>
      <dsp:spPr>
        <a:xfrm rot="10800000">
          <a:off x="501529" y="1415748"/>
          <a:ext cx="7418207" cy="375876"/>
        </a:xfrm>
        <a:prstGeom prst="homePlate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751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Salamo 112:1-2: O se faamanuiaga i o tatou aiga</a:t>
          </a:r>
          <a:endParaRPr lang="es-ES" sz="2000" kern="1200" dirty="0">
            <a:solidFill>
              <a:schemeClr val="tx1"/>
            </a:solidFill>
          </a:endParaRPr>
        </a:p>
      </dsp:txBody>
      <dsp:txXfrm rot="10800000">
        <a:off x="595498" y="1415748"/>
        <a:ext cx="7324238" cy="375876"/>
      </dsp:txXfrm>
    </dsp:sp>
    <dsp:sp modelId="{5DAC6281-AC97-4CDD-888F-D4E3A9A1035B}">
      <dsp:nvSpPr>
        <dsp:cNvPr id="0" name=""/>
        <dsp:cNvSpPr/>
      </dsp:nvSpPr>
      <dsp:spPr>
        <a:xfrm>
          <a:off x="22529" y="1415748"/>
          <a:ext cx="544362" cy="375876"/>
        </a:xfrm>
        <a:prstGeom prst="horizontalScroll">
          <a:avLst/>
        </a:prstGeom>
        <a:solidFill>
          <a:srgbClr val="E1E1FF"/>
        </a:soli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DFDE415-6FB3-43D5-AD09-0CBD108169A7}">
      <dsp:nvSpPr>
        <dsp:cNvPr id="0" name=""/>
        <dsp:cNvSpPr/>
      </dsp:nvSpPr>
      <dsp:spPr>
        <a:xfrm rot="10800000">
          <a:off x="501529" y="1887466"/>
          <a:ext cx="7418207" cy="375876"/>
        </a:xfrm>
        <a:prstGeom prst="homePlate">
          <a:avLst/>
        </a:prstGeom>
        <a:solidFill>
          <a:schemeClr val="bg2">
            <a:lumMod val="9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751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Salamo 119:165 – Latou te aumaia i a’i tatou le filemu</a:t>
          </a:r>
          <a:endParaRPr lang="es-ES" sz="2000" kern="1200" dirty="0">
            <a:solidFill>
              <a:schemeClr val="tx1"/>
            </a:solidFill>
          </a:endParaRPr>
        </a:p>
      </dsp:txBody>
      <dsp:txXfrm rot="10800000">
        <a:off x="595498" y="1887466"/>
        <a:ext cx="7324238" cy="375876"/>
      </dsp:txXfrm>
    </dsp:sp>
    <dsp:sp modelId="{D3A961ED-D6E6-4717-9DB0-91E1EE7B5A84}">
      <dsp:nvSpPr>
        <dsp:cNvPr id="0" name=""/>
        <dsp:cNvSpPr/>
      </dsp:nvSpPr>
      <dsp:spPr>
        <a:xfrm>
          <a:off x="22529" y="1887466"/>
          <a:ext cx="544362" cy="375876"/>
        </a:xfrm>
        <a:prstGeom prst="horizontalScroll">
          <a:avLst/>
        </a:prstGeom>
        <a:solidFill>
          <a:srgbClr val="F7CDEE"/>
        </a:soli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0E9AC39-9015-494A-BD5C-3A1E48E97B26}">
      <dsp:nvSpPr>
        <dsp:cNvPr id="0" name=""/>
        <dsp:cNvSpPr/>
      </dsp:nvSpPr>
      <dsp:spPr>
        <a:xfrm rot="10800000">
          <a:off x="501529" y="2359184"/>
          <a:ext cx="7418207" cy="375876"/>
        </a:xfrm>
        <a:prstGeom prst="homePlate">
          <a:avLst/>
        </a:prstGeom>
        <a:solidFill>
          <a:srgbClr val="EEEB68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751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solidFill>
                <a:schemeClr val="tx1"/>
              </a:solidFill>
            </a:rPr>
            <a:t>Salamo 119:110 – Latou te puipuia i tatou mai le pa’u atu i mailei a le fili</a:t>
          </a:r>
          <a:endParaRPr lang="es-ES" sz="1800" kern="1200" dirty="0">
            <a:solidFill>
              <a:schemeClr val="tx1"/>
            </a:solidFill>
          </a:endParaRPr>
        </a:p>
      </dsp:txBody>
      <dsp:txXfrm rot="10800000">
        <a:off x="595498" y="2359184"/>
        <a:ext cx="7324238" cy="375876"/>
      </dsp:txXfrm>
    </dsp:sp>
    <dsp:sp modelId="{5CFCF3B2-FF26-45E5-BE3D-B2D5BEC70F37}">
      <dsp:nvSpPr>
        <dsp:cNvPr id="0" name=""/>
        <dsp:cNvSpPr/>
      </dsp:nvSpPr>
      <dsp:spPr>
        <a:xfrm>
          <a:off x="22529" y="2359184"/>
          <a:ext cx="544362" cy="375876"/>
        </a:xfrm>
        <a:prstGeom prst="horizontalScroll">
          <a:avLst/>
        </a:prstGeom>
        <a:solidFill>
          <a:srgbClr val="F5F3A9"/>
        </a:soli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5E5C91-C473-9987-C063-59F59CCEB6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3E88F62-6847-5CDC-ECFC-A4D7091C8F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483B8B-3CF8-2DF1-EBCD-C95C53271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FC99-DE26-424A-8E6D-AC3E403476B5}" type="datetimeFigureOut">
              <a:rPr lang="es-ES" smtClean="0"/>
              <a:pPr/>
              <a:t>14/01/2024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45736-55B9-F747-51CE-87504F41C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40D6A9-5392-2953-C53B-773AE1BB9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4DD7-432D-406F-B7A9-6AFCFA3521A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155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03DC97-6BC2-B31B-5B49-122FDD928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5B131B5-7434-6922-B21F-C65021367F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20DDED-C306-806F-52D5-938796DC9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FC99-DE26-424A-8E6D-AC3E403476B5}" type="datetimeFigureOut">
              <a:rPr lang="es-ES" smtClean="0"/>
              <a:pPr/>
              <a:t>14/01/2024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C426118-83AA-B8BA-E19B-29A163515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0DD4DC-AE6D-57B6-520A-3DC262C4C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4DD7-432D-406F-B7A9-6AFCFA3521A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472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C1AC374-5C66-FB83-774D-552D66A312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D3C57D2-D5C4-027E-C0EC-9A3E34DA8A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F44F6DA-228B-D1FC-F2A1-7D31C0C71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FC99-DE26-424A-8E6D-AC3E403476B5}" type="datetimeFigureOut">
              <a:rPr lang="es-ES" smtClean="0"/>
              <a:pPr/>
              <a:t>14/01/2024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CD8DBE-5E63-80E0-3A81-570511FCF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6CA522-EC09-2EEE-E7BE-E695EEA01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4DD7-432D-406F-B7A9-6AFCFA3521A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947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27200D-8F84-25C5-31F7-1D1D7D1A0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62E25B9-8C0B-E470-3635-C8C56F270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ED67D6-4BD0-411A-6309-E6C6EFE8E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pPr/>
              <a:t>14/01/2024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BB5CA4-4678-A1C0-D21F-325FEFC5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B832E7-882D-BAB6-E82A-01DF170B3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58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BFB94F-FBBD-DFCA-9746-686722D59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5C2C01-67F4-86D2-7984-75AFAF69A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E658EE-B0F2-7592-B428-2BFEB7608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pPr/>
              <a:t>14/01/2024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1B84E7-1430-3E37-F603-A03CD6E02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F0DB96-34EA-5E43-D62F-74B0DCE51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537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2D3E29-E1B6-7E99-A458-91EE6369F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B63B1D9-101A-04A8-99E7-F9D56D311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82E01F-49A1-F12E-EA62-A24B99D5D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pPr/>
              <a:t>14/01/2024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05E8ED-BC1E-9B2F-5E56-7278977E1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C602D6-AB28-B0FF-FFAA-E58415B9B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762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4AB4C2-8134-2EFB-D8A1-F8BB3CCFE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82B858-13D9-0469-93CF-4ACE0AE4A8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5C1FE4-5679-820F-17C0-BB178FA41A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D2A18C-C8CA-01A2-3450-DFF169921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pPr/>
              <a:t>14/01/2024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A224EA-11DC-7203-2DB1-0D275093A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697B2A-7595-3896-6254-EFFAC1592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87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FF9F49-E18F-3836-D06E-5223C4163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A2998C-FFF6-299A-EFD4-19CEFB3E8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F9B241E-5412-BD9D-90DD-EAF2BB8245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ACAEB44-4068-A26C-9B99-E15312254D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6C983B7-25B4-495F-7328-F5E7DB3A57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87BAA1B-34C1-02CA-88F5-3B20F72EA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pPr/>
              <a:t>14/01/2024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09FBB19-8345-D2BA-E138-9681BC095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71E2B0B-9337-3C0F-7C74-28AD5E8B9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14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19C0E6-D550-4F84-FF11-1533ED7F2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1787DE5-DEA9-5227-1B48-8E7406798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pPr/>
              <a:t>14/01/2024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FC35AA-8961-3D91-CA0C-2B58A74EE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D220092-3ACE-D931-6195-31EFA5C4B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462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0FABCBD-FDF1-AF04-E87C-49A408F05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pPr/>
              <a:t>14/01/2024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25963FB-FF85-0FD3-BB49-0EC9EA677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A202220-8B9C-CF91-6DA9-D3B3D8D11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536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47BC66-ECF9-BCC5-92F9-A75881DDC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DC4A1C-0849-8893-6680-108DDEA28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A869B9D-08D0-9851-8608-7B9427C8D9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D8B619-3E29-97D5-8C09-9C577A009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pPr/>
              <a:t>14/01/2024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DF9B9F-9FE0-DBE8-5885-BE49B2398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90169A-C679-41D4-5939-B88DD96C6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018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B0FEDA-87DF-8DFB-B7B8-06C3C4EF8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25C2FE-6B17-3F96-C28A-A6403AF2C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4F2BBA-2F84-BAE9-DB41-B2EB43047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FC99-DE26-424A-8E6D-AC3E403476B5}" type="datetimeFigureOut">
              <a:rPr lang="es-ES" smtClean="0"/>
              <a:pPr/>
              <a:t>14/01/2024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380E29-64A5-EE5C-6338-746E4AE8C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87F42B-9B82-A42D-62A0-FC3FD93E6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4DD7-432D-406F-B7A9-6AFCFA3521A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03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D66654-4F41-2D50-09E0-E40058531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9EF4786-550A-D07B-44EC-8FF7064965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4FFDF7-F9C9-C3B0-2992-59F25E3012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F8C6BD9-5259-DC63-2D26-336CED70C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pPr/>
              <a:t>14/01/2024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A4C3FC-B43D-21C6-FCC7-E816DA873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986925-3FB3-FE2C-4AAA-F1D405D41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717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3E3268-BC02-8679-2063-85108807B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E49D730-30FC-A2D9-2204-EAB15EDCE5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0D0C02-0260-D9D4-55AC-8499B9D62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pPr/>
              <a:t>14/01/2024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B67473-53F9-7CCC-1843-EE48445E5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B432BB-F0CC-E105-60AF-7818C19F5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84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6D07D3E-7AF4-37F9-21E1-8EFA7CF99C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BE9919B-6B57-0F74-8228-357025F8EC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10356D-F940-E1B3-FDB9-856998FB7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pPr/>
              <a:t>14/01/2024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76BAA9-0581-EEB8-B11E-0EBB65359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63BA12-4454-860D-ED0C-7A5941BA2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290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53EB61-A2ED-D373-31ED-D58E3410B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5E2EAA5-2EFF-85B0-F4DF-3C0D6103C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2892D7-4AB4-E5F7-37E8-D8EFA66D0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FC99-DE26-424A-8E6D-AC3E403476B5}" type="datetimeFigureOut">
              <a:rPr lang="es-ES" smtClean="0"/>
              <a:pPr/>
              <a:t>14/01/2024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18AE323-3ABF-BC91-5D82-4B36ED81D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994122-1C49-90FA-1396-B08DE9CAB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4DD7-432D-406F-B7A9-6AFCFA3521A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612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B5C2E6-8331-D6B3-483B-3C1553317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C11763-F14C-C8B6-545E-8F0D406759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4786B5D-7BDD-B5BE-9048-16B82C564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C74124-A43B-7BED-F5E5-5DFD804F8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FC99-DE26-424A-8E6D-AC3E403476B5}" type="datetimeFigureOut">
              <a:rPr lang="es-ES" smtClean="0"/>
              <a:pPr/>
              <a:t>14/01/2024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04031D5-BB49-C653-6E61-6ABFB3EB4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EA83371-FEAC-DCB1-2A0E-4065DDA54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4DD7-432D-406F-B7A9-6AFCFA3521A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42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772CE2-6CC3-674B-AF59-A7EF7DB61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F307418-8975-414F-9830-4F8C3FAFC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1E43630-ECC1-B866-1641-163C8598F4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58402C6-78A4-599A-5FB1-25E5844B09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43791B5-18D3-42D5-D17D-EE37E85E5F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E76FCE8-D217-38F3-20CC-BE0FA1D7E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FC99-DE26-424A-8E6D-AC3E403476B5}" type="datetimeFigureOut">
              <a:rPr lang="es-ES" smtClean="0"/>
              <a:pPr/>
              <a:t>14/01/2024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A17D569-E62F-97D3-65B6-6F2391FFE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EBAAB49-4302-A3C5-A4B3-9B862B36A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4DD7-432D-406F-B7A9-6AFCFA3521A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490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093C8E-550E-EF1A-C9B3-694FD2948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D85D4E4-7306-4FE3-AC9E-9F2957620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FC99-DE26-424A-8E6D-AC3E403476B5}" type="datetimeFigureOut">
              <a:rPr lang="es-ES" smtClean="0"/>
              <a:pPr/>
              <a:t>14/01/2024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D1AECEF-CDFB-5AB8-2B43-9F3F05886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EB24857-A021-562D-F8AB-909231000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4DD7-432D-406F-B7A9-6AFCFA3521A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116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63E9EE5-E40F-DB2A-2DED-568B71D75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FC99-DE26-424A-8E6D-AC3E403476B5}" type="datetimeFigureOut">
              <a:rPr lang="es-ES" smtClean="0"/>
              <a:pPr/>
              <a:t>14/01/2024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4F1B3EF-5CEA-8791-12F0-52B844BEA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77D8C44-0E89-02AB-9CE8-49E961869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4DD7-432D-406F-B7A9-6AFCFA3521A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128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BF7462-5BA6-433C-5920-290434A27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AF3FA8-5440-1A54-4A24-07CB22998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C63F89A-3507-E80F-B071-9CE0919D37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8818C9E-0FE0-6E9F-67B9-D5B573ABC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FC99-DE26-424A-8E6D-AC3E403476B5}" type="datetimeFigureOut">
              <a:rPr lang="es-ES" smtClean="0"/>
              <a:pPr/>
              <a:t>14/01/2024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E4C218E-B340-5771-FE24-605A5F6F2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2CC4BD-075D-2F8F-8134-80D144778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4DD7-432D-406F-B7A9-6AFCFA3521A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467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2E12FE-A43C-6F4E-8E8A-1118EBAF9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B569BC4-082A-B6FE-BECF-1573E929B9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282CCA4-665B-7557-C0E2-418568A013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6AFB031-3059-80D5-7E3B-A048F483E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FC99-DE26-424A-8E6D-AC3E403476B5}" type="datetimeFigureOut">
              <a:rPr lang="es-ES" smtClean="0"/>
              <a:pPr/>
              <a:t>14/01/2024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9E257A4-C554-8154-A65D-6FC403B38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9A60D59-2F2C-F12C-332A-69294E7CC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4DD7-432D-406F-B7A9-6AFCFA3521A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592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D48B468-F625-A299-8528-FFB79A395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4DB662F-049D-1CE2-EB6E-84E5F6A22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05A02C0-714A-E0B2-8E73-FA291AAEF5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8FC99-DE26-424A-8E6D-AC3E403476B5}" type="datetimeFigureOut">
              <a:rPr lang="es-ES" smtClean="0"/>
              <a:pPr/>
              <a:t>14/01/2024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B61C20-DA24-B0CF-AFEE-A232AC41B7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865998-CF46-D2B5-AED3-E7CC451903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04DD7-432D-406F-B7A9-6AFCFA3521A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9873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66A0B16-8E58-6DB6-DBA9-FCEF42ADF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ECEAEB-1FA1-B81D-D494-8027B57BF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34D3A9-6C65-F79B-D568-0E4160210E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003D6-D5B7-4B55-AFF4-D6D5C8961537}" type="datetimeFigureOut">
              <a:rPr lang="es-ES" smtClean="0"/>
              <a:pPr/>
              <a:t>14/01/2024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F1D2F6-A619-A1DE-E7C2-E000E5E1AD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5BD264-C788-4250-F305-EBD6E228FE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6DEDB-40CE-460C-ABB5-87DE0174476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7685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12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7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6.jpeg"/><Relationship Id="rId4" Type="http://schemas.openxmlformats.org/officeDocument/2006/relationships/diagramData" Target="../diagrams/data1.xm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5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28.jpeg"/><Relationship Id="rId5" Type="http://schemas.openxmlformats.org/officeDocument/2006/relationships/diagramQuickStyle" Target="../diagrams/quickStyle5.xml"/><Relationship Id="rId15" Type="http://schemas.openxmlformats.org/officeDocument/2006/relationships/image" Target="../media/image32.jpeg"/><Relationship Id="rId10" Type="http://schemas.openxmlformats.org/officeDocument/2006/relationships/image" Target="../media/image27.jpeg"/><Relationship Id="rId4" Type="http://schemas.openxmlformats.org/officeDocument/2006/relationships/diagramLayout" Target="../diagrams/layout5.xml"/><Relationship Id="rId9" Type="http://schemas.openxmlformats.org/officeDocument/2006/relationships/image" Target="../media/image26.jpeg"/><Relationship Id="rId1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4.jpeg"/><Relationship Id="rId7" Type="http://schemas.openxmlformats.org/officeDocument/2006/relationships/diagramColors" Target="../diagrams/colors6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F3F5C445-0CD5-79F0-3347-3DCC980B7327}"/>
              </a:ext>
            </a:extLst>
          </p:cNvPr>
          <p:cNvSpPr txBox="1"/>
          <p:nvPr/>
        </p:nvSpPr>
        <p:spPr>
          <a:xfrm>
            <a:off x="1888958" y="110938"/>
            <a:ext cx="867476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" sz="5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O IEOVA O LE TUPU SILISILI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2B9A530-2932-71F1-2142-D961F96A2618}"/>
              </a:ext>
            </a:extLst>
          </p:cNvPr>
          <p:cNvSpPr txBox="1"/>
          <p:nvPr/>
        </p:nvSpPr>
        <p:spPr>
          <a:xfrm>
            <a:off x="3924301" y="6364705"/>
            <a:ext cx="4352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b="1" dirty="0">
                <a:solidFill>
                  <a:schemeClr val="accent2">
                    <a:lumMod val="50000"/>
                  </a:schemeClr>
                </a:solidFill>
              </a:rPr>
              <a:t>Lesona 3, Ianuari 20, 2024</a:t>
            </a:r>
          </a:p>
        </p:txBody>
      </p:sp>
    </p:spTree>
    <p:extLst>
      <p:ext uri="{BB962C8B-B14F-4D97-AF65-F5344CB8AC3E}">
        <p14:creationId xmlns:p14="http://schemas.microsoft.com/office/powerpoint/2010/main" val="174401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persona, sostener, hombre, agua&#10;&#10;Descripción generada automáticamente">
            <a:extLst>
              <a:ext uri="{FF2B5EF4-FFF2-40B4-BE49-F238E27FC236}">
                <a16:creationId xmlns:a16="http://schemas.microsoft.com/office/drawing/2014/main" id="{8169096D-AC52-9C49-A1B3-503BCBEAF0D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40184D6-A6B7-DBEB-5D6A-E6FB503855CC}"/>
              </a:ext>
            </a:extLst>
          </p:cNvPr>
          <p:cNvSpPr txBox="1"/>
          <p:nvPr/>
        </p:nvSpPr>
        <p:spPr>
          <a:xfrm>
            <a:off x="321772" y="360946"/>
            <a:ext cx="4226165" cy="553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" sz="4000" b="1" i="0" u="none" strike="noStrike" kern="1200" cap="none" spc="0" normalizeH="0" baseline="0" noProof="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“O loo fai Ieova ma tupu, e ofu o Ia </a:t>
            </a:r>
            <a:r>
              <a:rPr lang="en-US" sz="40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i le malosi, ua fusia ai o ia e Ia; e faatumauina foi le lalolagi, e le faagaeetia</a:t>
            </a:r>
            <a:r>
              <a:rPr kumimoji="0" lang="en" sz="4000" b="1" i="0" u="none" strike="noStrike" kern="1200" cap="none" spc="0" normalizeH="0" baseline="0" noProof="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."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1" i="0" u="none" strike="noStrike" kern="1200" cap="none" spc="0" normalizeH="0" baseline="0" noProof="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lang="en" sz="24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Salamo</a:t>
            </a:r>
            <a:r>
              <a:rPr kumimoji="0" lang="en" sz="2400" b="1" i="0" u="none" strike="noStrike" kern="1200" cap="none" spc="0" normalizeH="0" baseline="0" noProof="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93:1)</a:t>
            </a:r>
            <a:endParaRPr kumimoji="0" lang="es-ES" sz="3600" b="1" i="0" u="none" strike="noStrike" kern="1200" cap="none" spc="0" normalizeH="0" baseline="0" noProof="0" dirty="0">
              <a:ln w="12700">
                <a:solidFill>
                  <a:srgbClr val="00206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2060">
                    <a:alpha val="65000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302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Una persona con un vestido de colores&#10;&#10;Descripción generada automáticamente con confianza baja">
            <a:extLst>
              <a:ext uri="{FF2B5EF4-FFF2-40B4-BE49-F238E27FC236}">
                <a16:creationId xmlns:a16="http://schemas.microsoft.com/office/drawing/2014/main" id="{D30029D7-0910-AAD5-DBEA-9EA5C8AA5B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134472"/>
            <a:ext cx="5075937" cy="4762500"/>
          </a:xfrm>
          <a:prstGeom prst="roundRect">
            <a:avLst>
              <a:gd name="adj" fmla="val 62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7F897F91-D321-D796-DA02-398F567193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3288553"/>
              </p:ext>
            </p:extLst>
          </p:nvPr>
        </p:nvGraphicFramePr>
        <p:xfrm>
          <a:off x="7270377" y="484690"/>
          <a:ext cx="4769222" cy="5888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A0F94EDA-BA83-546D-3717-F57672B4F5F7}"/>
              </a:ext>
            </a:extLst>
          </p:cNvPr>
          <p:cNvSpPr txBox="1"/>
          <p:nvPr/>
        </p:nvSpPr>
        <p:spPr>
          <a:xfrm>
            <a:off x="312821" y="264695"/>
            <a:ext cx="60518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O loo folafola mai </a:t>
            </a:r>
            <a:r>
              <a:rPr lang="en-US" sz="2000" b="1" dirty="0"/>
              <a:t>i salamo le pule silisiliese a le Atua i le Lalolagi atoa. </a:t>
            </a:r>
            <a:r>
              <a:rPr lang="en" sz="2000" b="1" dirty="0"/>
              <a:t>O Ia o le Tupu i malo uma faale-lalolagi, atoa ma tagata ola uma o loo soifua </a:t>
            </a:r>
            <a:r>
              <a:rPr lang="en-US" sz="2000" b="1" dirty="0"/>
              <a:t>i lo tatou paneta.</a:t>
            </a:r>
            <a:r>
              <a:rPr lang="en" sz="2000" b="1" dirty="0"/>
              <a:t> </a:t>
            </a:r>
            <a:endParaRPr lang="en" sz="2800" b="1" dirty="0"/>
          </a:p>
        </p:txBody>
      </p:sp>
      <p:pic>
        <p:nvPicPr>
          <p:cNvPr id="5" name="Imagen 4" descr="Imagen que contiene agua, noche, etapa, hombre&#10;&#10;Descripción generada automáticamente">
            <a:extLst>
              <a:ext uri="{FF2B5EF4-FFF2-40B4-BE49-F238E27FC236}">
                <a16:creationId xmlns:a16="http://schemas.microsoft.com/office/drawing/2014/main" id="{ADD4F280-2941-6D31-3B40-B27511A6F71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398" y="3747245"/>
            <a:ext cx="1434354" cy="2976282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0F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n 6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D98C8F79-0430-A2A9-8C89-AAA493B615E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671916" y="3747246"/>
            <a:ext cx="1434354" cy="2972078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2C808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 descr="Imagen que contiene tabla, taza&#10;&#10;Descripción generada automáticamente">
            <a:extLst>
              <a:ext uri="{FF2B5EF4-FFF2-40B4-BE49-F238E27FC236}">
                <a16:creationId xmlns:a16="http://schemas.microsoft.com/office/drawing/2014/main" id="{CC361A32-C758-94AC-FAF6-9D55770B092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1434" y="3743042"/>
            <a:ext cx="1434354" cy="2976282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CD8300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 descr="Un dibujo de un grupo de personas en una montaña&#10;&#10;Descripción generada automáticamente con confianza media">
            <a:extLst>
              <a:ext uri="{FF2B5EF4-FFF2-40B4-BE49-F238E27FC236}">
                <a16:creationId xmlns:a16="http://schemas.microsoft.com/office/drawing/2014/main" id="{43EFD769-838E-0A51-7535-0FBE6E4DF9D5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710952" y="3735743"/>
            <a:ext cx="1434354" cy="2983581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BB5800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Texto&#10;&#10;Descripción generada automáticamente">
            <a:extLst>
              <a:ext uri="{FF2B5EF4-FFF2-40B4-BE49-F238E27FC236}">
                <a16:creationId xmlns:a16="http://schemas.microsoft.com/office/drawing/2014/main" id="{8DD0369C-F672-5234-76F5-0FC2C53D5148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0472" y="3735742"/>
            <a:ext cx="1434354" cy="2983581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A13001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8FE71C1-AC21-7338-B578-FF9154083373}"/>
              </a:ext>
            </a:extLst>
          </p:cNvPr>
          <p:cNvSpPr txBox="1"/>
          <p:nvPr/>
        </p:nvSpPr>
        <p:spPr>
          <a:xfrm>
            <a:off x="336885" y="1371599"/>
            <a:ext cx="611204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E</a:t>
            </a:r>
            <a:r>
              <a:rPr lang="en" sz="2000" b="1" dirty="0"/>
              <a:t> ui lava o le tele o faigamalo latou te le taliaina le pule silisili ese faale-lagi, pe o loo faaalia foi le fouvale atu </a:t>
            </a:r>
            <a:r>
              <a:rPr lang="en-US" sz="2000" b="1" dirty="0"/>
              <a:t>i ai, ae o loo i ai pea i le lalolagi tagata faamaoni i le Atua, o e tausisi atu i le feagaiga na faia e Lē na Foafoa, le Tupu ma le Faamasino na ofoina mai i a’i tatou, ma o loo faamaoni i Ana Tulafono.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57202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7C3929-C4E9-419C-B7C9-EF34B7EA0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graphicEl>
                                              <a:dgm id="{F67C3929-C4E9-419C-B7C9-EF34B7EA09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F67C3929-C4E9-419C-B7C9-EF34B7EA0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F67C3929-C4E9-419C-B7C9-EF34B7EA0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B5368C-75B6-444E-AD48-6EC3509221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graphicEl>
                                              <a:dgm id="{3BB5368C-75B6-444E-AD48-6EC3509221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graphicEl>
                                              <a:dgm id="{3BB5368C-75B6-444E-AD48-6EC3509221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3BB5368C-75B6-444E-AD48-6EC3509221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68FB93-FAC0-4BDA-BC0F-FA6FF56C53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graphicEl>
                                              <a:dgm id="{CE68FB93-FAC0-4BDA-BC0F-FA6FF56C53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graphicEl>
                                              <a:dgm id="{CE68FB93-FAC0-4BDA-BC0F-FA6FF56C53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graphicEl>
                                              <a:dgm id="{CE68FB93-FAC0-4BDA-BC0F-FA6FF56C53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472465-9486-4F8A-9080-4F43605CBB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graphicEl>
                                              <a:dgm id="{78472465-9486-4F8A-9080-4F43605CBB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graphicEl>
                                              <a:dgm id="{78472465-9486-4F8A-9080-4F43605CBB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graphicEl>
                                              <a:dgm id="{78472465-9486-4F8A-9080-4F43605CBB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770A68-973F-4A4A-85EC-1B9F039CF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">
                                            <p:graphicEl>
                                              <a:dgm id="{29770A68-973F-4A4A-85EC-1B9F039CFE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>
                                            <p:graphicEl>
                                              <a:dgm id="{29770A68-973F-4A4A-85EC-1B9F039CF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graphicEl>
                                              <a:dgm id="{29770A68-973F-4A4A-85EC-1B9F039CF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E3A655-EDCD-4930-9C11-43976A0F8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">
                                            <p:graphicEl>
                                              <a:dgm id="{FDE3A655-EDCD-4930-9C11-43976A0F85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">
                                            <p:graphicEl>
                                              <a:dgm id="{FDE3A655-EDCD-4930-9C11-43976A0F8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">
                                            <p:graphicEl>
                                              <a:dgm id="{FDE3A655-EDCD-4930-9C11-43976A0F8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2B415C-9A1C-47DA-934C-DC28687D17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">
                                            <p:graphicEl>
                                              <a:dgm id="{CB2B415C-9A1C-47DA-934C-DC28687D17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">
                                            <p:graphicEl>
                                              <a:dgm id="{CB2B415C-9A1C-47DA-934C-DC28687D17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">
                                            <p:graphicEl>
                                              <a:dgm id="{CB2B415C-9A1C-47DA-934C-DC28687D17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1469E3-18D5-48E2-9A95-FBDF079653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4">
                                            <p:graphicEl>
                                              <a:dgm id="{061469E3-18D5-48E2-9A95-FBDF079653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">
                                            <p:graphicEl>
                                              <a:dgm id="{061469E3-18D5-48E2-9A95-FBDF079653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">
                                            <p:graphicEl>
                                              <a:dgm id="{061469E3-18D5-48E2-9A95-FBDF079653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1C7DF2-F515-4C14-85BA-D39642A175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">
                                            <p:graphicEl>
                                              <a:dgm id="{B21C7DF2-F515-4C14-85BA-D39642A175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">
                                            <p:graphicEl>
                                              <a:dgm id="{B21C7DF2-F515-4C14-85BA-D39642A175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">
                                            <p:graphicEl>
                                              <a:dgm id="{B21C7DF2-F515-4C14-85BA-D39642A175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 uiExpand="1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33BE460-9512-7085-8A31-0085B8411F98}"/>
              </a:ext>
            </a:extLst>
          </p:cNvPr>
          <p:cNvSpPr txBox="1"/>
          <p:nvPr/>
        </p:nvSpPr>
        <p:spPr>
          <a:xfrm>
            <a:off x="0" y="0"/>
            <a:ext cx="481263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O LE FOAFOA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C36432B-9E18-9345-2CC5-1FBC23BFA134}"/>
              </a:ext>
            </a:extLst>
          </p:cNvPr>
          <p:cNvSpPr txBox="1"/>
          <p:nvPr/>
        </p:nvSpPr>
        <p:spPr>
          <a:xfrm>
            <a:off x="5669281" y="60065"/>
            <a:ext cx="66723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”    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(Salamo 8:3)</a:t>
            </a:r>
            <a:endParaRPr lang="es-ES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A7FE8CC-1F1C-652C-47EF-9E55C9E0C393}"/>
              </a:ext>
            </a:extLst>
          </p:cNvPr>
          <p:cNvSpPr txBox="1"/>
          <p:nvPr/>
        </p:nvSpPr>
        <p:spPr>
          <a:xfrm>
            <a:off x="0" y="921839"/>
            <a:ext cx="7288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 b="1" dirty="0">
                <a:solidFill>
                  <a:srgbClr val="2E7A76"/>
                </a:solidFill>
              </a:rPr>
              <a:t>A</a:t>
            </a:r>
            <a:r>
              <a:rPr lang="en" sz="2000" b="1" dirty="0">
                <a:solidFill>
                  <a:srgbClr val="2E7A76"/>
                </a:solidFill>
              </a:rPr>
              <a:t>isea ua avea ai le Atua o le Alii </a:t>
            </a:r>
            <a:r>
              <a:rPr lang="en-US" sz="2000" b="1" dirty="0">
                <a:solidFill>
                  <a:srgbClr val="2E7A76"/>
                </a:solidFill>
              </a:rPr>
              <a:t>o le Lalolagi atoa</a:t>
            </a:r>
            <a:r>
              <a:rPr lang="en" sz="2000" b="1" dirty="0">
                <a:solidFill>
                  <a:srgbClr val="2E7A76"/>
                </a:solidFill>
              </a:rPr>
              <a:t>?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80EFD99-C316-8239-83AE-0F0BD2B27E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6606939"/>
              </p:ext>
            </p:extLst>
          </p:nvPr>
        </p:nvGraphicFramePr>
        <p:xfrm>
          <a:off x="0" y="1342572"/>
          <a:ext cx="7395883" cy="5468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DAE58C41-E9B0-C833-9C3C-3005B2BAA1DD}"/>
              </a:ext>
            </a:extLst>
          </p:cNvPr>
          <p:cNvSpPr txBox="1"/>
          <p:nvPr/>
        </p:nvSpPr>
        <p:spPr>
          <a:xfrm>
            <a:off x="7503886" y="3425371"/>
            <a:ext cx="44994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Pe a tatou vaava’ai i lo tatou siosiomaga, e mafai ona tatou manatu e maoa’e le tagata soifua, ona ua ia faia galuega tetele ma le ofoofogia. </a:t>
            </a:r>
            <a:r>
              <a:rPr lang="en-US" b="1" dirty="0"/>
              <a:t>A</a:t>
            </a:r>
            <a:r>
              <a:rPr lang="en" b="1" dirty="0"/>
              <a:t>e o loo folafola mai ma le mautinoa e le fai-salamo: “Ia outou iloa o Ieova o Ia lava le Atua; o Ia na faia i tatou, ua fai i tatou Mona” (Ps. 100:3). </a:t>
            </a:r>
            <a:r>
              <a:rPr lang="en-US" b="1" dirty="0"/>
              <a:t>E</a:t>
            </a:r>
            <a:r>
              <a:rPr lang="en" b="1" dirty="0"/>
              <a:t> le o’i tatou</a:t>
            </a:r>
          </a:p>
        </p:txBody>
      </p:sp>
      <p:pic>
        <p:nvPicPr>
          <p:cNvPr id="4" name="Imagen 3" descr="Imagen que contiene objeto, estrella&#10;&#10;Descripción generada automáticamente">
            <a:extLst>
              <a:ext uri="{FF2B5EF4-FFF2-40B4-BE49-F238E27FC236}">
                <a16:creationId xmlns:a16="http://schemas.microsoft.com/office/drawing/2014/main" id="{D7B6D1EF-42D4-805B-5AF5-C063203A6C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5883" y="921839"/>
            <a:ext cx="4540689" cy="23293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86D1CD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8134AEE-057E-AAF3-AD48-200590976C71}"/>
              </a:ext>
            </a:extLst>
          </p:cNvPr>
          <p:cNvSpPr txBox="1"/>
          <p:nvPr/>
        </p:nvSpPr>
        <p:spPr>
          <a:xfrm>
            <a:off x="7503886" y="5529943"/>
            <a:ext cx="444137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Ua na oi tatou o tausimea o mea na faia e le Atua (Salamo 8:5-9 ). </a:t>
            </a:r>
            <a:r>
              <a:rPr lang="en-US" b="1" dirty="0"/>
              <a:t>U</a:t>
            </a:r>
            <a:r>
              <a:rPr lang="en" b="1" dirty="0"/>
              <a:t>a na’o Ia lava ua alagatatau ai la tatou tapua’iga ma le faamaoni </a:t>
            </a:r>
          </a:p>
        </p:txBody>
      </p:sp>
    </p:spTree>
    <p:extLst>
      <p:ext uri="{BB962C8B-B14F-4D97-AF65-F5344CB8AC3E}">
        <p14:creationId xmlns:p14="http://schemas.microsoft.com/office/powerpoint/2010/main" val="326127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8283D4-8DD5-469B-B833-8D5870B74A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068283D4-8DD5-469B-B833-8D5870B74A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068283D4-8DD5-469B-B833-8D5870B74A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068283D4-8DD5-469B-B833-8D5870B74A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09D193-DE9D-464C-A86D-01128DC5A6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7709D193-DE9D-464C-A86D-01128DC5A6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7709D193-DE9D-464C-A86D-01128DC5A6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7709D193-DE9D-464C-A86D-01128DC5A6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8B9BAB-63F3-4B5A-A916-CDFC17A69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018B9BAB-63F3-4B5A-A916-CDFC17A69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018B9BAB-63F3-4B5A-A916-CDFC17A69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018B9BAB-63F3-4B5A-A916-CDFC17A693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70AA8DF-A4A3-4B55-AA21-81D78D2BC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D70AA8DF-A4A3-4B55-AA21-81D78D2BC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D70AA8DF-A4A3-4B55-AA21-81D78D2BC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D70AA8DF-A4A3-4B55-AA21-81D78D2BCF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53A34E-3435-4958-96FA-4B0E615C5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6853A34E-3435-4958-96FA-4B0E615C5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6853A34E-3435-4958-96FA-4B0E615C5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6853A34E-3435-4958-96FA-4B0E615C55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1BE95E-DD3C-4E2E-A879-1AF4455261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1F1BE95E-DD3C-4E2E-A879-1AF4455261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1F1BE95E-DD3C-4E2E-A879-1AF4455261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1F1BE95E-DD3C-4E2E-A879-1AF4455261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FB2AC50-6214-4548-92A9-07AAD7E39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7FB2AC50-6214-4548-92A9-07AAD7E39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7FB2AC50-6214-4548-92A9-07AAD7E39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7FB2AC50-6214-4548-92A9-07AAD7E390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A7F8F1-CFDC-440F-994F-9C44BC939C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94A7F8F1-CFDC-440F-994F-9C44BC939C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94A7F8F1-CFDC-440F-994F-9C44BC939C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">
                                            <p:graphicEl>
                                              <a:dgm id="{94A7F8F1-CFDC-440F-994F-9C44BC939C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D71C18-4E30-45E2-934F-2DA902AE3E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07D71C18-4E30-45E2-934F-2DA902AE3E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07D71C18-4E30-45E2-934F-2DA902AE3E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">
                                            <p:graphicEl>
                                              <a:dgm id="{07D71C18-4E30-45E2-934F-2DA902AE3E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79B872-3D62-4AA5-A182-A5CB5DB35F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4279B872-3D62-4AA5-A182-A5CB5DB35F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4279B872-3D62-4AA5-A182-A5CB5DB35F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">
                                            <p:graphicEl>
                                              <a:dgm id="{4279B872-3D62-4AA5-A182-A5CB5DB35F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CA30DC-DFD0-4B35-B772-3295DCEAF3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E1CA30DC-DFD0-4B35-B772-3295DCEAF3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E1CA30DC-DFD0-4B35-B772-3295DCEAF3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">
                                            <p:graphicEl>
                                              <a:dgm id="{E1CA30DC-DFD0-4B35-B772-3295DCEAF3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5A1348-DAC7-4454-B9CD-F31E242BCE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>
                                            <p:graphicEl>
                                              <a:dgm id="{C15A1348-DAC7-4454-B9CD-F31E242BCE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C15A1348-DAC7-4454-B9CD-F31E242BCE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">
                                            <p:graphicEl>
                                              <a:dgm id="{C15A1348-DAC7-4454-B9CD-F31E242BCE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Graphic spid="2" grpId="0">
        <p:bldSub>
          <a:bldDgm bld="one"/>
        </p:bldSub>
      </p:bldGraphic>
      <p:bldP spid="10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9DBAC6A2-9D74-2DF2-4486-9420451E6CBD}"/>
              </a:ext>
            </a:extLst>
          </p:cNvPr>
          <p:cNvSpPr txBox="1"/>
          <p:nvPr/>
        </p:nvSpPr>
        <p:spPr>
          <a:xfrm>
            <a:off x="0" y="61554"/>
            <a:ext cx="62846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Ua fai Ieova ma tupu; inā olioli ia le lalolagi; ia fiafia le vao nuu o tu matāfaga.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(Psalm 97:1)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66FE78-9721-4FA6-45AC-77EB6221C0A1}"/>
              </a:ext>
            </a:extLst>
          </p:cNvPr>
          <p:cNvSpPr txBox="1"/>
          <p:nvPr/>
        </p:nvSpPr>
        <p:spPr>
          <a:xfrm>
            <a:off x="5583569" y="766736"/>
            <a:ext cx="65054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Ua faaalia e Salamo le Atua o se tupu e ofu i le mamalu; matagofie ma le malosi (Salamo 93:1), e ufitia e le malamalama (Sal. 104:2) e tusa ai ma Salamo, aisea ua folafola mai ai o le Atua o le Tupu?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9F7A8A3-4C6E-AE1A-C998-135F625DCE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889882"/>
              </p:ext>
            </p:extLst>
          </p:nvPr>
        </p:nvGraphicFramePr>
        <p:xfrm>
          <a:off x="5661574" y="1760903"/>
          <a:ext cx="6311351" cy="2506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E87E60C9-5F47-3CA5-4A3C-91D666366D45}"/>
              </a:ext>
            </a:extLst>
          </p:cNvPr>
          <p:cNvSpPr txBox="1"/>
          <p:nvPr/>
        </p:nvSpPr>
        <p:spPr>
          <a:xfrm>
            <a:off x="125563" y="4484914"/>
            <a:ext cx="75960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E</a:t>
            </a:r>
            <a:r>
              <a:rPr lang="en" sz="2000" b="1" dirty="0"/>
              <a:t> ui lava ina avea o Ia ma Tupu o le Lalolagi atoa, ma pule i le alofa ma le faamasinoga tonu, ae to’aititi lava e iloa Lana pule silisili ese.</a:t>
            </a:r>
          </a:p>
        </p:txBody>
      </p:sp>
      <p:pic>
        <p:nvPicPr>
          <p:cNvPr id="7" name="Imagen 6" descr="Dibujo de un hombre&#10;&#10;Descripción generada automáticamente con confianza baja">
            <a:extLst>
              <a:ext uri="{FF2B5EF4-FFF2-40B4-BE49-F238E27FC236}">
                <a16:creationId xmlns:a16="http://schemas.microsoft.com/office/drawing/2014/main" id="{E150E50D-7516-CEE5-A896-4FDE8DD47A2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"/>
          <a:stretch/>
        </p:blipFill>
        <p:spPr>
          <a:xfrm>
            <a:off x="200025" y="884216"/>
            <a:ext cx="5191125" cy="3455555"/>
          </a:xfrm>
          <a:prstGeom prst="snip2DiagRect">
            <a:avLst>
              <a:gd name="adj1" fmla="val 12717"/>
              <a:gd name="adj2" fmla="val 32691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D3B957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 descr="Imagen que contiene persona, hombre, agua, viendo&#10;&#10;Descripción generada automáticamente">
            <a:extLst>
              <a:ext uri="{FF2B5EF4-FFF2-40B4-BE49-F238E27FC236}">
                <a16:creationId xmlns:a16="http://schemas.microsoft.com/office/drawing/2014/main" id="{8D3D234C-25B0-EFAD-B373-C51EA5362BC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9581" y="4443530"/>
            <a:ext cx="2140584" cy="2235381"/>
          </a:xfrm>
          <a:prstGeom prst="snip2DiagRect">
            <a:avLst>
              <a:gd name="adj1" fmla="val 12904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95A04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 descr="Grupo de personas con instrumentos musicales&#10;&#10;Descripción generada automáticamente con confianza media">
            <a:extLst>
              <a:ext uri="{FF2B5EF4-FFF2-40B4-BE49-F238E27FC236}">
                <a16:creationId xmlns:a16="http://schemas.microsoft.com/office/drawing/2014/main" id="{AE974256-8745-5785-49D3-CB78A1A3D3D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1561" y="4443530"/>
            <a:ext cx="1785669" cy="22353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C3838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CA41C11-53C5-44CE-07F5-8BE438185F1E}"/>
              </a:ext>
            </a:extLst>
          </p:cNvPr>
          <p:cNvSpPr txBox="1"/>
          <p:nvPr/>
        </p:nvSpPr>
        <p:spPr>
          <a:xfrm>
            <a:off x="125562" y="5210630"/>
            <a:ext cx="759603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E</a:t>
            </a:r>
            <a:r>
              <a:rPr lang="en" sz="2000" b="1" dirty="0"/>
              <a:t> fiafia Ona soo i Lana faamasinoga amiotonu (Salamo 97:8, 12). </a:t>
            </a:r>
            <a:r>
              <a:rPr lang="en-US" sz="2000" b="1" dirty="0"/>
              <a:t>O</a:t>
            </a:r>
            <a:r>
              <a:rPr lang="en" sz="2000" b="1" dirty="0"/>
              <a:t> le faatuatua, ua olioli ai tagata o le Atua i le faavaeina o le Malo o le Atua, e ala i le faiva o le faaolataga na saunia e Keriso, ma tulimata’i atu i le faataunuuina o le Malo i Lona afio faalua mai (Tanielu 2:44).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529D7BE-0D72-04E3-122B-854D64BB9A9B}"/>
              </a:ext>
            </a:extLst>
          </p:cNvPr>
          <p:cNvSpPr txBox="1"/>
          <p:nvPr/>
        </p:nvSpPr>
        <p:spPr>
          <a:xfrm>
            <a:off x="6096001" y="-57150"/>
            <a:ext cx="6095999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s-ES" sz="5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LE TUPU</a:t>
            </a:r>
          </a:p>
        </p:txBody>
      </p:sp>
    </p:spTree>
    <p:extLst>
      <p:ext uri="{BB962C8B-B14F-4D97-AF65-F5344CB8AC3E}">
        <p14:creationId xmlns:p14="http://schemas.microsoft.com/office/powerpoint/2010/main" val="185280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65360C-BB17-4E52-9FFD-6812267B41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5F65360C-BB17-4E52-9FFD-6812267B41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A4AD01-D5E3-4CA5-A075-B5A485EB25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32A4AD01-D5E3-4CA5-A075-B5A485EB25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EB8D69-8F73-4EAB-A6E3-AB4259F79C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graphicEl>
                                              <a:dgm id="{91EB8D69-8F73-4EAB-A6E3-AB4259F79C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B3E463F-B5CA-48EB-8B60-83AD1FB234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0B3E463F-B5CA-48EB-8B60-83AD1FB234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3DB2C9-CB3E-43C2-81C5-ADFD89D6FE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603DB2C9-CB3E-43C2-81C5-ADFD89D6FE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3C2C28-EE2A-41BB-B9B4-59DE2C6200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BD3C2C28-EE2A-41BB-B9B4-59DE2C6200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Graphic spid="2" grpId="0">
        <p:bldSub>
          <a:bldDgm bld="one"/>
        </p:bldSub>
      </p:bldGraphic>
      <p:bldP spid="10" grpId="0"/>
      <p:bldP spid="8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BB7108B-6671-4679-6181-16366851EB3D}"/>
              </a:ext>
            </a:extLst>
          </p:cNvPr>
          <p:cNvSpPr txBox="1"/>
          <p:nvPr/>
        </p:nvSpPr>
        <p:spPr>
          <a:xfrm>
            <a:off x="1" y="0"/>
            <a:ext cx="59653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3600" b="1" spc="60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LE FAAMASINO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6CD82DB-932C-CBD5-8BBE-350810A7E5FB}"/>
              </a:ext>
            </a:extLst>
          </p:cNvPr>
          <p:cNvSpPr txBox="1"/>
          <p:nvPr/>
        </p:nvSpPr>
        <p:spPr>
          <a:xfrm>
            <a:off x="6095999" y="9233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 a ou oo i ona po na tuu ai, ona a’u faamasino tonu lea e a’u.“</a:t>
            </a:r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(Salamo </a:t>
            </a:r>
            <a:r>
              <a:rPr lang="en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75:2</a:t>
            </a:r>
            <a:r>
              <a:rPr lang="en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endParaRPr lang="es-ES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E531B56-64D2-D0CC-F348-DF67061E0106}"/>
              </a:ext>
            </a:extLst>
          </p:cNvPr>
          <p:cNvSpPr txBox="1"/>
          <p:nvPr/>
        </p:nvSpPr>
        <p:spPr>
          <a:xfrm>
            <a:off x="217714" y="829548"/>
            <a:ext cx="80409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I le avea ai o se Tupu silisili, o le Atua foi o le Faitulafono ma le Faamasino  (Salamo 99:7; 7:11). </a:t>
            </a:r>
            <a:r>
              <a:rPr lang="en-US" sz="2000" b="1" dirty="0"/>
              <a:t>O</a:t>
            </a:r>
            <a:r>
              <a:rPr lang="en" sz="2000" b="1" dirty="0"/>
              <a:t> loo faamatala manino mai i le Salamo 75 le galuega a le Faamasino ma le faagasologa o le taualuga o lana faamasinoga: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AFEC9FD-CC7D-1840-DDFA-57891B0129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1921468"/>
              </p:ext>
            </p:extLst>
          </p:nvPr>
        </p:nvGraphicFramePr>
        <p:xfrm>
          <a:off x="10646" y="1905319"/>
          <a:ext cx="8533279" cy="4809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BD01E690-D2DF-60AF-8231-23B44AEFA428}"/>
              </a:ext>
            </a:extLst>
          </p:cNvPr>
          <p:cNvSpPr txBox="1"/>
          <p:nvPr/>
        </p:nvSpPr>
        <p:spPr>
          <a:xfrm>
            <a:off x="8505371" y="3614057"/>
            <a:ext cx="34834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A</a:t>
            </a:r>
            <a:r>
              <a:rPr lang="en" b="1" dirty="0"/>
              <a:t>isea, a’o le’i tautala atu i le faamasinoga, e faafetai atu ai le faisalamo i le Atua? (Salamo 75:1)</a:t>
            </a:r>
          </a:p>
        </p:txBody>
      </p:sp>
      <p:pic>
        <p:nvPicPr>
          <p:cNvPr id="15" name="Imagen 14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8BCE5A35-7E1B-33A9-DC74-40B119B6807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15350" y="877761"/>
            <a:ext cx="3524249" cy="2579813"/>
          </a:xfrm>
          <a:prstGeom prst="rect">
            <a:avLst/>
          </a:prstGeom>
          <a:ln w="88900" cap="sq" cmpd="thickThin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32F181D-55A7-8452-F577-99040AAD928B}"/>
              </a:ext>
            </a:extLst>
          </p:cNvPr>
          <p:cNvSpPr txBox="1"/>
          <p:nvPr/>
        </p:nvSpPr>
        <p:spPr>
          <a:xfrm>
            <a:off x="8548914" y="4601029"/>
            <a:ext cx="346891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A</a:t>
            </a:r>
            <a:r>
              <a:rPr lang="en" b="1" dirty="0"/>
              <a:t>u</a:t>
            </a:r>
            <a:r>
              <a:rPr lang="en-US" b="1" dirty="0"/>
              <a:t>ā</a:t>
            </a:r>
            <a:r>
              <a:rPr lang="en" b="1" dirty="0"/>
              <a:t> o’i tatou o e talitonu i le alofa o le Atua, e leai se mea e fefefe ai i le faamasinoga, au</a:t>
            </a:r>
            <a:r>
              <a:rPr lang="en-US" b="1" dirty="0"/>
              <a:t>ā</a:t>
            </a:r>
            <a:r>
              <a:rPr lang="en" b="1" dirty="0"/>
              <a:t> ua faamagaloina a tatou agasala ma ua tatou faatuatuaina le Fautua o Le amiotonu  (Iakopo 2:13; 1Ioane 2:1).</a:t>
            </a:r>
          </a:p>
        </p:txBody>
      </p:sp>
    </p:spTree>
    <p:extLst>
      <p:ext uri="{BB962C8B-B14F-4D97-AF65-F5344CB8AC3E}">
        <p14:creationId xmlns:p14="http://schemas.microsoft.com/office/powerpoint/2010/main" val="349214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E51885-200B-42A1-BEF3-66DB96823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5BE51885-200B-42A1-BEF3-66DB96823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5BE51885-200B-42A1-BEF3-66DB96823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5BE51885-200B-42A1-BEF3-66DB968239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5BE51885-200B-42A1-BEF3-66DB96823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5BE51885-200B-42A1-BEF3-66DB96823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6F082A-5C75-49A1-961E-0CF2F28CE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996F082A-5C75-49A1-961E-0CF2F28CE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996F082A-5C75-49A1-961E-0CF2F28CE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996F082A-5C75-49A1-961E-0CF2F28CEA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996F082A-5C75-49A1-961E-0CF2F28CE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996F082A-5C75-49A1-961E-0CF2F28CE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EEDA05-7D11-49EF-897C-EA1A208530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7AEEDA05-7D11-49EF-897C-EA1A208530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7AEEDA05-7D11-49EF-897C-EA1A208530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7AEEDA05-7D11-49EF-897C-EA1A208530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7AEEDA05-7D11-49EF-897C-EA1A208530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7AEEDA05-7D11-49EF-897C-EA1A208530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3C6C217-CAA8-4791-A639-DB6DDA665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73C6C217-CAA8-4791-A639-DB6DDA665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73C6C217-CAA8-4791-A639-DB6DDA665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73C6C217-CAA8-4791-A639-DB6DDA6650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73C6C217-CAA8-4791-A639-DB6DDA665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73C6C217-CAA8-4791-A639-DB6DDA665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BCF02B-3787-4F68-9A7A-537A621BF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46BCF02B-3787-4F68-9A7A-537A621BF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46BCF02B-3787-4F68-9A7A-537A621BF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46BCF02B-3787-4F68-9A7A-537A621BF9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46BCF02B-3787-4F68-9A7A-537A621BF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46BCF02B-3787-4F68-9A7A-537A621BF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97CA3C-F805-4E24-B012-F75DA9910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0397CA3C-F805-4E24-B012-F75DA9910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0397CA3C-F805-4E24-B012-F75DA9910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0397CA3C-F805-4E24-B012-F75DA99102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0397CA3C-F805-4E24-B012-F75DA9910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0397CA3C-F805-4E24-B012-F75DA9910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E7E78C-6E1A-4E9F-AAF4-B7BC5FAF41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53E7E78C-6E1A-4E9F-AAF4-B7BC5FAF41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53E7E78C-6E1A-4E9F-AAF4-B7BC5FAF41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">
                                            <p:graphicEl>
                                              <a:dgm id="{53E7E78C-6E1A-4E9F-AAF4-B7BC5FAF41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53E7E78C-6E1A-4E9F-AAF4-B7BC5FAF41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53E7E78C-6E1A-4E9F-AAF4-B7BC5FAF41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207820-045D-4121-BEA1-C09E24F25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D6207820-045D-4121-BEA1-C09E24F25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D6207820-045D-4121-BEA1-C09E24F25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D6207820-045D-4121-BEA1-C09E24F25B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D6207820-045D-4121-BEA1-C09E24F25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D6207820-045D-4121-BEA1-C09E24F25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6D6351-B3CA-4DAF-9289-4DEF74A85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3D6D6351-B3CA-4DAF-9289-4DEF74A85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3D6D6351-B3CA-4DAF-9289-4DEF74A85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">
                                            <p:graphicEl>
                                              <a:dgm id="{3D6D6351-B3CA-4DAF-9289-4DEF74A851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3D6D6351-B3CA-4DAF-9289-4DEF74A85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3D6D6351-B3CA-4DAF-9289-4DEF74A85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7F2757-C4EE-4007-92CF-96BF3DF80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F27F2757-C4EE-4007-92CF-96BF3DF80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F27F2757-C4EE-4007-92CF-96BF3DF80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">
                                            <p:graphicEl>
                                              <a:dgm id="{F27F2757-C4EE-4007-92CF-96BF3DF800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F27F2757-C4EE-4007-92CF-96BF3DF80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F27F2757-C4EE-4007-92CF-96BF3DF80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31C130-0B72-4A42-B2E8-9BE4262C9D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AA31C130-0B72-4A42-B2E8-9BE4262C9D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AA31C130-0B72-4A42-B2E8-9BE4262C9D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">
                                            <p:graphicEl>
                                              <a:dgm id="{AA31C130-0B72-4A42-B2E8-9BE4262C9D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AA31C130-0B72-4A42-B2E8-9BE4262C9D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AA31C130-0B72-4A42-B2E8-9BE4262C9D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48589B-0F71-47F7-919D-128F60CA23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">
                                            <p:graphicEl>
                                              <a:dgm id="{1A48589B-0F71-47F7-919D-128F60CA23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1A48589B-0F71-47F7-919D-128F60CA23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">
                                            <p:graphicEl>
                                              <a:dgm id="{1A48589B-0F71-47F7-919D-128F60CA23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">
                                            <p:graphicEl>
                                              <a:dgm id="{1A48589B-0F71-47F7-919D-128F60CA23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>
                                            <p:graphicEl>
                                              <a:dgm id="{1A48589B-0F71-47F7-919D-128F60CA23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>
        <p:bldSub>
          <a:bldDgm bld="one"/>
        </p:bldSub>
      </p:bldGraphic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02BD20C-576B-FBD1-5C6E-D4E758CA52B4}"/>
              </a:ext>
            </a:extLst>
          </p:cNvPr>
          <p:cNvSpPr txBox="1"/>
          <p:nvPr/>
        </p:nvSpPr>
        <p:spPr>
          <a:xfrm>
            <a:off x="6879771" y="174170"/>
            <a:ext cx="531222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en" sz="44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LE FEAGAIGA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CEF78C8-4286-4030-99FF-4C5F6A9F0452}"/>
              </a:ext>
            </a:extLst>
          </p:cNvPr>
          <p:cNvSpPr txBox="1"/>
          <p:nvPr/>
        </p:nvSpPr>
        <p:spPr>
          <a:xfrm>
            <a:off x="2" y="174170"/>
            <a:ext cx="65604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Ieova e, ia e tula’i mai i lou to’asa, ia faasilisili oe ona o le ita oe sauā mai ia te au; ma ia e maleifua mai ona o a’u i le faamasinoga ua e fetalai mai ai!</a:t>
            </a:r>
            <a:r>
              <a:rPr lang="en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(Salamo 7:6)</a:t>
            </a:r>
            <a:endParaRPr lang="es-E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2FCE451-72C5-4F5A-0822-B6C0100ADAA9}"/>
              </a:ext>
            </a:extLst>
          </p:cNvPr>
          <p:cNvSpPr txBox="1"/>
          <p:nvPr/>
        </p:nvSpPr>
        <p:spPr>
          <a:xfrm>
            <a:off x="251571" y="5713858"/>
            <a:ext cx="11688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U</a:t>
            </a:r>
            <a:r>
              <a:rPr lang="en" b="1" dirty="0"/>
              <a:t>a tuuina mai e le Atua i ai tatou Lana faamasinoga tonu ma Lana puipuiga; Na te laveaiina i tatou mai le leaga ma faaolaina i tatou. </a:t>
            </a:r>
            <a:r>
              <a:rPr lang="en-US" b="1" dirty="0"/>
              <a:t>O</a:t>
            </a:r>
            <a:r>
              <a:rPr lang="en" b="1" dirty="0"/>
              <a:t> la tatou vaega o le talia lea o Lana feagaiga ma naunau ia usiusitai i Ana tulafono.</a:t>
            </a:r>
            <a:endParaRPr lang="es-ES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224AF49-DDE8-AC61-96D8-5DC60CFEE6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1857076"/>
              </p:ext>
            </p:extLst>
          </p:nvPr>
        </p:nvGraphicFramePr>
        <p:xfrm>
          <a:off x="2344270" y="1829870"/>
          <a:ext cx="7503460" cy="3830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B0E5B8E6-5929-51ED-0A3C-FB6585821759}"/>
              </a:ext>
            </a:extLst>
          </p:cNvPr>
          <p:cNvSpPr txBox="1"/>
          <p:nvPr/>
        </p:nvSpPr>
        <p:spPr>
          <a:xfrm>
            <a:off x="2247900" y="1068597"/>
            <a:ext cx="7599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O se mautinoaga o le sa’olotoga o loo i tagata o le Atua i le faamasinoga, e faavae lea i luga o le feagaiga na osia e le Atua ma i latou (Salamo 105:7-8).</a:t>
            </a:r>
          </a:p>
        </p:txBody>
      </p:sp>
      <p:pic>
        <p:nvPicPr>
          <p:cNvPr id="9" name="Imagen 8" descr="Imagen que contiene persona, nieve, esquiando, hombre&#10;&#10;Descripción generada automáticamente">
            <a:extLst>
              <a:ext uri="{FF2B5EF4-FFF2-40B4-BE49-F238E27FC236}">
                <a16:creationId xmlns:a16="http://schemas.microsoft.com/office/drawing/2014/main" id="{3DC3E5F2-14FE-B3DE-7B32-36132FA951F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825" y="1190171"/>
            <a:ext cx="2050995" cy="937850"/>
          </a:xfrm>
          <a:prstGeom prst="rect">
            <a:avLst/>
          </a:prstGeom>
          <a:ln w="127000" cap="sq">
            <a:solidFill>
              <a:srgbClr val="FFFF0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177800" h="152400" prst="hardEdge"/>
            <a:extrusionClr>
              <a:srgbClr val="000000"/>
            </a:extrusion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446C0B1-B130-0261-D378-27C0FC73691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076" y="2215106"/>
            <a:ext cx="2050994" cy="1084617"/>
          </a:xfrm>
          <a:prstGeom prst="rect">
            <a:avLst/>
          </a:prstGeom>
          <a:ln w="127000" cap="sq">
            <a:solidFill>
              <a:srgbClr val="E3B7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177800" h="152400" prst="hardEdge"/>
            <a:extrusionClr>
              <a:srgbClr val="000000"/>
            </a:extrusionClr>
          </a:sp3d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03A754C-7265-EF15-B821-B77EAD3E56A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325" y="3386808"/>
            <a:ext cx="2050993" cy="1070996"/>
          </a:xfrm>
          <a:prstGeom prst="rect">
            <a:avLst/>
          </a:prstGeom>
          <a:ln w="127000" cap="sq">
            <a:solidFill>
              <a:srgbClr val="C57A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177800" h="152400" prst="hardEdge"/>
            <a:extrusionClr>
              <a:srgbClr val="000000"/>
            </a:extrusionClr>
          </a:sp3d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FFBFDD15-BA46-6C51-D705-BB12098928A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575" y="4544888"/>
            <a:ext cx="2050993" cy="1092607"/>
          </a:xfrm>
          <a:prstGeom prst="rect">
            <a:avLst/>
          </a:prstGeom>
          <a:ln w="127000" cap="sq">
            <a:solidFill>
              <a:srgbClr val="A848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177800" h="152400" prst="hardEdge"/>
            <a:extrusionClr>
              <a:srgbClr val="000000"/>
            </a:extrusion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D49784E0-5ACC-D4DE-7915-50A6FDFEC2D7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17179" y="1066381"/>
            <a:ext cx="2050995" cy="1084617"/>
          </a:xfrm>
          <a:prstGeom prst="rect">
            <a:avLst/>
          </a:prstGeom>
          <a:ln w="127000" cap="sq">
            <a:solidFill>
              <a:srgbClr val="F1DA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177800" h="152400" prst="hardEdge"/>
            <a:extrusionClr>
              <a:srgbClr val="000000"/>
            </a:extrusionClr>
          </a:sp3d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0AEC0F5F-09E5-3E01-02A5-7529107015D2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21930" y="2238083"/>
            <a:ext cx="2050994" cy="1084617"/>
          </a:xfrm>
          <a:prstGeom prst="rect">
            <a:avLst/>
          </a:prstGeom>
          <a:ln w="127000" cap="sq">
            <a:solidFill>
              <a:srgbClr val="D497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177800" h="152400" prst="hardEdge"/>
            <a:extrusionClr>
              <a:srgbClr val="000000"/>
            </a:extrusionClr>
          </a:sp3d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9C306238-D5D0-378C-D1DF-177CB2341427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26679" y="3409785"/>
            <a:ext cx="2050993" cy="1070996"/>
          </a:xfrm>
          <a:prstGeom prst="rect">
            <a:avLst/>
          </a:prstGeom>
          <a:ln w="127000" cap="sq">
            <a:solidFill>
              <a:srgbClr val="B66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177800" h="152400" prst="hardEdge"/>
            <a:extrusionClr>
              <a:srgbClr val="000000"/>
            </a:extrusionClr>
          </a:sp3d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314D8887-34C0-8AC9-848C-06CE9A9BE248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31429" y="4567865"/>
            <a:ext cx="2050993" cy="1092607"/>
          </a:xfrm>
          <a:prstGeom prst="rect">
            <a:avLst/>
          </a:prstGeom>
          <a:ln w="127000" cap="sq">
            <a:solidFill>
              <a:srgbClr val="9933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177800" h="152400" prst="hardEdge"/>
            <a:extrusionClr>
              <a:srgbClr val="000000"/>
            </a:extrusion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3BFA348-5508-36BE-680D-93A1F94BCBDF}"/>
              </a:ext>
            </a:extLst>
          </p:cNvPr>
          <p:cNvSpPr txBox="1"/>
          <p:nvPr/>
        </p:nvSpPr>
        <p:spPr>
          <a:xfrm>
            <a:off x="251570" y="6299200"/>
            <a:ext cx="119404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U</a:t>
            </a:r>
            <a:r>
              <a:rPr lang="en" b="1" dirty="0"/>
              <a:t>a valaauina i tatou ia folafola atu lea lava feagaiga i nuu uma, ina ia latou vivii atu ai foi i le Atua (Salamo 105:1-4).</a:t>
            </a:r>
          </a:p>
        </p:txBody>
      </p:sp>
    </p:spTree>
    <p:extLst>
      <p:ext uri="{BB962C8B-B14F-4D97-AF65-F5344CB8AC3E}">
        <p14:creationId xmlns:p14="http://schemas.microsoft.com/office/powerpoint/2010/main" val="396132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4616E2-459F-4CA4-B3D1-91302C177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C14616E2-459F-4CA4-B3D1-91302C177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C14616E2-459F-4CA4-B3D1-91302C177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C14616E2-459F-4CA4-B3D1-91302C177E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2979C0-0EC8-4C5A-9BC9-FC33EEC915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512979C0-0EC8-4C5A-9BC9-FC33EEC915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512979C0-0EC8-4C5A-9BC9-FC33EEC915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512979C0-0EC8-4C5A-9BC9-FC33EEC915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D8D815-97F8-4E53-8A29-7853A294D7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2CD8D815-97F8-4E53-8A29-7853A294D7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2CD8D815-97F8-4E53-8A29-7853A294D7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2CD8D815-97F8-4E53-8A29-7853A294D7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12E65A-BD9E-43CD-B080-CF611334D4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8812E65A-BD9E-43CD-B080-CF611334D4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8812E65A-BD9E-43CD-B080-CF611334D4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8812E65A-BD9E-43CD-B080-CF611334D4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D668BC-317A-4479-9B37-4D23172154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6ED668BC-317A-4479-9B37-4D23172154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6ED668BC-317A-4479-9B37-4D23172154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6ED668BC-317A-4479-9B37-4D23172154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C3B8E5-2C0F-4D97-AD2E-99C1E83F4A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84C3B8E5-2C0F-4D97-AD2E-99C1E83F4A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84C3B8E5-2C0F-4D97-AD2E-99C1E83F4A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">
                                            <p:graphicEl>
                                              <a:dgm id="{84C3B8E5-2C0F-4D97-AD2E-99C1E83F4A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D3D6C8-B52B-4F78-8D1F-255E922803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53D3D6C8-B52B-4F78-8D1F-255E922803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53D3D6C8-B52B-4F78-8D1F-255E922803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">
                                            <p:graphicEl>
                                              <a:dgm id="{53D3D6C8-B52B-4F78-8D1F-255E922803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E81474-BE90-4A07-B5CE-7233B4999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>
                                            <p:graphicEl>
                                              <a:dgm id="{13E81474-BE90-4A07-B5CE-7233B4999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13E81474-BE90-4A07-B5CE-7233B4999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">
                                            <p:graphicEl>
                                              <a:dgm id="{13E81474-BE90-4A07-B5CE-7233B49990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4833ED7-3CF4-3483-981A-5DAD5BC72BB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697952"/>
            <a:ext cx="12192000" cy="161139"/>
          </a:xfrm>
          <a:prstGeom prst="rect">
            <a:avLst/>
          </a:prstGeom>
          <a:solidFill>
            <a:srgbClr val="EE7EEA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622D308-E2BA-A50A-670B-264CC2B4D3A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14425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8AEDEAB-4BC7-C8BB-4C2C-DC875E78E204}"/>
              </a:ext>
            </a:extLst>
          </p:cNvPr>
          <p:cNvSpPr txBox="1"/>
          <p:nvPr/>
        </p:nvSpPr>
        <p:spPr>
          <a:xfrm>
            <a:off x="0" y="174171"/>
            <a:ext cx="447040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3200" b="1" spc="600" dirty="0">
                <a:ln/>
                <a:solidFill>
                  <a:schemeClr val="accent3">
                    <a:lumMod val="60000"/>
                    <a:lumOff val="40000"/>
                  </a:schemeClr>
                </a:solidFill>
              </a:rPr>
              <a:t>O LE TULAFONO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695A240-AE99-60C2-1617-28471BEA0E2B}"/>
              </a:ext>
            </a:extLst>
          </p:cNvPr>
          <p:cNvSpPr txBox="1"/>
          <p:nvPr/>
        </p:nvSpPr>
        <p:spPr>
          <a:xfrm>
            <a:off x="5062194" y="272805"/>
            <a:ext cx="71298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O ala uma lava o Ieova, o le alofa ia ma le faamaoni i e ua tausi i Lana feagaiga ma Ana tulafono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(Salamo 25:10)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65D908E-100D-4108-AC81-5363F8C5DEEB}"/>
              </a:ext>
            </a:extLst>
          </p:cNvPr>
          <p:cNvSpPr txBox="1"/>
          <p:nvPr/>
        </p:nvSpPr>
        <p:spPr>
          <a:xfrm>
            <a:off x="4426857" y="1124774"/>
            <a:ext cx="76508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 fesoota’iga vavalalata ma le feagaiga o “molimau” O molimau o seti ia o ni tulafono ma poloa’iga na tuuina mai e le Atua i Ona tagata, o se faavae o faigamalo o Lona Malo.  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FEA023D1-157E-B4FA-76A4-337714EDDC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2813061"/>
              </p:ext>
            </p:extLst>
          </p:nvPr>
        </p:nvGraphicFramePr>
        <p:xfrm>
          <a:off x="4071096" y="2873776"/>
          <a:ext cx="8006603" cy="2735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07690CF3-6FF9-1903-BEE9-BE0B6562AEFB}"/>
              </a:ext>
            </a:extLst>
          </p:cNvPr>
          <p:cNvSpPr txBox="1"/>
          <p:nvPr/>
        </p:nvSpPr>
        <p:spPr>
          <a:xfrm>
            <a:off x="261257" y="5762170"/>
            <a:ext cx="1158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loo talosaga atu faisalamo i le Atua, o Le na Foafoa, o le Tupu, o le Faamasino, o le Pule silisili o le Feagaiga, ma le Faitulafono. E mafai ona tatou saogalemu ma malu puipuia i le lalolagi, e oo lava i le totonugalemu o le Finauga tele, ona o le Atua o le pule silisili ma le faamaoni, i mea uma Na te faia ma fetalai mai ai.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FF7CD6E-E18A-7F92-4AAB-F6507E23E4E7}"/>
              </a:ext>
            </a:extLst>
          </p:cNvPr>
          <p:cNvSpPr txBox="1"/>
          <p:nvPr/>
        </p:nvSpPr>
        <p:spPr>
          <a:xfrm>
            <a:off x="4368800" y="2002972"/>
            <a:ext cx="78231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molimau uma e maua mai lea: i poloa’iga e sefulu.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 a se mea o ta’u mai e Salamo e uiga i Tulafono poo molimau?</a:t>
            </a:r>
          </a:p>
        </p:txBody>
      </p:sp>
    </p:spTree>
    <p:extLst>
      <p:ext uri="{BB962C8B-B14F-4D97-AF65-F5344CB8AC3E}">
        <p14:creationId xmlns:p14="http://schemas.microsoft.com/office/powerpoint/2010/main" val="133890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F22DA5A-FC45-4A08-9C3B-B3CE77F505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graphicEl>
                                              <a:dgm id="{0F22DA5A-FC45-4A08-9C3B-B3CE77F505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graphicEl>
                                              <a:dgm id="{0F22DA5A-FC45-4A08-9C3B-B3CE77F505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graphicEl>
                                              <a:dgm id="{0F22DA5A-FC45-4A08-9C3B-B3CE77F505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DE9F520-BA91-48AA-B7B8-D41E0F69B0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>
                                            <p:graphicEl>
                                              <a:dgm id="{4DE9F520-BA91-48AA-B7B8-D41E0F69B0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7AD7703-53C2-456E-B3DD-A8E0C7E869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graphicEl>
                                              <a:dgm id="{E7AD7703-53C2-456E-B3DD-A8E0C7E869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graphicEl>
                                              <a:dgm id="{E7AD7703-53C2-456E-B3DD-A8E0C7E869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>
                                            <p:graphicEl>
                                              <a:dgm id="{E7AD7703-53C2-456E-B3DD-A8E0C7E869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C619D27-1BD6-4270-801D-DED4027BE7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>
                                            <p:graphicEl>
                                              <a:dgm id="{5C619D27-1BD6-4270-801D-DED4027BE7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7D11ABE-4128-49BF-B4DC-C47BA4A840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>
                                            <p:graphicEl>
                                              <a:dgm id="{27D11ABE-4128-49BF-B4DC-C47BA4A840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>
                                            <p:graphicEl>
                                              <a:dgm id="{27D11ABE-4128-49BF-B4DC-C47BA4A840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>
                                            <p:graphicEl>
                                              <a:dgm id="{27D11ABE-4128-49BF-B4DC-C47BA4A840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A9670E1-4266-435B-89F1-F59440912B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">
                                            <p:graphicEl>
                                              <a:dgm id="{6A9670E1-4266-435B-89F1-F59440912B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DAC6281-AC97-4CDD-888F-D4E3A9A10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>
                                            <p:graphicEl>
                                              <a:dgm id="{5DAC6281-AC97-4CDD-888F-D4E3A9A10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>
                                            <p:graphicEl>
                                              <a:dgm id="{5DAC6281-AC97-4CDD-888F-D4E3A9A10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>
                                            <p:graphicEl>
                                              <a:dgm id="{5DAC6281-AC97-4CDD-888F-D4E3A9A103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D1FAAFD-6C0D-43A9-BAF5-9F03F1AFD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">
                                            <p:graphicEl>
                                              <a:dgm id="{4D1FAAFD-6C0D-43A9-BAF5-9F03F1AFD1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3A961ED-D6E6-4717-9DB0-91E1EE7B5A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>
                                            <p:graphicEl>
                                              <a:dgm id="{D3A961ED-D6E6-4717-9DB0-91E1EE7B5A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>
                                            <p:graphicEl>
                                              <a:dgm id="{D3A961ED-D6E6-4717-9DB0-91E1EE7B5A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>
                                            <p:graphicEl>
                                              <a:dgm id="{D3A961ED-D6E6-4717-9DB0-91E1EE7B5A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DFDE415-6FB3-43D5-AD09-0CBD108169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9">
                                            <p:graphicEl>
                                              <a:dgm id="{8DFDE415-6FB3-43D5-AD09-0CBD108169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CFCF3B2-FF26-45E5-BE3D-B2D5BEC70F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>
                                            <p:graphicEl>
                                              <a:dgm id="{5CFCF3B2-FF26-45E5-BE3D-B2D5BEC70F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">
                                            <p:graphicEl>
                                              <a:dgm id="{5CFCF3B2-FF26-45E5-BE3D-B2D5BEC70F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">
                                            <p:graphicEl>
                                              <a:dgm id="{5CFCF3B2-FF26-45E5-BE3D-B2D5BEC70F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0E9AC39-9015-494A-BD5C-3A1E48E97B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9">
                                            <p:graphicEl>
                                              <a:dgm id="{70E9AC39-9015-494A-BD5C-3A1E48E97B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Graphic spid="9" grpId="0" uiExpand="1">
        <p:bldSub>
          <a:bldDgm bld="one"/>
        </p:bldSub>
      </p:bldGraphic>
      <p:bldP spid="6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0DD11F7-2377-4727-0BD5-0E57B00D1686}"/>
              </a:ext>
            </a:extLst>
          </p:cNvPr>
          <p:cNvSpPr txBox="1"/>
          <p:nvPr/>
        </p:nvSpPr>
        <p:spPr>
          <a:xfrm>
            <a:off x="1580901" y="1106878"/>
            <a:ext cx="896911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“O lo tatou Foafoa e faia ma le tonu le aia tatau e faapei na Ia filifilia ai mea na faia e Ona aao. </a:t>
            </a:r>
            <a:r>
              <a:rPr lang="en-US" sz="2400" b="1" dirty="0">
                <a:latin typeface="Constantia" panose="02030602050306030303" pitchFamily="18" charset="0"/>
              </a:rPr>
              <a:t>U</a:t>
            </a:r>
            <a:r>
              <a:rPr lang="en" sz="2400" b="1" dirty="0">
                <a:latin typeface="Constantia" panose="02030602050306030303" pitchFamily="18" charset="0"/>
              </a:rPr>
              <a:t>a ia te Ia le aia tatau e pulea ai e faapei ona Ia finagalo i ai, ae le o se filifiliga a se tagata.</a:t>
            </a:r>
            <a:r>
              <a:rPr lang="en-US" sz="2400" b="1" dirty="0">
                <a:latin typeface="Constantia" panose="02030602050306030303" pitchFamily="18" charset="0"/>
              </a:rPr>
              <a:t> Ae le o Ia o se faamasino leaga ma le sauā. O Ia lava o le puna o le alofa, o lē foaiina mai faamanuiaga e le mafuatia [...]. E le tatau ona tatou maua o Ana faamanuiaga uma; ae o loo faaauauina pea i a’i tatou, e ui lava i so tatou le agavaa ma leai so tatou loto faafetai. Ona tuu lea o le faitio e faapei oi tatou o ni pologa o loo i lalo o se pulega a se taitai sauā. E lelei lava Iesu. Ia vivii atu ia te Ia. Ia vivii atu ia te Ia o le aumaia le ola maloloina, atoa ma lo outou Atua</a:t>
            </a:r>
            <a:r>
              <a:rPr lang="en" sz="24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A9A9B07-7B81-11B8-9D55-B04521B6574B}"/>
              </a:ext>
            </a:extLst>
          </p:cNvPr>
          <p:cNvSpPr txBox="1"/>
          <p:nvPr/>
        </p:nvSpPr>
        <p:spPr>
          <a:xfrm>
            <a:off x="6191960" y="5600661"/>
            <a:ext cx="43580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400" b="1" dirty="0"/>
              <a:t>EGW (Testimonies for the Church, volume 5, page 314.4)</a:t>
            </a:r>
          </a:p>
        </p:txBody>
      </p:sp>
    </p:spTree>
    <p:extLst>
      <p:ext uri="{BB962C8B-B14F-4D97-AF65-F5344CB8AC3E}">
        <p14:creationId xmlns:p14="http://schemas.microsoft.com/office/powerpoint/2010/main" val="370429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4E507A"/>
      </a:dk2>
      <a:lt2>
        <a:srgbClr val="F4B2E7"/>
      </a:lt2>
      <a:accent1>
        <a:srgbClr val="000099"/>
      </a:accent1>
      <a:accent2>
        <a:srgbClr val="CC9900"/>
      </a:accent2>
      <a:accent3>
        <a:srgbClr val="580080"/>
      </a:accent3>
      <a:accent4>
        <a:srgbClr val="FFFF01"/>
      </a:accent4>
      <a:accent5>
        <a:srgbClr val="993300"/>
      </a:accent5>
      <a:accent6>
        <a:srgbClr val="177329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Personalizado 4">
      <a:dk1>
        <a:sysClr val="windowText" lastClr="000000"/>
      </a:dk1>
      <a:lt1>
        <a:sysClr val="window" lastClr="FFFFFF"/>
      </a:lt1>
      <a:dk2>
        <a:srgbClr val="9900FF"/>
      </a:dk2>
      <a:lt2>
        <a:srgbClr val="008000"/>
      </a:lt2>
      <a:accent1>
        <a:srgbClr val="CC3399"/>
      </a:accent1>
      <a:accent2>
        <a:srgbClr val="00CC99"/>
      </a:accent2>
      <a:accent3>
        <a:srgbClr val="3399FF"/>
      </a:accent3>
      <a:accent4>
        <a:srgbClr val="FFFF66"/>
      </a:accent4>
      <a:accent5>
        <a:srgbClr val="CC6600"/>
      </a:accent5>
      <a:accent6>
        <a:srgbClr val="FF7C80"/>
      </a:accent6>
      <a:hlink>
        <a:srgbClr val="006600"/>
      </a:hlink>
      <a:folHlink>
        <a:srgbClr val="3333FF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ersonalizado 5">
    <a:dk1>
      <a:sysClr val="windowText" lastClr="000000"/>
    </a:dk1>
    <a:lt1>
      <a:sysClr val="window" lastClr="FFFFFF"/>
    </a:lt1>
    <a:dk2>
      <a:srgbClr val="003399"/>
    </a:dk2>
    <a:lt2>
      <a:srgbClr val="E7E6E6"/>
    </a:lt2>
    <a:accent1>
      <a:srgbClr val="CC00CC"/>
    </a:accent1>
    <a:accent2>
      <a:srgbClr val="0099CC"/>
    </a:accent2>
    <a:accent3>
      <a:srgbClr val="CC0000"/>
    </a:accent3>
    <a:accent4>
      <a:srgbClr val="FFFF66"/>
    </a:accent4>
    <a:accent5>
      <a:srgbClr val="339933"/>
    </a:accent5>
    <a:accent6>
      <a:srgbClr val="CC9900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6762</TotalTime>
  <Words>1786</Words>
  <Application>Microsoft Office PowerPoint</Application>
  <PresentationFormat>Panorámica</PresentationFormat>
  <Paragraphs>70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Constantia</vt:lpstr>
      <vt:lpstr>Calibri</vt:lpstr>
      <vt:lpstr>Comic Sans MS</vt:lpstr>
      <vt:lpstr>Arial</vt:lpstr>
      <vt:lpstr>Calibri Light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103</cp:revision>
  <dcterms:created xsi:type="dcterms:W3CDTF">2024-01-01T09:34:26Z</dcterms:created>
  <dcterms:modified xsi:type="dcterms:W3CDTF">2024-01-14T07:17:58Z</dcterms:modified>
</cp:coreProperties>
</file>