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4" r:id="rId3"/>
    <p:sldId id="300" r:id="rId4"/>
    <p:sldId id="257" r:id="rId5"/>
    <p:sldId id="258" r:id="rId6"/>
    <p:sldId id="259" r:id="rId7"/>
    <p:sldId id="305" r:id="rId8"/>
    <p:sldId id="261" r:id="rId9"/>
    <p:sldId id="262" r:id="rId10"/>
    <p:sldId id="306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FFB9B9"/>
    <a:srgbClr val="E7CFCF"/>
    <a:srgbClr val="EDDBDB"/>
    <a:srgbClr val="8E4848"/>
    <a:srgbClr val="C28888"/>
    <a:srgbClr val="CAC8F0"/>
    <a:srgbClr val="E0C0F2"/>
    <a:srgbClr val="F2B0E1"/>
    <a:srgbClr val="DC2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83293" autoAdjust="0"/>
  </p:normalViewPr>
  <p:slideViewPr>
    <p:cSldViewPr snapToGrid="0">
      <p:cViewPr varScale="1">
        <p:scale>
          <a:sx n="32" d="100"/>
          <a:sy n="32" d="100"/>
        </p:scale>
        <p:origin x="132" y="1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F506F-B98E-4D02-9508-FFCB457FD314}" type="doc">
      <dgm:prSet loTypeId="urn:microsoft.com/office/officeart/2008/layout/PictureStrips" loCatId="pictur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2538A5-FBE5-4AF6-9155-8B48E1A4E563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1600" b="1" dirty="0"/>
            <a:t>E</a:t>
          </a:r>
          <a:r>
            <a:rPr lang="en" sz="1600" b="1" dirty="0"/>
            <a:t> faapei o se aila ua le mafai ona maua se vai e inu ai (Salamo 42:1-3)</a:t>
          </a:r>
          <a:endParaRPr lang="es-ES" sz="1600" dirty="0"/>
        </a:p>
      </dgm:t>
    </dgm:pt>
    <dgm:pt modelId="{C86CA3DC-6A35-4ACE-BCCF-775BEAB34570}" type="parTrans" cxnId="{12262C2D-F90A-4AD5-A0C2-2DCC41461C02}">
      <dgm:prSet/>
      <dgm:spPr/>
      <dgm:t>
        <a:bodyPr/>
        <a:lstStyle/>
        <a:p>
          <a:endParaRPr lang="es-ES" sz="2400"/>
        </a:p>
      </dgm:t>
    </dgm:pt>
    <dgm:pt modelId="{484BC5CF-6A07-4F43-8429-7F1545274CC0}" type="sibTrans" cxnId="{12262C2D-F90A-4AD5-A0C2-2DCC41461C02}">
      <dgm:prSet/>
      <dgm:spPr/>
      <dgm:t>
        <a:bodyPr/>
        <a:lstStyle/>
        <a:p>
          <a:endParaRPr lang="es-ES" sz="2400"/>
        </a:p>
      </dgm:t>
    </dgm:pt>
    <dgm:pt modelId="{EE1112C0-8473-4BCB-8010-43E90451D184}">
      <dgm:prSet custT="1"/>
      <dgm:spPr>
        <a:solidFill>
          <a:srgbClr val="DCC5ED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600" b="1" dirty="0"/>
            <a:t>U</a:t>
          </a:r>
          <a:r>
            <a:rPr lang="en" sz="1600" b="1" dirty="0"/>
            <a:t>a mafatia o ia, ua tiga, ua aunoa ma se  Salamo 102:2-4)</a:t>
          </a:r>
          <a:endParaRPr lang="es-ES" sz="1600" dirty="0"/>
        </a:p>
      </dgm:t>
    </dgm:pt>
    <dgm:pt modelId="{319BE697-A464-4370-A558-981FDB5911D4}" type="parTrans" cxnId="{D920F275-8626-4EDC-A2F0-BC42D6028E7D}">
      <dgm:prSet/>
      <dgm:spPr/>
      <dgm:t>
        <a:bodyPr/>
        <a:lstStyle/>
        <a:p>
          <a:endParaRPr lang="es-ES" sz="2400"/>
        </a:p>
      </dgm:t>
    </dgm:pt>
    <dgm:pt modelId="{9D1F09BB-6F18-42D7-B247-BCCBDD58D64E}" type="sibTrans" cxnId="{D920F275-8626-4EDC-A2F0-BC42D6028E7D}">
      <dgm:prSet/>
      <dgm:spPr/>
      <dgm:t>
        <a:bodyPr/>
        <a:lstStyle/>
        <a:p>
          <a:endParaRPr lang="es-ES" sz="2400"/>
        </a:p>
      </dgm:t>
    </dgm:pt>
    <dgm:pt modelId="{AC829F30-B773-42D4-A97F-BDD8C9D7EEB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600" b="1" dirty="0"/>
            <a:t>E</a:t>
          </a:r>
          <a:r>
            <a:rPr lang="en" sz="1600" b="1" dirty="0"/>
            <a:t> foliga o loo ia nofo i se toafa, faapei o se kati, o se lulu poo se manulele ua nofo to’atasi (Salamo 102:6-7)</a:t>
          </a:r>
          <a:endParaRPr lang="es-ES" sz="1600" dirty="0"/>
        </a:p>
      </dgm:t>
    </dgm:pt>
    <dgm:pt modelId="{F9AE859F-6EB4-46BD-BC2A-E1CA3DEAF862}" type="parTrans" cxnId="{F86B6EE8-4881-4468-9EEA-32DDFBE60D9D}">
      <dgm:prSet/>
      <dgm:spPr/>
      <dgm:t>
        <a:bodyPr/>
        <a:lstStyle/>
        <a:p>
          <a:endParaRPr lang="es-ES" sz="2400"/>
        </a:p>
      </dgm:t>
    </dgm:pt>
    <dgm:pt modelId="{5FA52451-3FD1-400D-BCB5-8360985853AD}" type="sibTrans" cxnId="{F86B6EE8-4881-4468-9EEA-32DDFBE60D9D}">
      <dgm:prSet/>
      <dgm:spPr/>
      <dgm:t>
        <a:bodyPr/>
        <a:lstStyle/>
        <a:p>
          <a:endParaRPr lang="es-ES" sz="2400"/>
        </a:p>
      </dgm:t>
    </dgm:pt>
    <dgm:pt modelId="{5EAC85A7-DAFB-40C2-B627-668C694D263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1600" b="1" dirty="0"/>
            <a:t>U</a:t>
          </a:r>
          <a:r>
            <a:rPr lang="en" sz="1600" b="1" dirty="0"/>
            <a:t>a ia lagona ua magoto ifo i le palapala, ua le mafai ona tu atu, e aunoa ma se fesoasoani mai le Atua (Salamo 69:1-3)</a:t>
          </a:r>
          <a:endParaRPr lang="es-ES" sz="1600" dirty="0"/>
        </a:p>
      </dgm:t>
    </dgm:pt>
    <dgm:pt modelId="{DB8779FC-99BA-4CBE-8647-90E413ABE14A}" type="parTrans" cxnId="{3BFF7BAD-70DF-47DD-A230-C59B1334C096}">
      <dgm:prSet/>
      <dgm:spPr/>
      <dgm:t>
        <a:bodyPr/>
        <a:lstStyle/>
        <a:p>
          <a:endParaRPr lang="es-ES" sz="2400"/>
        </a:p>
      </dgm:t>
    </dgm:pt>
    <dgm:pt modelId="{BA2B3180-E921-4712-8D97-2F992C59E316}" type="sibTrans" cxnId="{3BFF7BAD-70DF-47DD-A230-C59B1334C096}">
      <dgm:prSet/>
      <dgm:spPr/>
      <dgm:t>
        <a:bodyPr/>
        <a:lstStyle/>
        <a:p>
          <a:endParaRPr lang="es-ES" sz="2400"/>
        </a:p>
      </dgm:t>
    </dgm:pt>
    <dgm:pt modelId="{3C208B1B-4FEC-45FD-B048-ACA417516061}" type="pres">
      <dgm:prSet presAssocID="{C61F506F-B98E-4D02-9508-FFCB457FD314}" presName="Name0" presStyleCnt="0">
        <dgm:presLayoutVars>
          <dgm:dir/>
          <dgm:resizeHandles val="exact"/>
        </dgm:presLayoutVars>
      </dgm:prSet>
      <dgm:spPr/>
    </dgm:pt>
    <dgm:pt modelId="{28A9ECFD-59AB-4B5B-A598-A8C913D3FABE}" type="pres">
      <dgm:prSet presAssocID="{9B2538A5-FBE5-4AF6-9155-8B48E1A4E563}" presName="composite" presStyleCnt="0"/>
      <dgm:spPr/>
    </dgm:pt>
    <dgm:pt modelId="{D87F17FE-1DF9-4AA6-9F8F-51A387B309AE}" type="pres">
      <dgm:prSet presAssocID="{9B2538A5-FBE5-4AF6-9155-8B48E1A4E563}" presName="rect1" presStyleLbl="trAlignAcc1" presStyleIdx="0" presStyleCnt="4" custScaleX="137338" custLinFactNeighborX="5236" custLinFactNeighborY="13397">
        <dgm:presLayoutVars>
          <dgm:bulletEnabled val="1"/>
        </dgm:presLayoutVars>
      </dgm:prSet>
      <dgm:spPr/>
    </dgm:pt>
    <dgm:pt modelId="{6BA75B57-8D3C-4631-990C-2FF249A4BBB3}" type="pres">
      <dgm:prSet presAssocID="{9B2538A5-FBE5-4AF6-9155-8B48E1A4E563}" presName="rect2" presStyleLbl="fgImgPlace1" presStyleIdx="0" presStyleCnt="4" custScaleX="140014" custLinFactX="-17915" custLinFactNeighborX="-100000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2877425E-EF34-4949-9947-330225329B03}" type="pres">
      <dgm:prSet presAssocID="{484BC5CF-6A07-4F43-8429-7F1545274CC0}" presName="sibTrans" presStyleCnt="0"/>
      <dgm:spPr/>
    </dgm:pt>
    <dgm:pt modelId="{19B9785A-F361-4F69-9001-7E421A29860A}" type="pres">
      <dgm:prSet presAssocID="{EE1112C0-8473-4BCB-8010-43E90451D184}" presName="composite" presStyleCnt="0"/>
      <dgm:spPr/>
    </dgm:pt>
    <dgm:pt modelId="{395161AF-47AE-40E8-B34D-CF55F9AA8968}" type="pres">
      <dgm:prSet presAssocID="{EE1112C0-8473-4BCB-8010-43E90451D184}" presName="rect1" presStyleLbl="trAlignAcc1" presStyleIdx="1" presStyleCnt="4" custScaleX="157012" custLinFactNeighborX="16958" custLinFactNeighborY="-3183">
        <dgm:presLayoutVars>
          <dgm:bulletEnabled val="1"/>
        </dgm:presLayoutVars>
      </dgm:prSet>
      <dgm:spPr/>
    </dgm:pt>
    <dgm:pt modelId="{78D2940C-D9DD-4026-A39F-69FAC767C82C}" type="pres">
      <dgm:prSet presAssocID="{EE1112C0-8473-4BCB-8010-43E90451D184}" presName="rect2" presStyleLbl="fgImgPlace1" presStyleIdx="1" presStyleCnt="4" custScaleX="209743" custLinFactX="-25570" custLinFactNeighborX="-100000" custLinFactNeighborY="798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</dgm:spPr>
    </dgm:pt>
    <dgm:pt modelId="{2F21E214-BF6B-4F50-971B-278AEA54CD0F}" type="pres">
      <dgm:prSet presAssocID="{9D1F09BB-6F18-42D7-B247-BCCBDD58D64E}" presName="sibTrans" presStyleCnt="0"/>
      <dgm:spPr/>
    </dgm:pt>
    <dgm:pt modelId="{0D375D99-5DDA-42C1-AC70-472C139412CD}" type="pres">
      <dgm:prSet presAssocID="{AC829F30-B773-42D4-A97F-BDD8C9D7EEB3}" presName="composite" presStyleCnt="0"/>
      <dgm:spPr/>
    </dgm:pt>
    <dgm:pt modelId="{88A163A2-DB9F-4E8D-9530-0B775DED602D}" type="pres">
      <dgm:prSet presAssocID="{AC829F30-B773-42D4-A97F-BDD8C9D7EEB3}" presName="rect1" presStyleLbl="trAlignAcc1" presStyleIdx="2" presStyleCnt="4" custScaleX="157012" custLinFactNeighborX="16958" custLinFactNeighborY="-6366">
        <dgm:presLayoutVars>
          <dgm:bulletEnabled val="1"/>
        </dgm:presLayoutVars>
      </dgm:prSet>
      <dgm:spPr/>
    </dgm:pt>
    <dgm:pt modelId="{5DB408DE-CDAD-4FF1-8530-F5B87F6932A5}" type="pres">
      <dgm:prSet presAssocID="{AC829F30-B773-42D4-A97F-BDD8C9D7EEB3}" presName="rect2" presStyleLbl="fgImgPlace1" presStyleIdx="2" presStyleCnt="4" custScaleX="209743" custLinFactX="-17915" custLinFactNeighborX="-100000" custLinFactNeighborY="-6060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D3AE5859-B3F3-4C62-A5D1-361AE2FECB6A}" type="pres">
      <dgm:prSet presAssocID="{5FA52451-3FD1-400D-BCB5-8360985853AD}" presName="sibTrans" presStyleCnt="0"/>
      <dgm:spPr/>
    </dgm:pt>
    <dgm:pt modelId="{A41D52E8-2A55-411D-8050-D2DBBE138A75}" type="pres">
      <dgm:prSet presAssocID="{5EAC85A7-DAFB-40C2-B627-668C694D2635}" presName="composite" presStyleCnt="0"/>
      <dgm:spPr/>
    </dgm:pt>
    <dgm:pt modelId="{E21AAC36-1567-43C6-B5FF-733AFB7FAB54}" type="pres">
      <dgm:prSet presAssocID="{5EAC85A7-DAFB-40C2-B627-668C694D2635}" presName="rect1" presStyleLbl="trAlignAcc1" presStyleIdx="3" presStyleCnt="4" custScaleX="157012" custLinFactNeighborX="16958" custLinFactNeighborY="-9549">
        <dgm:presLayoutVars>
          <dgm:bulletEnabled val="1"/>
        </dgm:presLayoutVars>
      </dgm:prSet>
      <dgm:spPr/>
    </dgm:pt>
    <dgm:pt modelId="{7B49A791-A7B9-4DFB-A01F-88199A71BD24}" type="pres">
      <dgm:prSet presAssocID="{5EAC85A7-DAFB-40C2-B627-668C694D2635}" presName="rect2" presStyleLbl="fgImgPlace1" presStyleIdx="3" presStyleCnt="4" custScaleX="209743" custLinFactX="-17915" custLinFactNeighborX="-100000" custLinFactNeighborY="-9090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</dgm:pt>
  </dgm:ptLst>
  <dgm:cxnLst>
    <dgm:cxn modelId="{AEECA021-3A8F-4B1B-B967-6A2153F1F93B}" type="presOf" srcId="{EE1112C0-8473-4BCB-8010-43E90451D184}" destId="{395161AF-47AE-40E8-B34D-CF55F9AA8968}" srcOrd="0" destOrd="0" presId="urn:microsoft.com/office/officeart/2008/layout/PictureStrips"/>
    <dgm:cxn modelId="{12262C2D-F90A-4AD5-A0C2-2DCC41461C02}" srcId="{C61F506F-B98E-4D02-9508-FFCB457FD314}" destId="{9B2538A5-FBE5-4AF6-9155-8B48E1A4E563}" srcOrd="0" destOrd="0" parTransId="{C86CA3DC-6A35-4ACE-BCCF-775BEAB34570}" sibTransId="{484BC5CF-6A07-4F43-8429-7F1545274CC0}"/>
    <dgm:cxn modelId="{E02D9337-2E47-4D0F-9C00-58E77E2AD01C}" type="presOf" srcId="{5EAC85A7-DAFB-40C2-B627-668C694D2635}" destId="{E21AAC36-1567-43C6-B5FF-733AFB7FAB54}" srcOrd="0" destOrd="0" presId="urn:microsoft.com/office/officeart/2008/layout/PictureStrips"/>
    <dgm:cxn modelId="{4F5DC953-C9EF-4EA1-BB09-A952296235B5}" type="presOf" srcId="{C61F506F-B98E-4D02-9508-FFCB457FD314}" destId="{3C208B1B-4FEC-45FD-B048-ACA417516061}" srcOrd="0" destOrd="0" presId="urn:microsoft.com/office/officeart/2008/layout/PictureStrips"/>
    <dgm:cxn modelId="{D920F275-8626-4EDC-A2F0-BC42D6028E7D}" srcId="{C61F506F-B98E-4D02-9508-FFCB457FD314}" destId="{EE1112C0-8473-4BCB-8010-43E90451D184}" srcOrd="1" destOrd="0" parTransId="{319BE697-A464-4370-A558-981FDB5911D4}" sibTransId="{9D1F09BB-6F18-42D7-B247-BCCBDD58D64E}"/>
    <dgm:cxn modelId="{A1EAD07E-30C0-4961-B477-D91E7DAEC1D1}" type="presOf" srcId="{9B2538A5-FBE5-4AF6-9155-8B48E1A4E563}" destId="{D87F17FE-1DF9-4AA6-9F8F-51A387B309AE}" srcOrd="0" destOrd="0" presId="urn:microsoft.com/office/officeart/2008/layout/PictureStrips"/>
    <dgm:cxn modelId="{3BFF7BAD-70DF-47DD-A230-C59B1334C096}" srcId="{C61F506F-B98E-4D02-9508-FFCB457FD314}" destId="{5EAC85A7-DAFB-40C2-B627-668C694D2635}" srcOrd="3" destOrd="0" parTransId="{DB8779FC-99BA-4CBE-8647-90E413ABE14A}" sibTransId="{BA2B3180-E921-4712-8D97-2F992C59E316}"/>
    <dgm:cxn modelId="{70AA57BD-F0B2-429B-8D45-459F928EF992}" type="presOf" srcId="{AC829F30-B773-42D4-A97F-BDD8C9D7EEB3}" destId="{88A163A2-DB9F-4E8D-9530-0B775DED602D}" srcOrd="0" destOrd="0" presId="urn:microsoft.com/office/officeart/2008/layout/PictureStrips"/>
    <dgm:cxn modelId="{F86B6EE8-4881-4468-9EEA-32DDFBE60D9D}" srcId="{C61F506F-B98E-4D02-9508-FFCB457FD314}" destId="{AC829F30-B773-42D4-A97F-BDD8C9D7EEB3}" srcOrd="2" destOrd="0" parTransId="{F9AE859F-6EB4-46BD-BC2A-E1CA3DEAF862}" sibTransId="{5FA52451-3FD1-400D-BCB5-8360985853AD}"/>
    <dgm:cxn modelId="{127F4558-727A-43C3-9D24-49542A0B9B58}" type="presParOf" srcId="{3C208B1B-4FEC-45FD-B048-ACA417516061}" destId="{28A9ECFD-59AB-4B5B-A598-A8C913D3FABE}" srcOrd="0" destOrd="0" presId="urn:microsoft.com/office/officeart/2008/layout/PictureStrips"/>
    <dgm:cxn modelId="{8374C899-0EFF-4FDC-BEDB-8130FE293A2F}" type="presParOf" srcId="{28A9ECFD-59AB-4B5B-A598-A8C913D3FABE}" destId="{D87F17FE-1DF9-4AA6-9F8F-51A387B309AE}" srcOrd="0" destOrd="0" presId="urn:microsoft.com/office/officeart/2008/layout/PictureStrips"/>
    <dgm:cxn modelId="{BD0D5F2A-29A5-4846-8975-4C680CE35F47}" type="presParOf" srcId="{28A9ECFD-59AB-4B5B-A598-A8C913D3FABE}" destId="{6BA75B57-8D3C-4631-990C-2FF249A4BBB3}" srcOrd="1" destOrd="0" presId="urn:microsoft.com/office/officeart/2008/layout/PictureStrips"/>
    <dgm:cxn modelId="{AC424EA5-152F-4977-B85B-016BD44E0D91}" type="presParOf" srcId="{3C208B1B-4FEC-45FD-B048-ACA417516061}" destId="{2877425E-EF34-4949-9947-330225329B03}" srcOrd="1" destOrd="0" presId="urn:microsoft.com/office/officeart/2008/layout/PictureStrips"/>
    <dgm:cxn modelId="{A3615A91-E7A7-4AD2-A8D9-E95FDEEB04DC}" type="presParOf" srcId="{3C208B1B-4FEC-45FD-B048-ACA417516061}" destId="{19B9785A-F361-4F69-9001-7E421A29860A}" srcOrd="2" destOrd="0" presId="urn:microsoft.com/office/officeart/2008/layout/PictureStrips"/>
    <dgm:cxn modelId="{51F37F82-B190-488E-95A0-04A5FECF500D}" type="presParOf" srcId="{19B9785A-F361-4F69-9001-7E421A29860A}" destId="{395161AF-47AE-40E8-B34D-CF55F9AA8968}" srcOrd="0" destOrd="0" presId="urn:microsoft.com/office/officeart/2008/layout/PictureStrips"/>
    <dgm:cxn modelId="{031536A0-596C-40E7-8745-279ADC7CBA9E}" type="presParOf" srcId="{19B9785A-F361-4F69-9001-7E421A29860A}" destId="{78D2940C-D9DD-4026-A39F-69FAC767C82C}" srcOrd="1" destOrd="0" presId="urn:microsoft.com/office/officeart/2008/layout/PictureStrips"/>
    <dgm:cxn modelId="{343A3913-932C-475A-BFFE-EC5E381DA5E6}" type="presParOf" srcId="{3C208B1B-4FEC-45FD-B048-ACA417516061}" destId="{2F21E214-BF6B-4F50-971B-278AEA54CD0F}" srcOrd="3" destOrd="0" presId="urn:microsoft.com/office/officeart/2008/layout/PictureStrips"/>
    <dgm:cxn modelId="{F1C6FA59-492D-460C-98EC-44049EB02A8F}" type="presParOf" srcId="{3C208B1B-4FEC-45FD-B048-ACA417516061}" destId="{0D375D99-5DDA-42C1-AC70-472C139412CD}" srcOrd="4" destOrd="0" presId="urn:microsoft.com/office/officeart/2008/layout/PictureStrips"/>
    <dgm:cxn modelId="{DA1CC6BC-46D7-4C61-A393-D88302B7CF2D}" type="presParOf" srcId="{0D375D99-5DDA-42C1-AC70-472C139412CD}" destId="{88A163A2-DB9F-4E8D-9530-0B775DED602D}" srcOrd="0" destOrd="0" presId="urn:microsoft.com/office/officeart/2008/layout/PictureStrips"/>
    <dgm:cxn modelId="{47FFC310-D68F-426E-823C-09CBE4F060E3}" type="presParOf" srcId="{0D375D99-5DDA-42C1-AC70-472C139412CD}" destId="{5DB408DE-CDAD-4FF1-8530-F5B87F6932A5}" srcOrd="1" destOrd="0" presId="urn:microsoft.com/office/officeart/2008/layout/PictureStrips"/>
    <dgm:cxn modelId="{4DD7A3DC-E9DE-4514-B074-F68A51690DF6}" type="presParOf" srcId="{3C208B1B-4FEC-45FD-B048-ACA417516061}" destId="{D3AE5859-B3F3-4C62-A5D1-361AE2FECB6A}" srcOrd="5" destOrd="0" presId="urn:microsoft.com/office/officeart/2008/layout/PictureStrips"/>
    <dgm:cxn modelId="{988465E6-0AD5-44B2-94EB-B5A03E7CF8A1}" type="presParOf" srcId="{3C208B1B-4FEC-45FD-B048-ACA417516061}" destId="{A41D52E8-2A55-411D-8050-D2DBBE138A75}" srcOrd="6" destOrd="0" presId="urn:microsoft.com/office/officeart/2008/layout/PictureStrips"/>
    <dgm:cxn modelId="{4AA81D79-07D6-47B5-9D05-52E39C6C4238}" type="presParOf" srcId="{A41D52E8-2A55-411D-8050-D2DBBE138A75}" destId="{E21AAC36-1567-43C6-B5FF-733AFB7FAB54}" srcOrd="0" destOrd="0" presId="urn:microsoft.com/office/officeart/2008/layout/PictureStrips"/>
    <dgm:cxn modelId="{42931030-ECB3-4DF4-86B7-A918B889C92C}" type="presParOf" srcId="{A41D52E8-2A55-411D-8050-D2DBBE138A75}" destId="{7B49A791-A7B9-4DFB-A01F-88199A71BD2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6CD6D-C0EC-42D2-B95B-1AB6EDFBC2CF}" type="doc">
      <dgm:prSet loTypeId="urn:microsoft.com/office/officeart/2005/8/layout/pyramid2" loCatId="pyramid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30B2585E-1BCE-4313-A684-725D5D155CE7}">
      <dgm:prSet custT="1"/>
      <dgm:spPr>
        <a:solidFill>
          <a:schemeClr val="accent5">
            <a:lumMod val="20000"/>
            <a:lumOff val="80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600" b="1" dirty="0"/>
            <a:t>E</a:t>
          </a:r>
          <a:r>
            <a:rPr lang="en" sz="1600" b="1" dirty="0"/>
            <a:t> le tumau lona fifilemu, ae na ia finafinau atu pea i le tatalo (Salamo 69:13)</a:t>
          </a:r>
          <a:endParaRPr lang="es-ES" sz="1600" dirty="0"/>
        </a:p>
      </dgm:t>
    </dgm:pt>
    <dgm:pt modelId="{E7A3CFB5-7D3B-4FB5-93A8-DFC2B1F3D006}" type="parTrans" cxnId="{9FC80948-3C69-4013-876A-C96651DA227E}">
      <dgm:prSet/>
      <dgm:spPr/>
      <dgm:t>
        <a:bodyPr/>
        <a:lstStyle/>
        <a:p>
          <a:endParaRPr lang="es-ES" sz="2000"/>
        </a:p>
      </dgm:t>
    </dgm:pt>
    <dgm:pt modelId="{C7393F93-64E5-4E77-BA2E-6063DE86181F}" type="sibTrans" cxnId="{9FC80948-3C69-4013-876A-C96651DA227E}">
      <dgm:prSet/>
      <dgm:spPr/>
      <dgm:t>
        <a:bodyPr/>
        <a:lstStyle/>
        <a:p>
          <a:endParaRPr lang="es-ES" sz="2000"/>
        </a:p>
      </dgm:t>
    </dgm:pt>
    <dgm:pt modelId="{514E0370-6EDA-4C2C-BCEC-34CD919C187E}">
      <dgm:prSet custT="1"/>
      <dgm:spPr>
        <a:solidFill>
          <a:srgbClr val="F2B0E1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600" b="1" dirty="0"/>
            <a:t>N</a:t>
          </a:r>
          <a:r>
            <a:rPr lang="en" sz="1600" b="1" dirty="0"/>
            <a:t>a te suesueina o ia lava </a:t>
          </a:r>
          <a:br>
            <a:rPr lang="en" sz="1600" b="1" dirty="0"/>
          </a:br>
          <a:r>
            <a:rPr lang="en" sz="1600" b="1" dirty="0"/>
            <a:t>(Salamo 69:5-6)</a:t>
          </a:r>
          <a:endParaRPr lang="es-ES" sz="1600" dirty="0"/>
        </a:p>
      </dgm:t>
    </dgm:pt>
    <dgm:pt modelId="{F9B27DFF-B8B3-426E-B303-8BEA719A68AD}" type="parTrans" cxnId="{C628E912-7F1F-4D72-9DD1-E5672EAEE42D}">
      <dgm:prSet/>
      <dgm:spPr/>
      <dgm:t>
        <a:bodyPr/>
        <a:lstStyle/>
        <a:p>
          <a:endParaRPr lang="es-ES" sz="2000"/>
        </a:p>
      </dgm:t>
    </dgm:pt>
    <dgm:pt modelId="{4BD2617D-28AB-4D2A-8DDA-91ABE49B940A}" type="sibTrans" cxnId="{C628E912-7F1F-4D72-9DD1-E5672EAEE42D}">
      <dgm:prSet/>
      <dgm:spPr/>
      <dgm:t>
        <a:bodyPr/>
        <a:lstStyle/>
        <a:p>
          <a:endParaRPr lang="es-ES" sz="2000"/>
        </a:p>
      </dgm:t>
    </dgm:pt>
    <dgm:pt modelId="{BEE8E6A7-D97E-41E3-9FFA-C01B30197F18}">
      <dgm:prSet custT="1"/>
      <dgm:spPr>
        <a:solidFill>
          <a:srgbClr val="E0C0F2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" sz="1600" b="1" dirty="0"/>
            <a:t>Ua ia faailoa atu lona alofa i le Atua (Salamo 69:7, 9)</a:t>
          </a:r>
          <a:endParaRPr lang="es-ES" sz="1600" dirty="0"/>
        </a:p>
      </dgm:t>
    </dgm:pt>
    <dgm:pt modelId="{7D7281D0-47A1-41A3-AD91-0F56B41FE91D}" type="parTrans" cxnId="{C3E294D5-98D0-4DA9-BB45-6E53A2889512}">
      <dgm:prSet/>
      <dgm:spPr/>
      <dgm:t>
        <a:bodyPr/>
        <a:lstStyle/>
        <a:p>
          <a:endParaRPr lang="es-ES" sz="2000"/>
        </a:p>
      </dgm:t>
    </dgm:pt>
    <dgm:pt modelId="{AA6E7FC9-0CD3-409F-91BD-722AFCEB5046}" type="sibTrans" cxnId="{C3E294D5-98D0-4DA9-BB45-6E53A2889512}">
      <dgm:prSet/>
      <dgm:spPr/>
      <dgm:t>
        <a:bodyPr/>
        <a:lstStyle/>
        <a:p>
          <a:endParaRPr lang="es-ES" sz="2000"/>
        </a:p>
      </dgm:t>
    </dgm:pt>
    <dgm:pt modelId="{DF7AD7E4-604F-4156-B9D3-8E95E8E75083}">
      <dgm:prSet custT="1"/>
      <dgm:spPr>
        <a:solidFill>
          <a:srgbClr val="CAC8F0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" sz="1600" b="1" dirty="0"/>
            <a:t>Ua ia mautinoa o le a le tumau ona fifilemu pea le Atua e faavavau</a:t>
          </a:r>
          <a:br>
            <a:rPr lang="en" sz="1600" b="1" dirty="0"/>
          </a:br>
          <a:r>
            <a:rPr lang="en" sz="1600" b="1" dirty="0"/>
            <a:t>(Salamo 69:33-36; 42:5; 102:13)</a:t>
          </a:r>
          <a:endParaRPr lang="es-ES" sz="1600" dirty="0"/>
        </a:p>
      </dgm:t>
    </dgm:pt>
    <dgm:pt modelId="{537A3D72-425F-40F3-B811-EA89E1B07E10}" type="parTrans" cxnId="{1896FE98-9BF3-4F79-ACDA-D67BF9B15222}">
      <dgm:prSet/>
      <dgm:spPr/>
      <dgm:t>
        <a:bodyPr/>
        <a:lstStyle/>
        <a:p>
          <a:endParaRPr lang="es-ES" sz="2000"/>
        </a:p>
      </dgm:t>
    </dgm:pt>
    <dgm:pt modelId="{BA5403EE-F9C2-4607-8A6F-DD8B92EF8585}" type="sibTrans" cxnId="{1896FE98-9BF3-4F79-ACDA-D67BF9B15222}">
      <dgm:prSet/>
      <dgm:spPr/>
      <dgm:t>
        <a:bodyPr/>
        <a:lstStyle/>
        <a:p>
          <a:endParaRPr lang="es-ES" sz="2000"/>
        </a:p>
      </dgm:t>
    </dgm:pt>
    <dgm:pt modelId="{FACBC4F8-233D-4FB9-B419-76069C41FA5F}" type="pres">
      <dgm:prSet presAssocID="{DCA6CD6D-C0EC-42D2-B95B-1AB6EDFBC2CF}" presName="compositeShape" presStyleCnt="0">
        <dgm:presLayoutVars>
          <dgm:dir/>
          <dgm:resizeHandles/>
        </dgm:presLayoutVars>
      </dgm:prSet>
      <dgm:spPr/>
    </dgm:pt>
    <dgm:pt modelId="{64298FFA-6F54-40BE-B318-6B5CFFD7E03F}" type="pres">
      <dgm:prSet presAssocID="{DCA6CD6D-C0EC-42D2-B95B-1AB6EDFBC2CF}" presName="pyramid" presStyleLbl="node1" presStyleIdx="0" presStyleCnt="1" custScaleX="89908" custLinFactNeighborX="-11556" custLinFactNeighborY="0"/>
      <dgm:spPr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  <dgm:pt modelId="{16574129-C195-4A90-9FB3-F5840E0EEA2E}" type="pres">
      <dgm:prSet presAssocID="{DCA6CD6D-C0EC-42D2-B95B-1AB6EDFBC2CF}" presName="theList" presStyleCnt="0"/>
      <dgm:spPr/>
    </dgm:pt>
    <dgm:pt modelId="{D1B68981-587A-4081-87BB-A8B726A0710C}" type="pres">
      <dgm:prSet presAssocID="{30B2585E-1BCE-4313-A684-725D5D155CE7}" presName="aNode" presStyleLbl="fgAcc1" presStyleIdx="0" presStyleCnt="4" custScaleX="125780" custScaleY="272158" custLinFactY="-100000" custLinFactNeighborX="12834" custLinFactNeighborY="-150924">
        <dgm:presLayoutVars>
          <dgm:bulletEnabled val="1"/>
        </dgm:presLayoutVars>
      </dgm:prSet>
      <dgm:spPr/>
    </dgm:pt>
    <dgm:pt modelId="{C4469786-1AD3-4024-B69F-CECD46DE4AE4}" type="pres">
      <dgm:prSet presAssocID="{30B2585E-1BCE-4313-A684-725D5D155CE7}" presName="aSpace" presStyleCnt="0"/>
      <dgm:spPr/>
    </dgm:pt>
    <dgm:pt modelId="{1DA1A352-572B-4488-8918-67CC9E034057}" type="pres">
      <dgm:prSet presAssocID="{514E0370-6EDA-4C2C-BCEC-34CD919C187E}" presName="aNode" presStyleLbl="fgAcc1" presStyleIdx="1" presStyleCnt="4" custScaleX="125780" custScaleY="272158" custLinFactY="-30392" custLinFactNeighborX="12834" custLinFactNeighborY="-100000">
        <dgm:presLayoutVars>
          <dgm:bulletEnabled val="1"/>
        </dgm:presLayoutVars>
      </dgm:prSet>
      <dgm:spPr/>
    </dgm:pt>
    <dgm:pt modelId="{ED577670-44C3-4ECE-A1DA-DCD228EC7B26}" type="pres">
      <dgm:prSet presAssocID="{514E0370-6EDA-4C2C-BCEC-34CD919C187E}" presName="aSpace" presStyleCnt="0"/>
      <dgm:spPr/>
    </dgm:pt>
    <dgm:pt modelId="{6BE4A8CF-F366-43D7-8606-1DF8C24871C3}" type="pres">
      <dgm:prSet presAssocID="{BEE8E6A7-D97E-41E3-9FFA-C01B30197F18}" presName="aNode" presStyleLbl="fgAcc1" presStyleIdx="2" presStyleCnt="4" custScaleX="125780" custScaleY="272158" custLinFactY="6622" custLinFactNeighborX="12834" custLinFactNeighborY="100000">
        <dgm:presLayoutVars>
          <dgm:bulletEnabled val="1"/>
        </dgm:presLayoutVars>
      </dgm:prSet>
      <dgm:spPr/>
    </dgm:pt>
    <dgm:pt modelId="{C2683F34-D676-4A52-9551-0DFB4C085AD9}" type="pres">
      <dgm:prSet presAssocID="{BEE8E6A7-D97E-41E3-9FFA-C01B30197F18}" presName="aSpace" presStyleCnt="0"/>
      <dgm:spPr/>
    </dgm:pt>
    <dgm:pt modelId="{50B00464-E2A2-4314-BB4A-FF8A5EFF73A5}" type="pres">
      <dgm:prSet presAssocID="{DF7AD7E4-604F-4156-B9D3-8E95E8E75083}" presName="aNode" presStyleLbl="fgAcc1" presStyleIdx="3" presStyleCnt="4" custScaleX="125780" custScaleY="398093" custLinFactY="65525" custLinFactNeighborX="13822" custLinFactNeighborY="100000">
        <dgm:presLayoutVars>
          <dgm:bulletEnabled val="1"/>
        </dgm:presLayoutVars>
      </dgm:prSet>
      <dgm:spPr/>
    </dgm:pt>
    <dgm:pt modelId="{5D780696-CCA4-4D9F-B2E4-3AC0DE39DF1B}" type="pres">
      <dgm:prSet presAssocID="{DF7AD7E4-604F-4156-B9D3-8E95E8E75083}" presName="aSpace" presStyleCnt="0"/>
      <dgm:spPr/>
    </dgm:pt>
  </dgm:ptLst>
  <dgm:cxnLst>
    <dgm:cxn modelId="{1ED46411-D7CF-4684-AA25-AC48630556B6}" type="presOf" srcId="{30B2585E-1BCE-4313-A684-725D5D155CE7}" destId="{D1B68981-587A-4081-87BB-A8B726A0710C}" srcOrd="0" destOrd="0" presId="urn:microsoft.com/office/officeart/2005/8/layout/pyramid2"/>
    <dgm:cxn modelId="{C628E912-7F1F-4D72-9DD1-E5672EAEE42D}" srcId="{DCA6CD6D-C0EC-42D2-B95B-1AB6EDFBC2CF}" destId="{514E0370-6EDA-4C2C-BCEC-34CD919C187E}" srcOrd="1" destOrd="0" parTransId="{F9B27DFF-B8B3-426E-B303-8BEA719A68AD}" sibTransId="{4BD2617D-28AB-4D2A-8DDA-91ABE49B940A}"/>
    <dgm:cxn modelId="{B755D42A-163F-4F71-A94D-D404D6D6E1CF}" type="presOf" srcId="{DCA6CD6D-C0EC-42D2-B95B-1AB6EDFBC2CF}" destId="{FACBC4F8-233D-4FB9-B419-76069C41FA5F}" srcOrd="0" destOrd="0" presId="urn:microsoft.com/office/officeart/2005/8/layout/pyramid2"/>
    <dgm:cxn modelId="{9FC80948-3C69-4013-876A-C96651DA227E}" srcId="{DCA6CD6D-C0EC-42D2-B95B-1AB6EDFBC2CF}" destId="{30B2585E-1BCE-4313-A684-725D5D155CE7}" srcOrd="0" destOrd="0" parTransId="{E7A3CFB5-7D3B-4FB5-93A8-DFC2B1F3D006}" sibTransId="{C7393F93-64E5-4E77-BA2E-6063DE86181F}"/>
    <dgm:cxn modelId="{64F4A04E-04B5-4394-A8D6-C663FE0CA3AB}" type="presOf" srcId="{514E0370-6EDA-4C2C-BCEC-34CD919C187E}" destId="{1DA1A352-572B-4488-8918-67CC9E034057}" srcOrd="0" destOrd="0" presId="urn:microsoft.com/office/officeart/2005/8/layout/pyramid2"/>
    <dgm:cxn modelId="{1896FE98-9BF3-4F79-ACDA-D67BF9B15222}" srcId="{DCA6CD6D-C0EC-42D2-B95B-1AB6EDFBC2CF}" destId="{DF7AD7E4-604F-4156-B9D3-8E95E8E75083}" srcOrd="3" destOrd="0" parTransId="{537A3D72-425F-40F3-B811-EA89E1B07E10}" sibTransId="{BA5403EE-F9C2-4607-8A6F-DD8B92EF8585}"/>
    <dgm:cxn modelId="{F6954FB1-A730-4A7B-B2C1-FE467DF59E12}" type="presOf" srcId="{DF7AD7E4-604F-4156-B9D3-8E95E8E75083}" destId="{50B00464-E2A2-4314-BB4A-FF8A5EFF73A5}" srcOrd="0" destOrd="0" presId="urn:microsoft.com/office/officeart/2005/8/layout/pyramid2"/>
    <dgm:cxn modelId="{C3E294D5-98D0-4DA9-BB45-6E53A2889512}" srcId="{DCA6CD6D-C0EC-42D2-B95B-1AB6EDFBC2CF}" destId="{BEE8E6A7-D97E-41E3-9FFA-C01B30197F18}" srcOrd="2" destOrd="0" parTransId="{7D7281D0-47A1-41A3-AD91-0F56B41FE91D}" sibTransId="{AA6E7FC9-0CD3-409F-91BD-722AFCEB5046}"/>
    <dgm:cxn modelId="{27AF97F5-C78E-401F-A54D-DD414C0C8CD3}" type="presOf" srcId="{BEE8E6A7-D97E-41E3-9FFA-C01B30197F18}" destId="{6BE4A8CF-F366-43D7-8606-1DF8C24871C3}" srcOrd="0" destOrd="0" presId="urn:microsoft.com/office/officeart/2005/8/layout/pyramid2"/>
    <dgm:cxn modelId="{3E0849D4-646A-469D-A647-BA2D54596B56}" type="presParOf" srcId="{FACBC4F8-233D-4FB9-B419-76069C41FA5F}" destId="{64298FFA-6F54-40BE-B318-6B5CFFD7E03F}" srcOrd="0" destOrd="0" presId="urn:microsoft.com/office/officeart/2005/8/layout/pyramid2"/>
    <dgm:cxn modelId="{DE96A788-A9AF-4C90-9E47-A4510FEB0449}" type="presParOf" srcId="{FACBC4F8-233D-4FB9-B419-76069C41FA5F}" destId="{16574129-C195-4A90-9FB3-F5840E0EEA2E}" srcOrd="1" destOrd="0" presId="urn:microsoft.com/office/officeart/2005/8/layout/pyramid2"/>
    <dgm:cxn modelId="{650B72C9-AB77-4F27-9AC4-3FF06BC0BD8E}" type="presParOf" srcId="{16574129-C195-4A90-9FB3-F5840E0EEA2E}" destId="{D1B68981-587A-4081-87BB-A8B726A0710C}" srcOrd="0" destOrd="0" presId="urn:microsoft.com/office/officeart/2005/8/layout/pyramid2"/>
    <dgm:cxn modelId="{B0D0DF92-F99B-450E-AF59-9A3E383D0937}" type="presParOf" srcId="{16574129-C195-4A90-9FB3-F5840E0EEA2E}" destId="{C4469786-1AD3-4024-B69F-CECD46DE4AE4}" srcOrd="1" destOrd="0" presId="urn:microsoft.com/office/officeart/2005/8/layout/pyramid2"/>
    <dgm:cxn modelId="{E4786523-4F11-42B3-B28C-265BA79E81E5}" type="presParOf" srcId="{16574129-C195-4A90-9FB3-F5840E0EEA2E}" destId="{1DA1A352-572B-4488-8918-67CC9E034057}" srcOrd="2" destOrd="0" presId="urn:microsoft.com/office/officeart/2005/8/layout/pyramid2"/>
    <dgm:cxn modelId="{075E82C6-F393-43D3-A8E9-6C24399026F2}" type="presParOf" srcId="{16574129-C195-4A90-9FB3-F5840E0EEA2E}" destId="{ED577670-44C3-4ECE-A1DA-DCD228EC7B26}" srcOrd="3" destOrd="0" presId="urn:microsoft.com/office/officeart/2005/8/layout/pyramid2"/>
    <dgm:cxn modelId="{7DAA2689-C5A5-4780-AA28-C774C72C38F5}" type="presParOf" srcId="{16574129-C195-4A90-9FB3-F5840E0EEA2E}" destId="{6BE4A8CF-F366-43D7-8606-1DF8C24871C3}" srcOrd="4" destOrd="0" presId="urn:microsoft.com/office/officeart/2005/8/layout/pyramid2"/>
    <dgm:cxn modelId="{89511118-7E50-443A-AC68-001E5FFC6CED}" type="presParOf" srcId="{16574129-C195-4A90-9FB3-F5840E0EEA2E}" destId="{C2683F34-D676-4A52-9551-0DFB4C085AD9}" srcOrd="5" destOrd="0" presId="urn:microsoft.com/office/officeart/2005/8/layout/pyramid2"/>
    <dgm:cxn modelId="{852A27B9-0829-4262-A6E4-44FE615D5250}" type="presParOf" srcId="{16574129-C195-4A90-9FB3-F5840E0EEA2E}" destId="{50B00464-E2A2-4314-BB4A-FF8A5EFF73A5}" srcOrd="6" destOrd="0" presId="urn:microsoft.com/office/officeart/2005/8/layout/pyramid2"/>
    <dgm:cxn modelId="{028A2879-F6E2-4347-A9C1-6314624DCD7D}" type="presParOf" srcId="{16574129-C195-4A90-9FB3-F5840E0EEA2E}" destId="{5D780696-CCA4-4D9F-B2E4-3AC0DE39DF1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17FE-1DF9-4AA6-9F8F-51A387B309AE}">
      <dsp:nvSpPr>
        <dsp:cNvPr id="0" name=""/>
        <dsp:cNvSpPr/>
      </dsp:nvSpPr>
      <dsp:spPr>
        <a:xfrm>
          <a:off x="853175" y="498016"/>
          <a:ext cx="3946934" cy="89808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</a:t>
          </a:r>
          <a:r>
            <a:rPr lang="en" sz="1600" b="1" kern="1200" dirty="0"/>
            <a:t> faapei o se aila ua le mafai ona maua se vai e inu ai (Salamo 42:1-3)</a:t>
          </a:r>
          <a:endParaRPr lang="es-ES" sz="1600" kern="1200" dirty="0"/>
        </a:p>
      </dsp:txBody>
      <dsp:txXfrm>
        <a:off x="853175" y="498016"/>
        <a:ext cx="3946934" cy="898088"/>
      </dsp:txXfrm>
    </dsp:sp>
    <dsp:sp modelId="{6BA75B57-8D3C-4631-990C-2FF249A4BBB3}">
      <dsp:nvSpPr>
        <dsp:cNvPr id="0" name=""/>
        <dsp:cNvSpPr/>
      </dsp:nvSpPr>
      <dsp:spPr>
        <a:xfrm>
          <a:off x="252415" y="247975"/>
          <a:ext cx="880214" cy="942993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5161AF-47AE-40E8-B34D-CF55F9AA8968}">
      <dsp:nvSpPr>
        <dsp:cNvPr id="0" name=""/>
        <dsp:cNvSpPr/>
      </dsp:nvSpPr>
      <dsp:spPr>
        <a:xfrm>
          <a:off x="907348" y="1479707"/>
          <a:ext cx="4512341" cy="898088"/>
        </a:xfrm>
        <a:prstGeom prst="rect">
          <a:avLst/>
        </a:prstGeom>
        <a:solidFill>
          <a:srgbClr val="DCC5ED"/>
        </a:solid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</a:t>
          </a:r>
          <a:r>
            <a:rPr lang="en" sz="1600" b="1" kern="1200" dirty="0"/>
            <a:t>a mafatia o ia, ua tiga, ua aunoa ma se  Salamo 102:2-4)</a:t>
          </a:r>
          <a:endParaRPr lang="es-ES" sz="1600" kern="1200" dirty="0"/>
        </a:p>
      </dsp:txBody>
      <dsp:txXfrm>
        <a:off x="907348" y="1479707"/>
        <a:ext cx="4512341" cy="898088"/>
      </dsp:txXfrm>
    </dsp:sp>
    <dsp:sp modelId="{78D2940C-D9DD-4026-A39F-69FAC767C82C}">
      <dsp:nvSpPr>
        <dsp:cNvPr id="0" name=""/>
        <dsp:cNvSpPr/>
      </dsp:nvSpPr>
      <dsp:spPr>
        <a:xfrm>
          <a:off x="0" y="1386094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A163A2-DB9F-4E8D-9530-0B775DED602D}">
      <dsp:nvSpPr>
        <dsp:cNvPr id="0" name=""/>
        <dsp:cNvSpPr/>
      </dsp:nvSpPr>
      <dsp:spPr>
        <a:xfrm>
          <a:off x="907348" y="2581714"/>
          <a:ext cx="4512341" cy="8980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</a:t>
          </a:r>
          <a:r>
            <a:rPr lang="en" sz="1600" b="1" kern="1200" dirty="0"/>
            <a:t> foliga o loo ia nofo i se toafa, faapei o se kati, o se lulu poo se manulele ua nofo to’atasi (Salamo 102:6-7)</a:t>
          </a:r>
          <a:endParaRPr lang="es-ES" sz="1600" kern="1200" dirty="0"/>
        </a:p>
      </dsp:txBody>
      <dsp:txXfrm>
        <a:off x="907348" y="2581714"/>
        <a:ext cx="4512341" cy="898088"/>
      </dsp:txXfrm>
    </dsp:sp>
    <dsp:sp modelId="{5DB408DE-CDAD-4FF1-8530-F5B87F6932A5}">
      <dsp:nvSpPr>
        <dsp:cNvPr id="0" name=""/>
        <dsp:cNvSpPr/>
      </dsp:nvSpPr>
      <dsp:spPr>
        <a:xfrm>
          <a:off x="33236" y="2452017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1AAC36-1567-43C6-B5FF-733AFB7FAB54}">
      <dsp:nvSpPr>
        <dsp:cNvPr id="0" name=""/>
        <dsp:cNvSpPr/>
      </dsp:nvSpPr>
      <dsp:spPr>
        <a:xfrm>
          <a:off x="981342" y="3683722"/>
          <a:ext cx="4512341" cy="89808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U</a:t>
          </a:r>
          <a:r>
            <a:rPr lang="en" sz="1600" b="1" kern="1200" dirty="0"/>
            <a:t>a ia lagona ua magoto ifo i le palapala, ua le mafai ona tu atu, e aunoa ma se fesoasoani mai le Atua (Salamo 69:1-3)</a:t>
          </a:r>
          <a:endParaRPr lang="es-ES" sz="1600" kern="1200" dirty="0"/>
        </a:p>
      </dsp:txBody>
      <dsp:txXfrm>
        <a:off x="981342" y="3683722"/>
        <a:ext cx="4512341" cy="898088"/>
      </dsp:txXfrm>
    </dsp:sp>
    <dsp:sp modelId="{7B49A791-A7B9-4DFB-A01F-88199A71BD24}">
      <dsp:nvSpPr>
        <dsp:cNvPr id="0" name=""/>
        <dsp:cNvSpPr/>
      </dsp:nvSpPr>
      <dsp:spPr>
        <a:xfrm>
          <a:off x="174588" y="3554038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98FFA-6F54-40BE-B318-6B5CFFD7E03F}">
      <dsp:nvSpPr>
        <dsp:cNvPr id="0" name=""/>
        <dsp:cNvSpPr/>
      </dsp:nvSpPr>
      <dsp:spPr>
        <a:xfrm>
          <a:off x="35550" y="0"/>
          <a:ext cx="4001694" cy="4450877"/>
        </a:xfrm>
        <a:prstGeom prst="flowChartAlternateProcess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B68981-587A-4081-87BB-A8B726A0710C}">
      <dsp:nvSpPr>
        <dsp:cNvPr id="0" name=""/>
        <dsp:cNvSpPr/>
      </dsp:nvSpPr>
      <dsp:spPr>
        <a:xfrm>
          <a:off x="2549120" y="113039"/>
          <a:ext cx="3638903" cy="765369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</a:t>
          </a:r>
          <a:r>
            <a:rPr lang="en" sz="1600" b="1" kern="1200" dirty="0"/>
            <a:t> le tumau lona fifilemu, ae na ia finafinau atu pea i le tatalo (Salamo 69:13)</a:t>
          </a:r>
          <a:endParaRPr lang="es-ES" sz="1600" kern="1200" dirty="0"/>
        </a:p>
      </dsp:txBody>
      <dsp:txXfrm>
        <a:off x="2586482" y="150401"/>
        <a:ext cx="3564179" cy="690645"/>
      </dsp:txXfrm>
    </dsp:sp>
    <dsp:sp modelId="{1DA1A352-572B-4488-8918-67CC9E034057}">
      <dsp:nvSpPr>
        <dsp:cNvPr id="0" name=""/>
        <dsp:cNvSpPr/>
      </dsp:nvSpPr>
      <dsp:spPr>
        <a:xfrm>
          <a:off x="2549120" y="1127215"/>
          <a:ext cx="3638903" cy="765369"/>
        </a:xfrm>
        <a:prstGeom prst="roundRect">
          <a:avLst/>
        </a:prstGeom>
        <a:solidFill>
          <a:srgbClr val="F2B0E1">
            <a:alpha val="89804"/>
          </a:srgbClr>
        </a:solidFill>
        <a:ln w="12700" cap="flat" cmpd="sng" algn="ctr">
          <a:solidFill>
            <a:schemeClr val="accent5">
              <a:hueOff val="-2170221"/>
              <a:satOff val="-7353"/>
              <a:lumOff val="4052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</a:t>
          </a:r>
          <a:r>
            <a:rPr lang="en" sz="1600" b="1" kern="1200" dirty="0"/>
            <a:t>a te suesueina o ia lava </a:t>
          </a:r>
          <a:br>
            <a:rPr lang="en" sz="1600" b="1" kern="1200" dirty="0"/>
          </a:br>
          <a:r>
            <a:rPr lang="en" sz="1600" b="1" kern="1200" dirty="0"/>
            <a:t>(Salamo 69:5-6)</a:t>
          </a:r>
          <a:endParaRPr lang="es-ES" sz="1600" kern="1200" dirty="0"/>
        </a:p>
      </dsp:txBody>
      <dsp:txXfrm>
        <a:off x="2586482" y="1164577"/>
        <a:ext cx="3564179" cy="690645"/>
      </dsp:txXfrm>
    </dsp:sp>
    <dsp:sp modelId="{6BE4A8CF-F366-43D7-8606-1DF8C24871C3}">
      <dsp:nvSpPr>
        <dsp:cNvPr id="0" name=""/>
        <dsp:cNvSpPr/>
      </dsp:nvSpPr>
      <dsp:spPr>
        <a:xfrm>
          <a:off x="2549120" y="2102135"/>
          <a:ext cx="3638903" cy="765369"/>
        </a:xfrm>
        <a:prstGeom prst="roundRect">
          <a:avLst/>
        </a:prstGeom>
        <a:solidFill>
          <a:srgbClr val="E0C0F2">
            <a:alpha val="89804"/>
          </a:srgbClr>
        </a:solidFill>
        <a:ln w="12700" cap="flat" cmpd="sng" algn="ctr">
          <a:solidFill>
            <a:schemeClr val="accent5">
              <a:hueOff val="-4340441"/>
              <a:satOff val="-14705"/>
              <a:lumOff val="8105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Ua ia faailoa atu lona alofa i le Atua (Salamo 69:7, 9)</a:t>
          </a:r>
          <a:endParaRPr lang="es-ES" sz="1600" kern="1200" dirty="0"/>
        </a:p>
      </dsp:txBody>
      <dsp:txXfrm>
        <a:off x="2586482" y="2139497"/>
        <a:ext cx="3564179" cy="690645"/>
      </dsp:txXfrm>
    </dsp:sp>
    <dsp:sp modelId="{50B00464-E2A2-4314-BB4A-FF8A5EFF73A5}">
      <dsp:nvSpPr>
        <dsp:cNvPr id="0" name=""/>
        <dsp:cNvSpPr/>
      </dsp:nvSpPr>
      <dsp:spPr>
        <a:xfrm>
          <a:off x="2577704" y="3068305"/>
          <a:ext cx="3638903" cy="1119526"/>
        </a:xfrm>
        <a:prstGeom prst="roundRect">
          <a:avLst/>
        </a:prstGeom>
        <a:solidFill>
          <a:srgbClr val="CAC8F0">
            <a:alpha val="89804"/>
          </a:srgb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Ua ia mautinoa o le a le tumau ona fifilemu pea le Atua e faavavau</a:t>
          </a:r>
          <a:br>
            <a:rPr lang="en" sz="1600" b="1" kern="1200" dirty="0"/>
          </a:br>
          <a:r>
            <a:rPr lang="en" sz="1600" b="1" kern="1200" dirty="0"/>
            <a:t>(Salamo 69:33-36; 42:5; 102:13)</a:t>
          </a:r>
          <a:endParaRPr lang="es-ES" sz="1600" kern="1200" dirty="0"/>
        </a:p>
      </dsp:txBody>
      <dsp:txXfrm>
        <a:off x="2632355" y="3122956"/>
        <a:ext cx="3529601" cy="101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D7829-06B7-4409-8570-1B599A9F6389}" type="datetimeFigureOut">
              <a:rPr lang="es-ES" smtClean="0"/>
              <a:t>30/01/2024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98C25-FCFA-4041-B98A-F3201895EF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83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B98C25-FCFA-4041-B98A-F3201895EF2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85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8F548-C632-DDDE-5B06-BBC5197D9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93382D-C083-6C91-BAEF-5D24BA78F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FEA078-C1F2-FC5D-E0E2-E733F15C0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F634AC-DC4B-7611-6BB7-896EFD88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FCF0D9-004E-9C11-CCC7-AD575830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66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CB316-2094-7517-977A-2940E0E60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1DAEC2-8BAA-0DB0-B6D3-41A59B313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E80698-20BD-97AD-A0D6-3C7FB538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BFBDD6-9E60-34CC-3F98-4A30005C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1D8EB9-3025-4158-A7B6-4265852D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9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CD5A6F-4891-13BB-25AC-B06C68776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C471EB-055C-E495-C5FA-7A4E0CD00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0C000-1784-6809-8B1B-CD1B089B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B41C10-A627-9687-2A6E-027832BF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626670-5CA9-9033-0CB1-369490CF2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30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99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52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6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9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027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0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5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46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264D3-DF0C-5505-A553-56A92523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A4A45B-81F8-54B6-0BCC-C501E3C8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7E7879-F72A-8F68-41CC-884C54A17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EA3D1E-D43B-D7F9-1B31-40536444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852FF-B92D-B6B9-E0E7-DEBC0C03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60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5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866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5AAB4-B4E1-C7DB-748B-279899008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9C4F5C-C0A7-B659-A7EF-C4FA7F15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F953F-0F41-BD35-8F29-2052A88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601BE2-E609-5305-6C59-44DADD53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E7A01-B98D-A4DC-E20C-0CB7C0A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97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BD354-7ED0-65DB-EF59-0637511A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125454-02CF-BA8B-9A01-8F7B84DFB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9CC1B1-6161-57B0-55EB-B46DC761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16EDA4-489D-97F5-62AB-460DA3BB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D4AA23-5281-90CF-5A81-3395DBA2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DF1823-68E7-9752-D002-75ACFD23B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24A9-39B8-0989-3BA5-66BD064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46AEC-326F-F640-9C46-A3A4BE0DF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A090EF-51DA-47C4-BFB6-EBEBE5251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A25257-280C-AA28-5F36-EC1B2280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F33DC4-0DFB-6DCB-D395-74FCE9DF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34EF67-16D7-A19B-2960-3D216928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AF146-F01E-BD55-92D3-B99E02E6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D4F77A6-20DA-69CA-25A9-EE23ECCF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42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66ABF-52FE-02E0-C2B6-73F917A9A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5145AF-AA94-33AB-967D-5D050A739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AE2C82B-FC83-8AD7-4EDC-7A01ABEAB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CCB4D0-A558-A9EF-03EC-D8ABEC31E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26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9A46A8-F3A0-2F6B-C400-F442377DE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E87077-93C8-8A58-74FB-F877E4C6E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9608879-0FFC-A22E-FD10-CB10D5D42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4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93EB1B-F207-B213-DC93-4B155B3F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90C904-8C6F-CB3D-50F0-63FE1E98A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2A40A-AFDC-1659-F821-5AE857371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678BF8-21DC-0716-A4EE-73EB49C2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0C456A-C6F8-EB2A-1800-838EB257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AFC22A-71D5-3476-9A42-BBC7B0F0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95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D400C-454B-CF3F-3E2D-7580F9FB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7DA673-8692-96A8-62DD-3805D44DC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4670F1-4F4C-38BE-1514-17DCE0690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29DD61-8F76-1916-E283-3E493D10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834118-D3F9-DD97-8BB5-011E30B9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14F3DC-E24A-2DD3-E2C3-8F1F0D974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60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162D9A-02AE-1230-952E-3FC9650D5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AAFB7D-5CF1-88CA-7FA8-AB1250534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CE5109-D3E6-CAE3-7378-23A9AEA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43B939-45D6-293E-374C-269E1DB00A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3A962F-D65C-7A8A-F165-397671B69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14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pPr/>
              <a:t>30/01/2024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931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Carrusel con caballos con personas alrededor&#10;&#10;Descripción generada automáticamente con confianza media">
            <a:extLst>
              <a:ext uri="{FF2B5EF4-FFF2-40B4-BE49-F238E27FC236}">
                <a16:creationId xmlns:a16="http://schemas.microsoft.com/office/drawing/2014/main" id="{DEFD90CE-3AD7-D9FF-B688-29CE00F0A7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83FCA9A6-6917-420D-043D-DFAE12407F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7F4D3-93DA-7EF3-2516-2F37AC303F93}"/>
              </a:ext>
            </a:extLst>
          </p:cNvPr>
          <p:cNvSpPr txBox="1"/>
          <p:nvPr/>
        </p:nvSpPr>
        <p:spPr>
          <a:xfrm>
            <a:off x="743712" y="146304"/>
            <a:ext cx="5132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PEPESE IA IEOVA A’O I AI I SE NUU ESE </a:t>
            </a:r>
            <a:endParaRPr lang="en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A5DF82-A8D4-3C69-A405-39131521076D}"/>
              </a:ext>
            </a:extLst>
          </p:cNvPr>
          <p:cNvSpPr txBox="1"/>
          <p:nvPr/>
        </p:nvSpPr>
        <p:spPr>
          <a:xfrm>
            <a:off x="1030778" y="2584234"/>
            <a:ext cx="546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5, Fepuari 3, 2024</a:t>
            </a:r>
          </a:p>
        </p:txBody>
      </p:sp>
    </p:spTree>
    <p:extLst>
      <p:ext uri="{BB962C8B-B14F-4D97-AF65-F5344CB8AC3E}">
        <p14:creationId xmlns:p14="http://schemas.microsoft.com/office/powerpoint/2010/main" val="10391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B035B3C0-1DCF-9EA4-6131-B6D008E4A7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en frent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68D58F1C-CEB6-E5E5-E1EA-CAC0EA58FB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83CDE1-709A-3565-431D-708E9EA9C2F5}"/>
              </a:ext>
            </a:extLst>
          </p:cNvPr>
          <p:cNvSpPr txBox="1"/>
          <p:nvPr/>
        </p:nvSpPr>
        <p:spPr>
          <a:xfrm>
            <a:off x="6240544" y="4228853"/>
            <a:ext cx="5788058" cy="20928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32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Pe faapefea ona matou pepese le pese ia Ieova i le nuu ese</a:t>
            </a:r>
            <a:r>
              <a:rPr lang="en" sz="32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?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2400" b="1" dirty="0">
                <a:ln/>
                <a:solidFill>
                  <a:srgbClr val="3399FF"/>
                </a:solidFill>
                <a:latin typeface="Comic Sans MS" panose="030F0702030302020204" pitchFamily="66" charset="0"/>
              </a:rPr>
              <a:t>Salamo</a:t>
            </a:r>
            <a:r>
              <a:rPr kumimoji="0" lang="en" sz="2400" b="1" i="0" u="none" strike="noStrike" kern="1200" cap="none" spc="0" normalizeH="0" baseline="0" noProof="0" dirty="0">
                <a:ln/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137:4)</a:t>
            </a:r>
            <a:endParaRPr kumimoji="0" lang="es-ES" sz="3600" b="1" i="0" u="none" strike="noStrike" kern="1200" cap="none" spc="0" normalizeH="0" baseline="0" noProof="0" dirty="0">
              <a:ln/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9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DF65D2-F3D0-C82E-17A6-2C24B63BEB03}"/>
              </a:ext>
            </a:extLst>
          </p:cNvPr>
          <p:cNvSpPr txBox="1"/>
          <p:nvPr/>
        </p:nvSpPr>
        <p:spPr>
          <a:xfrm>
            <a:off x="978629" y="4580937"/>
            <a:ext cx="11172825" cy="21441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000"/>
              </a:spcBef>
            </a:pPr>
            <a:r>
              <a:rPr lang="en" sz="2000" b="1" dirty="0">
                <a:solidFill>
                  <a:srgbClr val="F03D0F"/>
                </a:solidFill>
              </a:rPr>
              <a:t>Aisea ua faataga ai e le Atua ia i ai le agasala ma mafatiaga? (Salamo 74 and 79)</a:t>
            </a:r>
          </a:p>
          <a:p>
            <a:pPr>
              <a:spcBef>
                <a:spcPts val="1000"/>
              </a:spcBef>
            </a:pPr>
            <a:r>
              <a:rPr lang="en-US" sz="2000" b="1" dirty="0">
                <a:solidFill>
                  <a:srgbClr val="D60FF0"/>
                </a:solidFill>
              </a:rPr>
              <a:t>A</a:t>
            </a:r>
            <a:r>
              <a:rPr lang="en" sz="2000" b="1" dirty="0">
                <a:solidFill>
                  <a:srgbClr val="D60FF0"/>
                </a:solidFill>
              </a:rPr>
              <a:t>isea ua faataga ai e le Atua mafatiaga i e ua l</a:t>
            </a:r>
            <a:r>
              <a:rPr lang="en-US" sz="2000" b="1" dirty="0">
                <a:solidFill>
                  <a:srgbClr val="D60FF0"/>
                </a:solidFill>
              </a:rPr>
              <a:t>ē</a:t>
            </a:r>
            <a:r>
              <a:rPr lang="en" sz="2000" b="1" dirty="0">
                <a:solidFill>
                  <a:srgbClr val="D60FF0"/>
                </a:solidFill>
              </a:rPr>
              <a:t> ta’usalaina? (Salamo 88)</a:t>
            </a:r>
          </a:p>
          <a:p>
            <a:pPr>
              <a:spcBef>
                <a:spcPts val="1000"/>
              </a:spcBef>
            </a:pPr>
            <a:r>
              <a:rPr lang="en-US" sz="2000" b="1" dirty="0">
                <a:solidFill>
                  <a:srgbClr val="870FF0"/>
                </a:solidFill>
              </a:rPr>
              <a:t>A</a:t>
            </a:r>
            <a:r>
              <a:rPr lang="en" sz="2000" b="1" dirty="0">
                <a:solidFill>
                  <a:srgbClr val="870FF0"/>
                </a:solidFill>
              </a:rPr>
              <a:t>isea ua le faamuta ai e le Atua o tatou puapuaga i le taimi nei? (Salamo 69)</a:t>
            </a:r>
          </a:p>
          <a:p>
            <a:pPr>
              <a:spcBef>
                <a:spcPts val="1000"/>
              </a:spcBef>
            </a:pPr>
            <a:r>
              <a:rPr lang="en" sz="2000" b="1" dirty="0">
                <a:solidFill>
                  <a:srgbClr val="0F59F0"/>
                </a:solidFill>
              </a:rPr>
              <a:t>Ua le faataunuuina ea Ana folafolaga o loo i le Tusi Paia? (Salamo 77)</a:t>
            </a:r>
          </a:p>
          <a:p>
            <a:pPr>
              <a:spcBef>
                <a:spcPts val="1000"/>
              </a:spcBef>
            </a:pPr>
            <a:r>
              <a:rPr lang="en" sz="2000" b="1" dirty="0">
                <a:solidFill>
                  <a:srgbClr val="0F9CF0"/>
                </a:solidFill>
              </a:rPr>
              <a:t>Aisea e manuia ai e amioleaga? (Salamo 37 ma le 73)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91A9DA-9B3F-859B-3784-A9D6EDFCF531}"/>
              </a:ext>
            </a:extLst>
          </p:cNvPr>
          <p:cNvSpPr txBox="1"/>
          <p:nvPr/>
        </p:nvSpPr>
        <p:spPr>
          <a:xfrm>
            <a:off x="3327454" y="168442"/>
            <a:ext cx="58252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faatuatua faale-Tusi Paia e masani ona aofia ai le le mautonu ma le masalosalo e faapei o le mautinoa ma le faamautinoaga. 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nisi taimi o le le mautonu ma le masalosalo, aemaise lava pe a feagai ma le amioleaga ma ua foliga mai ai ua leai se Atua, e toetoe lava a le mafai ona gafatia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persona, hombre, agua, puesto&#10;&#10;Descripción generada automáticamente">
            <a:extLst>
              <a:ext uri="{FF2B5EF4-FFF2-40B4-BE49-F238E27FC236}">
                <a16:creationId xmlns:a16="http://schemas.microsoft.com/office/drawing/2014/main" id="{295E4F86-A119-3EEE-DE78-7084B6BEE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3913" y="242233"/>
            <a:ext cx="2831805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grupo de personas sentadas en un sillón&#10;&#10;Descripción generada automáticamente con confianza media">
            <a:extLst>
              <a:ext uri="{FF2B5EF4-FFF2-40B4-BE49-F238E27FC236}">
                <a16:creationId xmlns:a16="http://schemas.microsoft.com/office/drawing/2014/main" id="{8C38808B-E7A3-4AAD-0C83-355A1E2B8E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394" y="242233"/>
            <a:ext cx="2543693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1AC60629-89C3-4631-54C9-2B18003AA6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638831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Descripción generada automáticamente">
            <a:extLst>
              <a:ext uri="{FF2B5EF4-FFF2-40B4-BE49-F238E27FC236}">
                <a16:creationId xmlns:a16="http://schemas.microsoft.com/office/drawing/2014/main" id="{D8A809A6-0FA3-88F2-99CB-CF0F67851D2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91933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75BD4B-A10D-0980-0FB1-6E260FE61E8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52617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3672B9C0-9851-93CC-9F7B-392A4D92E7D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5039368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6D66EC4B-4154-A824-AE80-C30503FE8EA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006" y="4664030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5454DF-38D6-A9D2-58A1-757485866351}"/>
              </a:ext>
            </a:extLst>
          </p:cNvPr>
          <p:cNvSpPr txBox="1"/>
          <p:nvPr/>
        </p:nvSpPr>
        <p:spPr>
          <a:xfrm>
            <a:off x="3327454" y="2093495"/>
            <a:ext cx="606693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eita’i, e le tatau lava ona faasino atu le le mautonu i le Atua, o Lona uiga alofa ma le amiotonu poo Lona faamaoni. Atonu e i ai lava se masalosaloga o le au fai-salamo e uiga i le lumana’i, ae masani lava ona latou talosagaina le alofa le mafuatia ma le faamaoni o le Atua.</a:t>
            </a:r>
          </a:p>
        </p:txBody>
      </p:sp>
    </p:spTree>
    <p:extLst>
      <p:ext uri="{BB962C8B-B14F-4D97-AF65-F5344CB8AC3E}">
        <p14:creationId xmlns:p14="http://schemas.microsoft.com/office/powerpoint/2010/main" val="11830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5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07F4D4-9EBF-B1F5-9F9B-167728BE9534}"/>
              </a:ext>
            </a:extLst>
          </p:cNvPr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AISEA E FAATAGA AI E LE ATUA IA I AI LE AGASALA MA MAFATIAGA?</a:t>
            </a:r>
            <a:endParaRPr lang="e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1AC55B-5640-D12C-729D-CDED95CA13B8}"/>
              </a:ext>
            </a:extLst>
          </p:cNvPr>
          <p:cNvSpPr txBox="1"/>
          <p:nvPr/>
        </p:nvSpPr>
        <p:spPr>
          <a:xfrm>
            <a:off x="954740" y="445168"/>
            <a:ext cx="10282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a le mea e fai ane ai o nuu ese, “O ifea o i ai lo latou Atua?” Ia iloa i nuu ese o loo i o matou luma le taui o le toto o au auauna na faamaligiina.</a:t>
            </a: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79:10)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43F5580-3127-707B-8DBE-A7864A00B823}"/>
              </a:ext>
            </a:extLst>
          </p:cNvPr>
          <p:cNvSpPr txBox="1"/>
          <p:nvPr/>
        </p:nvSpPr>
        <p:spPr>
          <a:xfrm>
            <a:off x="3729790" y="1471926"/>
            <a:ext cx="8405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Ina ua faaumatia e le Tupu o Nepukanesa le Malumalu ma faatafuna’ina Ierusalema, sa matu</a:t>
            </a:r>
            <a:r>
              <a:rPr lang="en-US" b="1" dirty="0"/>
              <a:t>ā</a:t>
            </a:r>
            <a:r>
              <a:rPr lang="en" b="1" dirty="0"/>
              <a:t> le mautonu tagata o le Atua (Salamo 79:1-4; 74:3-8).</a:t>
            </a:r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84802099-5EA3-1DF5-3136-AA9600A02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8" y="1393667"/>
            <a:ext cx="3369271" cy="17330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Un grupo de personas en medio de una multitud de gente&#10;&#10;Descripción generada automáticamente">
            <a:extLst>
              <a:ext uri="{FF2B5EF4-FFF2-40B4-BE49-F238E27FC236}">
                <a16:creationId xmlns:a16="http://schemas.microsoft.com/office/drawing/2014/main" id="{805155A6-13AD-11E0-7729-6D435B888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51" y="3259753"/>
            <a:ext cx="3323837" cy="219007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259A488F-66DD-636B-D66D-81920E1EB2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345" y="3573379"/>
            <a:ext cx="3499248" cy="19250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A69A3A5-E1F1-865D-3BB0-7225B6E11CAC}"/>
              </a:ext>
            </a:extLst>
          </p:cNvPr>
          <p:cNvSpPr txBox="1"/>
          <p:nvPr/>
        </p:nvSpPr>
        <p:spPr>
          <a:xfrm>
            <a:off x="3791712" y="3474720"/>
            <a:ext cx="4661865" cy="2104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 afai ae faaumatia tagata o le Atua, o ifea la le mamalu o le Suafa o le Atua? </a:t>
            </a:r>
            <a:r>
              <a:rPr lang="en-US" b="1" dirty="0"/>
              <a:t>N</a:t>
            </a:r>
            <a:r>
              <a:rPr lang="en" b="1" dirty="0"/>
              <a:t>a’o le pau lava le vaifof</a:t>
            </a:r>
            <a:r>
              <a:rPr lang="en-US" b="1" dirty="0"/>
              <a:t>ō</a:t>
            </a:r>
            <a:r>
              <a:rPr lang="en" b="1" dirty="0"/>
              <a:t> o loo iloa e le faisalamo, o le taui ma sui atu lea o le Atua i ona tagata ma faaumatia o latou fili, faapei ona Ia faia i aso ua mavae (Salamo 79:6-7, 12; 74:13-19).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A126AD-413A-E433-E429-80FC297FB3F1}"/>
              </a:ext>
            </a:extLst>
          </p:cNvPr>
          <p:cNvSpPr txBox="1"/>
          <p:nvPr/>
        </p:nvSpPr>
        <p:spPr>
          <a:xfrm>
            <a:off x="166407" y="5681472"/>
            <a:ext cx="120017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Mo le silafia, o le agasala ua oo ai i latou i lenei tulaga, na ia ole atu ai i le Atua ina ia faafofoga mai, ma ia manatua lana feagaiga, faamagaloina agasala, tafiesea mafatiaga, ma galue e fai ma sui o ona tagata (Salamo 79:8-9, 11, 13; 74: 20-23).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180ECC-29D3-23D2-57EE-5BE846AFE222}"/>
              </a:ext>
            </a:extLst>
          </p:cNvPr>
          <p:cNvSpPr txBox="1"/>
          <p:nvPr/>
        </p:nvSpPr>
        <p:spPr>
          <a:xfrm>
            <a:off x="3767328" y="2188777"/>
            <a:ext cx="84008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a le umi o le a faataga ai e le Atua nei puapuaga? </a:t>
            </a:r>
            <a:r>
              <a:rPr lang="en-US" b="1" dirty="0"/>
              <a:t>A</a:t>
            </a:r>
            <a:r>
              <a:rPr lang="en" b="1" dirty="0"/>
              <a:t>’o le a le umi o le a manumalo ai pea le amioleaga? O le a le umi o le a upuleagaina ai le suafa o le Atua? O le a le umi Na te le faamagaloina ai agasala? O le a le umi o le a le tali mai ai pea o Ia? (Salamo 79:5; 74:9-11) .</a:t>
            </a:r>
          </a:p>
        </p:txBody>
      </p:sp>
    </p:spTree>
    <p:extLst>
      <p:ext uri="{BB962C8B-B14F-4D97-AF65-F5344CB8AC3E}">
        <p14:creationId xmlns:p14="http://schemas.microsoft.com/office/powerpoint/2010/main" val="16423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827A6AE-0216-D4B4-48D3-F45A18568AA5}"/>
              </a:ext>
            </a:extLst>
          </p:cNvPr>
          <p:cNvSpPr txBox="1"/>
          <p:nvPr/>
        </p:nvSpPr>
        <p:spPr>
          <a:xfrm>
            <a:off x="1" y="0"/>
            <a:ext cx="7351294" cy="831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AISEA E FAATAGA AI E LE ATUA LE TAGATA E LE SALA E MAFATIA?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0FB647-A27C-4FE4-1CA3-0871B64034D6}"/>
              </a:ext>
            </a:extLst>
          </p:cNvPr>
          <p:cNvSpPr txBox="1"/>
          <p:nvPr/>
        </p:nvSpPr>
        <p:spPr>
          <a:xfrm>
            <a:off x="0" y="914401"/>
            <a:ext cx="7411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Aua ua tumu lava lo’u agaga i mea e tiga ai; ua toe lava ina ou oo i le tuugamau</a:t>
            </a:r>
            <a:r>
              <a:rPr lang="en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88:3)</a:t>
            </a:r>
            <a:endParaRPr lang="es-ES" sz="1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9E0C7D-50D4-67AB-6449-E0139F94F021}"/>
              </a:ext>
            </a:extLst>
          </p:cNvPr>
          <p:cNvSpPr txBox="1"/>
          <p:nvPr/>
        </p:nvSpPr>
        <p:spPr>
          <a:xfrm>
            <a:off x="78995" y="1649372"/>
            <a:ext cx="733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tagata e alofa i le Atua ma manao e auauna ia te Ia, e faamoemoe e mafai ona puipuia o ia e le Atua ma sa’oloto mai le leaga. </a:t>
            </a:r>
            <a:r>
              <a:rPr lang="en-US" b="1" dirty="0"/>
              <a:t>A</a:t>
            </a:r>
            <a:r>
              <a:rPr lang="en" b="1" dirty="0"/>
              <a:t>’o le mea moni lava, o le tagata amiotonu e mafatia foi faapei o isi.</a:t>
            </a:r>
          </a:p>
        </p:txBody>
      </p:sp>
      <p:pic>
        <p:nvPicPr>
          <p:cNvPr id="8" name="Imagen 7" descr="Mujer sentada en una cama&#10;&#10;Descripción generada automáticamente">
            <a:extLst>
              <a:ext uri="{FF2B5EF4-FFF2-40B4-BE49-F238E27FC236}">
                <a16:creationId xmlns:a16="http://schemas.microsoft.com/office/drawing/2014/main" id="{1EC21877-3D41-3B54-BE11-27F247E24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7863" y="255076"/>
            <a:ext cx="4459412" cy="6450523"/>
          </a:xfrm>
          <a:prstGeom prst="rect">
            <a:avLst/>
          </a:prstGeom>
          <a:ln w="88900" cap="sq" cmpd="thickThin">
            <a:gradFill>
              <a:gsLst>
                <a:gs pos="0">
                  <a:schemeClr val="bg2"/>
                </a:gs>
                <a:gs pos="20000">
                  <a:schemeClr val="bg2"/>
                </a:gs>
                <a:gs pos="23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659EF1-8A18-9A82-FCE2-C6AEF608CBF5}"/>
              </a:ext>
            </a:extLst>
          </p:cNvPr>
          <p:cNvSpPr txBox="1"/>
          <p:nvPr/>
        </p:nvSpPr>
        <p:spPr>
          <a:xfrm>
            <a:off x="78996" y="5666874"/>
            <a:ext cx="6959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 na o le tasi lava le vaifofō: Ia tagi atu ia te Ia o lē o loo pulea mea uma, ma ia faatali mo Ia ia galuea’ina i se taimi talafeagai ai</a:t>
            </a:r>
            <a:r>
              <a:rPr lang="en" b="1" dirty="0"/>
              <a:t> (Salamo 88:1-2).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8F7C64-66AE-8AAE-BF79-BFA7EFFC6323}"/>
              </a:ext>
            </a:extLst>
          </p:cNvPr>
          <p:cNvSpPr txBox="1"/>
          <p:nvPr/>
        </p:nvSpPr>
        <p:spPr>
          <a:xfrm>
            <a:off x="107576" y="4145280"/>
            <a:ext cx="72320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le o ta’ua mai i le Salamo 88 o le agasala na ono mafua ai lona ma’i. O le mea moni, o ona mafatiaga (faapei ona masani ona tupu i o tatou mafatiaga) e le’i maua mai lea i soo sana lava agasala. O le mea moni lenei ua avea ai mafatiaga ma mea e faigata ai ona malamalama, e le ma-faamatalaina.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F5C15A-9238-D18A-3055-BF5C0E670E61}"/>
              </a:ext>
            </a:extLst>
          </p:cNvPr>
          <p:cNvSpPr txBox="1"/>
          <p:nvPr/>
        </p:nvSpPr>
        <p:spPr>
          <a:xfrm>
            <a:off x="107576" y="2840736"/>
            <a:ext cx="69599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faisalamo, o loo ma’i, o loo faatalitali i le oti, ma e le o malamalama pe aisea ua le tali mai ai le Atua (Salamo 88:3-4, 9-14). Ua ia tuua’ia foi le Atua o le mafuaaga lea o lona ma’i ma ona tiga (Salamo 88:6-8, 16-18).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020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B9D5AF-47C6-5B72-E053-A2106DEB9396}"/>
              </a:ext>
            </a:extLst>
          </p:cNvPr>
          <p:cNvSpPr txBox="1"/>
          <p:nvPr/>
        </p:nvSpPr>
        <p:spPr>
          <a:xfrm>
            <a:off x="0" y="28575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AISEA UA L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Ē</a:t>
            </a:r>
            <a:r>
              <a:rPr lang="en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FAAMUTA AI E LE ATUA O TATOU PUAPUAGA I LE TAIMI NEI?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ED0BC3-87DE-C9E3-C9EF-FDA78C91FFE3}"/>
              </a:ext>
            </a:extLst>
          </p:cNvPr>
          <p:cNvSpPr txBox="1"/>
          <p:nvPr/>
        </p:nvSpPr>
        <p:spPr>
          <a:xfrm>
            <a:off x="1680882" y="581326"/>
            <a:ext cx="8830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lailoa lava a’u i lo’u vala’au; ua fa lo’u leo; ua mole lava o’u mata, a’o faatalitali atu a’u i lo’u Atua.</a:t>
            </a:r>
            <a:r>
              <a:rPr lang="en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69:3)</a:t>
            </a:r>
            <a:endParaRPr lang="es-ES" b="1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40A0CF-4350-9AFC-B7D0-F8A69DAAE30C}"/>
              </a:ext>
            </a:extLst>
          </p:cNvPr>
          <p:cNvSpPr txBox="1"/>
          <p:nvPr/>
        </p:nvSpPr>
        <p:spPr>
          <a:xfrm>
            <a:off x="211791" y="1189161"/>
            <a:ext cx="5274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a se tulaga ua lagona ai e le fai-salamo le mamao mai le Atua?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D223D67-4D63-D753-811C-24107F7B3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518819"/>
              </p:ext>
            </p:extLst>
          </p:nvPr>
        </p:nvGraphicFramePr>
        <p:xfrm>
          <a:off x="108138" y="1538684"/>
          <a:ext cx="5493684" cy="49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C8AED5D-F026-30A2-0A64-61EDBAF1165B}"/>
              </a:ext>
            </a:extLst>
          </p:cNvPr>
          <p:cNvSpPr txBox="1"/>
          <p:nvPr/>
        </p:nvSpPr>
        <p:spPr>
          <a:xfrm>
            <a:off x="5444837" y="1205314"/>
            <a:ext cx="6747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faapefea ona e tali atu i le foliga mai ua leai se Atua?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124918A-D3AA-2A27-E86F-B23B4366DA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398743"/>
              </p:ext>
            </p:extLst>
          </p:nvPr>
        </p:nvGraphicFramePr>
        <p:xfrm>
          <a:off x="5785038" y="1711663"/>
          <a:ext cx="6366621" cy="445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85700B27-F124-7327-B120-21DD23A8B588}"/>
              </a:ext>
            </a:extLst>
          </p:cNvPr>
          <p:cNvSpPr txBox="1"/>
          <p:nvPr/>
        </p:nvSpPr>
        <p:spPr>
          <a:xfrm>
            <a:off x="895351" y="6162541"/>
            <a:ext cx="10401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 loo faailoa mai i Salamo le fesoota’iga ma le Atua e tatau lava ona faaauauina pea, e tusa lava poo a taualumaga o le soifuaga</a:t>
            </a:r>
          </a:p>
        </p:txBody>
      </p:sp>
    </p:spTree>
    <p:extLst>
      <p:ext uri="{BB962C8B-B14F-4D97-AF65-F5344CB8AC3E}">
        <p14:creationId xmlns:p14="http://schemas.microsoft.com/office/powerpoint/2010/main" val="363253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Graphic spid="4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129ACF-3EFC-B208-7C98-2DFC3B3E2470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2400" b="1" dirty="0">
                <a:ln/>
                <a:solidFill>
                  <a:schemeClr val="accent5">
                    <a:lumMod val="75000"/>
                  </a:schemeClr>
                </a:solidFill>
              </a:rPr>
              <a:t>UA LE TAULAU EA ANA FOLAFOLAGA O LOO I LE TUSI PAIA?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465599E-7956-0677-5FA4-2917149EBD06}"/>
              </a:ext>
            </a:extLst>
          </p:cNvPr>
          <p:cNvSpPr txBox="1"/>
          <p:nvPr/>
        </p:nvSpPr>
        <p:spPr>
          <a:xfrm>
            <a:off x="0" y="582270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Ua uma ea e faavavau lona alofa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E faale’iu ea lana afioga i lea tupulaga ma lea tupulaga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? </a:t>
            </a:r>
            <a:r>
              <a:rPr lang="en" sz="12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(Salamo 77:8)</a:t>
            </a:r>
            <a:endParaRPr lang="es-ES" sz="16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D9324F-19EE-E22E-57C6-C8FEF6C5DA4D}"/>
              </a:ext>
            </a:extLst>
          </p:cNvPr>
          <p:cNvSpPr txBox="1"/>
          <p:nvPr/>
        </p:nvSpPr>
        <p:spPr>
          <a:xfrm>
            <a:off x="179292" y="1082843"/>
            <a:ext cx="85075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 na maua ea oe i lea lagona faapei o le fai-salamo (Salamo 77:1-6)? Sa ia tagi atu i le Atua ma le faamoemoe mo se tali, ae na te le’i maua; i lona atuatuvale na ia teena ai le faamafanafanaga; na ia manatua le taimi ina ua ia pese atu i le Atua ma manatunatu loloto ai ia te Ia. Na Ia fetalai mai: “O lenei, ua galo ea a’u i le Atua? O fea ea o i ai Au folafolaga?” (Salamo 77:7-9 ).</a:t>
            </a:r>
          </a:p>
        </p:txBody>
      </p:sp>
      <p:pic>
        <p:nvPicPr>
          <p:cNvPr id="4" name="Imagen 3" descr="Imagen que contiene interior, persona, mujer, hombre&#10;&#10;Descripción generada automáticamente">
            <a:extLst>
              <a:ext uri="{FF2B5EF4-FFF2-40B4-BE49-F238E27FC236}">
                <a16:creationId xmlns:a16="http://schemas.microsoft.com/office/drawing/2014/main" id="{5840EA2A-5AC8-2A5B-CE08-CC0C9B396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7696" y="1114301"/>
            <a:ext cx="3015011" cy="2665933"/>
          </a:xfrm>
          <a:prstGeom prst="ellipse">
            <a:avLst/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A379D98A-3CAC-E1D9-49D8-3FFC8AA6D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93" y="2755233"/>
            <a:ext cx="4100099" cy="207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Imagen que contiene agua, cama, playa, tabla&#10;&#10;Descripción generada automáticamente">
            <a:extLst>
              <a:ext uri="{FF2B5EF4-FFF2-40B4-BE49-F238E27FC236}">
                <a16:creationId xmlns:a16="http://schemas.microsoft.com/office/drawing/2014/main" id="{5998EC7D-2405-51C9-D8D0-877F8F7694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04961" y="3926428"/>
            <a:ext cx="2807746" cy="28235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AFEF71F-CC59-A3B0-4072-031FF00D1384}"/>
              </a:ext>
            </a:extLst>
          </p:cNvPr>
          <p:cNvSpPr txBox="1"/>
          <p:nvPr/>
        </p:nvSpPr>
        <p:spPr>
          <a:xfrm>
            <a:off x="168442" y="5047488"/>
            <a:ext cx="84461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Peita’i, e le o Ana galuega uma na manino lelei mai. E i ai taimi, sa Ia faatinoina ai e aunoa ma le iloa atu o Ona aao: “o ou tulagaaao foi e le iloa lava ia” (Salamo 77:19).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8F5567-6A10-4513-76B0-8DBBC93149D5}"/>
              </a:ext>
            </a:extLst>
          </p:cNvPr>
          <p:cNvSpPr txBox="1"/>
          <p:nvPr/>
        </p:nvSpPr>
        <p:spPr>
          <a:xfrm>
            <a:off x="4474464" y="2815389"/>
            <a:ext cx="43647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tali o loo ua i aso ua mavae (Salamo 77:10-12; Iosua 21:45). Na faia e le Atua mea ofoofogia i luma o nuu (Salamo 77:13-17). </a:t>
            </a:r>
            <a:r>
              <a:rPr lang="en-US" b="1" dirty="0"/>
              <a:t>N</a:t>
            </a:r>
            <a:r>
              <a:rPr lang="en" b="1" dirty="0"/>
              <a:t>a Ia faia le ala i le sami atoa ai ma le taitaiina o Ona tagata e ala i lima o Mose ma Arona (Salamo 77:18-20).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C1CE85-AF56-687F-97C7-AA8FBDFECF45}"/>
              </a:ext>
            </a:extLst>
          </p:cNvPr>
          <p:cNvSpPr txBox="1"/>
          <p:nvPr/>
        </p:nvSpPr>
        <p:spPr>
          <a:xfrm>
            <a:off x="168441" y="6047232"/>
            <a:ext cx="90838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</a:pPr>
            <a:r>
              <a:rPr lang="en-US" b="1" dirty="0"/>
              <a:t>O galuega lava a le Atua, pe faaalialia mai pe natia foi. E ao lava ona tatou faatuatuaina o Ia.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82072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554110-B19D-7BFB-7A89-A03913105D6B}"/>
              </a:ext>
            </a:extLst>
          </p:cNvPr>
          <p:cNvSpPr txBox="1"/>
          <p:nvPr/>
        </p:nvSpPr>
        <p:spPr>
          <a:xfrm>
            <a:off x="3404796" y="-19050"/>
            <a:ext cx="87872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AISEA E MANUIA AI E AMIOLEAGA?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E3994A4-8BDD-B422-1529-E1D3E6CC2481}"/>
              </a:ext>
            </a:extLst>
          </p:cNvPr>
          <p:cNvSpPr txBox="1"/>
          <p:nvPr/>
        </p:nvSpPr>
        <p:spPr>
          <a:xfrm>
            <a:off x="3404795" y="649505"/>
            <a:ext cx="8787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>
                <a:latin typeface="Comic Sans MS" panose="030F0702030302020204" pitchFamily="66" charset="0"/>
              </a:rPr>
              <a:t>Aua na ou matau’a i e valea; na ou vaai i le manuia o e ua amioleaga</a:t>
            </a:r>
            <a:r>
              <a:rPr lang="en" b="1" dirty="0">
                <a:latin typeface="Comic Sans MS" panose="030F0702030302020204" pitchFamily="66" charset="0"/>
              </a:rPr>
              <a:t>”    </a:t>
            </a:r>
            <a:r>
              <a:rPr lang="en" sz="1400" b="1" dirty="0">
                <a:latin typeface="Comic Sans MS" panose="030F0702030302020204" pitchFamily="66" charset="0"/>
              </a:rPr>
              <a:t>(Salamo 73:3)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916FEF-6156-9FE7-FAD8-00B1522D8EB2}"/>
              </a:ext>
            </a:extLst>
          </p:cNvPr>
          <p:cNvSpPr txBox="1"/>
          <p:nvPr/>
        </p:nvSpPr>
        <p:spPr>
          <a:xfrm>
            <a:off x="2562726" y="1335505"/>
            <a:ext cx="9432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</a:rPr>
              <a:t>O se suesuega e faapea: “o le a se mea o leiloa poo misi i le tagata e le o ta’usalaina? </a:t>
            </a:r>
            <a:r>
              <a:rPr lang="en-US" b="1" dirty="0">
                <a:solidFill>
                  <a:schemeClr val="bg1"/>
                </a:solidFill>
              </a:rPr>
              <a:t>M</a:t>
            </a:r>
            <a:r>
              <a:rPr lang="en" b="1" dirty="0">
                <a:solidFill>
                  <a:schemeClr val="bg1"/>
                </a:solidFill>
              </a:rPr>
              <a:t>a o ifea foi e faaumatia ai le amiotonu? 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" b="1" dirty="0">
                <a:solidFill>
                  <a:schemeClr val="bg1"/>
                </a:solidFill>
              </a:rPr>
              <a:t> pei ona ou vaaia, o e suatia le amiol</a:t>
            </a:r>
            <a:r>
              <a:rPr lang="en-US" b="1" dirty="0">
                <a:solidFill>
                  <a:schemeClr val="bg1"/>
                </a:solidFill>
              </a:rPr>
              <a:t>ē</a:t>
            </a:r>
            <a:r>
              <a:rPr lang="en" b="1" dirty="0">
                <a:solidFill>
                  <a:schemeClr val="bg1"/>
                </a:solidFill>
              </a:rPr>
              <a:t>tonu ma lul</a:t>
            </a:r>
            <a:r>
              <a:rPr lang="en-US" b="1" dirty="0">
                <a:solidFill>
                  <a:schemeClr val="bg1"/>
                </a:solidFill>
              </a:rPr>
              <a:t>ū</a:t>
            </a:r>
            <a:r>
              <a:rPr lang="en" b="1" dirty="0">
                <a:solidFill>
                  <a:schemeClr val="bg1"/>
                </a:solidFill>
              </a:rPr>
              <a:t>ina le amioleaga, e selesele lava i ai” </a:t>
            </a:r>
            <a:r>
              <a:rPr lang="en" sz="1600" b="1" dirty="0">
                <a:solidFill>
                  <a:schemeClr val="bg1"/>
                </a:solidFill>
              </a:rPr>
              <a:t>(Iopu 4:7-8).</a:t>
            </a:r>
            <a:endParaRPr lang="en" b="1" dirty="0">
              <a:solidFill>
                <a:schemeClr val="bg1"/>
              </a:solidFill>
            </a:endParaRPr>
          </a:p>
        </p:txBody>
      </p:sp>
      <p:pic>
        <p:nvPicPr>
          <p:cNvPr id="10" name="Imagen 9" descr="Un grupo de personas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D7F51725-3934-C9EA-710A-61EFF371E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2" y="258292"/>
            <a:ext cx="2362496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ersona, interior, hombre, tabla&#10;&#10;Descripción generada automáticamente">
            <a:extLst>
              <a:ext uri="{FF2B5EF4-FFF2-40B4-BE49-F238E27FC236}">
                <a16:creationId xmlns:a16="http://schemas.microsoft.com/office/drawing/2014/main" id="{F1DE6621-B950-0E83-1A1C-CFF00EF6A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73" y="2992584"/>
            <a:ext cx="2326401" cy="239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 grupo de personas en una roca&#10;&#10;Descripción generada automáticamente con confianza baja">
            <a:extLst>
              <a:ext uri="{FF2B5EF4-FFF2-40B4-BE49-F238E27FC236}">
                <a16:creationId xmlns:a16="http://schemas.microsoft.com/office/drawing/2014/main" id="{7D55D78F-142A-02B3-BE01-99BFA9FD4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6736" y="4261070"/>
            <a:ext cx="3058041" cy="2435623"/>
          </a:xfrm>
          <a:prstGeom prst="snip2DiagRect">
            <a:avLst>
              <a:gd name="adj1" fmla="val 12924"/>
              <a:gd name="adj2" fmla="val 12866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6000">
                  <a:schemeClr val="accent1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CC945C67-3FEF-0251-D1AF-6C3A66BB41A1}"/>
              </a:ext>
            </a:extLst>
          </p:cNvPr>
          <p:cNvSpPr txBox="1"/>
          <p:nvPr/>
        </p:nvSpPr>
        <p:spPr>
          <a:xfrm>
            <a:off x="2562727" y="4235115"/>
            <a:ext cx="6239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</a:rPr>
              <a:t>O lenei na mafua ai ona toetoe a mapeva ai le vae o Asafo (Salamo 73:2). Peita’i, ina ua taitaiina e le Atua ona ala i le Malumalu, ona faato’a ia malamalama ai lea (Salamo 73:17).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4B18F6-D902-47D2-081C-CB84D50408A3}"/>
              </a:ext>
            </a:extLst>
          </p:cNvPr>
          <p:cNvSpPr txBox="1"/>
          <p:nvPr/>
        </p:nvSpPr>
        <p:spPr>
          <a:xfrm>
            <a:off x="144378" y="5474208"/>
            <a:ext cx="87349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" b="1" dirty="0">
                <a:solidFill>
                  <a:schemeClr val="bg1"/>
                </a:solidFill>
              </a:rPr>
              <a:t> tatau ona tatou va’ai i le manuia o le amioleaga i se va’aiga moni lava. E l</a:t>
            </a:r>
            <a:r>
              <a:rPr lang="en-US" b="1" dirty="0">
                <a:solidFill>
                  <a:schemeClr val="bg1"/>
                </a:solidFill>
              </a:rPr>
              <a:t>ē</a:t>
            </a:r>
            <a:r>
              <a:rPr lang="en" b="1" dirty="0">
                <a:solidFill>
                  <a:schemeClr val="bg1"/>
                </a:solidFill>
              </a:rPr>
              <a:t> tatau ona tatou va’ai i ona “aso nei”, a’o le “taimi o le iuga”. Pe a fesaga’i le amioleaga ma le faamasinoga a le Atua, o le a le toe i ai loa i latou, o le a latou le mauaina foi le fiafia e faavavau, ua teuina mo e amiotonu.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A3398B-B6B1-9717-8400-F555CAFC8070}"/>
              </a:ext>
            </a:extLst>
          </p:cNvPr>
          <p:cNvSpPr txBox="1"/>
          <p:nvPr/>
        </p:nvSpPr>
        <p:spPr>
          <a:xfrm>
            <a:off x="2550695" y="3212431"/>
            <a:ext cx="96340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</a:rPr>
              <a:t>Se’i o tatou vaai toto’a i le mea moni: i le lalolagi lenei “e vaivai le tulafono, ma e le oo foi le faamasinoga i le mea moni e tatau ona i ai; Au</a:t>
            </a:r>
            <a:r>
              <a:rPr lang="en-US" b="1" dirty="0">
                <a:solidFill>
                  <a:schemeClr val="bg1"/>
                </a:solidFill>
              </a:rPr>
              <a:t>ā</a:t>
            </a:r>
            <a:r>
              <a:rPr lang="en" b="1" dirty="0">
                <a:solidFill>
                  <a:schemeClr val="bg1"/>
                </a:solidFill>
              </a:rPr>
              <a:t> ua si’osi’omia e le ua amioleaga l</a:t>
            </a:r>
            <a:r>
              <a:rPr lang="en-US" b="1" dirty="0">
                <a:solidFill>
                  <a:schemeClr val="bg1"/>
                </a:solidFill>
              </a:rPr>
              <a:t>ē</a:t>
            </a:r>
            <a:r>
              <a:rPr lang="en" b="1" dirty="0">
                <a:solidFill>
                  <a:schemeClr val="bg1"/>
                </a:solidFill>
              </a:rPr>
              <a:t> ua amiotonu, ma ua fai ai le faamasinoga ses</a:t>
            </a:r>
            <a:r>
              <a:rPr lang="en-US" b="1" dirty="0">
                <a:solidFill>
                  <a:schemeClr val="bg1"/>
                </a:solidFill>
              </a:rPr>
              <a:t>ē</a:t>
            </a:r>
            <a:r>
              <a:rPr lang="en" b="1" dirty="0">
                <a:solidFill>
                  <a:schemeClr val="bg1"/>
                </a:solidFill>
              </a:rPr>
              <a:t>” </a:t>
            </a:r>
            <a:r>
              <a:rPr lang="en" sz="1600" b="1" dirty="0">
                <a:solidFill>
                  <a:schemeClr val="bg1"/>
                </a:solidFill>
              </a:rPr>
              <a:t>(Sapakuka 1:4).</a:t>
            </a:r>
            <a:endParaRPr lang="en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0468CC9-362A-7854-3F63-961EB90A67A2}"/>
              </a:ext>
            </a:extLst>
          </p:cNvPr>
          <p:cNvSpPr txBox="1"/>
          <p:nvPr/>
        </p:nvSpPr>
        <p:spPr>
          <a:xfrm>
            <a:off x="2574759" y="2286000"/>
            <a:ext cx="9617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</a:rPr>
              <a:t>Peita’i, o le mea moni e ese mai. </a:t>
            </a: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" b="1" dirty="0">
                <a:solidFill>
                  <a:schemeClr val="bg1"/>
                </a:solidFill>
              </a:rPr>
              <a:t> to’atele tagata amioleaga e manuia ae le mafatia, e ui lava ua latou aveesea le Atua mai o latou olaga (Salamo 73:3-9); a’o i latou o e saili e auauna atu i le Atua, e mafatia ma puapuagatia </a:t>
            </a:r>
            <a:r>
              <a:rPr lang="en" sz="1600" b="1" dirty="0">
                <a:solidFill>
                  <a:schemeClr val="bg1"/>
                </a:solidFill>
              </a:rPr>
              <a:t>(Salamo 73:13-14).</a:t>
            </a:r>
            <a:endParaRPr lang="e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6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2E24D2B-823F-C409-D6AB-61E346FF89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858684" cy="68580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83812DD-1A7A-6AED-AB88-6771256926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8684" y="0"/>
            <a:ext cx="4333316" cy="6858000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61E57B3-99F0-B0EB-042A-6187D8F17D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3" y="0"/>
            <a:ext cx="12221631" cy="6858000"/>
            <a:chOff x="-3" y="0"/>
            <a:chExt cx="12221631" cy="685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CD61DB6-911C-6947-33C5-B014132C62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3538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6BC4F94F-FF6E-0C66-8F9F-59F76BBD057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43231" y="667122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6F699F2-4D7A-8CF4-C9A5-7D4931FEF2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36079" y="-6025906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E2BCAD6D-B81A-F9DA-4F2E-488231BE64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CB6C4EA-FBB6-B61A-EC88-9E1A8722B54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7216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E286306-744D-F58E-5179-45687AF5F990}"/>
              </a:ext>
            </a:extLst>
          </p:cNvPr>
          <p:cNvSpPr txBox="1"/>
          <p:nvPr/>
        </p:nvSpPr>
        <p:spPr>
          <a:xfrm>
            <a:off x="481263" y="998621"/>
            <a:ext cx="683393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“O le alofa mutimutivale o Ieova ua sili lea mo i tatou. Na te le tuua pe tuulafoaiina lava i latou o e faatuatua ia te Ia.</a:t>
            </a:r>
            <a:r>
              <a:rPr lang="en-US" sz="2000" b="1" dirty="0">
                <a:latin typeface="Constantia" panose="02030602050306030303" pitchFamily="18" charset="0"/>
              </a:rPr>
              <a:t> […] O’u uso e ma tuafafine, o outou o lagonaina o loo ulu atu i ala o le pogisa, ma e faapei ona faaaunuua i Papelonia, e tatau ona tautau a outou lila i luga o laau, a ia tatou faataitai ona faia o ni pese fiafia. Atonu e te faapea mai, e mafai faapefea ona ou pese, ma lenei faamoemoe o pogisa mai i o’u luma, faatasi ai ma lenei avega o le faanoanoa ma lo’u agaga nutimomoia? […] Pe a tatou tuuina atu a tatou talosaga i le nofoalii o le alofa tunoa, ‘aua ne’i galo i a’i tatou ona ofoina atu foi ma le viiga o le faafetai […] O le ola e faavavau a lo tatou Faaola, ua tuuina mai ai i a’i tatou se mafuaaga faifaipea o le faafetai ma viiviiga.</a:t>
            </a:r>
            <a:r>
              <a:rPr lang="en" sz="20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E7C0C6-FC98-01A7-D31F-74B70B550260}"/>
              </a:ext>
            </a:extLst>
          </p:cNvPr>
          <p:cNvSpPr txBox="1"/>
          <p:nvPr/>
        </p:nvSpPr>
        <p:spPr>
          <a:xfrm>
            <a:off x="142315" y="6144093"/>
            <a:ext cx="761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EGW (Selected Messages, Book 2, </a:t>
            </a:r>
            <a:r>
              <a:rPr lang="en-US" sz="1400" b="1" dirty="0"/>
              <a:t>A Time for Prayer and Praise p.268</a:t>
            </a:r>
            <a:r>
              <a:rPr lang="en" sz="1400" b="1" dirty="0"/>
              <a:t>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BA5639D-28C4-D59C-082D-962FAFD1C6A0}"/>
              </a:ext>
            </a:extLst>
          </p:cNvPr>
          <p:cNvSpPr txBox="1"/>
          <p:nvPr/>
        </p:nvSpPr>
        <p:spPr>
          <a:xfrm>
            <a:off x="8034610" y="987552"/>
            <a:ext cx="393870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“Matou te manana’o ina ia i ai ni mea fou i o tatou mafaufau i loimata uma na soloiesea e Ieova mai o tatou mata, o tiga uma na ia faato’a-filemuina, o popolega uma na aveesea, o mea uma na fefe ai, o mea uma na manaomia na maua, </a:t>
            </a:r>
            <a:r>
              <a:rPr lang="en-US" sz="2000" b="1" dirty="0">
                <a:latin typeface="Constantia" panose="02030602050306030303" pitchFamily="18" charset="0"/>
              </a:rPr>
              <a:t>o le alofa mutimutivale uma lava, ma ia faamalosia i tatou lava mo mea uma oi o tatou luma, e ala i ni vaega o totoe o la tatou malaga.</a:t>
            </a:r>
            <a:r>
              <a:rPr lang="en" sz="20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9EE60F-0493-E768-9933-EF978B6A3C81}"/>
              </a:ext>
            </a:extLst>
          </p:cNvPr>
          <p:cNvSpPr txBox="1"/>
          <p:nvPr/>
        </p:nvSpPr>
        <p:spPr>
          <a:xfrm>
            <a:off x="7925855" y="6144093"/>
            <a:ext cx="4142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/>
              <a:t>EGW ( This Day With God,February 19)</a:t>
            </a:r>
          </a:p>
        </p:txBody>
      </p:sp>
    </p:spTree>
    <p:extLst>
      <p:ext uri="{BB962C8B-B14F-4D97-AF65-F5344CB8AC3E}">
        <p14:creationId xmlns:p14="http://schemas.microsoft.com/office/powerpoint/2010/main" val="38578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6471</TotalTime>
  <Words>1993</Words>
  <Application>Microsoft Office PowerPoint</Application>
  <PresentationFormat>Panorámica</PresentationFormat>
  <Paragraphs>55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Aptos Display</vt:lpstr>
      <vt:lpstr>Calibri</vt:lpstr>
      <vt:lpstr>Constantia</vt:lpstr>
      <vt:lpstr>Comic Sans MS</vt:lpstr>
      <vt:lpstr>Aptos</vt:lpstr>
      <vt:lpstr>Arial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109</cp:revision>
  <dcterms:created xsi:type="dcterms:W3CDTF">2024-01-14T15:39:21Z</dcterms:created>
  <dcterms:modified xsi:type="dcterms:W3CDTF">2024-01-30T05:07:20Z</dcterms:modified>
</cp:coreProperties>
</file>