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9" r:id="rId3"/>
    <p:sldId id="301" r:id="rId4"/>
    <p:sldId id="257" r:id="rId5"/>
    <p:sldId id="307" r:id="rId6"/>
    <p:sldId id="259" r:id="rId7"/>
    <p:sldId id="260" r:id="rId8"/>
    <p:sldId id="261" r:id="rId9"/>
    <p:sldId id="262" r:id="rId10"/>
    <p:sldId id="263" r:id="rId11"/>
    <p:sldId id="264" r:id="rId12"/>
    <p:sldId id="302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585D"/>
    <a:srgbClr val="824A94"/>
    <a:srgbClr val="583264"/>
    <a:srgbClr val="442751"/>
    <a:srgbClr val="8C240A"/>
    <a:srgbClr val="0E356A"/>
    <a:srgbClr val="FCF8D0"/>
    <a:srgbClr val="FCF7C4"/>
    <a:srgbClr val="FEFCEC"/>
    <a:srgbClr val="FBF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0" autoAdjust="0"/>
    <p:restoredTop sz="90073" autoAdjust="0"/>
  </p:normalViewPr>
  <p:slideViewPr>
    <p:cSldViewPr snapToGrid="0">
      <p:cViewPr varScale="1">
        <p:scale>
          <a:sx n="96" d="100"/>
          <a:sy n="96" d="100"/>
        </p:scale>
        <p:origin x="142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F5A2BD-E9DB-5869-689E-5DA22277F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F8AFDA-3EEC-E1CC-7D63-C5685C1AB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F17DA5-0A9C-28C2-224D-D262BC76D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pPr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5663F5-F2CB-2815-44AB-3BD54F0C5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09B31B-A442-A6A1-5876-012BFD19B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663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374C7D-DDE9-2F2F-BF4E-80C26556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396727-471D-7D7A-3F65-749BF30B1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B74DF2-F0CB-A0E4-C68C-BA6DA561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pPr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D35A5D-2E97-8C84-EC80-A322833AA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5DECB1-E756-1934-ABF9-D3278A104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844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193A0C-C75C-36A0-03E7-7A2DCA746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0C7814-8EBB-F44C-6F93-B6E5E3068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462735-80A5-327B-703E-2020ED9AB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pPr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95347B-1F28-5A20-0FBA-54421B68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7AFE3E-D6FB-D4C3-8843-3AFAA4955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470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566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276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551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02/02/2024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177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02/02/2024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495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02/02/2024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2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02/02/2024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516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02/02/2024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7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E6A449-5CBF-F0A5-40D2-FCBFF8B27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DF3A49-9C28-46F3-7EB2-77094D6A4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E1CFBC-ACE6-63FD-6F25-48480A6AE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pPr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4F0FB8-4CB9-91B9-03A1-C5BF73210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16BE8F-34BE-2358-D153-97D377660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951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02/02/2024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134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35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pPr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629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7EE67-53CC-B7D3-DBCB-9BEB09633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3591BA-D889-07F5-2B50-3C55BBCE9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16F7DE-720B-C349-CF5D-3FE5C5F8E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pPr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878A2E-6B60-EA9F-708C-31102AD1F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6F464-0BDB-0C50-9427-8862822A7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040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DEB9F3-4E8F-3255-F53E-C50C2C80D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8855B6-D9BF-71A1-1C5D-56CFDCAD1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EDDD265-C46F-EC7A-7A7B-0FC15E106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9EB085-B27C-E55F-D7A6-FE6CB7D1F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pPr/>
              <a:t>02/02/2024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6CEB3C-F0AA-B8B3-6B3B-B910AEBB4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6B4C4F-B6FC-D8AE-2C1C-C40D31A4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466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06D80-810F-3806-3B14-907AE89CB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8FA06D-A52D-9AEC-A415-06E1FA65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052545-856F-4500-AFA7-EE7BBA405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0D89BE-52CA-DDB9-58F8-60420C6E4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B76505B-F132-0ACA-683F-08158E597C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4629C94-7084-DE1A-2059-D3CF81E58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pPr/>
              <a:t>02/02/2024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4B5C784-ECB8-8683-9D41-BF759CD50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EABEF0-D178-633E-D51A-168E5D83F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16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34277B-D909-B193-35E4-D021872FF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676901D-61B4-FCEB-393A-2178D28C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pPr/>
              <a:t>02/02/2024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DD01D2-CA58-FDD1-A943-BA6EAC58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3DD0A8-0C21-CDCC-E6E6-233E6BCE0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92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C1E38F-11F4-74D7-8475-9904F5181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pPr/>
              <a:t>02/02/2024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D75AAC8-90C8-0FE7-9148-CC837E0AB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72E1538-D635-5F5B-3B4A-E79E3F38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587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FEC0B-D0ED-4F87-1BD8-1B45E15E0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87A9A9-9AB8-9823-69B2-6B70DF41E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024555-AF41-14CA-FD42-4095827A0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4DE4AA-54ED-6CA0-63A2-4CEA7295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pPr/>
              <a:t>02/02/2024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CCDF37-1829-1C86-9D26-E8ACA4C9D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0F0A9B-6D91-2EDD-F998-CF08CC443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025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7D0848-1592-3E6D-280C-82F4EDBF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862371B-67B5-7D92-8963-B4DD90E67B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E1CBDA-9E8D-E17F-524F-24CF84CEF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BE9E8B-2B4F-CC76-276A-EFF1D66B4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14C0B-CA40-4302-A50D-3E3CA6A9D9BC}" type="datetimeFigureOut">
              <a:rPr lang="es-ES" smtClean="0"/>
              <a:pPr/>
              <a:t>02/02/2024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D65B75-F2BA-2F32-F1FF-59016F477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14FB4C-3AB8-07DA-71CA-150D30D75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975E3-18A9-4113-8A0B-8F1AB0BEE21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197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0D50AA0-31E2-34D5-D9FC-56EB027E9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A59DE5-EFE8-BE17-B07F-79ADB965A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32931C-C39D-D3F3-6682-0C333BDC2C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714C0B-CA40-4302-A50D-3E3CA6A9D9BC}" type="datetimeFigureOut">
              <a:rPr lang="es-ES" smtClean="0"/>
              <a:pPr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30C099-9814-7401-842B-FD7323C49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ACA7FB-34CE-9414-C43F-E047F0C7F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C975E3-18A9-4113-8A0B-8F1AB0BEE21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7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pPr/>
              <a:t>02/02/2024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001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B6BC413-07C1-E945-E8CB-D0C62108FB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9753" y="10"/>
            <a:ext cx="10872249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32226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D5D5D5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26003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C4B15FA-7224-BC37-9E52-AD3D3010755C}"/>
              </a:ext>
            </a:extLst>
          </p:cNvPr>
          <p:cNvSpPr txBox="1"/>
          <p:nvPr/>
        </p:nvSpPr>
        <p:spPr>
          <a:xfrm rot="5400000">
            <a:off x="-1804490" y="2478436"/>
            <a:ext cx="6478634" cy="1901127"/>
          </a:xfrm>
          <a:prstGeom prst="rect">
            <a:avLst/>
          </a:prstGeom>
          <a:noFill/>
        </p:spPr>
        <p:txBody>
          <a:bodyPr vert="wordArtVert" wrap="non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C240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 LE A OU TULA’I ATU 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73856C-292E-F8DF-2E2E-6772B8B18C56}"/>
              </a:ext>
            </a:extLst>
          </p:cNvPr>
          <p:cNvSpPr txBox="1"/>
          <p:nvPr/>
        </p:nvSpPr>
        <p:spPr>
          <a:xfrm>
            <a:off x="3380759" y="6345382"/>
            <a:ext cx="3144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b="1" dirty="0">
                <a:solidFill>
                  <a:srgbClr val="74585D"/>
                </a:solidFill>
              </a:rPr>
              <a:t>Lesona 6, Fepuari 10, 2024</a:t>
            </a:r>
          </a:p>
        </p:txBody>
      </p:sp>
    </p:spTree>
    <p:extLst>
      <p:ext uri="{BB962C8B-B14F-4D97-AF65-F5344CB8AC3E}">
        <p14:creationId xmlns:p14="http://schemas.microsoft.com/office/powerpoint/2010/main" val="125033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272D6F6-7600-B71B-E6FF-8E3257DE1C1F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63500">
                    <a:srgbClr val="C00000"/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 LE MALUMALU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067534-71FE-5208-E5B6-FA05B1E5C3D7}"/>
              </a:ext>
            </a:extLst>
          </p:cNvPr>
          <p:cNvSpPr txBox="1"/>
          <p:nvPr/>
        </p:nvSpPr>
        <p:spPr>
          <a:xfrm>
            <a:off x="180110" y="775854"/>
            <a:ext cx="11762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Ua oo i le aso na ou alu atu ai i le malumalu o le Atua; ona ou iloa ai lea o lo latou iuga</a:t>
            </a:r>
            <a:r>
              <a:rPr lang="en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(Sal. 73:17)</a:t>
            </a:r>
            <a:endParaRPr lang="es-ES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C74B038-1F6E-C27A-EA1F-69168514BEF7}"/>
              </a:ext>
            </a:extLst>
          </p:cNvPr>
          <p:cNvSpPr txBox="1"/>
          <p:nvPr/>
        </p:nvSpPr>
        <p:spPr>
          <a:xfrm>
            <a:off x="206189" y="1210235"/>
            <a:ext cx="8743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Malumalu  Faale-lagi e vavalalata le fesoota’iga ma le Faamasinoga. I le Mea e Sili ona Paia, i le mea o nofotupu ai le Alii “o loo tietie o Ia i le va o kerupi” (Salamo 99:1), ua maea le galuega o le faamasinoga (Tanielu 7:9-10).</a:t>
            </a:r>
          </a:p>
        </p:txBody>
      </p:sp>
      <p:pic>
        <p:nvPicPr>
          <p:cNvPr id="4" name="Imagen 3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F23A830F-9177-6642-F6A0-DC4BE72A8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7746" y="1257860"/>
            <a:ext cx="3008064" cy="3951449"/>
          </a:xfrm>
          <a:prstGeom prst="ellipse">
            <a:avLst/>
          </a:prstGeom>
          <a:ln w="63500" cap="rnd">
            <a:solidFill>
              <a:srgbClr val="C0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199CC46-E9E7-471B-7070-D5138D3807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189" y="2270137"/>
            <a:ext cx="4171847" cy="1872372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9D75075-D8B9-2740-C542-87EF8F98221D}"/>
              </a:ext>
            </a:extLst>
          </p:cNvPr>
          <p:cNvSpPr txBox="1"/>
          <p:nvPr/>
        </p:nvSpPr>
        <p:spPr>
          <a:xfrm>
            <a:off x="4530436" y="2270137"/>
            <a:ext cx="401781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le nofoaga lenei e faia ai le faamagaloina o agasala ma le toe fuata’ina o le faamasinoga tonu. O lona uiga o le faasa’olotoina uma oi latou o e pipii atu i le Faaola ma le ta’usalaina oi latou o e teena o Ia (Salamo 1:5-6).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9381D9E-A00C-BDB6-B9C9-F58EB4C47A47}"/>
              </a:ext>
            </a:extLst>
          </p:cNvPr>
          <p:cNvSpPr txBox="1"/>
          <p:nvPr/>
        </p:nvSpPr>
        <p:spPr>
          <a:xfrm>
            <a:off x="3435927" y="4322619"/>
            <a:ext cx="54508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E faapei ona faaalia manino mai i le atolaau o le molimau, o le Faamasinoga e faavae lea i le faataunuuina poo le solia o Tualafono a le Atua, o Poloa’iga ia e Sefulu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20CADA1-1B70-C925-527F-6637D6F2D7CA}"/>
              </a:ext>
            </a:extLst>
          </p:cNvPr>
          <p:cNvSpPr txBox="1"/>
          <p:nvPr/>
        </p:nvSpPr>
        <p:spPr>
          <a:xfrm>
            <a:off x="3408217" y="5555672"/>
            <a:ext cx="85205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le mautinoa o le faamagaloga a le lagi, ua momoo i ai auauna a le Atua mo le itula o le Faamasinoga, ma alalaga atu mo le oo mai ina ia faataunuuina ai le faamasinoga tonu (Salamo 7:6-8; 9:19; 67:4; 99:4; 135 :14).</a:t>
            </a:r>
          </a:p>
        </p:txBody>
      </p:sp>
      <p:pic>
        <p:nvPicPr>
          <p:cNvPr id="15" name="Imagen 14" descr="Imagen que contiene interior, tabla, pequeño, cuarto&#10;&#10;Descripción generada automáticamente">
            <a:extLst>
              <a:ext uri="{FF2B5EF4-FFF2-40B4-BE49-F238E27FC236}">
                <a16:creationId xmlns:a16="http://schemas.microsoft.com/office/drawing/2014/main" id="{51E67664-DC4E-127B-1451-376212BE78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189" y="4294909"/>
            <a:ext cx="3004777" cy="2415676"/>
          </a:xfrm>
          <a:prstGeom prst="rect">
            <a:avLst/>
          </a:prstGeom>
          <a:ln w="38100" cap="sq">
            <a:solidFill>
              <a:srgbClr val="E7915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3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EA1681-1E77-83AD-1C04-5F493CC91976}"/>
              </a:ext>
            </a:extLst>
          </p:cNvPr>
          <p:cNvSpPr txBox="1"/>
          <p:nvPr/>
        </p:nvSpPr>
        <p:spPr>
          <a:xfrm>
            <a:off x="3131127" y="1656989"/>
            <a:ext cx="8520546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“E faapei ona faia o le nuanua i luga o ao e ala i le tuufaatasia o le malamalama o le la ma le timu, o lea foi e siosiomia ai e le nuanua o le nofoalii, ma ua faatusaina lea i le mana tuufaatasi o le alofa mutimutivale ma le faamasinoga tonu. </a:t>
            </a:r>
            <a:r>
              <a:rPr lang="en-US" sz="2400" b="1" dirty="0">
                <a:latin typeface="Constantia" panose="02030602050306030303" pitchFamily="18" charset="0"/>
              </a:rPr>
              <a:t>E</a:t>
            </a:r>
            <a:r>
              <a:rPr lang="en" sz="2400" b="1" dirty="0">
                <a:latin typeface="Constantia" panose="02030602050306030303" pitchFamily="18" charset="0"/>
              </a:rPr>
              <a:t> le na o le faamasinoga tonu la e ao ona tausia; ona o lenei o le a natia ai le mamalu o le nuanua o le folafolaga i luga ae o le nofoalii; e na o le faasalaga o le tulafono na mafai ona iloa e tagata. Pe ana leai se faamasinoga tonu, leai se faasalaga, o le a leai se mautu i le faiga-malo a le Atua. O le fesoota’iga o le faamasinoga ma le alofa mutimutivale e atoatoa ai le faaolataga.</a:t>
            </a:r>
            <a:r>
              <a:rPr lang="en" sz="2800" b="1" dirty="0">
                <a:latin typeface="Constantia" panose="02030602050306030303" pitchFamily="18" charset="0"/>
              </a:rPr>
              <a:t>”</a:t>
            </a:r>
            <a:endParaRPr lang="en" sz="32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DBC2816-4317-5B28-E069-0C43D5CFF784}"/>
              </a:ext>
            </a:extLst>
          </p:cNvPr>
          <p:cNvSpPr txBox="1"/>
          <p:nvPr/>
        </p:nvSpPr>
        <p:spPr>
          <a:xfrm>
            <a:off x="7678052" y="6347634"/>
            <a:ext cx="4393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400" b="1" dirty="0"/>
              <a:t>EGW (Maranatha: The Lord is coming, November 14)</a:t>
            </a:r>
          </a:p>
        </p:txBody>
      </p:sp>
    </p:spTree>
    <p:extLst>
      <p:ext uri="{BB962C8B-B14F-4D97-AF65-F5344CB8AC3E}">
        <p14:creationId xmlns:p14="http://schemas.microsoft.com/office/powerpoint/2010/main" val="280048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 descr="Imagen que contiene edificio, hombre, frente, joven&#10;&#10;Descripción generada automáticamente">
            <a:extLst>
              <a:ext uri="{FF2B5EF4-FFF2-40B4-BE49-F238E27FC236}">
                <a16:creationId xmlns:a16="http://schemas.microsoft.com/office/drawing/2014/main" id="{AB9F0B21-FDCC-2CE1-2D9C-C4DB636A91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F9AB3E1C-A701-7E61-249D-4BE96098BFB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495947" y="386499"/>
            <a:ext cx="3115570" cy="0"/>
          </a:xfrm>
          <a:prstGeom prst="line">
            <a:avLst/>
          </a:prstGeom>
          <a:ln w="76200">
            <a:solidFill>
              <a:srgbClr val="41938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988D4598-1435-3019-164E-155D6BCBE65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495947" y="6468361"/>
            <a:ext cx="3115570" cy="0"/>
          </a:xfrm>
          <a:prstGeom prst="line">
            <a:avLst/>
          </a:prstGeom>
          <a:ln w="76200">
            <a:solidFill>
              <a:srgbClr val="41938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E4644BC6-DAC1-9BD1-56B8-7CA3C1DA4F8A}"/>
              </a:ext>
            </a:extLst>
          </p:cNvPr>
          <p:cNvSpPr txBox="1"/>
          <p:nvPr/>
        </p:nvSpPr>
        <p:spPr>
          <a:xfrm>
            <a:off x="7740325" y="1180661"/>
            <a:ext cx="4358639" cy="449353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2800" b="1" i="0" u="none" strike="noStrike" kern="1200" cap="none" spc="0" normalizeH="0" baseline="0" noProof="0" dirty="0">
                <a:ln w="0"/>
                <a:solidFill>
                  <a:srgbClr val="41938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“Ona o le faasau</a:t>
            </a:r>
            <a:r>
              <a:rPr kumimoji="0" lang="en-US" sz="2800" b="1" i="0" u="none" strike="noStrike" kern="1200" cap="none" spc="0" normalizeH="0" baseline="0" noProof="0" dirty="0">
                <a:ln w="0"/>
                <a:solidFill>
                  <a:srgbClr val="41938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ā</a:t>
            </a:r>
            <a:r>
              <a:rPr kumimoji="0" lang="en" sz="2800" b="1" i="0" u="none" strike="noStrike" kern="1200" cap="none" spc="0" normalizeH="0" baseline="0" noProof="0" dirty="0">
                <a:ln w="0"/>
                <a:solidFill>
                  <a:srgbClr val="41938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ina o e ua puapuagatia, ma le feoi o e ua matitiva, ua fetalai mai ai Ieova,</a:t>
            </a:r>
            <a:r>
              <a:rPr kumimoji="0" lang="en" sz="2800" b="1" i="0" u="none" strike="noStrike" kern="1200" cap="none" spc="0" normalizeH="0" noProof="0" dirty="0">
                <a:ln w="0"/>
                <a:solidFill>
                  <a:srgbClr val="41938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Ou te tula’i atu ai nei,</a:t>
            </a:r>
            <a:r>
              <a:rPr lang="en-US" sz="2800" b="1" dirty="0">
                <a:ln w="0"/>
                <a:solidFill>
                  <a:srgbClr val="41938B"/>
                </a:solidFill>
                <a:latin typeface="Comic Sans MS" panose="030F0702030302020204" pitchFamily="66" charset="0"/>
              </a:rPr>
              <a:t>‘Ou te faasaogalemuina i latou i e ua ulufia atu ia te’i latou</a:t>
            </a:r>
            <a:r>
              <a:rPr kumimoji="0" lang="en" sz="2800" b="1" i="0" u="none" strike="noStrike" kern="1200" cap="none" spc="0" normalizeH="0" baseline="0" noProof="0" dirty="0">
                <a:ln w="0"/>
                <a:solidFill>
                  <a:srgbClr val="41938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.'”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 w="0"/>
                <a:solidFill>
                  <a:srgbClr val="41938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n" sz="2400" b="1" dirty="0">
                <a:ln w="0"/>
                <a:solidFill>
                  <a:srgbClr val="41938B"/>
                </a:solidFill>
                <a:latin typeface="Comic Sans MS" panose="030F0702030302020204" pitchFamily="66" charset="0"/>
              </a:rPr>
              <a:t>Salamo</a:t>
            </a:r>
            <a:r>
              <a:rPr kumimoji="0" lang="en" sz="2400" b="1" i="0" u="none" strike="noStrike" kern="1200" cap="none" spc="0" normalizeH="0" baseline="0" noProof="0" dirty="0">
                <a:ln w="0"/>
                <a:solidFill>
                  <a:srgbClr val="41938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12:5)</a:t>
            </a:r>
            <a:endParaRPr kumimoji="0" lang="es-ES" sz="3600" b="1" i="0" u="none" strike="noStrike" kern="1200" cap="none" spc="0" normalizeH="0" baseline="0" noProof="0" dirty="0">
              <a:ln w="0"/>
              <a:solidFill>
                <a:srgbClr val="41938B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85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2A17356-2065-EA82-2A65-3CC961C67405}"/>
              </a:ext>
            </a:extLst>
          </p:cNvPr>
          <p:cNvSpPr txBox="1"/>
          <p:nvPr/>
        </p:nvSpPr>
        <p:spPr>
          <a:xfrm>
            <a:off x="6902824" y="3637493"/>
            <a:ext cx="5289176" cy="307776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>
              <a:tabLst>
                <a:tab pos="538163" algn="l"/>
              </a:tabLst>
            </a:pPr>
            <a:r>
              <a:rPr lang="en" sz="2600" b="1" dirty="0">
                <a:solidFill>
                  <a:srgbClr val="FE48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 Toa (Salamo 18).</a:t>
            </a:r>
          </a:p>
          <a:p>
            <a:pPr>
              <a:spcBef>
                <a:spcPts val="1200"/>
              </a:spcBef>
              <a:tabLst>
                <a:tab pos="538163" algn="l"/>
              </a:tabLst>
            </a:pPr>
            <a:r>
              <a:rPr lang="en" sz="2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 Faamasinoga:</a:t>
            </a:r>
          </a:p>
          <a:p>
            <a:pPr>
              <a:tabLst>
                <a:tab pos="538163" algn="l"/>
              </a:tabLst>
            </a:pPr>
            <a:r>
              <a:rPr lang="en" sz="2400" b="1" dirty="0">
                <a:solidFill>
                  <a:srgbClr val="F6BCE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le faamasinoga a le Atua </a:t>
            </a:r>
            <a:r>
              <a:rPr lang="en" sz="2000" b="1" dirty="0">
                <a:solidFill>
                  <a:srgbClr val="F6BCE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(Sal 41).</a:t>
            </a:r>
            <a:endParaRPr lang="en" sz="2400" b="1" dirty="0">
              <a:solidFill>
                <a:srgbClr val="F6BCE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tabLst>
                <a:tab pos="538163" algn="l"/>
              </a:tabLst>
            </a:pPr>
            <a:r>
              <a:rPr lang="en" sz="2400" b="1" dirty="0">
                <a:solidFill>
                  <a:srgbClr val="FEE0A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Faamasinoga faale-tagata </a:t>
            </a:r>
            <a:r>
              <a:rPr lang="en" sz="2000" b="1" dirty="0">
                <a:solidFill>
                  <a:srgbClr val="FEE0A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(Sal 82).</a:t>
            </a:r>
            <a:endParaRPr lang="en" sz="2400" b="1" dirty="0">
              <a:solidFill>
                <a:srgbClr val="FEE0A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ts val="1200"/>
              </a:spcBef>
              <a:tabLst>
                <a:tab pos="538163" algn="l"/>
              </a:tabLst>
            </a:pPr>
            <a:r>
              <a:rPr lang="en" sz="2600" b="1" dirty="0">
                <a:solidFill>
                  <a:srgbClr val="C7B4D6"/>
                </a:solidFill>
                <a:effectLst>
                  <a:outerShdw blurRad="38100" dist="38100" dir="2700000" algn="tl">
                    <a:srgbClr val="000000">
                      <a:alpha val="93000"/>
                    </a:srgbClr>
                  </a:outerShdw>
                </a:effectLst>
              </a:rPr>
              <a:t>O tofotofoga:</a:t>
            </a:r>
          </a:p>
          <a:p>
            <a:pPr>
              <a:tabLst>
                <a:tab pos="538163" algn="l"/>
              </a:tabLst>
            </a:pPr>
            <a:r>
              <a:rPr lang="en" sz="2400" b="1" dirty="0">
                <a:solidFill>
                  <a:srgbClr val="A3FB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le to’asa a le Atua.</a:t>
            </a:r>
          </a:p>
          <a:p>
            <a:pPr>
              <a:tabLst>
                <a:tab pos="538163" algn="l"/>
              </a:tabLst>
            </a:pPr>
            <a:r>
              <a:rPr lang="en" sz="2400" b="1" dirty="0">
                <a:solidFill>
                  <a:srgbClr val="FAC5A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le Malumalu (Salamo 99).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53A4E5F-A9AA-53A1-3E8D-39D37DB4DFBB}"/>
              </a:ext>
            </a:extLst>
          </p:cNvPr>
          <p:cNvSpPr txBox="1"/>
          <p:nvPr/>
        </p:nvSpPr>
        <p:spPr>
          <a:xfrm>
            <a:off x="170999" y="177776"/>
            <a:ext cx="64814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 a si’omia le faisalamo i faigata ma faiga le tonu, ona ia alaga atu lea, “Ieova e, ia e tula’i mai” (Salamo 3:7; 7:6; 9:19; 10:12; 17:13; 35:2; 44:26; 74 :22; 82:8; 132:8).</a:t>
            </a:r>
          </a:p>
        </p:txBody>
      </p:sp>
      <p:pic>
        <p:nvPicPr>
          <p:cNvPr id="7" name="Imagen 6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5761D635-5F33-CDCE-CD3F-B4CE878CD1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6400" y="177776"/>
            <a:ext cx="2724601" cy="340658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1">
                <a:lumMod val="25000"/>
                <a:lumOff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hombre, viendo, vistiendo, parado&#10;&#10;Descripción generada automáticamente">
            <a:extLst>
              <a:ext uri="{FF2B5EF4-FFF2-40B4-BE49-F238E27FC236}">
                <a16:creationId xmlns:a16="http://schemas.microsoft.com/office/drawing/2014/main" id="{10CE79C1-0EA8-0015-783E-4B6C4B1C0D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996409" y="177775"/>
            <a:ext cx="2052502" cy="340658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Dibujo de una persona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E4A9918C-9367-6A04-70E8-F94337CEBA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1728" y="3289080"/>
            <a:ext cx="2008478" cy="3251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34392BF-A5E4-47E7-8ABE-5F8AE6757529}"/>
              </a:ext>
            </a:extLst>
          </p:cNvPr>
          <p:cNvSpPr txBox="1"/>
          <p:nvPr/>
        </p:nvSpPr>
        <p:spPr>
          <a:xfrm>
            <a:off x="170999" y="3342440"/>
            <a:ext cx="348660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 i ai foi se taimi ua atofaina e le Atua e tula’i mai ai i Lona afioaga i le Malumalu; e faaoo mai lona to’asa – o lana “galuega ese lava” ( Isaia 28:21) – ma alofa mutimutivale i Ona tagata (Salamo 102:13).</a:t>
            </a:r>
          </a:p>
        </p:txBody>
      </p:sp>
      <p:pic>
        <p:nvPicPr>
          <p:cNvPr id="17" name="Imagen 16" descr="Forma&#10;&#10;Descripción generada automáticamente">
            <a:extLst>
              <a:ext uri="{FF2B5EF4-FFF2-40B4-BE49-F238E27FC236}">
                <a16:creationId xmlns:a16="http://schemas.microsoft.com/office/drawing/2014/main" id="{799786BA-D832-F398-0908-F29199BE15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929" y="6283877"/>
            <a:ext cx="432214" cy="387953"/>
          </a:xfrm>
          <a:prstGeom prst="rect">
            <a:avLst/>
          </a:prstGeom>
        </p:spPr>
      </p:pic>
      <p:pic>
        <p:nvPicPr>
          <p:cNvPr id="18" name="Imagen 17" descr="Forma&#10;&#10;Descripción generada automáticamente">
            <a:extLst>
              <a:ext uri="{FF2B5EF4-FFF2-40B4-BE49-F238E27FC236}">
                <a16:creationId xmlns:a16="http://schemas.microsoft.com/office/drawing/2014/main" id="{A8A3E326-04A0-4934-4D24-9E573DDDEE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410" y="4620157"/>
            <a:ext cx="432214" cy="387953"/>
          </a:xfrm>
          <a:prstGeom prst="rect">
            <a:avLst/>
          </a:prstGeom>
        </p:spPr>
      </p:pic>
      <p:pic>
        <p:nvPicPr>
          <p:cNvPr id="19" name="Imagen 18" descr="Forma&#10;&#10;Descripción generada automáticamente">
            <a:extLst>
              <a:ext uri="{FF2B5EF4-FFF2-40B4-BE49-F238E27FC236}">
                <a16:creationId xmlns:a16="http://schemas.microsoft.com/office/drawing/2014/main" id="{B2F0C152-6FB4-D565-9F58-31FEBB8E35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196" y="5855510"/>
            <a:ext cx="432214" cy="387953"/>
          </a:xfrm>
          <a:prstGeom prst="rect">
            <a:avLst/>
          </a:prstGeom>
        </p:spPr>
      </p:pic>
      <p:pic>
        <p:nvPicPr>
          <p:cNvPr id="20" name="Imagen 19" descr="Forma&#10;&#10;Descripción generada automáticamente">
            <a:extLst>
              <a:ext uri="{FF2B5EF4-FFF2-40B4-BE49-F238E27FC236}">
                <a16:creationId xmlns:a16="http://schemas.microsoft.com/office/drawing/2014/main" id="{23F355BD-F338-823F-3D8D-1269C8F7EC82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5410" y="4993384"/>
            <a:ext cx="432000" cy="388800"/>
          </a:xfrm>
          <a:prstGeom prst="rect">
            <a:avLst/>
          </a:prstGeom>
        </p:spPr>
      </p:pic>
      <p:pic>
        <p:nvPicPr>
          <p:cNvPr id="23" name="Imagen 22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3815DEF5-1DB4-5E4F-B7EC-88DAFE2DB32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926" y="3780368"/>
            <a:ext cx="654424" cy="405718"/>
          </a:xfrm>
          <a:prstGeom prst="rect">
            <a:avLst/>
          </a:prstGeom>
        </p:spPr>
      </p:pic>
      <p:pic>
        <p:nvPicPr>
          <p:cNvPr id="24" name="Imagen 23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FD4D30EE-786B-45B1-160C-80EAF65AAB7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926" y="4334470"/>
            <a:ext cx="654424" cy="405718"/>
          </a:xfrm>
          <a:prstGeom prst="rect">
            <a:avLst/>
          </a:prstGeom>
        </p:spPr>
      </p:pic>
      <p:pic>
        <p:nvPicPr>
          <p:cNvPr id="25" name="Imagen 24" descr="Logotipo&#10;&#10;Descripción generada automáticamente con confianza media">
            <a:extLst>
              <a:ext uri="{FF2B5EF4-FFF2-40B4-BE49-F238E27FC236}">
                <a16:creationId xmlns:a16="http://schemas.microsoft.com/office/drawing/2014/main" id="{95A2D555-4986-A17A-B7C7-1A70FB3239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926" y="5580593"/>
            <a:ext cx="654424" cy="40571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5045ECC-E928-1CBF-9783-141B78B22954}"/>
              </a:ext>
            </a:extLst>
          </p:cNvPr>
          <p:cNvSpPr txBox="1"/>
          <p:nvPr/>
        </p:nvSpPr>
        <p:spPr>
          <a:xfrm>
            <a:off x="170998" y="1565564"/>
            <a:ext cx="66315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004A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le feagai ai ma lea alaga, e tula’i mai ai Ieova o se toa e puipuia i latou o e ua puapuagatia e leai so latou puipuiga (Salamo 12:5); e faamasino ma faaolaina e ua “agamalu i le lalolagi” (Salamo 76:9).</a:t>
            </a:r>
          </a:p>
        </p:txBody>
      </p:sp>
    </p:spTree>
    <p:extLst>
      <p:ext uri="{BB962C8B-B14F-4D97-AF65-F5344CB8AC3E}">
        <p14:creationId xmlns:p14="http://schemas.microsoft.com/office/powerpoint/2010/main" val="160810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5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307654-471F-A608-08EA-D36A4C9D7534}"/>
              </a:ext>
            </a:extLst>
          </p:cNvPr>
          <p:cNvSpPr txBox="1"/>
          <p:nvPr/>
        </p:nvSpPr>
        <p:spPr>
          <a:xfrm>
            <a:off x="0" y="-95250"/>
            <a:ext cx="8331287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9050">
              <a:bevelT w="38100" h="38100"/>
              <a:contourClr>
                <a:schemeClr val="bg1"/>
              </a:contourClr>
            </a:sp3d>
          </a:bodyPr>
          <a:lstStyle/>
          <a:p>
            <a:pPr algn="ctr"/>
            <a:r>
              <a:rPr lang="en" sz="4400" b="1" spc="30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 TOA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567207-ED4F-A8FA-A471-049453D56FBE}"/>
              </a:ext>
            </a:extLst>
          </p:cNvPr>
          <p:cNvSpPr txBox="1"/>
          <p:nvPr/>
        </p:nvSpPr>
        <p:spPr>
          <a:xfrm>
            <a:off x="166255" y="568036"/>
            <a:ext cx="83681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“Ua Ia lavea’i mai ia te a’u ai le tagata malosi na ita mai, ma e na ino’ino ia te au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: Auā na sili lo latou malosi i lo’u</a:t>
            </a:r>
            <a:r>
              <a:rPr lang="en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(Salamo 18:17)</a:t>
            </a:r>
            <a:endParaRPr lang="es-ES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2EC0F1-0316-6456-7245-EE71BD6EBFB5}"/>
              </a:ext>
            </a:extLst>
          </p:cNvPr>
          <p:cNvSpPr txBox="1"/>
          <p:nvPr/>
        </p:nvSpPr>
        <p:spPr>
          <a:xfrm>
            <a:off x="247651" y="1163781"/>
            <a:ext cx="842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E i le Atua ea se malosi e puipuia ai i tatou? O lea lava (Salamo 18:2).</a:t>
            </a:r>
          </a:p>
        </p:txBody>
      </p:sp>
      <p:pic>
        <p:nvPicPr>
          <p:cNvPr id="2" name="Imagen 1" descr="Un dibujo de una persona con un caballo&#10;&#10;Descripción generada automáticamente con confianza media">
            <a:extLst>
              <a:ext uri="{FF2B5EF4-FFF2-40B4-BE49-F238E27FC236}">
                <a16:creationId xmlns:a16="http://schemas.microsoft.com/office/drawing/2014/main" id="{C2A925AE-0DD7-B848-1A8F-A2EC7A08AC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2525" y="142875"/>
            <a:ext cx="3255035" cy="657548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920807C-0941-6443-2D69-7595FB15D428}"/>
              </a:ext>
            </a:extLst>
          </p:cNvPr>
          <p:cNvSpPr txBox="1"/>
          <p:nvPr/>
        </p:nvSpPr>
        <p:spPr>
          <a:xfrm>
            <a:off x="4314825" y="2959141"/>
            <a:ext cx="446413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E</a:t>
            </a:r>
            <a:r>
              <a:rPr lang="en" b="1" dirty="0"/>
              <a:t> ui lava o ia o se toa ua masani i taua, ae lei faatuatuaina ai e Tavita lona lava malosi, o lona atamai, poo lona tomai i le taulimaina o aupega. Na ia nofo aitalafu i le Atua i ona manumalo uma, o le sa tau mo ia e le aunoa (Salamo 18:47-48).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7313FE9-DFD4-4ADF-5785-D613B067B6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04" y="3145087"/>
            <a:ext cx="2559136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7332A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3A70865-4C8C-60AE-FDBD-D138CDF1C7EC}"/>
              </a:ext>
            </a:extLst>
          </p:cNvPr>
          <p:cNvSpPr txBox="1"/>
          <p:nvPr/>
        </p:nvSpPr>
        <p:spPr>
          <a:xfrm>
            <a:off x="2827668" y="5001491"/>
            <a:ext cx="59448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 se faanaunauta’iga mama ma le maualuga o galuega a le Atua, e tatau ona tafiesea ai soo se masalosaloga e uiga i le tausiga ma le alofa mutimutivale o le Atua mo tagata o loo mafatia, poo Lona tomai e faatoilalo ai le leaga. E manaomia lo tatou faatali mo Ia na te faia.</a:t>
            </a:r>
            <a:endParaRPr lang="en" b="1" dirty="0"/>
          </a:p>
        </p:txBody>
      </p:sp>
      <p:pic>
        <p:nvPicPr>
          <p:cNvPr id="12" name="Imagen 11" descr="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760787CE-1C94-D4BA-01E2-59BA3DA22D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2938" y="3145086"/>
            <a:ext cx="1454737" cy="185640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EE82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6510570-8E4D-E7E8-7691-795658A74E7D}"/>
              </a:ext>
            </a:extLst>
          </p:cNvPr>
          <p:cNvSpPr txBox="1"/>
          <p:nvPr/>
        </p:nvSpPr>
        <p:spPr>
          <a:xfrm>
            <a:off x="247651" y="1510211"/>
            <a:ext cx="84201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E mafai ona tatou vaaia le Atua o faaalia o Ia lava o se toa o tietie i le solofanua; ua mafua ai ona gatete le lalolagi ma faatupuina ai le asu ma le afi mum</a:t>
            </a:r>
            <a:r>
              <a:rPr lang="en-US" b="1" dirty="0"/>
              <a:t>ū</a:t>
            </a:r>
            <a:r>
              <a:rPr lang="en" b="1" dirty="0"/>
              <a:t> i ona luga; faavaivaia le fili i lona siufofoga malosi; faaaogaina ‘au malolosi o le natura ma ana </a:t>
            </a:r>
            <a:r>
              <a:rPr lang="en-US" b="1" dirty="0"/>
              <a:t>ā</a:t>
            </a:r>
            <a:r>
              <a:rPr lang="en" b="1" dirty="0"/>
              <a:t> </a:t>
            </a:r>
            <a:r>
              <a:rPr lang="en-US" b="1" dirty="0"/>
              <a:t>ū</a:t>
            </a:r>
            <a:r>
              <a:rPr lang="en" b="1" dirty="0"/>
              <a:t>; ma laveaiina i latou o e alalaga atu ia te Ia (Salamo 18:7-18).</a:t>
            </a:r>
          </a:p>
        </p:txBody>
      </p:sp>
    </p:spTree>
    <p:extLst>
      <p:ext uri="{BB962C8B-B14F-4D97-AF65-F5344CB8AC3E}">
        <p14:creationId xmlns:p14="http://schemas.microsoft.com/office/powerpoint/2010/main" val="346598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ECD480B-178A-1381-49BE-752BBCB2214B}"/>
              </a:ext>
            </a:extLst>
          </p:cNvPr>
          <p:cNvSpPr txBox="1"/>
          <p:nvPr/>
        </p:nvSpPr>
        <p:spPr>
          <a:xfrm>
            <a:off x="2047875" y="2767280"/>
            <a:ext cx="8096250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7200" b="1" spc="300" dirty="0">
                <a:ln/>
                <a:solidFill>
                  <a:schemeClr val="accent3"/>
                </a:solidFill>
              </a:rPr>
              <a:t>FAAMASINOGA</a:t>
            </a:r>
          </a:p>
        </p:txBody>
      </p:sp>
    </p:spTree>
    <p:extLst>
      <p:ext uri="{BB962C8B-B14F-4D97-AF65-F5344CB8AC3E}">
        <p14:creationId xmlns:p14="http://schemas.microsoft.com/office/powerpoint/2010/main" val="427557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B7D70E2-ADD5-60C7-7C33-35364C53B5BB}"/>
              </a:ext>
            </a:extLst>
          </p:cNvPr>
          <p:cNvSpPr txBox="1"/>
          <p:nvPr/>
        </p:nvSpPr>
        <p:spPr>
          <a:xfrm>
            <a:off x="0" y="-76200"/>
            <a:ext cx="95345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FAAMASINOGA FAALE-LAGI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B0ED325-24B3-1AF1-E3D8-8792E4AB9A92}"/>
              </a:ext>
            </a:extLst>
          </p:cNvPr>
          <p:cNvSpPr txBox="1"/>
          <p:nvPr/>
        </p:nvSpPr>
        <p:spPr>
          <a:xfrm>
            <a:off x="206188" y="361347"/>
            <a:ext cx="9339594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Ona o le faasauāina o e ua puapuagatia, ma le feoi o e ua matitiva, ua fetalai mai ai IEOVA; ou te tula’i atu ai nei, ou te faasaogalemuina i latou i e ua ulufia atu ia tei latou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(Samoa 12:5)</a:t>
            </a:r>
            <a:endParaRPr lang="es-ES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8788044-3A47-5592-FF8C-E25B8B78F507}"/>
              </a:ext>
            </a:extLst>
          </p:cNvPr>
          <p:cNvSpPr txBox="1"/>
          <p:nvPr/>
        </p:nvSpPr>
        <p:spPr>
          <a:xfrm>
            <a:off x="4613564" y="1302633"/>
            <a:ext cx="7578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Ua faamanino mai e le Tusi Paia e le faatagaina e le Atua ni amioga le tonu. Pe afai ae alaga atu i le Atua le ua mativa poo le ua sauaina, e tula’i o Ia ma avatu ia tei latou le faamasinoga tonu (Salamo 12:5).</a:t>
            </a:r>
            <a:endParaRPr lang="en" sz="2000" b="1" dirty="0"/>
          </a:p>
        </p:txBody>
      </p:sp>
      <p:pic>
        <p:nvPicPr>
          <p:cNvPr id="4" name="Imagen 3" descr="Imagen que contiene tabla, sostener, pequeño, comida&#10;&#10;Descripción generada automáticamente">
            <a:extLst>
              <a:ext uri="{FF2B5EF4-FFF2-40B4-BE49-F238E27FC236}">
                <a16:creationId xmlns:a16="http://schemas.microsoft.com/office/drawing/2014/main" id="{EB40B221-05F2-03FB-EC43-1CA16CB86D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1424442"/>
            <a:ext cx="4166755" cy="2427194"/>
          </a:xfrm>
          <a:prstGeom prst="rect">
            <a:avLst/>
          </a:prstGeom>
          <a:ln w="88900" cap="sq" cmpd="thickThin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74140E5-54AA-FFD3-C48E-2E16BC128132}"/>
              </a:ext>
            </a:extLst>
          </p:cNvPr>
          <p:cNvSpPr txBox="1"/>
          <p:nvPr/>
        </p:nvSpPr>
        <p:spPr>
          <a:xfrm>
            <a:off x="206188" y="3909752"/>
            <a:ext cx="89007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uiga lea o le Atua i a’i latou o e matitiva, ua valaauina ai ia tatou lagonaina lea lava uiga e tasi, o le tatau lea ona tatou tausia faapea foi i latou. E tauia e Ieova i latou o e maua i lea lava uiga (Salamo 41:1-3)</a:t>
            </a:r>
            <a:endParaRPr lang="en" sz="2000" b="1" dirty="0"/>
          </a:p>
        </p:txBody>
      </p:sp>
      <p:pic>
        <p:nvPicPr>
          <p:cNvPr id="12" name="Imagen 11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C51039F8-93B7-8A1C-07E2-184FBDC33A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5818" y="4849091"/>
            <a:ext cx="2299854" cy="1899942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294FA1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Imagen 14" descr="Imagen que contiene edificio, exterior, persona, hombre&#10;&#10;Descripción generada automáticamente">
            <a:extLst>
              <a:ext uri="{FF2B5EF4-FFF2-40B4-BE49-F238E27FC236}">
                <a16:creationId xmlns:a16="http://schemas.microsoft.com/office/drawing/2014/main" id="{F4AFACAF-B3E7-1D9C-2B13-BF5221E539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1927" y="4117543"/>
            <a:ext cx="2453885" cy="26314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11B0E81-9DE9-E428-728C-C775D0621EF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0833" y="106999"/>
            <a:ext cx="2334979" cy="1069364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96C7DD1-9291-E98F-A9B4-8C95B9CBB7A9}"/>
              </a:ext>
            </a:extLst>
          </p:cNvPr>
          <p:cNvSpPr txBox="1"/>
          <p:nvPr/>
        </p:nvSpPr>
        <p:spPr>
          <a:xfrm>
            <a:off x="206188" y="4896125"/>
            <a:ext cx="66933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E tatau ona tatou tula’i e tetee atu i sauaga, aua lava le faalagolago i so tatou poto poo se tomai, a’o le poto ma le malosi mai le Atua. Ua na’o Ia e mafai ona faatinoina ma le tonu. O le a faamasinoina e le Atua faiga le tonu uma, atoa ma le faatamala i le fesoasoani atu i e o sau</a:t>
            </a:r>
            <a:r>
              <a:rPr lang="en-US" b="1" dirty="0"/>
              <a:t>ā</a:t>
            </a:r>
            <a:r>
              <a:rPr lang="en" b="1" dirty="0"/>
              <a:t>ina (Mataio 25:31-46).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BD6E6DF-EB6F-5876-6A87-B042E648C2F3}"/>
              </a:ext>
            </a:extLst>
          </p:cNvPr>
          <p:cNvSpPr txBox="1"/>
          <p:nvPr/>
        </p:nvSpPr>
        <p:spPr>
          <a:xfrm>
            <a:off x="4599709" y="2272145"/>
            <a:ext cx="759229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I</a:t>
            </a:r>
            <a:r>
              <a:rPr lang="en" b="1" dirty="0"/>
              <a:t>na ua ia lagona le vaivai ma le ma’i, ma o ana lava uo ua faalilolilo lo latou mananao ia oti o ia, ona alaga atu loa lea o Tavita i le Atua</a:t>
            </a:r>
            <a:br>
              <a:rPr lang="en" b="1" dirty="0"/>
            </a:br>
            <a:r>
              <a:rPr lang="en" b="1" dirty="0"/>
              <a:t>(Salamo 41:7-9). </a:t>
            </a:r>
            <a:r>
              <a:rPr lang="en-US" b="1" dirty="0"/>
              <a:t>U</a:t>
            </a:r>
            <a:r>
              <a:rPr lang="en" b="1" dirty="0"/>
              <a:t>a ta’uta’u atu lona lava le t</a:t>
            </a:r>
            <a:r>
              <a:rPr lang="en-US" b="1" dirty="0"/>
              <a:t>ā</a:t>
            </a:r>
            <a:r>
              <a:rPr lang="en" b="1" dirty="0"/>
              <a:t>ua, ma ua ia tuu atu lana mataupu i aao alofa mutimutivale o le Atua, ma le mautinoa o le a Ia faafofoga mai ia te ia (Salamo 41:4, 11-13).</a:t>
            </a:r>
          </a:p>
        </p:txBody>
      </p:sp>
    </p:spTree>
    <p:extLst>
      <p:ext uri="{BB962C8B-B14F-4D97-AF65-F5344CB8AC3E}">
        <p14:creationId xmlns:p14="http://schemas.microsoft.com/office/powerpoint/2010/main" val="339626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5B1772E-0613-2BFC-7FB7-1EAE5D81774B}"/>
              </a:ext>
            </a:extLst>
          </p:cNvPr>
          <p:cNvSpPr txBox="1"/>
          <p:nvPr/>
        </p:nvSpPr>
        <p:spPr>
          <a:xfrm>
            <a:off x="2066924" y="0"/>
            <a:ext cx="101250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3600" b="1" spc="300" dirty="0">
                <a:ln/>
                <a:solidFill>
                  <a:schemeClr val="accent4"/>
                </a:solidFill>
              </a:rPr>
              <a:t>FAAMASINOGA FAALE-TAGATA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DC0E97-4DD7-3D6F-F1FD-A0A28808816A}"/>
              </a:ext>
            </a:extLst>
          </p:cNvPr>
          <p:cNvSpPr txBox="1"/>
          <p:nvPr/>
        </p:nvSpPr>
        <p:spPr>
          <a:xfrm>
            <a:off x="1690256" y="568037"/>
            <a:ext cx="105017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 outou faamasinoina e ua vaivai ma e matuaoti: ia outou ta’uamiotonuina e ua puapuaga ma e matitiva</a:t>
            </a:r>
            <a:r>
              <a:rPr lang="en" b="1" dirty="0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 </a:t>
            </a:r>
            <a:r>
              <a:rPr lang="en" sz="1400" b="1" dirty="0">
                <a:solidFill>
                  <a:srgbClr val="E7CC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(Salamo 82:3)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C62C7C5-1AD4-5504-8204-479DE2850C32}"/>
              </a:ext>
            </a:extLst>
          </p:cNvPr>
          <p:cNvSpPr txBox="1"/>
          <p:nvPr/>
        </p:nvSpPr>
        <p:spPr>
          <a:xfrm>
            <a:off x="98611" y="1260764"/>
            <a:ext cx="8366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N</a:t>
            </a:r>
            <a:r>
              <a:rPr lang="en" b="1" dirty="0"/>
              <a:t>a tuuina atu e le Atua le tomai i taitai o le nuu e faamasino ai, a’o le tupu, o le faamasino sili lea o Isaraelu (Salamo 72:1-2). E tu le Atua i le faapotopotoga a le Atua; ma faamasino ia i luma o “atua” (Salamo 82:1).</a:t>
            </a:r>
          </a:p>
        </p:txBody>
      </p:sp>
      <p:pic>
        <p:nvPicPr>
          <p:cNvPr id="12" name="Imagen 11" descr="Imagen que contiene persona, tabla, interior, hombre&#10;&#10;Descripción generada automáticamente">
            <a:extLst>
              <a:ext uri="{FF2B5EF4-FFF2-40B4-BE49-F238E27FC236}">
                <a16:creationId xmlns:a16="http://schemas.microsoft.com/office/drawing/2014/main" id="{F9644A3B-C13D-7C78-F1F4-29F3626810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235" y="1285876"/>
            <a:ext cx="3388779" cy="2967470"/>
          </a:xfrm>
          <a:prstGeom prst="roundRect">
            <a:avLst>
              <a:gd name="adj" fmla="val 768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631E74D-5848-63E3-ABBC-EDB7DDDD086E}"/>
              </a:ext>
            </a:extLst>
          </p:cNvPr>
          <p:cNvSpPr txBox="1"/>
          <p:nvPr/>
        </p:nvSpPr>
        <p:spPr>
          <a:xfrm>
            <a:off x="6497782" y="4405746"/>
            <a:ext cx="554513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U</a:t>
            </a:r>
            <a:r>
              <a:rPr lang="en" b="1" dirty="0"/>
              <a:t>a faailoa mai e le Atua le auala e ao ai i le faamasinoga faale-tagata ona faia o le faamasinoga (Salamo 82:3-4). Pe afai ae latou te faia ma le tonu, e ta’ua i latou o “atalii o le Silisiliese” (Salamo 82:6). A leai, oi latou lava o le a i lalo ifo lea o le faamasinonga mamalu a le Atua (Salamo 82:7-8).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B3C21FF-F638-0428-87E5-ACA6B8A66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986" y="4059382"/>
            <a:ext cx="3693578" cy="26291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7CC9E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Imagen 16" descr="Un hombre con un traje de color negro&#10;&#10;Descripción generada automáticamente con confianza baja">
            <a:extLst>
              <a:ext uri="{FF2B5EF4-FFF2-40B4-BE49-F238E27FC236}">
                <a16:creationId xmlns:a16="http://schemas.microsoft.com/office/drawing/2014/main" id="{62A0703F-E42A-1F40-CBD2-F82A93944B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673" y="4045527"/>
            <a:ext cx="2272145" cy="2642957"/>
          </a:xfrm>
          <a:prstGeom prst="roundRect">
            <a:avLst>
              <a:gd name="adj" fmla="val 914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2" name="Imagen 21" descr="Imagen que contiene parado, oscuro, hombre, sostener&#10;&#10;Descripción generada automáticamente">
            <a:extLst>
              <a:ext uri="{FF2B5EF4-FFF2-40B4-BE49-F238E27FC236}">
                <a16:creationId xmlns:a16="http://schemas.microsoft.com/office/drawing/2014/main" id="{2DA5E613-F72D-5855-A2C8-E94975B27C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12" y="60797"/>
            <a:ext cx="1494661" cy="11619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9A61FA3-EEBB-8A27-E97A-547E104BD21F}"/>
              </a:ext>
            </a:extLst>
          </p:cNvPr>
          <p:cNvSpPr txBox="1"/>
          <p:nvPr/>
        </p:nvSpPr>
        <p:spPr>
          <a:xfrm>
            <a:off x="98609" y="3255818"/>
            <a:ext cx="79093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pule latou te mauaina mai, e mafai ai ona latou tali atu i le Atua mo le auala latou te faia ai le faamasinoga tonu (Salamo 82:2).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4ED2D43-7010-7C9D-BFDA-68641BA5D835}"/>
              </a:ext>
            </a:extLst>
          </p:cNvPr>
          <p:cNvSpPr txBox="1"/>
          <p:nvPr/>
        </p:nvSpPr>
        <p:spPr>
          <a:xfrm>
            <a:off x="98608" y="2230582"/>
            <a:ext cx="84357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lenei ta’utinoga e sili atu i tagata o le Atua. Oi latou uma o e o loo i ai le tomai e faamasino ai, ia faia e ala i le pule faale-lagi, e tusa lava pe latou te le iloaina (Ioane 19:10-11; Roma 13:1). </a:t>
            </a:r>
          </a:p>
        </p:txBody>
      </p:sp>
    </p:spTree>
    <p:extLst>
      <p:ext uri="{BB962C8B-B14F-4D97-AF65-F5344CB8AC3E}">
        <p14:creationId xmlns:p14="http://schemas.microsoft.com/office/powerpoint/2010/main" val="364835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7D89299-46C5-AAA2-DB37-E70A3D2A2644}"/>
              </a:ext>
            </a:extLst>
          </p:cNvPr>
          <p:cNvSpPr txBox="1"/>
          <p:nvPr/>
        </p:nvSpPr>
        <p:spPr>
          <a:xfrm>
            <a:off x="2047875" y="2767280"/>
            <a:ext cx="8105775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8000" b="1">
                <a:ln/>
                <a:solidFill>
                  <a:schemeClr val="accent3"/>
                </a:solidFill>
              </a:defRPr>
            </a:lvl1pPr>
          </a:lstStyle>
          <a:p>
            <a:r>
              <a:rPr lang="en-US" sz="4800" spc="300" dirty="0">
                <a:solidFill>
                  <a:schemeClr val="accent5">
                    <a:lumMod val="75000"/>
                  </a:schemeClr>
                </a:solidFill>
              </a:rPr>
              <a:t>O</a:t>
            </a:r>
            <a:r>
              <a:rPr lang="en" sz="4800" spc="300" dirty="0">
                <a:solidFill>
                  <a:schemeClr val="accent5">
                    <a:lumMod val="75000"/>
                  </a:schemeClr>
                </a:solidFill>
              </a:rPr>
              <a:t> LE TOFOTOFOGA</a:t>
            </a:r>
          </a:p>
        </p:txBody>
      </p:sp>
    </p:spTree>
    <p:extLst>
      <p:ext uri="{BB962C8B-B14F-4D97-AF65-F5344CB8AC3E}">
        <p14:creationId xmlns:p14="http://schemas.microsoft.com/office/powerpoint/2010/main" val="183015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EE9EF62-6552-ED14-B6D4-ADDAB49E0D2B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spc="30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 LE TO’ASA FAALE-LAGI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83EE01B-734A-7AC1-4DB8-9D16C8B7C56D}"/>
              </a:ext>
            </a:extLst>
          </p:cNvPr>
          <p:cNvSpPr txBox="1"/>
          <p:nvPr/>
        </p:nvSpPr>
        <p:spPr>
          <a:xfrm>
            <a:off x="0" y="584775"/>
            <a:ext cx="121508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 sasaaina atu Lou to’asa i a’i latou; ia oo atu lava ia te’i latou Lou toatama’i e matuā tele.</a:t>
            </a:r>
            <a:r>
              <a:rPr lang="en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(Sal. 69:24)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CAEC78-421D-BAC4-7F53-693653843F3F}"/>
              </a:ext>
            </a:extLst>
          </p:cNvPr>
          <p:cNvSpPr txBox="1"/>
          <p:nvPr/>
        </p:nvSpPr>
        <p:spPr>
          <a:xfrm>
            <a:off x="5750047" y="1035854"/>
            <a:ext cx="6280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E mafai faapefea ona o gatasi i tatou ma upu o le Salamo137:9 – “Amuia le tago i au tama meamea, ma palasi ia te’i latou i le papa” – ma le talosaga a Iesu ia alofa atu e oo lava i o tatou fili?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15C7F5-9B58-E98A-0F3B-3A872DBCF9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924" y="1088102"/>
            <a:ext cx="5476875" cy="3426090"/>
          </a:xfrm>
          <a:prstGeom prst="snip2DiagRect">
            <a:avLst>
              <a:gd name="adj1" fmla="val 10287"/>
              <a:gd name="adj2" fmla="val 10829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386D89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Imagen que contiene tabla, hombre, vistiendo, pequeño&#10;&#10;Descripción generada automáticamente">
            <a:extLst>
              <a:ext uri="{FF2B5EF4-FFF2-40B4-BE49-F238E27FC236}">
                <a16:creationId xmlns:a16="http://schemas.microsoft.com/office/drawing/2014/main" id="{5E5F2BE6-FB75-946B-A9A0-FA92C99566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4" y="4648187"/>
            <a:ext cx="2390774" cy="2020012"/>
          </a:xfrm>
          <a:prstGeom prst="snip2DiagRect">
            <a:avLst>
              <a:gd name="adj1" fmla="val 1697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E7DE7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de la pantalla de un video juego&#10;&#10;Descripción generada automáticamente con confianza media">
            <a:extLst>
              <a:ext uri="{FF2B5EF4-FFF2-40B4-BE49-F238E27FC236}">
                <a16:creationId xmlns:a16="http://schemas.microsoft.com/office/drawing/2014/main" id="{4DC7F4BC-77F7-B526-A7CC-381BA35A45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6999" y="4648200"/>
            <a:ext cx="2971799" cy="2019999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4A4E3BB-55D8-9AD5-8B18-AF0BA1D87D7B}"/>
              </a:ext>
            </a:extLst>
          </p:cNvPr>
          <p:cNvSpPr txBox="1"/>
          <p:nvPr/>
        </p:nvSpPr>
        <p:spPr>
          <a:xfrm>
            <a:off x="5791199" y="5001492"/>
            <a:ext cx="62388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 se musumusuga ua tu’ua ai nei upu ina ia mafai ona manino la tatou vaai, o le lelei ma le leaga e le mafai ona manatu mamā i ai. Ua i ai le taui o le leaga, ma le to’asa o le Atua e na o le pau lea o le auala e tafiesea ai. 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D67C346-A172-B4C0-49BD-154F8BDCC850}"/>
              </a:ext>
            </a:extLst>
          </p:cNvPr>
          <p:cNvSpPr txBox="1"/>
          <p:nvPr/>
        </p:nvSpPr>
        <p:spPr>
          <a:xfrm>
            <a:off x="5750049" y="3463636"/>
            <a:ext cx="628002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Peita’i, e leai lava se mafaufau o le faisalamo ia taui ma sui ia te ia lava. Tuu pea o ia galuega i le Atua, au</a:t>
            </a:r>
            <a:r>
              <a:rPr lang="en-US" b="1" dirty="0"/>
              <a:t>ā</a:t>
            </a:r>
            <a:r>
              <a:rPr lang="en" b="1" dirty="0"/>
              <a:t> ua na’o le Atua lava e mafai ona faia o le faamasinoga moni, ma tuuina atu i tagata lo latou taui e fetaui lelei ma a latou amioga.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5145DC9-5855-6754-F7AE-78F451E982E0}"/>
              </a:ext>
            </a:extLst>
          </p:cNvPr>
          <p:cNvSpPr txBox="1"/>
          <p:nvPr/>
        </p:nvSpPr>
        <p:spPr>
          <a:xfrm>
            <a:off x="5750049" y="2258291"/>
            <a:ext cx="62800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salamo o loo ole atu ai mo le Atua ia taui ma sui ma ia sasaa atu Lona to’asa i luga o tagata e saua ma l</a:t>
            </a:r>
            <a:r>
              <a:rPr lang="en-US" b="1" dirty="0"/>
              <a:t>ē</a:t>
            </a:r>
            <a:r>
              <a:rPr lang="en" b="1" dirty="0"/>
              <a:t> mautonu. </a:t>
            </a:r>
            <a:r>
              <a:rPr lang="en-US" b="1" dirty="0"/>
              <a:t>A</a:t>
            </a:r>
            <a:r>
              <a:rPr lang="en" b="1" dirty="0"/>
              <a:t>emaise lava pe a tatou mafaufau i lo tatou lava ita ma o tatou lava auala e taui ma sui ai.</a:t>
            </a:r>
          </a:p>
        </p:txBody>
      </p:sp>
    </p:spTree>
    <p:extLst>
      <p:ext uri="{BB962C8B-B14F-4D97-AF65-F5344CB8AC3E}">
        <p14:creationId xmlns:p14="http://schemas.microsoft.com/office/powerpoint/2010/main" val="286893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002060"/>
      </a:accent1>
      <a:accent2>
        <a:srgbClr val="A6B727"/>
      </a:accent2>
      <a:accent3>
        <a:srgbClr val="7030A0"/>
      </a:accent3>
      <a:accent4>
        <a:srgbClr val="33CCCC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5716</TotalTime>
  <Words>1723</Words>
  <Application>Microsoft Office PowerPoint</Application>
  <PresentationFormat>Panorámica</PresentationFormat>
  <Paragraphs>49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Calibri</vt:lpstr>
      <vt:lpstr>Constantia</vt:lpstr>
      <vt:lpstr>Comic Sans MS</vt:lpstr>
      <vt:lpstr>Aptos</vt:lpstr>
      <vt:lpstr>Arial</vt:lpstr>
      <vt:lpstr>Calibri Light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113</cp:revision>
  <dcterms:created xsi:type="dcterms:W3CDTF">2024-01-21T15:46:05Z</dcterms:created>
  <dcterms:modified xsi:type="dcterms:W3CDTF">2024-02-02T18:12:00Z</dcterms:modified>
</cp:coreProperties>
</file>