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4" r:id="rId4"/>
    <p:sldId id="257" r:id="rId5"/>
    <p:sldId id="258" r:id="rId6"/>
    <p:sldId id="259" r:id="rId7"/>
    <p:sldId id="309" r:id="rId8"/>
    <p:sldId id="263" r:id="rId9"/>
    <p:sldId id="261" r:id="rId10"/>
    <p:sldId id="310" r:id="rId11"/>
    <p:sldId id="305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353"/>
    <a:srgbClr val="FAC6CF"/>
    <a:srgbClr val="4190A1"/>
    <a:srgbClr val="3C690F"/>
    <a:srgbClr val="DE8400"/>
    <a:srgbClr val="FF9900"/>
    <a:srgbClr val="CC00CC"/>
    <a:srgbClr val="D1CC00"/>
    <a:srgbClr val="A60E26"/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84" y="15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#1" loCatId="list" qsTypeId="urn:microsoft.com/office/officeart/2005/8/quickstyle/3d2#1" qsCatId="3D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Aft>
              <a:spcPts val="0"/>
            </a:spcAft>
            <a:buNone/>
          </a:pPr>
          <a:r>
            <a:rPr lang="en" sz="1800" b="1" dirty="0"/>
            <a:t>I Meripa, na tofotofo ai Isaraelu i le Atua: “au</a:t>
          </a:r>
          <a:r>
            <a:rPr lang="en-US" sz="1800" b="1" dirty="0"/>
            <a:t>ā</a:t>
          </a:r>
          <a:r>
            <a:rPr lang="en" sz="1800" b="1" dirty="0"/>
            <a:t> na latou tofotofo ia Ieova, ua faapea atu, Ua i a’i tatou ea Ieova, pe leai?” (Esoto 17:7). Peitai, i le silafaga a  Ieova, o Ia lava na tofotofoina Isaraelu (Salamo 81:7).</a:t>
          </a:r>
          <a:endParaRPr lang="es-ES" sz="1800" dirty="0"/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A3599F72-1CD6-4931-80FC-C943D05C9CCD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en" sz="1800" b="1" dirty="0"/>
            <a:t>E le’i faamanuiaina Isaraelu i lea tofotofoga, aua sa tumau pea le loto maaa i lona fouvale, o lea e tatau ai ona faasalaina (Salamo 95:8-11). I ia mea uma, ae na avatu lava i ai e le Atua le vai sa latou ole atu ai (Esoto 17:5-6).</a:t>
          </a:r>
          <a:endParaRPr lang="es-ES" sz="1800" dirty="0"/>
        </a:p>
      </dgm:t>
    </dgm:pt>
    <dgm:pt modelId="{62269115-DE1E-4FFC-85D4-568E86F6C2FE}" type="parTrans" cxnId="{58E5EDBF-3131-414B-B666-7D7084C0E78B}">
      <dgm:prSet/>
      <dgm:spPr/>
      <dgm:t>
        <a:bodyPr/>
        <a:lstStyle/>
        <a:p>
          <a:endParaRPr lang="es-ES"/>
        </a:p>
      </dgm:t>
    </dgm:pt>
    <dgm:pt modelId="{AF414E8C-6C93-47AA-A188-1356A141CECB}" type="sibTrans" cxnId="{58E5EDBF-3131-414B-B666-7D7084C0E78B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en-US" sz="1800" b="1" dirty="0"/>
            <a:t>A</a:t>
          </a:r>
          <a:r>
            <a:rPr lang="en" sz="1800" b="1" dirty="0"/>
            <a:t>e pe ana fai ae popoto, seman</a:t>
          </a:r>
          <a:r>
            <a:rPr lang="en-US" sz="1800" b="1" dirty="0"/>
            <a:t>ū</a:t>
          </a:r>
          <a:r>
            <a:rPr lang="en" sz="1800" b="1" dirty="0"/>
            <a:t> e faamanuiaina le tofotofoina oi latou. Ona, mafai ai lea e le Atua ona faia o mea ofoofogia mo i latou (Salamo 81:13-16).</a:t>
          </a:r>
          <a:endParaRPr lang="es-ES" sz="18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366" custLinFactNeighborY="10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#1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1" destOrd="0" parTransId="{F292990F-2E47-481A-A2B5-377944E3440C}" sibTransId="{B4C921DE-9E91-41A8-8F94-A19AFDC98CB6}"/>
    <dgm:cxn modelId="{CC25948F-61BF-48A1-AC6C-6392EE7D4229}" type="presOf" srcId="{A3599F72-1CD6-4931-80FC-C943D05C9CCD}" destId="{1229C335-A708-4A82-B9CE-24F2E7C1F6E6}" srcOrd="0" destOrd="1" presId="urn:microsoft.com/office/officeart/2005/8/layout/pList2#1"/>
    <dgm:cxn modelId="{053BEDB5-E35C-4F30-880B-35A483EBDFDC}" type="presOf" srcId="{F9EC817B-9A95-4BD2-9BD3-AE18CCCDD14B}" destId="{4CE830F3-5BBB-4729-841F-6CB610102729}" srcOrd="0" destOrd="0" presId="urn:microsoft.com/office/officeart/2005/8/layout/pList2#1"/>
    <dgm:cxn modelId="{1E19E3B7-4605-4C56-A741-E70FB603591C}" type="presOf" srcId="{5BA179E0-6310-4A88-8481-14B55DF1ED49}" destId="{1229C335-A708-4A82-B9CE-24F2E7C1F6E6}" srcOrd="0" destOrd="2" presId="urn:microsoft.com/office/officeart/2005/8/layout/pList2#1"/>
    <dgm:cxn modelId="{58E5EDBF-3131-414B-B666-7D7084C0E78B}" srcId="{660460E7-A8E5-4ED7-947A-17746B6442DB}" destId="{A3599F72-1CD6-4931-80FC-C943D05C9CCD}" srcOrd="0" destOrd="0" parTransId="{62269115-DE1E-4FFC-85D4-568E86F6C2FE}" sibTransId="{AF414E8C-6C93-47AA-A188-1356A141CECB}"/>
    <dgm:cxn modelId="{07060AF2-32E4-46EC-A2D7-994E830D239E}" type="presParOf" srcId="{4CE830F3-5BBB-4729-841F-6CB610102729}" destId="{CE9AF04C-F682-4525-8D29-3C9C7A9AAD10}" srcOrd="0" destOrd="0" presId="urn:microsoft.com/office/officeart/2005/8/layout/pList2#1"/>
    <dgm:cxn modelId="{7F93B286-D204-4D7C-8EAC-3F29340384AA}" type="presParOf" srcId="{4CE830F3-5BBB-4729-841F-6CB610102729}" destId="{F9A7CF65-4129-429B-9997-42FD3F07DD42}" srcOrd="1" destOrd="0" presId="urn:microsoft.com/office/officeart/2005/8/layout/pList2#1"/>
    <dgm:cxn modelId="{814AB5E4-022A-4D19-85ED-148921B48E52}" type="presParOf" srcId="{F9A7CF65-4129-429B-9997-42FD3F07DD42}" destId="{A48DC8C4-968C-4433-94A4-DB284F9E0FB6}" srcOrd="0" destOrd="0" presId="urn:microsoft.com/office/officeart/2005/8/layout/pList2#1"/>
    <dgm:cxn modelId="{79C3F911-2413-4857-86A5-3B214ABBD737}" type="presParOf" srcId="{A48DC8C4-968C-4433-94A4-DB284F9E0FB6}" destId="{1229C335-A708-4A82-B9CE-24F2E7C1F6E6}" srcOrd="0" destOrd="0" presId="urn:microsoft.com/office/officeart/2005/8/layout/pList2#1"/>
    <dgm:cxn modelId="{596FE360-917C-4B08-841E-CC2363E87C73}" type="presParOf" srcId="{A48DC8C4-968C-4433-94A4-DB284F9E0FB6}" destId="{EF92F2F5-40DA-4B7C-B26F-9ECAD9DA8C60}" srcOrd="1" destOrd="0" presId="urn:microsoft.com/office/officeart/2005/8/layout/pList2#1"/>
    <dgm:cxn modelId="{2F7FE077-DC15-4F6B-AC39-B03625438140}" type="presParOf" srcId="{A48DC8C4-968C-4433-94A4-DB284F9E0FB6}" destId="{385852B7-0A15-4A18-BD63-1D98DB3B09E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#2" loCatId="list" qsTypeId="urn:microsoft.com/office/officeart/2005/8/quickstyle/3d2#2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Bef>
              <a:spcPts val="0"/>
            </a:spcBef>
            <a:spcAft>
              <a:spcPts val="1200"/>
            </a:spcAft>
            <a:buNone/>
          </a:pPr>
          <a:r>
            <a:rPr lang="en-US" sz="1800" b="1" dirty="0"/>
            <a:t>S</a:t>
          </a:r>
          <a:r>
            <a:rPr lang="en" sz="1800" b="1" dirty="0"/>
            <a:t>a faafalepuipuiina Iosefa ma noatia i uamea, sa agaleagaina ma puapuagatia. </a:t>
          </a:r>
          <a:r>
            <a:rPr lang="en-US" sz="1800" b="1" dirty="0"/>
            <a:t>A</a:t>
          </a:r>
          <a:r>
            <a:rPr lang="en" sz="1800" b="1" dirty="0"/>
            <a:t>e na ia faia se filifiliga poto: ia auauna atu i le Atua e tusa lava poo le a le tulaga o loo i ai (Salamo 105:16-18; Kenese 39:7-9).</a:t>
          </a:r>
        </a:p>
        <a:p>
          <a:pPr>
            <a:spcBef>
              <a:spcPts val="0"/>
            </a:spcBef>
            <a:spcAft>
              <a:spcPts val="1200"/>
            </a:spcAft>
          </a:pPr>
          <a:r>
            <a:rPr lang="en" sz="1800" b="1" dirty="0"/>
            <a:t>O le taimi lava na ia manumalo ai i tofotofoga, na faaeaina ai o ia e le Atua (Salamo 105:19-21). Sa matu</a:t>
          </a:r>
          <a:r>
            <a:rPr lang="en-US" sz="1800" b="1" dirty="0"/>
            <a:t>ā</a:t>
          </a:r>
          <a:r>
            <a:rPr lang="en" sz="1800" b="1" dirty="0"/>
            <a:t> iloga lava lona atamai, na tofia ai o ia e Farao ina ia a’oa’o atu i ana toeaiina lea lava poto na ia maua mai i le Atua (Salamo 105:22). E ala ia Iosefa, na tuuina atu ai e le Atua ia ola aiga uma o Isaraelu (Salamo 105:23).</a:t>
          </a:r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Bef>
              <a:spcPts val="0"/>
            </a:spcBef>
            <a:spcAft>
              <a:spcPts val="1200"/>
            </a:spcAft>
            <a:buNone/>
          </a:pPr>
          <a:endParaRPr lang="es-ES" sz="18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647" custLinFactNeighborY="11959"/>
      <dgm:spPr>
        <a:xfrm>
          <a:off x="177076" y="590545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#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0" destOrd="0" parTransId="{F292990F-2E47-481A-A2B5-377944E3440C}" sibTransId="{B4C921DE-9E91-41A8-8F94-A19AFDC98CB6}"/>
    <dgm:cxn modelId="{053BEDB5-E35C-4F30-880B-35A483EBDFDC}" type="presOf" srcId="{F9EC817B-9A95-4BD2-9BD3-AE18CCCDD14B}" destId="{4CE830F3-5BBB-4729-841F-6CB610102729}" srcOrd="0" destOrd="0" presId="urn:microsoft.com/office/officeart/2005/8/layout/pList2#2"/>
    <dgm:cxn modelId="{1E19E3B7-4605-4C56-A741-E70FB603591C}" type="presOf" srcId="{5BA179E0-6310-4A88-8481-14B55DF1ED49}" destId="{1229C335-A708-4A82-B9CE-24F2E7C1F6E6}" srcOrd="0" destOrd="1" presId="urn:microsoft.com/office/officeart/2005/8/layout/pList2#2"/>
    <dgm:cxn modelId="{07060AF2-32E4-46EC-A2D7-994E830D239E}" type="presParOf" srcId="{4CE830F3-5BBB-4729-841F-6CB610102729}" destId="{CE9AF04C-F682-4525-8D29-3C9C7A9AAD10}" srcOrd="0" destOrd="0" presId="urn:microsoft.com/office/officeart/2005/8/layout/pList2#2"/>
    <dgm:cxn modelId="{7F93B286-D204-4D7C-8EAC-3F29340384AA}" type="presParOf" srcId="{4CE830F3-5BBB-4729-841F-6CB610102729}" destId="{F9A7CF65-4129-429B-9997-42FD3F07DD42}" srcOrd="1" destOrd="0" presId="urn:microsoft.com/office/officeart/2005/8/layout/pList2#2"/>
    <dgm:cxn modelId="{814AB5E4-022A-4D19-85ED-148921B48E52}" type="presParOf" srcId="{F9A7CF65-4129-429B-9997-42FD3F07DD42}" destId="{A48DC8C4-968C-4433-94A4-DB284F9E0FB6}" srcOrd="0" destOrd="0" presId="urn:microsoft.com/office/officeart/2005/8/layout/pList2#2"/>
    <dgm:cxn modelId="{79C3F911-2413-4857-86A5-3B214ABBD737}" type="presParOf" srcId="{A48DC8C4-968C-4433-94A4-DB284F9E0FB6}" destId="{1229C335-A708-4A82-B9CE-24F2E7C1F6E6}" srcOrd="0" destOrd="0" presId="urn:microsoft.com/office/officeart/2005/8/layout/pList2#2"/>
    <dgm:cxn modelId="{596FE360-917C-4B08-841E-CC2363E87C73}" type="presParOf" srcId="{A48DC8C4-968C-4433-94A4-DB284F9E0FB6}" destId="{EF92F2F5-40DA-4B7C-B26F-9ECAD9DA8C60}" srcOrd="1" destOrd="0" presId="urn:microsoft.com/office/officeart/2005/8/layout/pList2#2"/>
    <dgm:cxn modelId="{2F7FE077-DC15-4F6B-AC39-B03625438140}" type="presParOf" srcId="{A48DC8C4-968C-4433-94A4-DB284F9E0FB6}" destId="{385852B7-0A15-4A18-BD63-1D98DB3B09E2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14FB5-DE21-4673-977C-319C42C31C42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A9FCB1B-8172-48D9-B2FF-BEB6715F251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O le faalagolago atu o le loto i le leaga</a:t>
          </a:r>
        </a:p>
      </dgm:t>
    </dgm:pt>
    <dgm:pt modelId="{B788F450-E4CC-4B7B-A836-3EFAB73EB94E}" type="par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1E8E31EA-7A4A-46B3-85B6-8552EA82FC5D}" type="sib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625B6412-F406-406A-9F6B-19DF64D7E3F8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“Aua nei uai atu lo’u loto i se mea leaga.”</a:t>
          </a:r>
        </a:p>
      </dgm:t>
    </dgm:pt>
    <dgm:pt modelId="{3C766108-F10D-44D8-A976-2A1CA6BA0727}" type="par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513E0232-FF7D-4D8B-BC2E-D209E95164F7}" type="sib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03F3D639-9C99-46AC-94C1-71EA365ECB29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O le faia e le tagata o le agasala</a:t>
          </a:r>
        </a:p>
      </dgm:t>
    </dgm:pt>
    <dgm:pt modelId="{822BF95E-42E4-4857-8F76-20EC65B62CF9}" type="par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1B8C5658-ED0F-42C9-BCC5-F87ACEB5F847}" type="sib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450CA1AC-C136-4B53-8056-1CEA13FD3A35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" sz="800" b="1" dirty="0"/>
        </a:p>
        <a:p>
          <a:r>
            <a:rPr lang="en" sz="2000" b="1" dirty="0"/>
            <a:t>“e fai le amioletonu faatasi ma e faia le amioleaga”</a:t>
          </a:r>
        </a:p>
      </dgm:t>
    </dgm:pt>
    <dgm:pt modelId="{7BC405A3-892F-4444-AAE7-74D98DE720DD}" type="par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2F31D001-95EA-4094-85EA-81DDB33230A2}" type="sib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4023AA9E-E079-4D9D-AF38-32AAC173151C}">
      <dgm:prSet phldrT="[Texto]"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fiafia o ia i le leaga</a:t>
          </a:r>
        </a:p>
      </dgm:t>
    </dgm:pt>
    <dgm:pt modelId="{25FBFE1F-C2A3-45C6-A2ED-B203CB075A37}" type="par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FB3E2F87-7F58-4C88-8901-A6CCD63DFDD9}" type="sib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BD4A83B0-D558-48BF-99FF-19434DD230B0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“ma ia aua nei ou ‘ai i a latou mea-ai suamalie”</a:t>
          </a:r>
        </a:p>
      </dgm:t>
    </dgm:pt>
    <dgm:pt modelId="{F2692D16-5FAD-4713-859C-581902E8A247}" type="par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8E0EBA00-ED56-487E-8661-FE968D6C8F2E}" type="sib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720519B4-6DDF-4532-8CF9-9FDABFAE5733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“Amuia le tagata e le savali i fautuaga a le tagata amioleaga.”</a:t>
          </a:r>
        </a:p>
      </dgm:t>
    </dgm:pt>
    <dgm:pt modelId="{019C13FC-A8E6-4EA1-8529-ACE81775EFDC}" type="par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7D330729-657E-4D2A-93EA-8FF0FCFACB92}" type="sib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526F8097-AC5D-4F3A-BE65-E058569B8267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“e lei i ai foi o ia i le ala o e agasala”</a:t>
          </a:r>
        </a:p>
      </dgm:t>
    </dgm:pt>
    <dgm:pt modelId="{B69AB010-1DB5-4D2C-957F-B6964D0CF65F}" type="par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0AFA9EAC-5264-423E-8D40-1E1228E67A27}" type="sib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1ADE32F3-8F0E-4BE9-A415-2B888770B695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“E le nofo foi o ia i le nofoa o e tauemu.”</a:t>
          </a:r>
        </a:p>
      </dgm:t>
    </dgm:pt>
    <dgm:pt modelId="{E3B6EE29-6A96-4FCB-BA5A-D9109A3D9670}" type="par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71D2B535-930F-4D97-9182-B236BA9CD37B}" type="sib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101B6C2F-9F80-42AF-BE3D-7D66E3665698}" type="pres">
      <dgm:prSet presAssocID="{08C14FB5-DE21-4673-977C-319C42C31C4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4EF0830-D324-4DC7-9870-983C9DCAA18A}" type="pres">
      <dgm:prSet presAssocID="{5A9FCB1B-8172-48D9-B2FF-BEB6715F251C}" presName="parentText1" presStyleLbl="node1" presStyleIdx="0" presStyleCnt="3" custScaleX="100580" custLinFactNeighborX="1508" custLinFactNeighborY="-1689">
        <dgm:presLayoutVars>
          <dgm:chMax/>
          <dgm:chPref val="3"/>
          <dgm:bulletEnabled val="1"/>
        </dgm:presLayoutVars>
      </dgm:prSet>
      <dgm:spPr/>
    </dgm:pt>
    <dgm:pt modelId="{2AD6179C-97A9-4A75-96F7-1FD3A90DAF71}" type="pres">
      <dgm:prSet presAssocID="{5A9FCB1B-8172-48D9-B2FF-BEB6715F251C}" presName="childText1" presStyleLbl="solidAlignAcc1" presStyleIdx="0" presStyleCnt="3" custScaleY="126997" custLinFactNeighborX="1254" custLinFactNeighborY="10505">
        <dgm:presLayoutVars>
          <dgm:chMax val="0"/>
          <dgm:chPref val="0"/>
          <dgm:bulletEnabled val="1"/>
        </dgm:presLayoutVars>
      </dgm:prSet>
      <dgm:spPr/>
    </dgm:pt>
    <dgm:pt modelId="{47380ABB-5A54-4FC1-AA86-BD0AA815744E}" type="pres">
      <dgm:prSet presAssocID="{03F3D639-9C99-46AC-94C1-71EA365ECB29}" presName="parentText2" presStyleLbl="node1" presStyleIdx="1" presStyleCnt="3" custScaleX="104988" custLinFactNeighborY="-2751">
        <dgm:presLayoutVars>
          <dgm:chMax/>
          <dgm:chPref val="3"/>
          <dgm:bulletEnabled val="1"/>
        </dgm:presLayoutVars>
      </dgm:prSet>
      <dgm:spPr/>
    </dgm:pt>
    <dgm:pt modelId="{333849A9-85B3-45A3-9C3B-121483F10481}" type="pres">
      <dgm:prSet presAssocID="{03F3D639-9C99-46AC-94C1-71EA365ECB29}" presName="childText2" presStyleLbl="solidAlignAcc1" presStyleIdx="1" presStyleCnt="3" custScaleY="114345" custLinFactNeighborX="2508" custLinFactNeighborY="4847">
        <dgm:presLayoutVars>
          <dgm:chMax val="0"/>
          <dgm:chPref val="0"/>
          <dgm:bulletEnabled val="1"/>
        </dgm:presLayoutVars>
      </dgm:prSet>
      <dgm:spPr/>
    </dgm:pt>
    <dgm:pt modelId="{A1EFEAA4-57E4-4F2F-B028-43E07D1A6DB6}" type="pres">
      <dgm:prSet presAssocID="{4023AA9E-E079-4D9D-AF38-32AAC173151C}" presName="parentText3" presStyleLbl="node1" presStyleIdx="2" presStyleCnt="3" custScaleX="106642" custLinFactNeighborX="1675" custLinFactNeighborY="-2751">
        <dgm:presLayoutVars>
          <dgm:chMax/>
          <dgm:chPref val="3"/>
          <dgm:bulletEnabled val="1"/>
        </dgm:presLayoutVars>
      </dgm:prSet>
      <dgm:spPr/>
    </dgm:pt>
    <dgm:pt modelId="{69A1BC3A-0AA4-40E7-A3EA-8479317ADD6A}" type="pres">
      <dgm:prSet presAssocID="{4023AA9E-E079-4D9D-AF38-32AAC173151C}" presName="childText3" presStyleLbl="solidAlignAcc1" presStyleIdx="2" presStyleCnt="3" custLinFactNeighborX="3762" custLinFactNeighborY="-2381">
        <dgm:presLayoutVars>
          <dgm:chMax val="0"/>
          <dgm:chPref val="0"/>
          <dgm:bulletEnabled val="1"/>
        </dgm:presLayoutVars>
      </dgm:prSet>
      <dgm:spPr/>
    </dgm:pt>
  </dgm:ptLst>
  <dgm:cxnLst>
    <dgm:cxn modelId="{85155B14-918B-47BB-8320-9D9A0287DADF}" type="presOf" srcId="{BD4A83B0-D558-48BF-99FF-19434DD230B0}" destId="{69A1BC3A-0AA4-40E7-A3EA-8479317ADD6A}" srcOrd="0" destOrd="0" presId="urn:microsoft.com/office/officeart/2009/3/layout/IncreasingArrowsProcess"/>
    <dgm:cxn modelId="{89E49715-8D46-41BB-96E3-A8873C20F1BC}" type="presOf" srcId="{08C14FB5-DE21-4673-977C-319C42C31C42}" destId="{101B6C2F-9F80-42AF-BE3D-7D66E3665698}" srcOrd="0" destOrd="0" presId="urn:microsoft.com/office/officeart/2009/3/layout/IncreasingArrowsProcess"/>
    <dgm:cxn modelId="{CE227F23-9E44-412E-9617-16D16959CE5A}" srcId="{5A9FCB1B-8172-48D9-B2FF-BEB6715F251C}" destId="{720519B4-6DDF-4532-8CF9-9FDABFAE5733}" srcOrd="1" destOrd="0" parTransId="{019C13FC-A8E6-4EA1-8529-ACE81775EFDC}" sibTransId="{7D330729-657E-4D2A-93EA-8FF0FCFACB92}"/>
    <dgm:cxn modelId="{D4BEF123-8CA3-44CC-82E6-CC35F59C4236}" type="presOf" srcId="{526F8097-AC5D-4F3A-BE65-E058569B8267}" destId="{333849A9-85B3-45A3-9C3B-121483F10481}" srcOrd="0" destOrd="1" presId="urn:microsoft.com/office/officeart/2009/3/layout/IncreasingArrowsProcess"/>
    <dgm:cxn modelId="{D3BF773E-D5BD-4EE8-A896-72D41710C56B}" type="presOf" srcId="{4023AA9E-E079-4D9D-AF38-32AAC173151C}" destId="{A1EFEAA4-57E4-4F2F-B028-43E07D1A6DB6}" srcOrd="0" destOrd="0" presId="urn:microsoft.com/office/officeart/2009/3/layout/IncreasingArrowsProcess"/>
    <dgm:cxn modelId="{722B8D5C-301D-49AF-8C0E-0FB8E165DCF7}" type="presOf" srcId="{03F3D639-9C99-46AC-94C1-71EA365ECB29}" destId="{47380ABB-5A54-4FC1-AA86-BD0AA815744E}" srcOrd="0" destOrd="0" presId="urn:microsoft.com/office/officeart/2009/3/layout/IncreasingArrowsProcess"/>
    <dgm:cxn modelId="{19021A42-14F9-47B9-91EE-B0F622B056D8}" type="presOf" srcId="{720519B4-6DDF-4532-8CF9-9FDABFAE5733}" destId="{2AD6179C-97A9-4A75-96F7-1FD3A90DAF71}" srcOrd="0" destOrd="1" presId="urn:microsoft.com/office/officeart/2009/3/layout/IncreasingArrowsProcess"/>
    <dgm:cxn modelId="{E6AA1166-036C-4EF0-A85E-92CCAE929B13}" srcId="{08C14FB5-DE21-4673-977C-319C42C31C42}" destId="{4023AA9E-E079-4D9D-AF38-32AAC173151C}" srcOrd="2" destOrd="0" parTransId="{25FBFE1F-C2A3-45C6-A2ED-B203CB075A37}" sibTransId="{FB3E2F87-7F58-4C88-8901-A6CCD63DFDD9}"/>
    <dgm:cxn modelId="{54E98F4E-B8F0-42CB-8432-B62AF59E1055}" type="presOf" srcId="{5A9FCB1B-8172-48D9-B2FF-BEB6715F251C}" destId="{E4EF0830-D324-4DC7-9870-983C9DCAA18A}" srcOrd="0" destOrd="0" presId="urn:microsoft.com/office/officeart/2009/3/layout/IncreasingArrowsProcess"/>
    <dgm:cxn modelId="{F473F56E-0A10-42F4-9FD1-D02E01023587}" srcId="{4023AA9E-E079-4D9D-AF38-32AAC173151C}" destId="{1ADE32F3-8F0E-4BE9-A415-2B888770B695}" srcOrd="1" destOrd="0" parTransId="{E3B6EE29-6A96-4FCB-BA5A-D9109A3D9670}" sibTransId="{71D2B535-930F-4D97-9182-B236BA9CD37B}"/>
    <dgm:cxn modelId="{530AB479-DDBD-40F1-815E-E0575DA1217B}" type="presOf" srcId="{450CA1AC-C136-4B53-8056-1CEA13FD3A35}" destId="{333849A9-85B3-45A3-9C3B-121483F10481}" srcOrd="0" destOrd="0" presId="urn:microsoft.com/office/officeart/2009/3/layout/IncreasingArrowsProcess"/>
    <dgm:cxn modelId="{070FBD90-E024-4372-96B3-50DF0EF5F3A4}" srcId="{03F3D639-9C99-46AC-94C1-71EA365ECB29}" destId="{450CA1AC-C136-4B53-8056-1CEA13FD3A35}" srcOrd="0" destOrd="0" parTransId="{7BC405A3-892F-4444-AAE7-74D98DE720DD}" sibTransId="{2F31D001-95EA-4094-85EA-81DDB33230A2}"/>
    <dgm:cxn modelId="{642ABE98-3897-48DF-ABCE-C9C0EB08858F}" srcId="{4023AA9E-E079-4D9D-AF38-32AAC173151C}" destId="{BD4A83B0-D558-48BF-99FF-19434DD230B0}" srcOrd="0" destOrd="0" parTransId="{F2692D16-5FAD-4713-859C-581902E8A247}" sibTransId="{8E0EBA00-ED56-487E-8661-FE968D6C8F2E}"/>
    <dgm:cxn modelId="{0967049C-3E00-4901-9286-73EC2525A80C}" type="presOf" srcId="{625B6412-F406-406A-9F6B-19DF64D7E3F8}" destId="{2AD6179C-97A9-4A75-96F7-1FD3A90DAF71}" srcOrd="0" destOrd="0" presId="urn:microsoft.com/office/officeart/2009/3/layout/IncreasingArrowsProcess"/>
    <dgm:cxn modelId="{84A9D1A1-56CC-4E9F-B5E0-9FE477EF3980}" srcId="{5A9FCB1B-8172-48D9-B2FF-BEB6715F251C}" destId="{625B6412-F406-406A-9F6B-19DF64D7E3F8}" srcOrd="0" destOrd="0" parTransId="{3C766108-F10D-44D8-A976-2A1CA6BA0727}" sibTransId="{513E0232-FF7D-4D8B-BC2E-D209E95164F7}"/>
    <dgm:cxn modelId="{FBD544AD-5578-4A31-A6EE-86E277A7FA1D}" srcId="{08C14FB5-DE21-4673-977C-319C42C31C42}" destId="{03F3D639-9C99-46AC-94C1-71EA365ECB29}" srcOrd="1" destOrd="0" parTransId="{822BF95E-42E4-4857-8F76-20EC65B62CF9}" sibTransId="{1B8C5658-ED0F-42C9-BCC5-F87ACEB5F847}"/>
    <dgm:cxn modelId="{9A2F0AAE-AE2D-44B5-9651-F914C5B44A44}" type="presOf" srcId="{1ADE32F3-8F0E-4BE9-A415-2B888770B695}" destId="{69A1BC3A-0AA4-40E7-A3EA-8479317ADD6A}" srcOrd="0" destOrd="1" presId="urn:microsoft.com/office/officeart/2009/3/layout/IncreasingArrowsProcess"/>
    <dgm:cxn modelId="{34240BBC-E46D-4AB8-A978-E8BEFA1F9898}" srcId="{03F3D639-9C99-46AC-94C1-71EA365ECB29}" destId="{526F8097-AC5D-4F3A-BE65-E058569B8267}" srcOrd="1" destOrd="0" parTransId="{B69AB010-1DB5-4D2C-957F-B6964D0CF65F}" sibTransId="{0AFA9EAC-5264-423E-8D40-1E1228E67A27}"/>
    <dgm:cxn modelId="{D532DBEA-162B-45E9-B265-9416F320C4B8}" srcId="{08C14FB5-DE21-4673-977C-319C42C31C42}" destId="{5A9FCB1B-8172-48D9-B2FF-BEB6715F251C}" srcOrd="0" destOrd="0" parTransId="{B788F450-E4CC-4B7B-A836-3EFAB73EB94E}" sibTransId="{1E8E31EA-7A4A-46B3-85B6-8552EA82FC5D}"/>
    <dgm:cxn modelId="{83D4221D-5251-4B07-9E12-F8CD7F9622B7}" type="presParOf" srcId="{101B6C2F-9F80-42AF-BE3D-7D66E3665698}" destId="{E4EF0830-D324-4DC7-9870-983C9DCAA18A}" srcOrd="0" destOrd="0" presId="urn:microsoft.com/office/officeart/2009/3/layout/IncreasingArrowsProcess"/>
    <dgm:cxn modelId="{5CDA0458-2264-46AB-A7A7-C8FBB552C421}" type="presParOf" srcId="{101B6C2F-9F80-42AF-BE3D-7D66E3665698}" destId="{2AD6179C-97A9-4A75-96F7-1FD3A90DAF71}" srcOrd="1" destOrd="0" presId="urn:microsoft.com/office/officeart/2009/3/layout/IncreasingArrowsProcess"/>
    <dgm:cxn modelId="{BCC1904E-813F-4AAC-8748-B4FB17355C2D}" type="presParOf" srcId="{101B6C2F-9F80-42AF-BE3D-7D66E3665698}" destId="{47380ABB-5A54-4FC1-AA86-BD0AA815744E}" srcOrd="2" destOrd="0" presId="urn:microsoft.com/office/officeart/2009/3/layout/IncreasingArrowsProcess"/>
    <dgm:cxn modelId="{BB8D6785-7832-4A01-9C58-BE1EE51ECA85}" type="presParOf" srcId="{101B6C2F-9F80-42AF-BE3D-7D66E3665698}" destId="{333849A9-85B3-45A3-9C3B-121483F10481}" srcOrd="3" destOrd="0" presId="urn:microsoft.com/office/officeart/2009/3/layout/IncreasingArrowsProcess"/>
    <dgm:cxn modelId="{616D64E4-E9E3-4827-8B39-0652E144787A}" type="presParOf" srcId="{101B6C2F-9F80-42AF-BE3D-7D66E3665698}" destId="{A1EFEAA4-57E4-4F2F-B028-43E07D1A6DB6}" srcOrd="4" destOrd="0" presId="urn:microsoft.com/office/officeart/2009/3/layout/IncreasingArrowsProcess"/>
    <dgm:cxn modelId="{8D6A666A-EA30-44D2-A26C-FD598542DE32}" type="presParOf" srcId="{101B6C2F-9F80-42AF-BE3D-7D66E3665698}" destId="{69A1BC3A-0AA4-40E7-A3EA-8479317ADD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81F3B-9AB3-4054-BA60-234E96603C65}" type="doc">
      <dgm:prSet loTypeId="urn:microsoft.com/office/officeart/2005/8/layout/default#1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A369BAD4-1122-46DB-88A4-5560751CC07B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faamanuiaina i tatou (Sal. 1:1; 112:1; 128:1)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1523C-C622-48DE-821A-9333D939782C}" type="par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2D087-FA84-418D-807D-68C9BF087B48}" type="sib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8737EC-DEBB-4EDF-AFFD-D76A3239556D}">
      <dgm:prSet custT="1"/>
      <dgm:spPr>
        <a:solidFill>
          <a:srgbClr val="00B05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manuia a tatou galuega (Sal. 1:3; 128:2)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A034A-6BF5-49BE-AFF3-0FC2D5DBF317}" type="par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8710E-7F5B-4F7A-835D-6FBE32F05F84}" type="sib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A11E1-07FB-4A4E-8026-E71F4B4DA066}">
      <dgm:prSet custT="1"/>
      <dgm:spPr>
        <a:solidFill>
          <a:srgbClr val="CC00CC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a malolosi o tatou suli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112:2; 128:3)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72149-37AE-45C8-AA66-DF055CB70DEC}" type="par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83A3-26F2-4264-BC3A-3606EAB6D89E}" type="sib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515DE-C617-4246-94A4-2A2232137CBF}">
      <dgm:prSet custT="1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a tatou maua mea lelei ma le ‘oa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112:3)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E0D5A-A863-483D-9089-431D15AD3657}" type="par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8FC89-C9C0-40F5-8B59-2881CFACEA68}" type="sib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6C9CC-6076-41C2-B34D-AB34DDFCA533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tatou savavali i le malamalama o le Atua </a:t>
          </a:r>
          <a:b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112:4)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3F9F88-C40C-4F1C-9766-0024D3D85E0D}" type="par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E8639-CBC0-4A37-82F7-02119D4973F3}" type="sib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C913D6-7BE6-4290-A013-4B2F33DDEEB6}">
      <dgm:prSet custT="1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a tatou pulea lelei a tatou mataupu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112:5)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2C0D6-029F-487F-9503-6EB9E27164E6}" type="par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3B475B-C18B-4EB1-B7BE-3D4D98ADE962}" type="sib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393E3-EA7A-420A-BB60-4A4604753459}">
      <dgm:prSet custT="1"/>
      <dgm:spPr>
        <a:solidFill>
          <a:schemeClr val="accent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le mapeva i tatou ae o le a manatua pea lava i tatou (Sal. 112:6)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97F7A4-4BAE-41C6-8130-D04B7DE2667E}" type="par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4E948-4107-4433-8F85-9143EB254F63}" type="sib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A50C5-A217-4FCE-802B-70E0E1887752}">
      <dgm:prSet custT="1"/>
      <dgm:spPr>
        <a:solidFill>
          <a:srgbClr val="A60E2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a tatou le fefefe i ni tala mata’utia       (Salamo 112:7)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DBB74B-ECE7-41B9-AAFA-BBC92FE27284}" type="par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BF43C-AAB2-4B97-B7E8-5F9094955F2F}" type="sib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A1EBD-270A-44EC-A1AE-DA122C621B6E}">
      <dgm:prSet custT="1"/>
      <dgm:spPr>
        <a:solidFill>
          <a:schemeClr val="accent4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tatou faatoilaloina o tatou fili (Salamo 112:8)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3B1F02-95EF-4C75-94F7-D2A4A7410013}" type="par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BAFCC-73C9-447C-97C7-C104FD75BADC}" type="sib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14A4B-689B-489C-946B-5852BCE0AE79}">
      <dgm:prSet custT="1"/>
      <dgm:spPr>
        <a:solidFill>
          <a:srgbClr val="DE840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a faaeaina i tatou i le mamalu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112:9)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46C21-A5C9-48FE-AE8A-29E20D4CC6D1}" type="par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D23DE-1166-4244-A5DE-895E6346A5B4}" type="sib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8B605-B639-4C0E-A8BB-EADDEA64A55D}" type="pres">
      <dgm:prSet presAssocID="{A2381F3B-9AB3-4054-BA60-234E96603C65}" presName="diagram" presStyleCnt="0">
        <dgm:presLayoutVars>
          <dgm:dir/>
          <dgm:resizeHandles val="exact"/>
        </dgm:presLayoutVars>
      </dgm:prSet>
      <dgm:spPr/>
    </dgm:pt>
    <dgm:pt modelId="{7C1098E8-2D67-4CED-85AD-755B5EB568A9}" type="pres">
      <dgm:prSet presAssocID="{A369BAD4-1122-46DB-88A4-5560751CC07B}" presName="node" presStyleLbl="node1" presStyleIdx="0" presStyleCnt="10" custScaleX="114613">
        <dgm:presLayoutVars>
          <dgm:bulletEnabled val="1"/>
        </dgm:presLayoutVars>
      </dgm:prSet>
      <dgm:spPr/>
    </dgm:pt>
    <dgm:pt modelId="{F57719E5-0C30-462F-B669-CC432C5544DC}" type="pres">
      <dgm:prSet presAssocID="{8EE2D087-FA84-418D-807D-68C9BF087B48}" presName="sibTrans" presStyleCnt="0"/>
      <dgm:spPr/>
    </dgm:pt>
    <dgm:pt modelId="{11F2A83D-AF68-46DD-A5A4-13D475C50C7B}" type="pres">
      <dgm:prSet presAssocID="{1B8737EC-DEBB-4EDF-AFFD-D76A3239556D}" presName="node" presStyleLbl="node1" presStyleIdx="1" presStyleCnt="10">
        <dgm:presLayoutVars>
          <dgm:bulletEnabled val="1"/>
        </dgm:presLayoutVars>
      </dgm:prSet>
      <dgm:spPr/>
    </dgm:pt>
    <dgm:pt modelId="{AFA5AD66-748D-42F6-9548-BDE44016E77A}" type="pres">
      <dgm:prSet presAssocID="{D7F8710E-7F5B-4F7A-835D-6FBE32F05F84}" presName="sibTrans" presStyleCnt="0"/>
      <dgm:spPr/>
    </dgm:pt>
    <dgm:pt modelId="{3E800A27-3F4C-4538-A50E-23A3DD446506}" type="pres">
      <dgm:prSet presAssocID="{80DA11E1-07FB-4A4E-8026-E71F4B4DA066}" presName="node" presStyleLbl="node1" presStyleIdx="2" presStyleCnt="10" custScaleX="128389">
        <dgm:presLayoutVars>
          <dgm:bulletEnabled val="1"/>
        </dgm:presLayoutVars>
      </dgm:prSet>
      <dgm:spPr/>
    </dgm:pt>
    <dgm:pt modelId="{4B302501-7C01-49DD-89EF-60D64E903966}" type="pres">
      <dgm:prSet presAssocID="{DE3C83A3-26F2-4264-BC3A-3606EAB6D89E}" presName="sibTrans" presStyleCnt="0"/>
      <dgm:spPr/>
    </dgm:pt>
    <dgm:pt modelId="{728DD033-9CEB-49E1-AF9B-18446FF25D12}" type="pres">
      <dgm:prSet presAssocID="{EFD515DE-C617-4246-94A4-2A2232137CBF}" presName="node" presStyleLbl="node1" presStyleIdx="3" presStyleCnt="10">
        <dgm:presLayoutVars>
          <dgm:bulletEnabled val="1"/>
        </dgm:presLayoutVars>
      </dgm:prSet>
      <dgm:spPr/>
    </dgm:pt>
    <dgm:pt modelId="{58885E60-3812-451E-A1D6-1583832EF3A3}" type="pres">
      <dgm:prSet presAssocID="{7638FC89-C9C0-40F5-8B59-2881CFACEA68}" presName="sibTrans" presStyleCnt="0"/>
      <dgm:spPr/>
    </dgm:pt>
    <dgm:pt modelId="{340C0314-5C9A-4AC9-8388-279DEC49C2FA}" type="pres">
      <dgm:prSet presAssocID="{FDB6C9CC-6076-41C2-B34D-AB34DDFCA533}" presName="node" presStyleLbl="node1" presStyleIdx="4" presStyleCnt="10" custScaleX="114613">
        <dgm:presLayoutVars>
          <dgm:bulletEnabled val="1"/>
        </dgm:presLayoutVars>
      </dgm:prSet>
      <dgm:spPr/>
    </dgm:pt>
    <dgm:pt modelId="{F45E9D5F-BF79-4DFC-857B-496D4058A2D2}" type="pres">
      <dgm:prSet presAssocID="{8D5E8639-CBC0-4A37-82F7-02119D4973F3}" presName="sibTrans" presStyleCnt="0"/>
      <dgm:spPr/>
    </dgm:pt>
    <dgm:pt modelId="{DBC9EECE-2134-439B-A231-79C41CBA4EE3}" type="pres">
      <dgm:prSet presAssocID="{27C913D6-7BE6-4290-A013-4B2F33DDEEB6}" presName="node" presStyleLbl="node1" presStyleIdx="5" presStyleCnt="10">
        <dgm:presLayoutVars>
          <dgm:bulletEnabled val="1"/>
        </dgm:presLayoutVars>
      </dgm:prSet>
      <dgm:spPr/>
    </dgm:pt>
    <dgm:pt modelId="{6825F3FF-8597-41A2-819A-AE91521D7735}" type="pres">
      <dgm:prSet presAssocID="{E43B475B-C18B-4EB1-B7BE-3D4D98ADE962}" presName="sibTrans" presStyleCnt="0"/>
      <dgm:spPr/>
    </dgm:pt>
    <dgm:pt modelId="{56ECCE19-653A-4E66-ACD9-55F10611F2F0}" type="pres">
      <dgm:prSet presAssocID="{41A393E3-EA7A-420A-BB60-4A4604753459}" presName="node" presStyleLbl="node1" presStyleIdx="6" presStyleCnt="10" custScaleX="128389">
        <dgm:presLayoutVars>
          <dgm:bulletEnabled val="1"/>
        </dgm:presLayoutVars>
      </dgm:prSet>
      <dgm:spPr/>
    </dgm:pt>
    <dgm:pt modelId="{B0CC3BD5-DC97-4B05-BEEE-B8E5B7309FEA}" type="pres">
      <dgm:prSet presAssocID="{36B4E948-4107-4433-8F85-9143EB254F63}" presName="sibTrans" presStyleCnt="0"/>
      <dgm:spPr/>
    </dgm:pt>
    <dgm:pt modelId="{41FEFE73-251E-4C89-B093-10B5245524C6}" type="pres">
      <dgm:prSet presAssocID="{594A50C5-A217-4FCE-802B-70E0E1887752}" presName="node" presStyleLbl="node1" presStyleIdx="7" presStyleCnt="10">
        <dgm:presLayoutVars>
          <dgm:bulletEnabled val="1"/>
        </dgm:presLayoutVars>
      </dgm:prSet>
      <dgm:spPr/>
    </dgm:pt>
    <dgm:pt modelId="{72DC814D-9060-4AD3-B2FB-C57A064DFD5F}" type="pres">
      <dgm:prSet presAssocID="{9B4BF43C-AAB2-4B97-B7E8-5F9094955F2F}" presName="sibTrans" presStyleCnt="0"/>
      <dgm:spPr/>
    </dgm:pt>
    <dgm:pt modelId="{82110A3A-0AF4-4126-A34D-67E2B5EFF8D0}" type="pres">
      <dgm:prSet presAssocID="{321A1EBD-270A-44EC-A1AE-DA122C621B6E}" presName="node" presStyleLbl="node1" presStyleIdx="8" presStyleCnt="10" custScaleX="121268" custLinFactX="-25227" custLinFactNeighborX="-100000" custLinFactNeighborY="-788">
        <dgm:presLayoutVars>
          <dgm:bulletEnabled val="1"/>
        </dgm:presLayoutVars>
      </dgm:prSet>
      <dgm:spPr/>
    </dgm:pt>
    <dgm:pt modelId="{80849CEF-BD46-45DC-8B4D-C37C53472364}" type="pres">
      <dgm:prSet presAssocID="{E26BAFCC-73C9-447C-97C7-C104FD75BADC}" presName="sibTrans" presStyleCnt="0"/>
      <dgm:spPr/>
    </dgm:pt>
    <dgm:pt modelId="{50C0B40A-A05D-4CCF-AA0A-CEE7775B62D0}" type="pres">
      <dgm:prSet presAssocID="{2A514A4B-689B-489C-946B-5852BCE0AE79}" presName="node" presStyleLbl="node1" presStyleIdx="9" presStyleCnt="10" custLinFactX="-23575" custLinFactNeighborX="-100000" custLinFactNeighborY="-788">
        <dgm:presLayoutVars>
          <dgm:bulletEnabled val="1"/>
        </dgm:presLayoutVars>
      </dgm:prSet>
      <dgm:spPr/>
    </dgm:pt>
  </dgm:ptLst>
  <dgm:cxnLst>
    <dgm:cxn modelId="{1E21AD03-27A7-417C-B8B2-1E30C7988D07}" type="presOf" srcId="{EFD515DE-C617-4246-94A4-2A2232137CBF}" destId="{728DD033-9CEB-49E1-AF9B-18446FF25D12}" srcOrd="0" destOrd="0" presId="urn:microsoft.com/office/officeart/2005/8/layout/default#1"/>
    <dgm:cxn modelId="{5FA7BE11-28EE-4DEB-A07A-4DA2084F2ECC}" srcId="{A2381F3B-9AB3-4054-BA60-234E96603C65}" destId="{EFD515DE-C617-4246-94A4-2A2232137CBF}" srcOrd="3" destOrd="0" parTransId="{DF4E0D5A-A863-483D-9089-431D15AD3657}" sibTransId="{7638FC89-C9C0-40F5-8B59-2881CFACEA68}"/>
    <dgm:cxn modelId="{9E199416-4DE6-4900-B269-4A8309D2923B}" type="presOf" srcId="{FDB6C9CC-6076-41C2-B34D-AB34DDFCA533}" destId="{340C0314-5C9A-4AC9-8388-279DEC49C2FA}" srcOrd="0" destOrd="0" presId="urn:microsoft.com/office/officeart/2005/8/layout/default#1"/>
    <dgm:cxn modelId="{F8A27142-D403-4800-921F-F621E2A7D07C}" srcId="{A2381F3B-9AB3-4054-BA60-234E96603C65}" destId="{2A514A4B-689B-489C-946B-5852BCE0AE79}" srcOrd="9" destOrd="0" parTransId="{69946C21-A5C9-48FE-AE8A-29E20D4CC6D1}" sibTransId="{653D23DE-1166-4244-A5DE-895E6346A5B4}"/>
    <dgm:cxn modelId="{66A11F67-39B5-42D2-9A08-CBBF2069F1E0}" type="presOf" srcId="{27C913D6-7BE6-4290-A013-4B2F33DDEEB6}" destId="{DBC9EECE-2134-439B-A231-79C41CBA4EE3}" srcOrd="0" destOrd="0" presId="urn:microsoft.com/office/officeart/2005/8/layout/default#1"/>
    <dgm:cxn modelId="{AFA4B96B-24E6-4F3E-835A-8C4F1627F484}" type="presOf" srcId="{80DA11E1-07FB-4A4E-8026-E71F4B4DA066}" destId="{3E800A27-3F4C-4538-A50E-23A3DD446506}" srcOrd="0" destOrd="0" presId="urn:microsoft.com/office/officeart/2005/8/layout/default#1"/>
    <dgm:cxn modelId="{4A15DB6B-FCCA-45E0-9BBC-A8CDFCBC7A6C}" type="presOf" srcId="{1B8737EC-DEBB-4EDF-AFFD-D76A3239556D}" destId="{11F2A83D-AF68-46DD-A5A4-13D475C50C7B}" srcOrd="0" destOrd="0" presId="urn:microsoft.com/office/officeart/2005/8/layout/default#1"/>
    <dgm:cxn modelId="{CCB09274-5EA2-44D8-B22D-04E3192B2B6F}" srcId="{A2381F3B-9AB3-4054-BA60-234E96603C65}" destId="{80DA11E1-07FB-4A4E-8026-E71F4B4DA066}" srcOrd="2" destOrd="0" parTransId="{A4372149-37AE-45C8-AA66-DF055CB70DEC}" sibTransId="{DE3C83A3-26F2-4264-BC3A-3606EAB6D89E}"/>
    <dgm:cxn modelId="{EAF91E77-ED79-41B9-A39C-5A9806A0E3B0}" srcId="{A2381F3B-9AB3-4054-BA60-234E96603C65}" destId="{1B8737EC-DEBB-4EDF-AFFD-D76A3239556D}" srcOrd="1" destOrd="0" parTransId="{C00A034A-6BF5-49BE-AFF3-0FC2D5DBF317}" sibTransId="{D7F8710E-7F5B-4F7A-835D-6FBE32F05F84}"/>
    <dgm:cxn modelId="{C0C76B84-227D-42B4-A23E-2D3A89D4EEC3}" type="presOf" srcId="{A2381F3B-9AB3-4054-BA60-234E96603C65}" destId="{FCE8B605-B639-4C0E-A8BB-EADDEA64A55D}" srcOrd="0" destOrd="0" presId="urn:microsoft.com/office/officeart/2005/8/layout/default#1"/>
    <dgm:cxn modelId="{D4B2F488-9BAE-4E7F-85EC-ADB64BA77778}" srcId="{A2381F3B-9AB3-4054-BA60-234E96603C65}" destId="{321A1EBD-270A-44EC-A1AE-DA122C621B6E}" srcOrd="8" destOrd="0" parTransId="{AA3B1F02-95EF-4C75-94F7-D2A4A7410013}" sibTransId="{E26BAFCC-73C9-447C-97C7-C104FD75BADC}"/>
    <dgm:cxn modelId="{5BC7468A-2700-4254-9A2D-1378DFA8D9EA}" srcId="{A2381F3B-9AB3-4054-BA60-234E96603C65}" destId="{A369BAD4-1122-46DB-88A4-5560751CC07B}" srcOrd="0" destOrd="0" parTransId="{EAF1523C-C622-48DE-821A-9333D939782C}" sibTransId="{8EE2D087-FA84-418D-807D-68C9BF087B48}"/>
    <dgm:cxn modelId="{35F1638B-072B-448B-9040-7A6BBAEB89AF}" srcId="{A2381F3B-9AB3-4054-BA60-234E96603C65}" destId="{27C913D6-7BE6-4290-A013-4B2F33DDEEB6}" srcOrd="5" destOrd="0" parTransId="{34B2C0D6-029F-487F-9503-6EB9E27164E6}" sibTransId="{E43B475B-C18B-4EB1-B7BE-3D4D98ADE962}"/>
    <dgm:cxn modelId="{A5D557A1-6FD2-42F8-949F-DE292C21FF58}" type="presOf" srcId="{41A393E3-EA7A-420A-BB60-4A4604753459}" destId="{56ECCE19-653A-4E66-ACD9-55F10611F2F0}" srcOrd="0" destOrd="0" presId="urn:microsoft.com/office/officeart/2005/8/layout/default#1"/>
    <dgm:cxn modelId="{1EFB2FB0-AE41-4C98-87CD-589C3276CA1D}" type="presOf" srcId="{2A514A4B-689B-489C-946B-5852BCE0AE79}" destId="{50C0B40A-A05D-4CCF-AA0A-CEE7775B62D0}" srcOrd="0" destOrd="0" presId="urn:microsoft.com/office/officeart/2005/8/layout/default#1"/>
    <dgm:cxn modelId="{4BCBF6BB-1848-4A25-9FAB-589DF7269682}" type="presOf" srcId="{321A1EBD-270A-44EC-A1AE-DA122C621B6E}" destId="{82110A3A-0AF4-4126-A34D-67E2B5EFF8D0}" srcOrd="0" destOrd="0" presId="urn:microsoft.com/office/officeart/2005/8/layout/default#1"/>
    <dgm:cxn modelId="{9C3755BC-57A6-44B6-8926-7073E7B6CCFD}" srcId="{A2381F3B-9AB3-4054-BA60-234E96603C65}" destId="{41A393E3-EA7A-420A-BB60-4A4604753459}" srcOrd="6" destOrd="0" parTransId="{BD97F7A4-4BAE-41C6-8130-D04B7DE2667E}" sibTransId="{36B4E948-4107-4433-8F85-9143EB254F63}"/>
    <dgm:cxn modelId="{125466D2-41A3-4B6C-80C2-B716006BCEA5}" type="presOf" srcId="{A369BAD4-1122-46DB-88A4-5560751CC07B}" destId="{7C1098E8-2D67-4CED-85AD-755B5EB568A9}" srcOrd="0" destOrd="0" presId="urn:microsoft.com/office/officeart/2005/8/layout/default#1"/>
    <dgm:cxn modelId="{77FEDDD6-4175-4654-9A85-3B3E252ADE16}" srcId="{A2381F3B-9AB3-4054-BA60-234E96603C65}" destId="{594A50C5-A217-4FCE-802B-70E0E1887752}" srcOrd="7" destOrd="0" parTransId="{25DBB74B-ECE7-41B9-AAFA-BBC92FE27284}" sibTransId="{9B4BF43C-AAB2-4B97-B7E8-5F9094955F2F}"/>
    <dgm:cxn modelId="{40A3DDDC-B729-481F-98C4-216EB37B7868}" srcId="{A2381F3B-9AB3-4054-BA60-234E96603C65}" destId="{FDB6C9CC-6076-41C2-B34D-AB34DDFCA533}" srcOrd="4" destOrd="0" parTransId="{9C3F9F88-C40C-4F1C-9766-0024D3D85E0D}" sibTransId="{8D5E8639-CBC0-4A37-82F7-02119D4973F3}"/>
    <dgm:cxn modelId="{C0D52EF8-2022-49CB-8A65-9FB0F63E8CE1}" type="presOf" srcId="{594A50C5-A217-4FCE-802B-70E0E1887752}" destId="{41FEFE73-251E-4C89-B093-10B5245524C6}" srcOrd="0" destOrd="0" presId="urn:microsoft.com/office/officeart/2005/8/layout/default#1"/>
    <dgm:cxn modelId="{D601484D-ADC0-41EA-9EC4-8C7D20CD068A}" type="presParOf" srcId="{FCE8B605-B639-4C0E-A8BB-EADDEA64A55D}" destId="{7C1098E8-2D67-4CED-85AD-755B5EB568A9}" srcOrd="0" destOrd="0" presId="urn:microsoft.com/office/officeart/2005/8/layout/default#1"/>
    <dgm:cxn modelId="{C8A9FF2A-C5F5-4952-B4DA-746959F97BB9}" type="presParOf" srcId="{FCE8B605-B639-4C0E-A8BB-EADDEA64A55D}" destId="{F57719E5-0C30-462F-B669-CC432C5544DC}" srcOrd="1" destOrd="0" presId="urn:microsoft.com/office/officeart/2005/8/layout/default#1"/>
    <dgm:cxn modelId="{2387C890-0438-4826-BE0A-9A08B42C5E31}" type="presParOf" srcId="{FCE8B605-B639-4C0E-A8BB-EADDEA64A55D}" destId="{11F2A83D-AF68-46DD-A5A4-13D475C50C7B}" srcOrd="2" destOrd="0" presId="urn:microsoft.com/office/officeart/2005/8/layout/default#1"/>
    <dgm:cxn modelId="{6908FBCA-69A7-4B2C-823B-B2F7536D57D6}" type="presParOf" srcId="{FCE8B605-B639-4C0E-A8BB-EADDEA64A55D}" destId="{AFA5AD66-748D-42F6-9548-BDE44016E77A}" srcOrd="3" destOrd="0" presId="urn:microsoft.com/office/officeart/2005/8/layout/default#1"/>
    <dgm:cxn modelId="{34309CAE-D945-4D62-AF08-67201B3BA446}" type="presParOf" srcId="{FCE8B605-B639-4C0E-A8BB-EADDEA64A55D}" destId="{3E800A27-3F4C-4538-A50E-23A3DD446506}" srcOrd="4" destOrd="0" presId="urn:microsoft.com/office/officeart/2005/8/layout/default#1"/>
    <dgm:cxn modelId="{D2118746-257C-4680-911C-77D1EA437DB0}" type="presParOf" srcId="{FCE8B605-B639-4C0E-A8BB-EADDEA64A55D}" destId="{4B302501-7C01-49DD-89EF-60D64E903966}" srcOrd="5" destOrd="0" presId="urn:microsoft.com/office/officeart/2005/8/layout/default#1"/>
    <dgm:cxn modelId="{DEFF4922-3F1F-427B-91DD-85A447368380}" type="presParOf" srcId="{FCE8B605-B639-4C0E-A8BB-EADDEA64A55D}" destId="{728DD033-9CEB-49E1-AF9B-18446FF25D12}" srcOrd="6" destOrd="0" presId="urn:microsoft.com/office/officeart/2005/8/layout/default#1"/>
    <dgm:cxn modelId="{5D36481F-E04A-47B4-8197-B8DB734569A5}" type="presParOf" srcId="{FCE8B605-B639-4C0E-A8BB-EADDEA64A55D}" destId="{58885E60-3812-451E-A1D6-1583832EF3A3}" srcOrd="7" destOrd="0" presId="urn:microsoft.com/office/officeart/2005/8/layout/default#1"/>
    <dgm:cxn modelId="{81BDAB13-84E6-443F-8C4A-DD8817726895}" type="presParOf" srcId="{FCE8B605-B639-4C0E-A8BB-EADDEA64A55D}" destId="{340C0314-5C9A-4AC9-8388-279DEC49C2FA}" srcOrd="8" destOrd="0" presId="urn:microsoft.com/office/officeart/2005/8/layout/default#1"/>
    <dgm:cxn modelId="{1B69CB59-E2D1-487B-B67F-F3FF90728F7B}" type="presParOf" srcId="{FCE8B605-B639-4C0E-A8BB-EADDEA64A55D}" destId="{F45E9D5F-BF79-4DFC-857B-496D4058A2D2}" srcOrd="9" destOrd="0" presId="urn:microsoft.com/office/officeart/2005/8/layout/default#1"/>
    <dgm:cxn modelId="{3BD345DA-1951-4C10-BBAE-D4DC12B026C6}" type="presParOf" srcId="{FCE8B605-B639-4C0E-A8BB-EADDEA64A55D}" destId="{DBC9EECE-2134-439B-A231-79C41CBA4EE3}" srcOrd="10" destOrd="0" presId="urn:microsoft.com/office/officeart/2005/8/layout/default#1"/>
    <dgm:cxn modelId="{975819ED-4327-44EF-AC7B-282DBA07240D}" type="presParOf" srcId="{FCE8B605-B639-4C0E-A8BB-EADDEA64A55D}" destId="{6825F3FF-8597-41A2-819A-AE91521D7735}" srcOrd="11" destOrd="0" presId="urn:microsoft.com/office/officeart/2005/8/layout/default#1"/>
    <dgm:cxn modelId="{48C12317-33F4-4B50-9207-8ABF42DBDB8E}" type="presParOf" srcId="{FCE8B605-B639-4C0E-A8BB-EADDEA64A55D}" destId="{56ECCE19-653A-4E66-ACD9-55F10611F2F0}" srcOrd="12" destOrd="0" presId="urn:microsoft.com/office/officeart/2005/8/layout/default#1"/>
    <dgm:cxn modelId="{FA6C5653-6A2B-478D-8964-A3C86092C0BB}" type="presParOf" srcId="{FCE8B605-B639-4C0E-A8BB-EADDEA64A55D}" destId="{B0CC3BD5-DC97-4B05-BEEE-B8E5B7309FEA}" srcOrd="13" destOrd="0" presId="urn:microsoft.com/office/officeart/2005/8/layout/default#1"/>
    <dgm:cxn modelId="{9BC65BCE-8FA6-464D-9153-88F570A5A7D9}" type="presParOf" srcId="{FCE8B605-B639-4C0E-A8BB-EADDEA64A55D}" destId="{41FEFE73-251E-4C89-B093-10B5245524C6}" srcOrd="14" destOrd="0" presId="urn:microsoft.com/office/officeart/2005/8/layout/default#1"/>
    <dgm:cxn modelId="{7BAAD88A-3713-41FF-B0D7-E50AB9FAF43D}" type="presParOf" srcId="{FCE8B605-B639-4C0E-A8BB-EADDEA64A55D}" destId="{72DC814D-9060-4AD3-B2FB-C57A064DFD5F}" srcOrd="15" destOrd="0" presId="urn:microsoft.com/office/officeart/2005/8/layout/default#1"/>
    <dgm:cxn modelId="{7F8464A9-E9D1-4EAA-AA6E-FFDDB194E276}" type="presParOf" srcId="{FCE8B605-B639-4C0E-A8BB-EADDEA64A55D}" destId="{82110A3A-0AF4-4126-A34D-67E2B5EFF8D0}" srcOrd="16" destOrd="0" presId="urn:microsoft.com/office/officeart/2005/8/layout/default#1"/>
    <dgm:cxn modelId="{47D5F984-E2F0-4309-A839-AD50D177BF15}" type="presParOf" srcId="{FCE8B605-B639-4C0E-A8BB-EADDEA64A55D}" destId="{80849CEF-BD46-45DC-8B4D-C37C53472364}" srcOrd="17" destOrd="0" presId="urn:microsoft.com/office/officeart/2005/8/layout/default#1"/>
    <dgm:cxn modelId="{42134CAD-E35F-458D-B3C0-320AB065BFCE}" type="presParOf" srcId="{FCE8B605-B639-4C0E-A8BB-EADDEA64A55D}" destId="{50C0B40A-A05D-4CCF-AA0A-CEE7775B62D0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34344" y="590545"/>
          <a:ext cx="2613168" cy="1414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/>
            <a:t>I Meripa, na tofotofo ai Isaraelu i le Atua: “au</a:t>
          </a:r>
          <a:r>
            <a:rPr lang="en-US" sz="1800" b="1" kern="1200" dirty="0"/>
            <a:t>ā</a:t>
          </a:r>
          <a:r>
            <a:rPr lang="en" sz="1800" b="1" kern="1200" dirty="0"/>
            <a:t> na latou tofotofo ia Ieova, ua faapea atu, Ua i a’i tatou ea Ieova, pe leai?” (Esoto 17:7). Peitai, i le silafaga a  Ieova, o Ia lava na tofotofoina Isaraelu (Salamo 81:7).</a:t>
          </a:r>
          <a:endParaRPr lang="es-ES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/>
            <a:t>E le’i faamanuiaina Isaraelu i lea tofotofoga, aua sa tumau pea le loto maaa i lona fouvale, o lea e tatau ai ona faasalaina (Salamo 95:8-11). I ia mea uma, ae na avatu lava i ai e le Atua le vai sa latou ole atu ai (Esoto 17:5-6).</a:t>
          </a:r>
          <a:endParaRPr lang="es-ES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e pe ana fai ae popoto, seman</a:t>
          </a:r>
          <a:r>
            <a:rPr lang="en-US" sz="1800" b="1" kern="1200" dirty="0"/>
            <a:t>ū</a:t>
          </a:r>
          <a:r>
            <a:rPr lang="en" sz="1800" b="1" kern="1200" dirty="0"/>
            <a:t> e faamanuiaina le tofotofoina oi latou. Ona, mafai ai lea e le Atua ona faia o mea ofoofogia mo i latou (Salamo 81:13-16).</a:t>
          </a:r>
          <a:endParaRPr lang="es-ES" sz="18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18841" y="609823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1" kern="1200" dirty="0"/>
            <a:t>S</a:t>
          </a:r>
          <a:r>
            <a:rPr lang="en" sz="1800" b="1" kern="1200" dirty="0"/>
            <a:t>a faafalepuipuiina Iosefa ma noatia i uamea, sa agaleagaina ma puapuagatia. </a:t>
          </a:r>
          <a:r>
            <a:rPr lang="en-US" sz="1800" b="1" kern="1200" dirty="0"/>
            <a:t>A</a:t>
          </a:r>
          <a:r>
            <a:rPr lang="en" sz="1800" b="1" kern="1200" dirty="0"/>
            <a:t>e na ia faia se filifiliga poto: ia auauna atu i le Atua e tusa lava poo le a le tulaga o loo i ai (Salamo 105:16-18; Kenese 39:7-9).</a:t>
          </a:r>
        </a:p>
        <a:p>
          <a:pPr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" sz="1800" b="1" kern="1200" dirty="0"/>
            <a:t>O le taimi lava na ia manumalo ai i tofotofoga, na faaeaina ai o ia e le Atua (Salamo 105:19-21). Sa matu</a:t>
          </a:r>
          <a:r>
            <a:rPr lang="en-US" sz="1800" b="1" kern="1200" dirty="0"/>
            <a:t>ā</a:t>
          </a:r>
          <a:r>
            <a:rPr lang="en" sz="1800" b="1" kern="1200" dirty="0"/>
            <a:t> iloga lava lona atamai, na tofia ai o ia e Farao ina ia a’oa’o atu i ana toeaiina lea lava poto na ia maua mai i le Atua (Salamo 105:22). E ala ia Iosefa, na tuuina atu ai e le Atua ia ola aiga uma o Isaraelu (Salamo 105:23).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endParaRPr lang="es-ES" sz="18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0830-D324-4DC7-9870-983C9DCAA18A}">
      <dsp:nvSpPr>
        <dsp:cNvPr id="0" name=""/>
        <dsp:cNvSpPr/>
      </dsp:nvSpPr>
      <dsp:spPr>
        <a:xfrm>
          <a:off x="0" y="37520"/>
          <a:ext cx="7440707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O le faalagolago atu o le loto i le leaga</a:t>
          </a:r>
        </a:p>
      </dsp:txBody>
      <dsp:txXfrm>
        <a:off x="0" y="306870"/>
        <a:ext cx="7171357" cy="538701"/>
      </dsp:txXfrm>
    </dsp:sp>
    <dsp:sp modelId="{2AD6179C-97A9-4A75-96F7-1FD3A90DAF71}">
      <dsp:nvSpPr>
        <dsp:cNvPr id="0" name=""/>
        <dsp:cNvSpPr/>
      </dsp:nvSpPr>
      <dsp:spPr>
        <a:xfrm>
          <a:off x="-3084" y="824420"/>
          <a:ext cx="2278522" cy="2635787"/>
        </a:xfrm>
        <a:prstGeom prst="rect">
          <a:avLst/>
        </a:prstGeom>
        <a:solidFill>
          <a:srgbClr val="E8D9F3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“Aua nei uai atu lo’u loto i se mea leaga.”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“Amuia le tagata e le savali i fautuaga a le tagata amioleaga.”</a:t>
          </a:r>
        </a:p>
      </dsp:txBody>
      <dsp:txXfrm>
        <a:off x="-3084" y="824420"/>
        <a:ext cx="2278522" cy="2635787"/>
      </dsp:txXfrm>
    </dsp:sp>
    <dsp:sp modelId="{47380ABB-5A54-4FC1-AA86-BD0AA815744E}">
      <dsp:nvSpPr>
        <dsp:cNvPr id="0" name=""/>
        <dsp:cNvSpPr/>
      </dsp:nvSpPr>
      <dsp:spPr>
        <a:xfrm>
          <a:off x="2119190" y="385212"/>
          <a:ext cx="5374626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2828560"/>
                <a:satOff val="3080"/>
                <a:lumOff val="46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828560"/>
                <a:satOff val="3080"/>
                <a:lumOff val="46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828560"/>
                <a:satOff val="3080"/>
                <a:lumOff val="46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O le faia e le tagata o le agasala</a:t>
          </a:r>
        </a:p>
      </dsp:txBody>
      <dsp:txXfrm>
        <a:off x="2119190" y="654562"/>
        <a:ext cx="5105276" cy="538701"/>
      </dsp:txXfrm>
    </dsp:sp>
    <dsp:sp modelId="{333849A9-85B3-45A3-9C3B-121483F10481}">
      <dsp:nvSpPr>
        <dsp:cNvPr id="0" name=""/>
        <dsp:cNvSpPr/>
      </dsp:nvSpPr>
      <dsp:spPr>
        <a:xfrm>
          <a:off x="2304010" y="1197418"/>
          <a:ext cx="2278522" cy="2373198"/>
        </a:xfrm>
        <a:prstGeom prst="rect">
          <a:avLst/>
        </a:prstGeom>
        <a:solidFill>
          <a:schemeClr val="accent1">
            <a:lumMod val="10000"/>
            <a:lumOff val="90000"/>
          </a:schemeClr>
        </a:solidFill>
        <a:ln w="6350" cap="flat" cmpd="sng" algn="ctr">
          <a:solidFill>
            <a:schemeClr val="accent3">
              <a:hueOff val="-2828560"/>
              <a:satOff val="3080"/>
              <a:lumOff val="460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800" b="1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“e fai le amioletonu faatasi ma e faia le amioleaga”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“e lei i ai foi o ia i le ala o e agasala”</a:t>
          </a:r>
        </a:p>
      </dsp:txBody>
      <dsp:txXfrm>
        <a:off x="2304010" y="1197418"/>
        <a:ext cx="2278522" cy="2373198"/>
      </dsp:txXfrm>
    </dsp:sp>
    <dsp:sp modelId="{A1EFEAA4-57E4-4F2F-B028-43E07D1A6DB6}">
      <dsp:nvSpPr>
        <dsp:cNvPr id="0" name=""/>
        <dsp:cNvSpPr/>
      </dsp:nvSpPr>
      <dsp:spPr>
        <a:xfrm>
          <a:off x="4431046" y="744346"/>
          <a:ext cx="3029438" cy="10774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fiafia o ia i le leaga</a:t>
          </a:r>
        </a:p>
      </dsp:txBody>
      <dsp:txXfrm>
        <a:off x="4431046" y="1013696"/>
        <a:ext cx="2760088" cy="538701"/>
      </dsp:txXfrm>
    </dsp:sp>
    <dsp:sp modelId="{69A1BC3A-0AA4-40E7-A3EA-8479317ADD6A}">
      <dsp:nvSpPr>
        <dsp:cNvPr id="0" name=""/>
        <dsp:cNvSpPr/>
      </dsp:nvSpPr>
      <dsp:spPr>
        <a:xfrm>
          <a:off x="4611105" y="1556123"/>
          <a:ext cx="2278522" cy="204509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“ma ia aua nei ou ‘ai i a latou mea-ai suamalie”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“E le nofo foi o ia i le nofoa o e tauemu.”</a:t>
          </a:r>
        </a:p>
      </dsp:txBody>
      <dsp:txXfrm>
        <a:off x="4611105" y="1556123"/>
        <a:ext cx="2278522" cy="2045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98E8-2D67-4CED-85AD-755B5EB568A9}">
      <dsp:nvSpPr>
        <dsp:cNvPr id="0" name=""/>
        <dsp:cNvSpPr/>
      </dsp:nvSpPr>
      <dsp:spPr>
        <a:xfrm>
          <a:off x="260641" y="710"/>
          <a:ext cx="1978856" cy="103593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faamanuiaina i tatou (Sal. 1:1; 112:1; 128:1)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710"/>
        <a:ext cx="1978856" cy="1035932"/>
      </dsp:txXfrm>
    </dsp:sp>
    <dsp:sp modelId="{11F2A83D-AF68-46DD-A5A4-13D475C50C7B}">
      <dsp:nvSpPr>
        <dsp:cNvPr id="0" name=""/>
        <dsp:cNvSpPr/>
      </dsp:nvSpPr>
      <dsp:spPr>
        <a:xfrm>
          <a:off x="2412153" y="710"/>
          <a:ext cx="1726554" cy="103593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manuia a tatou galuega (Sal. 1:3; 128:2)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710"/>
        <a:ext cx="1726554" cy="1035932"/>
      </dsp:txXfrm>
    </dsp:sp>
    <dsp:sp modelId="{3E800A27-3F4C-4538-A50E-23A3DD446506}">
      <dsp:nvSpPr>
        <dsp:cNvPr id="0" name=""/>
        <dsp:cNvSpPr/>
      </dsp:nvSpPr>
      <dsp:spPr>
        <a:xfrm>
          <a:off x="4311363" y="710"/>
          <a:ext cx="2216706" cy="1035932"/>
        </a:xfrm>
        <a:prstGeom prst="rect">
          <a:avLst/>
        </a:prstGeom>
        <a:solidFill>
          <a:srgbClr val="CC00CC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a malolosi o tatou suli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112:2; 128:3)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710"/>
        <a:ext cx="2216706" cy="1035932"/>
      </dsp:txXfrm>
    </dsp:sp>
    <dsp:sp modelId="{728DD033-9CEB-49E1-AF9B-18446FF25D12}">
      <dsp:nvSpPr>
        <dsp:cNvPr id="0" name=""/>
        <dsp:cNvSpPr/>
      </dsp:nvSpPr>
      <dsp:spPr>
        <a:xfrm>
          <a:off x="6700724" y="710"/>
          <a:ext cx="1726554" cy="103593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a tatou maua mea lelei ma le ‘oa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112:3)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710"/>
        <a:ext cx="1726554" cy="1035932"/>
      </dsp:txXfrm>
    </dsp:sp>
    <dsp:sp modelId="{340C0314-5C9A-4AC9-8388-279DEC49C2FA}">
      <dsp:nvSpPr>
        <dsp:cNvPr id="0" name=""/>
        <dsp:cNvSpPr/>
      </dsp:nvSpPr>
      <dsp:spPr>
        <a:xfrm>
          <a:off x="260641" y="1209298"/>
          <a:ext cx="1978856" cy="10359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tatou savavali i le malamalama o le Atua </a:t>
          </a:r>
          <a:b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112:4)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1209298"/>
        <a:ext cx="1978856" cy="1035932"/>
      </dsp:txXfrm>
    </dsp:sp>
    <dsp:sp modelId="{DBC9EECE-2134-439B-A231-79C41CBA4EE3}">
      <dsp:nvSpPr>
        <dsp:cNvPr id="0" name=""/>
        <dsp:cNvSpPr/>
      </dsp:nvSpPr>
      <dsp:spPr>
        <a:xfrm>
          <a:off x="2412153" y="1209298"/>
          <a:ext cx="1726554" cy="103593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a tatou pulea lelei a tatou mataupu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112:5)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1209298"/>
        <a:ext cx="1726554" cy="1035932"/>
      </dsp:txXfrm>
    </dsp:sp>
    <dsp:sp modelId="{56ECCE19-653A-4E66-ACD9-55F10611F2F0}">
      <dsp:nvSpPr>
        <dsp:cNvPr id="0" name=""/>
        <dsp:cNvSpPr/>
      </dsp:nvSpPr>
      <dsp:spPr>
        <a:xfrm>
          <a:off x="4311363" y="1209298"/>
          <a:ext cx="2216706" cy="103593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le mapeva i tatou ae o le a manatua pea lava i tatou (Sal. 112:6)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1209298"/>
        <a:ext cx="2216706" cy="1035932"/>
      </dsp:txXfrm>
    </dsp:sp>
    <dsp:sp modelId="{41FEFE73-251E-4C89-B093-10B5245524C6}">
      <dsp:nvSpPr>
        <dsp:cNvPr id="0" name=""/>
        <dsp:cNvSpPr/>
      </dsp:nvSpPr>
      <dsp:spPr>
        <a:xfrm>
          <a:off x="6700724" y="1209298"/>
          <a:ext cx="1726554" cy="1035932"/>
        </a:xfrm>
        <a:prstGeom prst="rect">
          <a:avLst/>
        </a:prstGeom>
        <a:solidFill>
          <a:srgbClr val="A60E26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a tatou le fefefe i ni tala mata’utia       (Salamo 112:7)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1209298"/>
        <a:ext cx="1726554" cy="1035932"/>
      </dsp:txXfrm>
    </dsp:sp>
    <dsp:sp modelId="{82110A3A-0AF4-4126-A34D-67E2B5EFF8D0}">
      <dsp:nvSpPr>
        <dsp:cNvPr id="0" name=""/>
        <dsp:cNvSpPr/>
      </dsp:nvSpPr>
      <dsp:spPr>
        <a:xfrm>
          <a:off x="185363" y="2409723"/>
          <a:ext cx="2093758" cy="103593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tatou faatoilaloina o tatou fili (Salamo 112:8)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363" y="2409723"/>
        <a:ext cx="2093758" cy="1035932"/>
      </dsp:txXfrm>
    </dsp:sp>
    <dsp:sp modelId="{50C0B40A-A05D-4CCF-AA0A-CEE7775B62D0}">
      <dsp:nvSpPr>
        <dsp:cNvPr id="0" name=""/>
        <dsp:cNvSpPr/>
      </dsp:nvSpPr>
      <dsp:spPr>
        <a:xfrm>
          <a:off x="2480300" y="2409723"/>
          <a:ext cx="1726554" cy="1035932"/>
        </a:xfrm>
        <a:prstGeom prst="rect">
          <a:avLst/>
        </a:prstGeom>
        <a:solidFill>
          <a:srgbClr val="DE840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a faaeaina i tatou i le mamalu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112:9)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0300" y="2409723"/>
        <a:ext cx="1726554" cy="103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11348-688B-8C87-E9E7-28D6808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2394DC-DA14-5FD7-BF09-C1A16294A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A83422-4DA9-7AF8-8A7E-D5EC56F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EA2F4-AE56-DEE1-A169-601D5F6C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71660-6DD5-AE2F-3AA0-28255F32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CFA0C-9696-B4EA-92F5-FA259AA5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F00F5B-1B3D-8D1A-FEBA-B2669C6E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26227-E72B-7A69-D33D-71B636D3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6C85C-2AF0-2C07-0742-9798DD0E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21721-8BE9-62F3-D909-0244CBFF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E72018-6BDB-687F-BBE0-FFCD5A24B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F9D8B4-4E78-5A2B-C407-38DDCF2B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E8608-2EC4-EB6C-FBB3-98721CF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3C073-84B5-3EE3-9831-878A555E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A013A-B726-54CA-C50A-1D3D73F2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4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5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9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7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383AD-301D-C4A8-2477-C9E34A99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84EDF-54F3-D1BA-6418-C3E0F690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7DA1E-EA1B-762E-9961-DC31BFDE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0ABD-FCBE-1D5F-BB3B-55322EEF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70635-85BD-72C7-ED7F-4FFEB3FE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2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6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490C7-597B-034D-362A-E9ACA655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B7E70-DF7A-A054-5A12-578D60C8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AECC2-F31B-3513-D460-14A4072B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BB2AA-9E18-38F5-4834-46892CAD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3A4B29-72B7-5A07-C715-7D6ED5C6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7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BEFB9-9882-5895-39F1-BF13F244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AF4A2-FD65-9A29-C35E-C34C68BB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A69A6F-6443-A8D5-0232-AF6763D4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38C0F7-A1AA-1753-2047-9978665B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4B39C5-5D03-7F4B-904F-CB322B67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187BD-3EC6-2EB0-2BBA-0E15D8A4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6D95E-48B3-B04C-D644-DECADCCB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68558-0FE8-D819-ECE9-C8DD3D64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4A455-2A3E-D1A9-D0C1-FCB14293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B14A97-3FCC-2045-71FF-DDA488873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01B328-113A-A25B-25B6-0595304D0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CCFB99-5C7D-A3B7-1B96-27678A5B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8962AB-0FD4-F429-F5A0-27B6EDB1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5C3339-B0BE-4A59-DEEE-3D85D75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2CFB1-6F96-934F-5F51-65EBC764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46806-BF5E-1B36-742D-F6ACB4CD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C552E2-BA45-1CEA-414F-DE60C447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69DE3-D22F-0A0C-00B0-475ACCE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6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113EF5-F7DC-B738-15D8-870B32B2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1AA64A-DB08-B7BB-5C12-8717C09E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A453BF-43E2-8DB4-6D91-5972FA43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8BF7A-B2CA-C57E-FCC3-90084121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2397DD-B108-8EE0-2A79-A37243322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F7471-97A2-8B34-3329-E1E97B5D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3D2840-C2D7-E0BF-EFCC-65574B9C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6D900C-3505-B6DB-57C8-10BFEB6F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B3E7C-23DB-E40D-F2F0-2A104917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3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506E-897F-7882-952E-7EB0F546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BF48F2-436A-46DE-ACB0-1C976B80F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00F6BD-417B-EC01-629D-7F3410A2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6BE3A9-6C63-0264-46D5-46AF5042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F11EC4-92A6-3FC8-E8C7-A08BE1CF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A6E8C9-33D1-DFB0-1593-F4DC9366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5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AC6248-AEB2-6E30-30DC-8517232A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23EB14-405D-30A0-8834-485D0211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6514A-B790-C92E-6A37-A935780B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1541-81FB-45D9-9FD0-E8BE38A72FDC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BEA1F-99E8-2AEA-6C0C-9B5C2B41F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EE679-589B-EBBF-0A0D-934F0FF53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4EE9-C4CC-425A-A5AF-A08DE8A82C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0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pPr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61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C7AD12-775C-5789-04D1-76CDE4300C32}"/>
              </a:ext>
            </a:extLst>
          </p:cNvPr>
          <p:cNvSpPr txBox="1"/>
          <p:nvPr/>
        </p:nvSpPr>
        <p:spPr>
          <a:xfrm>
            <a:off x="254337" y="146303"/>
            <a:ext cx="4828302" cy="61863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600" b="1" spc="50" dirty="0">
                <a:ln w="222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 LE POTO MO LE TAGATA AMIOTONU</a:t>
            </a:r>
            <a:endParaRPr lang="en" sz="6600" b="1" spc="50" dirty="0">
              <a:ln w="222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1C77C-0F48-1311-174C-C59A28042AA1}"/>
              </a:ext>
            </a:extLst>
          </p:cNvPr>
          <p:cNvSpPr txBox="1"/>
          <p:nvPr/>
        </p:nvSpPr>
        <p:spPr>
          <a:xfrm>
            <a:off x="8057332" y="6376416"/>
            <a:ext cx="28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8, Fepuari 24, 2024</a:t>
            </a:r>
          </a:p>
        </p:txBody>
      </p:sp>
    </p:spTree>
    <p:extLst>
      <p:ext uri="{BB962C8B-B14F-4D97-AF65-F5344CB8AC3E}">
        <p14:creationId xmlns:p14="http://schemas.microsoft.com/office/powerpoint/2010/main" val="6721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A6AF1F-FA15-A2FF-491D-9F23D1736EDF}"/>
              </a:ext>
            </a:extLst>
          </p:cNvPr>
          <p:cNvSpPr txBox="1"/>
          <p:nvPr/>
        </p:nvSpPr>
        <p:spPr>
          <a:xfrm>
            <a:off x="2386940" y="985652"/>
            <a:ext cx="73745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“Pe a ou mafaufau </a:t>
            </a:r>
            <a:r>
              <a:rPr lang="en-US" sz="2400" b="1" dirty="0">
                <a:latin typeface="Constantia" panose="02030602050306030303" pitchFamily="18" charset="0"/>
              </a:rPr>
              <a:t>i le galuega o loo faia e le Atua mo le tagata ua pa’u, ou te leiloa i le maofa o le a ave e le Atua i tagata matitiva, tagata ua paūu ma tuuina atu i a’i latou le mana mamā, o le a i ai i totonu ma galuega o Lona alofa tunoa, e suia ai uiga ma amioga, ma ia faia le tagata ia talafeagai ai mo le maota ua saunia e le Atua mo i latou—o tagata ua saunia mo le afioaga o le Atua, ua saunia ia avea ma aumeamamae faatasi ma agelu, ma ia mafuta faatasi ma le Atua. Oi, e matuā naunau lava lo’u loto ia avea ma se tasi e savavali faatasi ma Iesu Keriso i le lalolagi ua faafouina</a:t>
            </a:r>
            <a:r>
              <a:rPr lang="en" sz="2400" b="1" dirty="0">
                <a:latin typeface="Constantia" panose="02030602050306030303" pitchFamily="18" charset="0"/>
              </a:rPr>
              <a:t>!”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8290EB-236D-1498-84E0-27E9EE409CDF}"/>
              </a:ext>
            </a:extLst>
          </p:cNvPr>
          <p:cNvSpPr txBox="1"/>
          <p:nvPr/>
        </p:nvSpPr>
        <p:spPr>
          <a:xfrm>
            <a:off x="7231217" y="5898578"/>
            <a:ext cx="3095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(Every day with God, April 18)</a:t>
            </a:r>
          </a:p>
        </p:txBody>
      </p:sp>
    </p:spTree>
    <p:extLst>
      <p:ext uri="{BB962C8B-B14F-4D97-AF65-F5344CB8AC3E}">
        <p14:creationId xmlns:p14="http://schemas.microsoft.com/office/powerpoint/2010/main" val="16283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posando para una foto en un parque&#10;&#10;Descripción generada automáticamente con confianza media">
            <a:extLst>
              <a:ext uri="{FF2B5EF4-FFF2-40B4-BE49-F238E27FC236}">
                <a16:creationId xmlns:a16="http://schemas.microsoft.com/office/drawing/2014/main" id="{393B7CF8-4FAB-F077-9866-483F6F5696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pic>
        <p:nvPicPr>
          <p:cNvPr id="2" name="Imagen 1" descr="Una caja de donas&#10;&#10;Descripción generada automáticamente con confianza media">
            <a:extLst>
              <a:ext uri="{FF2B5EF4-FFF2-40B4-BE49-F238E27FC236}">
                <a16:creationId xmlns:a16="http://schemas.microsoft.com/office/drawing/2014/main" id="{F98396F3-5FB4-7AA3-881B-7FAF75AB9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ln w="28575">
            <a:solidFill>
              <a:srgbClr val="915D50"/>
            </a:solidFill>
          </a:ln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4EB4B9"/>
          </a:solidFill>
          <a:ln w="28575">
            <a:solidFill>
              <a:srgbClr val="915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54B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que contiene mujer, sostener, vistiendo, agua&#10;&#10;Descripción generada automáticamente">
            <a:extLst>
              <a:ext uri="{FF2B5EF4-FFF2-40B4-BE49-F238E27FC236}">
                <a16:creationId xmlns:a16="http://schemas.microsoft.com/office/drawing/2014/main" id="{C2FF2FCB-A075-2791-B692-5E63929BAD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302" y="0"/>
            <a:ext cx="3809132" cy="3116984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92876D-4A68-E921-8214-6BC9284F9CCB}"/>
              </a:ext>
            </a:extLst>
          </p:cNvPr>
          <p:cNvSpPr txBox="1"/>
          <p:nvPr/>
        </p:nvSpPr>
        <p:spPr>
          <a:xfrm>
            <a:off x="133909" y="4448048"/>
            <a:ext cx="47333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b="1" spc="5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’Ia faapea ona E a’oa’o mai i a’i matou e faitauina o matou aso, ina ia maua ai le poto i o matou loto</a:t>
            </a:r>
            <a:r>
              <a:rPr kumimoji="0" lang="en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20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Salamo</a:t>
            </a:r>
            <a:r>
              <a:rPr kumimoji="0" lang="en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90:12)</a:t>
            </a:r>
            <a:endParaRPr kumimoji="0" lang="es-ES" sz="32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87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3F18DC-913F-285C-893A-D403A355E3C3}"/>
              </a:ext>
            </a:extLst>
          </p:cNvPr>
          <p:cNvSpPr txBox="1"/>
          <p:nvPr/>
        </p:nvSpPr>
        <p:spPr>
          <a:xfrm>
            <a:off x="5047129" y="3962400"/>
            <a:ext cx="714487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4A72AC"/>
                </a:solidFill>
              </a:rPr>
              <a:t>O le poto o loo </a:t>
            </a:r>
            <a:r>
              <a:rPr lang="en-US" sz="2000" b="1" dirty="0">
                <a:solidFill>
                  <a:srgbClr val="4A72AC"/>
                </a:solidFill>
              </a:rPr>
              <a:t>i poloa’iga</a:t>
            </a:r>
            <a:r>
              <a:rPr lang="en" sz="2000" b="1" dirty="0">
                <a:solidFill>
                  <a:srgbClr val="4A72AC"/>
                </a:solidFill>
              </a:rPr>
              <a:t> (Salamo 119).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A9A43D"/>
                </a:solidFill>
              </a:rPr>
              <a:t>O</a:t>
            </a:r>
            <a:r>
              <a:rPr lang="en" sz="2000" b="1" dirty="0">
                <a:solidFill>
                  <a:srgbClr val="A9A43D"/>
                </a:solidFill>
              </a:rPr>
              <a:t> le amataga o le poto (Salamo 90).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A5344"/>
                </a:solidFill>
              </a:rPr>
              <a:t>O le poto </a:t>
            </a:r>
            <a:r>
              <a:rPr lang="en-US" sz="2000" b="1" dirty="0">
                <a:solidFill>
                  <a:srgbClr val="AA5344"/>
                </a:solidFill>
              </a:rPr>
              <a:t>i totonu o tofotofoga</a:t>
            </a:r>
            <a:r>
              <a:rPr lang="en" sz="2000" b="1" dirty="0">
                <a:solidFill>
                  <a:srgbClr val="AA5344"/>
                </a:solidFill>
              </a:rPr>
              <a:t> (Salamo 95; 81; 105).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805EAE"/>
                </a:solidFill>
              </a:rPr>
              <a:t>Poto faatino: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n" sz="2000" b="1" dirty="0"/>
              <a:t>	O le ala </a:t>
            </a:r>
            <a:r>
              <a:rPr lang="en-US" sz="2000" b="1" dirty="0"/>
              <a:t>i le leaga</a:t>
            </a:r>
            <a:r>
              <a:rPr lang="en" sz="2000" b="1" dirty="0"/>
              <a:t> (Salamo 141).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n" sz="2000" b="1" dirty="0"/>
              <a:t>	O faamanuiaga </a:t>
            </a:r>
            <a:r>
              <a:rPr lang="en-US" sz="2000" b="1" dirty="0"/>
              <a:t>i le faia o le mea lelei</a:t>
            </a:r>
            <a:r>
              <a:rPr lang="en" sz="2000" b="1" dirty="0"/>
              <a:t> (Salamo 1; 112; 128).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255829-9760-ACC5-3263-1E55BF86DC61}"/>
              </a:ext>
            </a:extLst>
          </p:cNvPr>
          <p:cNvSpPr txBox="1"/>
          <p:nvPr/>
        </p:nvSpPr>
        <p:spPr>
          <a:xfrm>
            <a:off x="156320" y="146304"/>
            <a:ext cx="8621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masani ona tatou manatu o le poto o lona uiga o le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ai lea o se malamalama tele i se vaega faapitoa o le faasaienisi,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filosofia, poo nisi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F81E09-03E9-36AF-7413-E1DE05381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"/>
          <a:stretch/>
        </p:blipFill>
        <p:spPr>
          <a:xfrm>
            <a:off x="9022080" y="278302"/>
            <a:ext cx="3044414" cy="2979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n 5" descr="Imagen que contiene persona, interior, hombre, foto&#10;&#10;Descripción generada automáticamente">
            <a:extLst>
              <a:ext uri="{FF2B5EF4-FFF2-40B4-BE49-F238E27FC236}">
                <a16:creationId xmlns:a16="http://schemas.microsoft.com/office/drawing/2014/main" id="{3091C42B-3EAA-3C6D-207A-FEB6ECA5D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6" y="3679433"/>
            <a:ext cx="4097784" cy="2974198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77E33D8A-FBE8-A670-A7F3-42B7558050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9" y="4034117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2CAE9F5E-C8D5-C52D-F295-62717C0724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3182" y="4499162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Icono&#10;&#10;Descripción generada automáticamente">
            <a:extLst>
              <a:ext uri="{FF2B5EF4-FFF2-40B4-BE49-F238E27FC236}">
                <a16:creationId xmlns:a16="http://schemas.microsoft.com/office/drawing/2014/main" id="{B58CD165-269B-F98E-9F54-6F28B7148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8" y="4949439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B7BEDA47-E610-E47A-7A98-FB81ACB14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32146" y="5407001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74D7E266-A3F2-09A9-A041-717E9E576F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93" y="6171798"/>
            <a:ext cx="264768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FC560C5-4752-D387-DC0E-92CADC17C7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993" y="5782908"/>
            <a:ext cx="264768" cy="2631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198242-1256-E3ED-793F-1FE5F9F77192}"/>
              </a:ext>
            </a:extLst>
          </p:cNvPr>
          <p:cNvSpPr txBox="1"/>
          <p:nvPr/>
        </p:nvSpPr>
        <p:spPr>
          <a:xfrm>
            <a:off x="156320" y="2962656"/>
            <a:ext cx="8670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 ni mea aog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tatou te maua mai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 faatinoina o lea atamai faale-Tusi Paia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46496C-FD8D-CE7F-36B9-A3C985D57F95}"/>
              </a:ext>
            </a:extLst>
          </p:cNvPr>
          <p:cNvSpPr txBox="1"/>
          <p:nvPr/>
        </p:nvSpPr>
        <p:spPr>
          <a:xfrm>
            <a:off x="146304" y="2584704"/>
            <a:ext cx="76260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faapefea ona tatou faaaogaina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o tatou olaga i aso fai soo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697D29-2BFB-F805-0BF3-34F76786ABD2}"/>
              </a:ext>
            </a:extLst>
          </p:cNvPr>
          <p:cNvSpPr txBox="1"/>
          <p:nvPr/>
        </p:nvSpPr>
        <p:spPr>
          <a:xfrm>
            <a:off x="156319" y="2243328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faapefea ona a’oa’oina lea poto?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2FF99F-0450-80D4-3338-74DAF253985D}"/>
              </a:ext>
            </a:extLst>
          </p:cNvPr>
          <p:cNvSpPr txBox="1"/>
          <p:nvPr/>
        </p:nvSpPr>
        <p:spPr>
          <a:xfrm>
            <a:off x="156318" y="1901952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 se manatu faale-Tusi Paia o le poto?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758011-18CE-776E-0123-DB33E415640D}"/>
              </a:ext>
            </a:extLst>
          </p:cNvPr>
          <p:cNvSpPr txBox="1"/>
          <p:nvPr/>
        </p:nvSpPr>
        <p:spPr>
          <a:xfrm>
            <a:off x="156316" y="950976"/>
            <a:ext cx="8707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Tatou te ta’ua le tagata o le ua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ai lenei malamalama o le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“poto”, ae o le atamai e sili atu nai lo lena. E aofia ai le faaaogaina sa’o o le poto uma ua maua (pe ititi pe tele).</a:t>
            </a:r>
          </a:p>
        </p:txBody>
      </p:sp>
    </p:spTree>
    <p:extLst>
      <p:ext uri="{BB962C8B-B14F-4D97-AF65-F5344CB8AC3E}">
        <p14:creationId xmlns:p14="http://schemas.microsoft.com/office/powerpoint/2010/main" val="4202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7" grpId="0"/>
      <p:bldP spid="13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7B8E4A-231A-6D60-A716-8671F4C83168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POTO O LOO I POLOA’IGA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8046C-497A-3B69-E28F-7BB0A36D0F86}"/>
              </a:ext>
            </a:extLst>
          </p:cNvPr>
          <p:cNvSpPr txBox="1"/>
          <p:nvPr/>
        </p:nvSpPr>
        <p:spPr>
          <a:xfrm>
            <a:off x="158496" y="620635"/>
            <a:ext cx="11570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ou teu i lo’u loto Lau afioga, ina ne’i ou agasala ia te Oe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119:11)</a:t>
            </a:r>
            <a:endParaRPr lang="es-ES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910CC7-084C-105E-4016-8A3062D393E8}"/>
              </a:ext>
            </a:extLst>
          </p:cNvPr>
          <p:cNvSpPr txBox="1"/>
          <p:nvPr/>
        </p:nvSpPr>
        <p:spPr>
          <a:xfrm>
            <a:off x="4596384" y="1287241"/>
            <a:ext cx="695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manatu autu o le Salamo 119 o poloa’iga ia a le Atua faapei ona faailoa mai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Lana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Afioga.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fuego, noche&#10;&#10;Descripción generada automáticamente">
            <a:extLst>
              <a:ext uri="{FF2B5EF4-FFF2-40B4-BE49-F238E27FC236}">
                <a16:creationId xmlns:a16="http://schemas.microsoft.com/office/drawing/2014/main" id="{47B50588-F1DF-00E7-0FC9-04AD6E0F4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053152"/>
            <a:ext cx="4236720" cy="24079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5803B90B-F579-FCBB-9447-CAE29561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768" y="3526971"/>
            <a:ext cx="2633792" cy="30610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chemeClr val="bg1"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661863-06EC-DCA0-17A9-A0238E6C36D1}"/>
              </a:ext>
            </a:extLst>
          </p:cNvPr>
          <p:cNvSpPr txBox="1"/>
          <p:nvPr/>
        </p:nvSpPr>
        <p:spPr>
          <a:xfrm>
            <a:off x="152400" y="4754880"/>
            <a:ext cx="8820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ola e tusa ai ma le Upu a le Atua o lona uiga e tatau lava ona tausiusi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poloa’iga faale-lagi (Salamo 119:4). E le gafatia e so tatou malosi ona faia faapea, ae ua tatou mautinoa, e ala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lo tatou mafaufau loloto i ai faatasi ai ma le fesoasoani a le Atua, o le a mafai ai ona tatou maua atili, le poto sili e tausia ma puipuia ai e ala i nei poloa’iga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(Salamo 119:5-6).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15C4E1-A28B-D41D-9A62-E873025B1C63}"/>
              </a:ext>
            </a:extLst>
          </p:cNvPr>
          <p:cNvSpPr txBox="1"/>
          <p:nvPr/>
        </p:nvSpPr>
        <p:spPr>
          <a:xfrm>
            <a:off x="2076450" y="3554824"/>
            <a:ext cx="6774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faamalamalamaina i le Afioga Paia a le Atua le ala tonu (Salamo 119:105); e faamam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 ai (Salamo 119:9); e taitaiina ai o tatou ala (Salamo 119:133); ma puipuia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tatou mai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mata’utia o ala leaga  (Salamo 119:101).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Una persona caminando en la noche&#10;&#10;Descripción generada automáticamente con confianza media">
            <a:extLst>
              <a:ext uri="{FF2B5EF4-FFF2-40B4-BE49-F238E27FC236}">
                <a16:creationId xmlns:a16="http://schemas.microsoft.com/office/drawing/2014/main" id="{ABDE9818-B96B-8E8A-9FB5-01AA59ABCF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573873"/>
            <a:ext cx="1828801" cy="974061"/>
          </a:xfrm>
          <a:prstGeom prst="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5969DD-A9B1-C7B3-8C7A-D1137B82544B}"/>
              </a:ext>
            </a:extLst>
          </p:cNvPr>
          <p:cNvSpPr txBox="1"/>
          <p:nvPr/>
        </p:nvSpPr>
        <p:spPr>
          <a:xfrm>
            <a:off x="4559808" y="1983179"/>
            <a:ext cx="7220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faapei o le tele i nisi o vaega o le Tusi Paia, ua faatusaina ai i lenei salamo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olaga i se ala o loo faapea ona uia e tagata ta’ito’atasi. O lenei ala e mafai ona taitaiina atu ai oe i le ola e faavavau,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 le malaia foi e faavavau. E faapefea la ona filifili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 ala sa’o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EAC30C-DBEF-2661-5DEE-B8315CA65D30}"/>
              </a:ext>
            </a:extLst>
          </p:cNvPr>
          <p:cNvSpPr txBox="1"/>
          <p:nvPr/>
        </p:nvSpPr>
        <p:spPr>
          <a:xfrm>
            <a:off x="152399" y="5986272"/>
            <a:ext cx="8845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tausiga o poloa’iga e le na o se uiga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fafo, a’o le faaalia ai o se natura faamaoni o le mafaufau ma le loto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(Salamo 119:7, 148).</a:t>
            </a:r>
          </a:p>
        </p:txBody>
      </p:sp>
    </p:spTree>
    <p:extLst>
      <p:ext uri="{BB962C8B-B14F-4D97-AF65-F5344CB8AC3E}">
        <p14:creationId xmlns:p14="http://schemas.microsoft.com/office/powerpoint/2010/main" val="1860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FE574C-1EBE-6383-585F-5EC1A5BCC7AE}"/>
              </a:ext>
            </a:extLst>
          </p:cNvPr>
          <p:cNvSpPr txBox="1"/>
          <p:nvPr/>
        </p:nvSpPr>
        <p:spPr>
          <a:xfrm>
            <a:off x="0" y="-381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AMATAGA O LE POTO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FB86FD-ED1E-072C-7EE2-9304D2B5A6E5}"/>
              </a:ext>
            </a:extLst>
          </p:cNvPr>
          <p:cNvSpPr txBox="1"/>
          <p:nvPr/>
        </p:nvSpPr>
        <p:spPr>
          <a:xfrm>
            <a:off x="1" y="633254"/>
            <a:ext cx="12191998" cy="338554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Ia faapea ona e a’oa’o mai i a’i matou e faitauina o matou aso, ina ia maua ai le poto i o matou loto .</a:t>
            </a:r>
            <a:r>
              <a:rPr lang="en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”</a:t>
            </a:r>
            <a:r>
              <a:rPr lang="en" sz="12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Salamo 90:12)</a:t>
            </a:r>
            <a:endParaRPr lang="es-ES" sz="1600" b="1" dirty="0">
              <a:solidFill>
                <a:srgbClr val="864D0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302C98-3E0A-FA46-4DD1-AB0AF3B987AD}"/>
              </a:ext>
            </a:extLst>
          </p:cNvPr>
          <p:cNvSpPr txBox="1"/>
          <p:nvPr/>
        </p:nvSpPr>
        <p:spPr>
          <a:xfrm>
            <a:off x="75017" y="1021581"/>
            <a:ext cx="8361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loo ua tatou ola mo sina taimi puupuu, pe a faatusatusa atu </a:t>
            </a:r>
            <a:r>
              <a:rPr lang="en-US" sz="2000" b="1" dirty="0"/>
              <a:t>i le faavavau o Lē na Foafoa, </a:t>
            </a:r>
            <a:r>
              <a:rPr lang="en" sz="2000" b="1" dirty="0"/>
              <a:t>ua na o se m</a:t>
            </a:r>
            <a:r>
              <a:rPr lang="en-US" sz="2000" b="1" dirty="0"/>
              <a:t>ā</a:t>
            </a:r>
            <a:r>
              <a:rPr lang="en" sz="2000" b="1" dirty="0"/>
              <a:t>nava lava (Salamo 90:2, 4, 9).</a:t>
            </a:r>
          </a:p>
        </p:txBody>
      </p:sp>
      <p:pic>
        <p:nvPicPr>
          <p:cNvPr id="6" name="Imagen 5" descr="Imagen que contiene interior, hombre, persona, viendo&#10;&#10;Descripción generada automáticamente">
            <a:extLst>
              <a:ext uri="{FF2B5EF4-FFF2-40B4-BE49-F238E27FC236}">
                <a16:creationId xmlns:a16="http://schemas.microsoft.com/office/drawing/2014/main" id="{530F6238-C29D-9889-923C-C2EA0DC19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8512" y="1120588"/>
            <a:ext cx="3299370" cy="3356163"/>
          </a:xfrm>
          <a:prstGeom prst="snip2DiagRect">
            <a:avLst>
              <a:gd name="adj1" fmla="val 1277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64D0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B2BBFD-2EFF-65F4-363C-14057C38B3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462" y="2901696"/>
            <a:ext cx="3414432" cy="1575055"/>
          </a:xfrm>
          <a:prstGeom prst="snip2DiagRect">
            <a:avLst>
              <a:gd name="adj1" fmla="val 1590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BDA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Mujer sentada en el suelo&#10;&#10;Descripción generada automáticamente con confianza baja">
            <a:extLst>
              <a:ext uri="{FF2B5EF4-FFF2-40B4-BE49-F238E27FC236}">
                <a16:creationId xmlns:a16="http://schemas.microsoft.com/office/drawing/2014/main" id="{57F6BCBF-31BD-9D5C-C4D1-74F823CA5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8" y="2937673"/>
            <a:ext cx="3738282" cy="3738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A4B4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72ADAF-EBDB-8864-97EE-B1A1F351F852}"/>
              </a:ext>
            </a:extLst>
          </p:cNvPr>
          <p:cNvSpPr txBox="1"/>
          <p:nvPr/>
        </p:nvSpPr>
        <p:spPr>
          <a:xfrm>
            <a:off x="4103034" y="4594753"/>
            <a:ext cx="80889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Pe a tatou faatagaina </a:t>
            </a:r>
            <a:r>
              <a:rPr lang="en-US" sz="2000" b="1" dirty="0"/>
              <a:t>i tatou lava ia a’oa’oina e le Atua, ona tatou a’oa’oina ai lea o le</a:t>
            </a:r>
            <a:r>
              <a:rPr lang="en" sz="2000" b="1" dirty="0"/>
              <a:t> “faitauina o tatou aso.” O lenei auala, tatou te maua ai le poto, ma liua ai </a:t>
            </a:r>
            <a:r>
              <a:rPr lang="en-US" sz="2000" b="1" dirty="0"/>
              <a:t>i le faatusa moni o lo tatou Foafoa, </a:t>
            </a:r>
            <a:r>
              <a:rPr lang="en" sz="2000" b="1" dirty="0"/>
              <a:t>o L</a:t>
            </a:r>
            <a:r>
              <a:rPr lang="en-US" sz="2000" b="1" dirty="0"/>
              <a:t>ē</a:t>
            </a:r>
            <a:r>
              <a:rPr lang="en" sz="2000" b="1" dirty="0"/>
              <a:t> ua tatou a’oa’oina ia matata’u ma faaaloalo </a:t>
            </a:r>
            <a:r>
              <a:rPr lang="en-US" sz="2000" b="1" dirty="0"/>
              <a:t>i ai</a:t>
            </a:r>
            <a:r>
              <a:rPr lang="en" sz="2000" b="1" dirty="0"/>
              <a:t> (Salamo 90:12, 16; 111:10).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DF687D-8618-EB81-F898-8C691FE331A2}"/>
              </a:ext>
            </a:extLst>
          </p:cNvPr>
          <p:cNvSpPr txBox="1"/>
          <p:nvPr/>
        </p:nvSpPr>
        <p:spPr>
          <a:xfrm>
            <a:off x="73152" y="1729467"/>
            <a:ext cx="84856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 lenei taimi puupuu, ua tatou ola </a:t>
            </a:r>
            <a:r>
              <a:rPr lang="en-US" sz="2000" b="1" dirty="0"/>
              <a:t>i le agasala, i lalo o le to’asa o le Atua</a:t>
            </a:r>
            <a:r>
              <a:rPr lang="en" sz="2000" b="1" dirty="0"/>
              <a:t> (Salamo 90:8-11). </a:t>
            </a:r>
            <a:r>
              <a:rPr lang="en-US" sz="2000" b="1" dirty="0"/>
              <a:t>A</a:t>
            </a:r>
            <a:r>
              <a:rPr lang="en" sz="2000" b="1" dirty="0"/>
              <a:t>e ua faasafuaina mai e le Atua Lona alofa tunoa </a:t>
            </a:r>
            <a:r>
              <a:rPr lang="en-US" sz="2000" b="1" dirty="0"/>
              <a:t>i a’i tatou, ma ua faamalieina ai i tatou i Lona </a:t>
            </a:r>
            <a:r>
              <a:rPr lang="en" sz="2000" b="1" dirty="0"/>
              <a:t>alofa mutimutivale (Salamo 90:13-14).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95B78D-CDD2-9ADD-42EF-5129AC91BEFB}"/>
              </a:ext>
            </a:extLst>
          </p:cNvPr>
          <p:cNvSpPr txBox="1"/>
          <p:nvPr/>
        </p:nvSpPr>
        <p:spPr>
          <a:xfrm>
            <a:off x="4103033" y="5925312"/>
            <a:ext cx="8088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le mauaina o le poto e taitaiina ai </a:t>
            </a:r>
            <a:r>
              <a:rPr lang="en-US" sz="2000" b="1" dirty="0"/>
              <a:t>i tatou ina ia muamua ona salamō, ona faia ai lea o le galuega ua finagalo le Atua ia tatou faia</a:t>
            </a:r>
            <a:r>
              <a:rPr lang="en" sz="2000" b="1" dirty="0"/>
              <a:t> (Salamo 90:3, 17).</a:t>
            </a:r>
          </a:p>
        </p:txBody>
      </p:sp>
    </p:spTree>
    <p:extLst>
      <p:ext uri="{BB962C8B-B14F-4D97-AF65-F5344CB8AC3E}">
        <p14:creationId xmlns:p14="http://schemas.microsoft.com/office/powerpoint/2010/main" val="27120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1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F633C-CF92-8187-C64E-BD0FD641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CAFE9A-DAEE-C361-3EB2-E7B6AE026372}"/>
              </a:ext>
            </a:extLst>
          </p:cNvPr>
          <p:cNvSpPr txBox="1"/>
          <p:nvPr/>
        </p:nvSpPr>
        <p:spPr>
          <a:xfrm>
            <a:off x="1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38100" h="38100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40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 LE POTO I TOTONU O TOFOTOFOGA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65E91C-51A3-3D63-24B3-93F6BEE17B89}"/>
              </a:ext>
            </a:extLst>
          </p:cNvPr>
          <p:cNvSpPr txBox="1"/>
          <p:nvPr/>
        </p:nvSpPr>
        <p:spPr>
          <a:xfrm>
            <a:off x="256032" y="654441"/>
            <a:ext cx="11643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 e valaau mai i le puapuaga, ona Ou laveaiina ai lea o oe; na ou tali atu ia te oe i le mea lilo ua i ai le faititili; na ou tofotofo ia te oe i le vai o Meripa. Sela.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(Salamo 81:7)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9D7FF0A-337E-80D5-C914-A4B623097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406326"/>
              </p:ext>
            </p:extLst>
          </p:nvPr>
        </p:nvGraphicFramePr>
        <p:xfrm>
          <a:off x="143437" y="1423883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01F8F-B85B-D3D7-F1FC-9F70FD25C847}"/>
              </a:ext>
            </a:extLst>
          </p:cNvPr>
          <p:cNvSpPr txBox="1"/>
          <p:nvPr/>
        </p:nvSpPr>
        <p:spPr>
          <a:xfrm>
            <a:off x="143437" y="1459080"/>
            <a:ext cx="5880846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b="1" dirty="0">
                <a:ln/>
                <a:solidFill>
                  <a:schemeClr val="accent6">
                    <a:lumMod val="75000"/>
                  </a:schemeClr>
                </a:solidFill>
              </a:rPr>
              <a:t>FAAFEAGAI MA TOFOTOFOGA AE AUNOA MA SE POTO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CA61D5E-E59C-43AC-79BF-6587B5463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56840"/>
              </p:ext>
            </p:extLst>
          </p:nvPr>
        </p:nvGraphicFramePr>
        <p:xfrm>
          <a:off x="6167717" y="1421598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6736E3B-1891-1535-697D-E33A6D144CA8}"/>
              </a:ext>
            </a:extLst>
          </p:cNvPr>
          <p:cNvSpPr txBox="1"/>
          <p:nvPr/>
        </p:nvSpPr>
        <p:spPr>
          <a:xfrm>
            <a:off x="6167717" y="1456795"/>
            <a:ext cx="5880846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b="1" dirty="0">
                <a:ln/>
                <a:solidFill>
                  <a:schemeClr val="accent2">
                    <a:lumMod val="75000"/>
                  </a:schemeClr>
                </a:solidFill>
              </a:rPr>
              <a:t>O LE POTO E FAAFEAGAI AI MA TOFOTOFOGA </a:t>
            </a:r>
          </a:p>
        </p:txBody>
      </p:sp>
      <p:pic>
        <p:nvPicPr>
          <p:cNvPr id="19" name="Imagen 1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D295352B-860F-3855-EC73-1459BB4321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699" y="2024806"/>
            <a:ext cx="2605551" cy="1413719"/>
          </a:xfrm>
          <a:prstGeom prst="roundRect">
            <a:avLst>
              <a:gd name="adj" fmla="val 8582"/>
            </a:avLst>
          </a:prstGeom>
          <a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Imagen 20" descr="Imagen que contiene persona, sostener, hombre, parado&#10;&#10;Descripción generada automáticamente">
            <a:extLst>
              <a:ext uri="{FF2B5EF4-FFF2-40B4-BE49-F238E27FC236}">
                <a16:creationId xmlns:a16="http://schemas.microsoft.com/office/drawing/2014/main" id="{8BD8E86C-FF7A-4A6C-676A-BD30E00185C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6"/>
          <a:stretch/>
        </p:blipFill>
        <p:spPr>
          <a:xfrm>
            <a:off x="9201150" y="2024806"/>
            <a:ext cx="2609849" cy="1427814"/>
          </a:xfrm>
          <a:prstGeom prst="roundRect">
            <a:avLst>
              <a:gd name="adj" fmla="val 8582"/>
            </a:avLst>
          </a:prstGeom>
          <a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2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13" grpId="0" uiExpand="1">
        <p:bldSub>
          <a:bldDgm bld="one"/>
        </p:bldSub>
      </p:bldGraphic>
      <p:bldP spid="15" grpId="0"/>
      <p:bldGraphic spid="16" grpId="0" uiExpand="1">
        <p:bldSub>
          <a:bldDgm bld="one"/>
        </p:bldSub>
      </p:bldGraphic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F862AE-544A-DD58-8643-8EDB9A55233C}"/>
              </a:ext>
            </a:extLst>
          </p:cNvPr>
          <p:cNvSpPr txBox="1"/>
          <p:nvPr/>
        </p:nvSpPr>
        <p:spPr>
          <a:xfrm>
            <a:off x="0" y="2644170"/>
            <a:ext cx="12191999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 prst="slop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O LE FAATINOINA O LE POTO </a:t>
            </a:r>
          </a:p>
        </p:txBody>
      </p:sp>
    </p:spTree>
    <p:extLst>
      <p:ext uri="{BB962C8B-B14F-4D97-AF65-F5344CB8AC3E}">
        <p14:creationId xmlns:p14="http://schemas.microsoft.com/office/powerpoint/2010/main" val="14628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3B8D07-81F3-F51E-E3C5-19CAF6CDF67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LE ALA E OO ATU AI I LE LEAGA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DBF6AD-7B98-FB27-8112-819B82CA3457}"/>
              </a:ext>
            </a:extLst>
          </p:cNvPr>
          <p:cNvSpPr txBox="1"/>
          <p:nvPr/>
        </p:nvSpPr>
        <p:spPr>
          <a:xfrm>
            <a:off x="457199" y="645476"/>
            <a:ext cx="1127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Aua ne’i liliueseina lo’u loto i se mea leaga ma le agasala faatasi ma tagata o e faia amioleaga: Aua foi ne’i ou ‘ai i a latou mea suamalie</a:t>
            </a:r>
            <a:r>
              <a:rPr lang="en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141:4)</a:t>
            </a:r>
            <a:endParaRPr lang="es-ES" b="1" dirty="0">
              <a:solidFill>
                <a:srgbClr val="FAC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262328" y="1536192"/>
            <a:ext cx="8808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Salamo 141 o se tatalo e ole atu ai </a:t>
            </a:r>
            <a:r>
              <a:rPr lang="en-US" b="1" dirty="0"/>
              <a:t>i le Atua ia laveaiina i tatou mai faaosoosoga i totonu faapea ma fafo</a:t>
            </a:r>
            <a:r>
              <a:rPr lang="en" b="1" dirty="0"/>
              <a:t> (Salamo 141:1-3, 9-10). I </a:t>
            </a:r>
            <a:r>
              <a:rPr lang="en-US" b="1" dirty="0"/>
              <a:t>lo tatou lava malosi</a:t>
            </a:r>
            <a:r>
              <a:rPr lang="en" b="1" dirty="0"/>
              <a:t>, tatou te le mafai ai ona manumalo mai faaosoosoga, ona o tatou lava loto e faananau atu lea </a:t>
            </a:r>
            <a:r>
              <a:rPr lang="en-US" b="1" dirty="0"/>
              <a:t>i le agasala. E manaomia lo tatou tatalo e le aunoa ina ia mafai ona tetee atu i faaosoosoga.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506206-C046-87B0-74F2-571602977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504490"/>
              </p:ext>
            </p:extLst>
          </p:nvPr>
        </p:nvGraphicFramePr>
        <p:xfrm>
          <a:off x="233080" y="2999967"/>
          <a:ext cx="7440707" cy="37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7693152" y="4389120"/>
            <a:ext cx="4265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loo faamatalaina </a:t>
            </a:r>
            <a:r>
              <a:rPr lang="en-US" b="1" dirty="0"/>
              <a:t>i salamo le alualu i luma, o le taufaasese, ma le taufaa’ole’ole o faaosoosoga. Ua na o le faalagolago lava ia Ieova e mafai ai ona </a:t>
            </a:r>
            <a:r>
              <a:rPr lang="en" b="1" dirty="0"/>
              <a:t>mautinoa le manumalo atoatoa (Salamo 141:8-10). Peitai, o le manumalo mulimuli </a:t>
            </a:r>
            <a:r>
              <a:rPr lang="en-US" b="1" dirty="0"/>
              <a:t>i le </a:t>
            </a:r>
            <a:r>
              <a:rPr lang="en" b="1" dirty="0"/>
              <a:t>agasala o loo </a:t>
            </a:r>
            <a:r>
              <a:rPr lang="en-US" b="1" dirty="0"/>
              <a:t>i ai pea lea i le lumanai</a:t>
            </a:r>
            <a:r>
              <a:rPr lang="en" b="1" dirty="0"/>
              <a:t> </a:t>
            </a:r>
            <a:r>
              <a:rPr lang="en" sz="1600" b="1" dirty="0"/>
              <a:t>(Salamo 1:5-6).</a:t>
            </a:r>
            <a:endParaRPr lang="en" b="1" dirty="0"/>
          </a:p>
        </p:txBody>
      </p:sp>
      <p:pic>
        <p:nvPicPr>
          <p:cNvPr id="12" name="Imagen 11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E6BFAFB0-3927-9B2F-3083-B421930070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1275" y="1524000"/>
            <a:ext cx="2887644" cy="2670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60E2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CB3143-3F7D-943F-FA0D-581D9668DBA8}"/>
              </a:ext>
            </a:extLst>
          </p:cNvPr>
          <p:cNvSpPr txBox="1"/>
          <p:nvPr/>
        </p:nvSpPr>
        <p:spPr>
          <a:xfrm>
            <a:off x="235702" y="2767803"/>
            <a:ext cx="8808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Salamo 141:4 ma le 1:1 o loo faailoa mai </a:t>
            </a:r>
            <a:r>
              <a:rPr lang="en-US" b="1" dirty="0"/>
              <a:t>i a’i tatou </a:t>
            </a:r>
            <a:r>
              <a:rPr lang="en" b="1" dirty="0"/>
              <a:t>le faagasologa o faaosoosoga:</a:t>
            </a:r>
          </a:p>
        </p:txBody>
      </p:sp>
    </p:spTree>
    <p:extLst>
      <p:ext uri="{BB962C8B-B14F-4D97-AF65-F5344CB8AC3E}">
        <p14:creationId xmlns:p14="http://schemas.microsoft.com/office/powerpoint/2010/main" val="14558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8EED0-06D0-7BDF-CA25-FE2C35F0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246BC3-6A5E-773B-C105-AFC6A193085A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 FAAMANUIAGA I LE FAIA O LE MEA LELEI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56D26A-E941-E683-424C-61CC72A8B0AE}"/>
              </a:ext>
            </a:extLst>
          </p:cNvPr>
          <p:cNvSpPr txBox="1"/>
          <p:nvPr/>
        </p:nvSpPr>
        <p:spPr>
          <a:xfrm>
            <a:off x="950977" y="631575"/>
            <a:ext cx="1053388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“Faauta, e faapea ona manuia o le tagata e mata’u ia Ieova”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(Salamo 128:4)</a:t>
            </a:r>
            <a:endParaRPr lang="es-ES" sz="20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DF1C5E-D304-9613-ADBF-EE4C9300EE5B}"/>
              </a:ext>
            </a:extLst>
          </p:cNvPr>
          <p:cNvSpPr txBox="1"/>
          <p:nvPr/>
        </p:nvSpPr>
        <p:spPr>
          <a:xfrm>
            <a:off x="3371850" y="1103682"/>
            <a:ext cx="882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galuega autu a le poto o le taitaiina atu lea oi tatou lava </a:t>
            </a:r>
            <a:r>
              <a:rPr lang="en-US" b="1" dirty="0"/>
              <a:t>i le ala sa’o, e tusa ai ma le finagalo o le Atua.</a:t>
            </a:r>
            <a:r>
              <a:rPr lang="en" b="1" dirty="0"/>
              <a:t> O a faamanuiaga o le a tatou maua e ala </a:t>
            </a:r>
            <a:r>
              <a:rPr lang="en-US" b="1" dirty="0"/>
              <a:t>i le faia o lenei mea</a:t>
            </a:r>
            <a:r>
              <a:rPr lang="en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2754AA-2B27-00A8-B99D-4349A55EE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060487"/>
              </p:ext>
            </p:extLst>
          </p:nvPr>
        </p:nvGraphicFramePr>
        <p:xfrm>
          <a:off x="3399304" y="1876334"/>
          <a:ext cx="8687921" cy="345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8180721-F1D2-F241-8DFD-7846D9766F16}"/>
              </a:ext>
            </a:extLst>
          </p:cNvPr>
          <p:cNvSpPr txBox="1"/>
          <p:nvPr/>
        </p:nvSpPr>
        <p:spPr>
          <a:xfrm>
            <a:off x="129427" y="5486400"/>
            <a:ext cx="753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feteena’iga o loo </a:t>
            </a:r>
            <a:r>
              <a:rPr lang="en-US" b="1" dirty="0"/>
              <a:t>i ai nei i le va o le lelei ma le leaga, o nisi taimi e taofia ai i tatou mai i le olioli i nei faamanuiaga uma,</a:t>
            </a:r>
            <a:r>
              <a:rPr lang="en" b="1" dirty="0"/>
              <a:t> pe mai foi na o se vaega e mafai ona tatou olioli ai. Peitai, o le a oo mai lea taimi e mafai ai ona faamanuiaina atoatoa </a:t>
            </a:r>
            <a:r>
              <a:rPr lang="en-US" b="1" dirty="0"/>
              <a:t>i tatou,</a:t>
            </a:r>
            <a:r>
              <a:rPr lang="en" b="1" dirty="0"/>
              <a:t> </a:t>
            </a:r>
            <a:r>
              <a:rPr lang="en-US" b="1" dirty="0"/>
              <a:t>i le Malo o le Atua. </a:t>
            </a:r>
            <a:r>
              <a:rPr lang="en" b="1" dirty="0"/>
              <a:t> </a:t>
            </a:r>
          </a:p>
        </p:txBody>
      </p:sp>
      <p:pic>
        <p:nvPicPr>
          <p:cNvPr id="8" name="Imagen 7" descr="Una mujer con un atardecer de fondo&#10;&#10;Descripción generada automáticamente">
            <a:extLst>
              <a:ext uri="{FF2B5EF4-FFF2-40B4-BE49-F238E27FC236}">
                <a16:creationId xmlns:a16="http://schemas.microsoft.com/office/drawing/2014/main" id="{C81094C6-92E6-1EFD-28E8-56965FD14A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"/>
          <a:stretch/>
        </p:blipFill>
        <p:spPr>
          <a:xfrm>
            <a:off x="215152" y="1200150"/>
            <a:ext cx="2975723" cy="41307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4190A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A13F9A-CC6B-1ADF-F8DC-C73CF00A20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175" y="4276726"/>
            <a:ext cx="3914775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690F"/>
            </a:contourClr>
          </a:sp3d>
        </p:spPr>
      </p:pic>
    </p:spTree>
    <p:extLst>
      <p:ext uri="{BB962C8B-B14F-4D97-AF65-F5344CB8AC3E}">
        <p14:creationId xmlns:p14="http://schemas.microsoft.com/office/powerpoint/2010/main" val="2027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6660</TotalTime>
  <Words>1896</Words>
  <Application>Microsoft Office PowerPoint</Application>
  <PresentationFormat>Panorámica</PresentationFormat>
  <Paragraphs>70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Constantia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98</cp:revision>
  <dcterms:created xsi:type="dcterms:W3CDTF">2024-02-02T18:16:57Z</dcterms:created>
  <dcterms:modified xsi:type="dcterms:W3CDTF">2024-02-16T07:00:19Z</dcterms:modified>
</cp:coreProperties>
</file>