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84" autoAdjust="0"/>
  </p:normalViewPr>
  <p:slideViewPr>
    <p:cSldViewPr snapToGrid="0">
      <p:cViewPr varScale="1">
        <p:scale>
          <a:sx n="101" d="100"/>
          <a:sy n="101" d="100"/>
        </p:scale>
        <p:origin x="91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#2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faamoemoe o le Salamo, e mo i tatou ia manatua le auala na ta’ita’iina mai ai e le Atua Ona tagata, ma ua alagatatau ai la tatou viiga. 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 78:9-54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auina atu e le Atua ni mala i Aikupito, vaeluaina le sami, taitaiina i latou e le ao faaniutu i ao ma le afi faaniutu i le po, ma faatafeina mai le vai mai le papa. E le’i talitonu tagata e mafai e le Atua ona avatu i a’i latou ni a’ano o manu ma ni areto. Ae na avatu lava ia tei latou o salu ma le manai. E ui lava i lo latou fouvale, ae Na te le’i faaumatiaina ai i latou.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faato’aina i latou i Kanana ina ua tuliesea e le Atua tagata sa nofoia lea aai. Ae na latou toe fouvale lava foi, ma tuuina atu loa e le Atua i latou i lima o latou fili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Mulimuli ane, ona tula’i mai lea o le Atua e toe laveai Ona tagata e ala ia Tavita.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78DD70-983C-4B0F-B48D-940ECA7D65D6}">
      <dgm:prSet phldrT="[Texto]" custT="1"/>
      <dgm:spPr/>
      <dgm:t>
        <a:bodyPr/>
        <a:lstStyle/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495C-8A6A-42EE-8E7D-6EA9FD49F06B}" type="par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5088E-9587-4BC0-BAD0-299429759015}" type="sib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1B5021-3D8E-4F9C-BEC8-7BC1996304B9}">
      <dgm:prSet phldrT="[Texto]" custT="1"/>
      <dgm:spPr/>
      <dgm:t>
        <a:bodyPr/>
        <a:lstStyle/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0C188-2D19-4685-A297-220763765FE0}" type="par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83595-10D1-4C12-AF91-23F6660B3DC1}" type="sib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BBC2-B175-4C3A-BF7A-42762A1C89CA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ui lava ina fouvale, ae na faamaoni lava le Atua mai i lena taimi se’ia oo mai lava lona faamaoni o i ona po nei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83052-3F87-4887-8046-0133BE37F0F2}" type="par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4E9BF-6B82-446B-8942-33C9DB9C767B}" type="sib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E2591-2F51-4995-B95B-1500517C108F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ao ona tatou a’oa’oina atu i a tatou fanau, ina ia aua ne’i avea ma fouvale faapei ona faia e o latou tuaā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5E5F0-5FCA-4A76-8F53-9260A1567487}" type="parTrans" cxnId="{C7A056D3-687F-46F6-884A-6A19DB1A8ABC}">
      <dgm:prSet/>
      <dgm:spPr/>
      <dgm:t>
        <a:bodyPr/>
        <a:lstStyle/>
        <a:p>
          <a:endParaRPr lang="es-ES"/>
        </a:p>
      </dgm:t>
    </dgm:pt>
    <dgm:pt modelId="{8D4DD733-646E-4E28-889A-115F44F33F53}" type="sibTrans" cxnId="{C7A056D3-687F-46F6-884A-6A19DB1A8ABC}">
      <dgm:prSet/>
      <dgm:spPr/>
      <dgm:t>
        <a:bodyPr/>
        <a:lstStyle/>
        <a:p>
          <a:endParaRPr lang="es-ES"/>
        </a:p>
      </dgm:t>
    </dgm:pt>
    <dgm:pt modelId="{A3636989-8E11-4E12-A3B0-2D8831A003EE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Ia valaauina le leoleo mamoe e leoleo Ona tagata. Na Ia tuuina se tootoo i le lima o Iuta ma filifilia Ierusalema e avea ma Ona laumua.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9B161-28F5-4CC7-93B9-CFB524DAF7DE}" type="parTrans" cxnId="{B3E218ED-B44E-4A28-8077-2F079C9D3337}">
      <dgm:prSet/>
      <dgm:spPr/>
      <dgm:t>
        <a:bodyPr/>
        <a:lstStyle/>
        <a:p>
          <a:endParaRPr lang="es-ES"/>
        </a:p>
      </dgm:t>
    </dgm:pt>
    <dgm:pt modelId="{97FD6284-D027-4A5B-854B-885381C61D1C}" type="sibTrans" cxnId="{B3E218ED-B44E-4A28-8077-2F079C9D3337}">
      <dgm:prSet/>
      <dgm:spPr/>
      <dgm:t>
        <a:bodyPr/>
        <a:lstStyle/>
        <a:p>
          <a:endParaRPr lang="es-ES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4CF9B511-FD27-4A7B-BA74-1CB9AA7FFAA0}" type="presOf" srcId="{D929726C-8027-4049-83BB-5F8720DB2DD5}" destId="{1369C4CE-DA4A-435E-9409-7FDA869F622E}" srcOrd="1" destOrd="0" presId="urn:microsoft.com/office/officeart/2005/8/layout/hProcess7#2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DAABA314-F4B0-4525-866A-05653B6C24D5}" type="presOf" srcId="{881B5021-3D8E-4F9C-BEC8-7BC1996304B9}" destId="{FC0AE595-90B8-43E5-8FB2-EC52E6D3EE84}" srcOrd="0" destOrd="1" presId="urn:microsoft.com/office/officeart/2005/8/layout/hProcess7#2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96B2BA37-AF33-4AD3-8E65-EE5CD922762C}" type="presOf" srcId="{A75B85E7-8937-4891-94C1-E5DE8B9FA7FC}" destId="{FC0AE595-90B8-43E5-8FB2-EC52E6D3EE84}" srcOrd="0" destOrd="0" presId="urn:microsoft.com/office/officeart/2005/8/layout/hProcess7#2"/>
    <dgm:cxn modelId="{37817945-A8A4-4212-B235-19EF8664FFFF}" type="presOf" srcId="{882DAD8C-7CF9-493C-A58B-C72750E1E751}" destId="{4FCE9408-7AE8-475C-B65B-C23FD39CF8A4}" srcOrd="0" destOrd="0" presId="urn:microsoft.com/office/officeart/2005/8/layout/hProcess7#2"/>
    <dgm:cxn modelId="{57914769-0E6D-4EB0-838E-EE26DA4CA8EB}" type="presOf" srcId="{FD540F99-3EA7-4754-A877-4FB00C27ACCB}" destId="{236BE4DF-8DF1-4469-927F-22918DCFCD0C}" srcOrd="0" destOrd="0" presId="urn:microsoft.com/office/officeart/2005/8/layout/hProcess7#2"/>
    <dgm:cxn modelId="{D439706A-38B1-4D6C-B61A-EC7EBC5AB25F}" srcId="{CAD511DF-0D1E-440B-868B-A640CA4A2E2C}" destId="{1878DD70-983C-4B0F-B48D-940ECA7D65D6}" srcOrd="2" destOrd="0" parTransId="{DCA1495C-8A6A-42EE-8E7D-6EA9FD49F06B}" sibTransId="{2605088E-9587-4BC0-BAD0-299429759015}"/>
    <dgm:cxn modelId="{3268766D-F447-46F4-8527-F52B8944B23B}" type="presOf" srcId="{337E2591-2F51-4995-B95B-1500517C108F}" destId="{72310E31-B128-4E2F-A2F6-781A79A43A1F}" srcOrd="0" destOrd="1" presId="urn:microsoft.com/office/officeart/2005/8/layout/hProcess7#2"/>
    <dgm:cxn modelId="{6033796D-323D-4F4D-8AA0-13B13AFA4A5A}" srcId="{D929726C-8027-4049-83BB-5F8720DB2DD5}" destId="{451EBBC2-B175-4C3A-BF7A-42762A1C89CA}" srcOrd="2" destOrd="0" parTransId="{53883052-3F87-4887-8046-0133BE37F0F2}" sibTransId="{2AB4E9BF-6B82-446B-8942-33C9DB9C767B}"/>
    <dgm:cxn modelId="{6B529070-F3F3-4249-B8AC-3286700B1F42}" type="presOf" srcId="{CAD511DF-0D1E-440B-868B-A640CA4A2E2C}" destId="{35522AC1-122F-47F2-844E-CE551382C62E}" srcOrd="0" destOrd="0" presId="urn:microsoft.com/office/officeart/2005/8/layout/hProcess7#2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#2"/>
    <dgm:cxn modelId="{4BA21259-DA51-4706-8EF9-03ADC97E8AEB}" type="presOf" srcId="{1878DD70-983C-4B0F-B48D-940ECA7D65D6}" destId="{72310E31-B128-4E2F-A2F6-781A79A43A1F}" srcOrd="0" destOrd="2" presId="urn:microsoft.com/office/officeart/2005/8/layout/hProcess7#2"/>
    <dgm:cxn modelId="{0D16D75A-FB33-4424-81C2-D293F0E36D7F}" type="presOf" srcId="{FD540F99-3EA7-4754-A877-4FB00C27ACCB}" destId="{AD8EC46D-292D-40FF-B850-58A90AE0E047}" srcOrd="1" destOrd="0" presId="urn:microsoft.com/office/officeart/2005/8/layout/hProcess7#2"/>
    <dgm:cxn modelId="{35520980-4197-4DA9-B54A-ED440D0196FC}" type="presOf" srcId="{6BA9E67D-619A-4BDF-8E23-D444633326A0}" destId="{1824B10B-991A-4495-BC58-CC64FBBCCBFE}" srcOrd="0" destOrd="0" presId="urn:microsoft.com/office/officeart/2005/8/layout/hProcess7#2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E83E1793-BC81-4E64-92BE-FF71B1787E20}" type="presOf" srcId="{A3636989-8E11-4E12-A3B0-2D8831A003EE}" destId="{2F6849B7-C06E-43F3-AA5F-EDB49ECCF8FD}" srcOrd="0" destOrd="1" presId="urn:microsoft.com/office/officeart/2005/8/layout/hProcess7#2"/>
    <dgm:cxn modelId="{227E759B-D139-440B-B339-2F9A141D49DD}" type="presOf" srcId="{889E7EE6-9F1C-45CB-BD01-615323F3E216}" destId="{2F6849B7-C06E-43F3-AA5F-EDB49ECCF8FD}" srcOrd="0" destOrd="0" presId="urn:microsoft.com/office/officeart/2005/8/layout/hProcess7#2"/>
    <dgm:cxn modelId="{1F78B3A2-AF17-4313-81FC-8923A957D124}" type="presOf" srcId="{9F98C882-3B0D-4CED-B657-C53780F12C38}" destId="{AA44C661-FBAE-4BEE-9F82-6DCE4C331829}" srcOrd="0" destOrd="0" presId="urn:microsoft.com/office/officeart/2005/8/layout/hProcess7#2"/>
    <dgm:cxn modelId="{7AFC52A5-9C15-4BD8-A6B4-5A08BFEE9E2A}" srcId="{FD540F99-3EA7-4754-A877-4FB00C27ACCB}" destId="{881B5021-3D8E-4F9C-BEC8-7BC1996304B9}" srcOrd="1" destOrd="0" parTransId="{E300C188-2D19-4685-A297-220763765FE0}" sibTransId="{D1883595-10D1-4C12-AF91-23F6660B3DC1}"/>
    <dgm:cxn modelId="{D13522AF-CDD9-4D7F-885A-3275EB0F07EB}" type="presOf" srcId="{CAD511DF-0D1E-440B-868B-A640CA4A2E2C}" destId="{13956D51-FFCF-489E-B78D-03B018925AE5}" srcOrd="1" destOrd="0" presId="urn:microsoft.com/office/officeart/2005/8/layout/hProcess7#2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B5A8A3B2-723B-49DF-8498-2706851F882F}" type="presOf" srcId="{451EBBC2-B175-4C3A-BF7A-42762A1C89CA}" destId="{2F6849B7-C06E-43F3-AA5F-EDB49ECCF8FD}" srcOrd="0" destOrd="2" presId="urn:microsoft.com/office/officeart/2005/8/layout/hProcess7#2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C7A056D3-687F-46F6-884A-6A19DB1A8ABC}" srcId="{CAD511DF-0D1E-440B-868B-A640CA4A2E2C}" destId="{337E2591-2F51-4995-B95B-1500517C108F}" srcOrd="1" destOrd="0" parTransId="{9C25E5F0-5FCA-4A76-8F53-9260A1567487}" sibTransId="{8D4DD733-646E-4E28-889A-115F44F33F53}"/>
    <dgm:cxn modelId="{B3E218ED-B44E-4A28-8077-2F079C9D3337}" srcId="{D929726C-8027-4049-83BB-5F8720DB2DD5}" destId="{A3636989-8E11-4E12-A3B0-2D8831A003EE}" srcOrd="1" destOrd="0" parTransId="{0AF9B161-28F5-4CC7-93B9-CFB524DAF7DE}" sibTransId="{97FD6284-D027-4A5B-854B-885381C61D1C}"/>
    <dgm:cxn modelId="{1F6CB5F2-4AAA-4AC0-A0F1-20175756DFEE}" type="presOf" srcId="{A5CBD7B0-1C40-4F22-A62B-EF080B4009EA}" destId="{72310E31-B128-4E2F-A2F6-781A79A43A1F}" srcOrd="0" destOrd="0" presId="urn:microsoft.com/office/officeart/2005/8/layout/hProcess7#2"/>
    <dgm:cxn modelId="{71EAF5FC-C8DA-4645-9829-1FC1DF03464C}" type="presOf" srcId="{D929726C-8027-4049-83BB-5F8720DB2DD5}" destId="{A4ABA6AF-84D6-421C-BEBE-1EF287077FA5}" srcOrd="0" destOrd="0" presId="urn:microsoft.com/office/officeart/2005/8/layout/hProcess7#2"/>
    <dgm:cxn modelId="{AC9284F1-D699-40ED-AF40-0654A9DD5D13}" type="presParOf" srcId="{AA44C661-FBAE-4BEE-9F82-6DCE4C331829}" destId="{01E6AD06-1A0E-4568-97DF-2D6D1815360A}" srcOrd="0" destOrd="0" presId="urn:microsoft.com/office/officeart/2005/8/layout/hProcess7#2"/>
    <dgm:cxn modelId="{D54704EA-888B-4F7C-B225-D686BCD9FED6}" type="presParOf" srcId="{01E6AD06-1A0E-4568-97DF-2D6D1815360A}" destId="{35522AC1-122F-47F2-844E-CE551382C62E}" srcOrd="0" destOrd="0" presId="urn:microsoft.com/office/officeart/2005/8/layout/hProcess7#2"/>
    <dgm:cxn modelId="{16F081D1-D4FE-400D-9427-A5E2195E2404}" type="presParOf" srcId="{01E6AD06-1A0E-4568-97DF-2D6D1815360A}" destId="{13956D51-FFCF-489E-B78D-03B018925AE5}" srcOrd="1" destOrd="0" presId="urn:microsoft.com/office/officeart/2005/8/layout/hProcess7#2"/>
    <dgm:cxn modelId="{8BC2EF76-FDD1-40A3-BEC4-26A47C7D9E9D}" type="presParOf" srcId="{01E6AD06-1A0E-4568-97DF-2D6D1815360A}" destId="{72310E31-B128-4E2F-A2F6-781A79A43A1F}" srcOrd="2" destOrd="0" presId="urn:microsoft.com/office/officeart/2005/8/layout/hProcess7#2"/>
    <dgm:cxn modelId="{083F1063-4E41-4E97-B9A0-49126130A129}" type="presParOf" srcId="{AA44C661-FBAE-4BEE-9F82-6DCE4C331829}" destId="{97984F05-DEF9-4AD2-8215-B2A154B635A2}" srcOrd="1" destOrd="0" presId="urn:microsoft.com/office/officeart/2005/8/layout/hProcess7#2"/>
    <dgm:cxn modelId="{8CA5F629-C975-434D-93DB-E3AA88A71C6F}" type="presParOf" srcId="{AA44C661-FBAE-4BEE-9F82-6DCE4C331829}" destId="{38A12FC2-5B27-4CAD-9FBC-5392FB9413E9}" srcOrd="2" destOrd="0" presId="urn:microsoft.com/office/officeart/2005/8/layout/hProcess7#2"/>
    <dgm:cxn modelId="{D6BCEB53-87CE-4582-98F1-8F4713F26A5B}" type="presParOf" srcId="{38A12FC2-5B27-4CAD-9FBC-5392FB9413E9}" destId="{5D78D96B-5E24-49A4-A914-B0901058665A}" srcOrd="0" destOrd="0" presId="urn:microsoft.com/office/officeart/2005/8/layout/hProcess7#2"/>
    <dgm:cxn modelId="{2C5B1B66-A50A-42C0-8F1C-FBA1CDF89C57}" type="presParOf" srcId="{38A12FC2-5B27-4CAD-9FBC-5392FB9413E9}" destId="{DD33EA2A-58D6-4EE6-B59F-A420E54168D5}" srcOrd="1" destOrd="0" presId="urn:microsoft.com/office/officeart/2005/8/layout/hProcess7#2"/>
    <dgm:cxn modelId="{4DC51EC8-E6C1-453E-8DCE-EE57CEF062E9}" type="presParOf" srcId="{38A12FC2-5B27-4CAD-9FBC-5392FB9413E9}" destId="{21635752-3224-40B0-BF02-A5714A8D2AC2}" srcOrd="2" destOrd="0" presId="urn:microsoft.com/office/officeart/2005/8/layout/hProcess7#2"/>
    <dgm:cxn modelId="{26E1AE0E-7F1A-4F60-907E-A864CE10589E}" type="presParOf" srcId="{AA44C661-FBAE-4BEE-9F82-6DCE4C331829}" destId="{567784D5-9274-44EB-AB04-36DE59DD1249}" srcOrd="3" destOrd="0" presId="urn:microsoft.com/office/officeart/2005/8/layout/hProcess7#2"/>
    <dgm:cxn modelId="{E6C74E12-9F5A-4AE0-838B-5C01BA8A3998}" type="presParOf" srcId="{AA44C661-FBAE-4BEE-9F82-6DCE4C331829}" destId="{F93818F5-A760-43F2-BC72-1108E17FD038}" srcOrd="4" destOrd="0" presId="urn:microsoft.com/office/officeart/2005/8/layout/hProcess7#2"/>
    <dgm:cxn modelId="{86537302-1294-4574-8972-F6095D9930AE}" type="presParOf" srcId="{F93818F5-A760-43F2-BC72-1108E17FD038}" destId="{1824B10B-991A-4495-BC58-CC64FBBCCBFE}" srcOrd="0" destOrd="0" presId="urn:microsoft.com/office/officeart/2005/8/layout/hProcess7#2"/>
    <dgm:cxn modelId="{3F05060D-3F51-4D97-A294-F37E6CC7F7F8}" type="presParOf" srcId="{F93818F5-A760-43F2-BC72-1108E17FD038}" destId="{BC9040A4-AA7E-45AD-A2E6-3862F3B5AA3E}" srcOrd="1" destOrd="0" presId="urn:microsoft.com/office/officeart/2005/8/layout/hProcess7#2"/>
    <dgm:cxn modelId="{AFE54993-49D0-45B3-999D-3640839821AD}" type="presParOf" srcId="{F93818F5-A760-43F2-BC72-1108E17FD038}" destId="{4FCE9408-7AE8-475C-B65B-C23FD39CF8A4}" srcOrd="2" destOrd="0" presId="urn:microsoft.com/office/officeart/2005/8/layout/hProcess7#2"/>
    <dgm:cxn modelId="{2B86244E-EA8C-49E5-BB92-CCE5B07810D6}" type="presParOf" srcId="{AA44C661-FBAE-4BEE-9F82-6DCE4C331829}" destId="{42112328-CE95-4849-A738-F7DCD24C0C17}" srcOrd="5" destOrd="0" presId="urn:microsoft.com/office/officeart/2005/8/layout/hProcess7#2"/>
    <dgm:cxn modelId="{7BB35BAB-3AFE-4B66-8BD4-5636EF10EC9C}" type="presParOf" srcId="{AA44C661-FBAE-4BEE-9F82-6DCE4C331829}" destId="{015DD4B5-AE14-4037-B111-6E4CE8851C85}" srcOrd="6" destOrd="0" presId="urn:microsoft.com/office/officeart/2005/8/layout/hProcess7#2"/>
    <dgm:cxn modelId="{D21DA6D5-C668-4494-8F84-975E41563FAA}" type="presParOf" srcId="{015DD4B5-AE14-4037-B111-6E4CE8851C85}" destId="{6613E258-97D4-4E11-A792-1FBF1E131440}" srcOrd="0" destOrd="0" presId="urn:microsoft.com/office/officeart/2005/8/layout/hProcess7#2"/>
    <dgm:cxn modelId="{08D53E73-05BA-454B-BB23-E221F9CD0E56}" type="presParOf" srcId="{015DD4B5-AE14-4037-B111-6E4CE8851C85}" destId="{240224F1-A754-4E35-B651-63DF47FC01BB}" srcOrd="1" destOrd="0" presId="urn:microsoft.com/office/officeart/2005/8/layout/hProcess7#2"/>
    <dgm:cxn modelId="{CA3D2E71-968B-4A60-8F75-819B26B6C48E}" type="presParOf" srcId="{015DD4B5-AE14-4037-B111-6E4CE8851C85}" destId="{433A62E5-E29A-4887-85A6-EF81D1D1D100}" srcOrd="2" destOrd="0" presId="urn:microsoft.com/office/officeart/2005/8/layout/hProcess7#2"/>
    <dgm:cxn modelId="{530B1E0F-2689-4319-B418-8F89C34AF470}" type="presParOf" srcId="{AA44C661-FBAE-4BEE-9F82-6DCE4C331829}" destId="{6305F980-40D7-4A8E-A2A1-E551BB35DCCC}" srcOrd="7" destOrd="0" presId="urn:microsoft.com/office/officeart/2005/8/layout/hProcess7#2"/>
    <dgm:cxn modelId="{30346A9D-D229-48C4-AE03-38E259655F2F}" type="presParOf" srcId="{AA44C661-FBAE-4BEE-9F82-6DCE4C331829}" destId="{C904B5D1-6A60-4979-8677-086AC8DDDC1C}" srcOrd="8" destOrd="0" presId="urn:microsoft.com/office/officeart/2005/8/layout/hProcess7#2"/>
    <dgm:cxn modelId="{22D63B5A-E631-4E62-AAC4-097F499A15ED}" type="presParOf" srcId="{C904B5D1-6A60-4979-8677-086AC8DDDC1C}" destId="{236BE4DF-8DF1-4469-927F-22918DCFCD0C}" srcOrd="0" destOrd="0" presId="urn:microsoft.com/office/officeart/2005/8/layout/hProcess7#2"/>
    <dgm:cxn modelId="{442014E2-41B2-4069-A330-A8CC034C22E8}" type="presParOf" srcId="{C904B5D1-6A60-4979-8677-086AC8DDDC1C}" destId="{AD8EC46D-292D-40FF-B850-58A90AE0E047}" srcOrd="1" destOrd="0" presId="urn:microsoft.com/office/officeart/2005/8/layout/hProcess7#2"/>
    <dgm:cxn modelId="{DD3F0E66-1C45-4158-A633-27E903532EE1}" type="presParOf" srcId="{C904B5D1-6A60-4979-8677-086AC8DDDC1C}" destId="{FC0AE595-90B8-43E5-8FB2-EC52E6D3EE84}" srcOrd="2" destOrd="0" presId="urn:microsoft.com/office/officeart/2005/8/layout/hProcess7#2"/>
    <dgm:cxn modelId="{176DC9B2-58AA-470A-93A0-4C324A0DB998}" type="presParOf" srcId="{AA44C661-FBAE-4BEE-9F82-6DCE4C331829}" destId="{B456D212-F4B9-44E2-86BB-F5B4DCBCAFB0}" srcOrd="9" destOrd="0" presId="urn:microsoft.com/office/officeart/2005/8/layout/hProcess7#2"/>
    <dgm:cxn modelId="{B07F6308-0146-4701-A201-CB7861B80758}" type="presParOf" srcId="{AA44C661-FBAE-4BEE-9F82-6DCE4C331829}" destId="{1223651D-1954-490E-AF24-38805F516F71}" srcOrd="10" destOrd="0" presId="urn:microsoft.com/office/officeart/2005/8/layout/hProcess7#2"/>
    <dgm:cxn modelId="{B8A7E25E-AAB6-4633-9690-70679C4C764C}" type="presParOf" srcId="{1223651D-1954-490E-AF24-38805F516F71}" destId="{3AA84D26-8928-46CE-B7A2-85E511D8068D}" srcOrd="0" destOrd="0" presId="urn:microsoft.com/office/officeart/2005/8/layout/hProcess7#2"/>
    <dgm:cxn modelId="{46EB159F-F385-4AC7-A712-D17851898AE8}" type="presParOf" srcId="{1223651D-1954-490E-AF24-38805F516F71}" destId="{38017169-A88C-4A9B-862C-A9C6114434C9}" srcOrd="1" destOrd="0" presId="urn:microsoft.com/office/officeart/2005/8/layout/hProcess7#2"/>
    <dgm:cxn modelId="{A320238C-BA06-40A8-B9F9-003BC541A4E5}" type="presParOf" srcId="{1223651D-1954-490E-AF24-38805F516F71}" destId="{40377578-8CC2-4DBE-8CD5-11B4E14ED338}" srcOrd="2" destOrd="0" presId="urn:microsoft.com/office/officeart/2005/8/layout/hProcess7#2"/>
    <dgm:cxn modelId="{3AB45712-3623-4CC0-A73A-DE1AA8039ECD}" type="presParOf" srcId="{AA44C661-FBAE-4BEE-9F82-6DCE4C331829}" destId="{F3D78F0B-3B62-40DE-A71A-5D648C01A59F}" srcOrd="11" destOrd="0" presId="urn:microsoft.com/office/officeart/2005/8/layout/hProcess7#2"/>
    <dgm:cxn modelId="{23B11223-971C-404E-9217-253F3E026260}" type="presParOf" srcId="{AA44C661-FBAE-4BEE-9F82-6DCE4C331829}" destId="{6F2415C7-627B-40F9-918B-0457C4BD5DD6}" srcOrd="12" destOrd="0" presId="urn:microsoft.com/office/officeart/2005/8/layout/hProcess7#2"/>
    <dgm:cxn modelId="{AD9B4250-7481-4910-931E-087058DE2457}" type="presParOf" srcId="{6F2415C7-627B-40F9-918B-0457C4BD5DD6}" destId="{A4ABA6AF-84D6-421C-BEBE-1EF287077FA5}" srcOrd="0" destOrd="0" presId="urn:microsoft.com/office/officeart/2005/8/layout/hProcess7#2"/>
    <dgm:cxn modelId="{2723F6A0-3D13-453B-BFB5-397D3A79DC52}" type="presParOf" srcId="{6F2415C7-627B-40F9-918B-0457C4BD5DD6}" destId="{1369C4CE-DA4A-435E-9409-7FDA869F622E}" srcOrd="1" destOrd="0" presId="urn:microsoft.com/office/officeart/2005/8/layout/hProcess7#2"/>
    <dgm:cxn modelId="{8967950C-6C4E-45B3-9E1A-ED9712446817}" type="presParOf" srcId="{6F2415C7-627B-40F9-918B-0457C4BD5DD6}" destId="{2F6849B7-C06E-43F3-AA5F-EDB49ECCF8FD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faia e le Atua le feagaiga ma Aperaamo, o Isaako, ma Iakopo (f. 8-11)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Ia puipuia i latou a’o latou vaivai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12-15)</a:t>
          </a: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faaolaina Isaraelu mai le oge e ala ia Iosefa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16-24)</a:t>
          </a: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Ina o faapologaina i latou, ona Ia auina atu lea o Mose ma ua faasalaina Aikupito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25-38)</a:t>
          </a: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Ia taitaiina Isaraelu i le toafa e agai atu i le nuu o Kanana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39-44) 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solidFill>
                <a:schemeClr val="tx1"/>
              </a:solidFill>
              <a:effectLst/>
            </a:rPr>
            <a:t>Ia tatou vivii atu i Lona agalelei ma Lona mana (Salamo 135:1-5</a:t>
          </a:r>
          <a:r>
            <a:rPr lang="es-ES" sz="1800" b="1" dirty="0">
              <a:solidFill>
                <a:schemeClr val="tx1"/>
              </a:solidFill>
              <a:effectLst/>
            </a:rPr>
            <a:t>)</a:t>
          </a: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faapefea ona faaalia e le Atua Lona agalelei ma Lona mana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Foafoaga</a:t>
          </a: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taimi o Esoto/o le o ese mai</a:t>
          </a: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faatoilaloina o Kanana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135:6-7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135:8-9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135:10-12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 custScaleY="118452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6663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78:1-8</a:t>
          </a:r>
        </a:p>
      </dsp:txBody>
      <dsp:txXfrm rot="16200000">
        <a:off x="-1425162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36094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faamoemoe o le Salamo, e mo i tatou ia manatua le auala na ta’ita’iina mai ai e le Atua Ona tagata, ma ua alagatatau ai la tatou viiga. 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ao ona tatou a’oa’oina atu i a tatou fanau, ina ia aua ne’i avea ma fouvale faapei ona faia e o latou tuaā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094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 78:9-54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auina atu e le Atua ni mala i Aikupito, vaeluaina le sami, taitaiina i latou e le ao faaniutu i ao ma le afi faaniutu i le po, ma faatafeina mai le vai mai le papa. E le’i talitonu tagata e mafai e le Atua ona avatu i a’i latou ni a’ano o manu ma ni areto. Ae na avatu lava ia tei latou o salu ma le manai. E ui lava i lo latou fouvale, ae Na te le’i faaumatiaina ai i latou.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78:55-64</a:t>
          </a: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faato’aina i latou i Kanana ina ua tuliesea e le Atua tagata sa nofoia lea aai. Ae na latou toe fouvale lava foi, ma tuuina atu loa e le Atua i latou i lima o latou fili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Mulimuli ane, ona tula’i mai lea o le Atua e toe laveai Ona tagata e ala ia Tavita.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Ia valaauina le leoleo mamoe e leoleo Ona tagata. Na Ia tuuina se tootoo i le lima o Iuta ma filifilia Ierusalema e avea ma Ona laumua.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ui lava ina fouvale, ae na faamaoni lava le Atua mai i lena taimi se’ia oo mai lava lona faamaoni o i ona po nei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faia e le Atua le feagaiga ma Aperaamo, o Isaako, ma Iakopo (f. 8-11)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Ia puipuia i latou a’o latou vaivai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12-15)</a:t>
          </a: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faaolaina Isaraelu mai le oge e ala ia Iosefa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16-24)</a:t>
          </a: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Ina o faapologaina i latou, ona Ia auina atu lea o Mose ma ua faasalaina Aikupito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25-38)</a:t>
          </a: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Ia taitaiina Isaraelu i le toafa e agai atu i le nuu o Kanana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39-44)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768614"/>
          <a:ext cx="130926" cy="911762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911762"/>
              </a:lnTo>
              <a:lnTo>
                <a:pt x="0" y="9117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520848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768614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98"/>
              </a:lnTo>
              <a:lnTo>
                <a:pt x="1508777" y="1692598"/>
              </a:lnTo>
              <a:lnTo>
                <a:pt x="1508777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520848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768614"/>
          <a:ext cx="91440" cy="1823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520848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768614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692598"/>
              </a:lnTo>
              <a:lnTo>
                <a:pt x="0" y="1692598"/>
              </a:lnTo>
              <a:lnTo>
                <a:pt x="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30111"/>
          <a:ext cx="3512134" cy="73850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effectLst/>
            </a:rPr>
            <a:t>Ia tatou vivii atu i Lona agalelei ma Lona mana (Salamo 135:1-5</a:t>
          </a:r>
          <a:r>
            <a:rPr lang="es-ES" sz="1800" b="1" kern="1200" dirty="0">
              <a:solidFill>
                <a:schemeClr val="tx1"/>
              </a:solidFill>
              <a:effectLst/>
            </a:rPr>
            <a:t>)</a:t>
          </a:r>
        </a:p>
      </dsp:txBody>
      <dsp:txXfrm>
        <a:off x="378380" y="30111"/>
        <a:ext cx="3512134" cy="738502"/>
      </dsp:txXfrm>
    </dsp:sp>
    <dsp:sp modelId="{3B68829D-DE10-49D3-91F0-4295145DC96E}">
      <dsp:nvSpPr>
        <dsp:cNvPr id="0" name=""/>
        <dsp:cNvSpPr/>
      </dsp:nvSpPr>
      <dsp:spPr>
        <a:xfrm>
          <a:off x="2208" y="2592139"/>
          <a:ext cx="1246923" cy="928708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Foafoaga</a:t>
          </a:r>
        </a:p>
      </dsp:txBody>
      <dsp:txXfrm>
        <a:off x="2208" y="2592139"/>
        <a:ext cx="1246923" cy="928708"/>
      </dsp:txXfrm>
    </dsp:sp>
    <dsp:sp modelId="{C3B53BDE-8006-49A6-AA0C-8115A6B605FC}">
      <dsp:nvSpPr>
        <dsp:cNvPr id="0" name=""/>
        <dsp:cNvSpPr/>
      </dsp:nvSpPr>
      <dsp:spPr>
        <a:xfrm>
          <a:off x="313939" y="3782702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135:6-7</a:t>
          </a:r>
        </a:p>
      </dsp:txBody>
      <dsp:txXfrm>
        <a:off x="313939" y="3782702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592139"/>
          <a:ext cx="1246923" cy="928708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taimi o Esoto/o le o ese mai</a:t>
          </a:r>
        </a:p>
      </dsp:txBody>
      <dsp:txXfrm>
        <a:off x="1510985" y="2592139"/>
        <a:ext cx="1246923" cy="928708"/>
      </dsp:txXfrm>
    </dsp:sp>
    <dsp:sp modelId="{31794C17-6C24-41EF-BFD3-72BAC5750B47}">
      <dsp:nvSpPr>
        <dsp:cNvPr id="0" name=""/>
        <dsp:cNvSpPr/>
      </dsp:nvSpPr>
      <dsp:spPr>
        <a:xfrm>
          <a:off x="1822716" y="3782702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135:8-9</a:t>
          </a:r>
        </a:p>
      </dsp:txBody>
      <dsp:txXfrm>
        <a:off x="1822716" y="3782702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592139"/>
          <a:ext cx="1246923" cy="9287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faatoilaloina o Kanana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592139"/>
        <a:ext cx="1246923" cy="928708"/>
      </dsp:txXfrm>
    </dsp:sp>
    <dsp:sp modelId="{F8E70081-E574-419E-84B9-6527E0769697}">
      <dsp:nvSpPr>
        <dsp:cNvPr id="0" name=""/>
        <dsp:cNvSpPr/>
      </dsp:nvSpPr>
      <dsp:spPr>
        <a:xfrm>
          <a:off x="3331493" y="3782702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135:10-12</a:t>
          </a:r>
        </a:p>
      </dsp:txBody>
      <dsp:txXfrm>
        <a:off x="3331493" y="3782702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1030467"/>
          <a:ext cx="1845720" cy="12998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faapefea ona faaalia e le Atua Lona agalelei ma Lona mana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sp:txBody>
      <dsp:txXfrm>
        <a:off x="157799" y="1030467"/>
        <a:ext cx="1845720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pPr/>
              <a:t>29/02/2024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e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254905"/>
              </p:ext>
            </p:extLst>
          </p:nvPr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O LESONA I ASO UA MAVAE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-1" y="6426200"/>
            <a:ext cx="872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Lesona 10, Mati 9, 2024</a:t>
            </a:r>
            <a:endParaRPr lang="es-ES" sz="20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197859" y="4453395"/>
            <a:ext cx="7223761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O mea na tatou faalogologo i ai, ma tatou iloa; na tala’ina mai foi ia te’i tatou e o tatou tamā. Tatou te le natia ia mea i a tatou fanau, ae ta’uta’u atu i tupulaga amulī o viiga o Ieova, ma Lona malosi, ma Ona vavega na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Nā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faia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b="1" dirty="0">
                <a:solidFill>
                  <a:srgbClr val="366B95"/>
                </a:solidFill>
                <a:latin typeface="Comic Sans MS" panose="030F0702030302020204" pitchFamily="66" charset="0"/>
              </a:rPr>
              <a:t>Salamo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78:3,4)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O le fouvale o tagata</a:t>
            </a:r>
            <a:r>
              <a:rPr lang="es-ES" sz="2000" b="1" dirty="0"/>
              <a:t> (Salamo 78).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O le galuega a le Atua (Salamo 105).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O le salamō (Salamo 106).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en-US" sz="2000" b="1" dirty="0"/>
              <a:t>O le pupula o fofoga o le Atua  </a:t>
            </a:r>
            <a:r>
              <a:rPr lang="es-ES" sz="2000" b="1" dirty="0"/>
              <a:t>(Salamo 80).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O le Alii o le talafaasolopito  (Salamo 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loo ua ta’u mai e salamo o talafaasolopito i a’i tatou ni mea taua na tutupu i le talafaasolopito o tagata Isaraelu. Na taula’i faapitoa atu lava la latou vaai i le ala na ta’ita’iina mai ai i latou e le Atua nai Aikupito.     </a:t>
            </a:r>
            <a:endParaRPr lang="es-ES" b="1" dirty="0"/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025900"/>
            <a:ext cx="2973121" cy="2584815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3987801"/>
            <a:ext cx="2332653" cy="2622406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413000"/>
            <a:ext cx="74046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talafaasolopito o tagata o le Atua, ua faaalia ai le leai o se folafolaga na faia e le Atua i Lana Afioga e faapea o le a tu’ua e lē faataunuuina. O le a aofia uma ai folafolaga faale-lagi i le tausiga o tagata ta’ito’atasi ma folafolaga i le toe afio faalua mai o Keriso i le lumanai, lea o le a faavaeina ai le malo o le Atua, o le faamasino amiotonu ma le filemu i le lalolagi fou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Latou te le’i ta’uina mai ia te’i tatou ni tala mata’utia, ae o ni mea moni lava. O ni tagata lava ina a fouvale ae na faamagaloina lava i latou e le Atua i lea taimi ma lea taimi, ma galue lava pea mo lo latou lelei.  E ui lava i a latou fouvalega uma, ae na Ia faia lava i latou ia nonofo filemu i Kanana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O LE FOUVALE O TAGATA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ua faaopoopo ona toe agasala atu i latou ia te Ia, i lo latou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faa’ono’ono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Le Silisili Ese i le nuu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naumati</a:t>
            </a:r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78:17)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323439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</a:rPr>
              <a:t>E tusa ma le faatonuga a Tavita, na filifilia ai Asafo mai le ‘au Sa Levi e avea o se taitai o se aufaipese (1N/Tupu 15:1-4, 16-17; 16:4-5, 37). O ia ma ona atalii o perofeta ma o ni fatu salamo (1N/Tupu 25:1). I le Salamo 78, ua manatua ai e Asafo le talafaasolopito mai le o ese mai e oo atu i aso o Tavita,  ma le faamoemoe e aoao mai i ai tatou se lesona taua (Salamo 78:2</a:t>
            </a:r>
            <a:r>
              <a:rPr lang="es-ES" sz="2000" b="1" dirty="0">
                <a:solidFill>
                  <a:schemeClr val="tx1"/>
                </a:solidFill>
              </a:rPr>
              <a:t>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43171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spc="300" dirty="0">
                <a:ln/>
                <a:solidFill>
                  <a:schemeClr val="accent4"/>
                </a:solidFill>
              </a:rPr>
              <a:t>O LE GALUEGA A LE ATUA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165099" y="465849"/>
            <a:ext cx="11836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“Vivii atu ia outou ia Ieova; valaau atu ia i Lona suafa; ia outou faailo atu i nuu Ana mea na fai.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105:1)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112143" y="1035170"/>
            <a:ext cx="4497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Salamo 105, e leai se mea o ta’ua ai se mea sesē a le tagata. O le faatinoina o galuega faivavega a le Atua ua faaeaina ai folafolaga na faia e le Atua ia Aperaamo e fai mo latou tofi Kanana, se’ia oo ina faataunuuina (Salamo 105:11, 44)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2857500" y="3784600"/>
            <a:ext cx="445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a tatou vivii atu i le Atua ma tautalatala i Ona vavega </a:t>
            </a:r>
            <a:r>
              <a:rPr lang="es-ES" sz="2000" b="1" dirty="0"/>
              <a:t>(f. 1-2)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O le a tatou vivii ma olioli i le Atua </a:t>
            </a:r>
            <a:r>
              <a:rPr lang="es-ES" sz="2000" b="1" dirty="0"/>
              <a:t>(f. 3)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O le a tatou sailiili atu i le Atua (f. 4)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O le a tatou nofouta e tusa o faamasinoga a le Atua </a:t>
            </a:r>
            <a:r>
              <a:rPr lang="es-ES" sz="2000" b="1" dirty="0"/>
              <a:t>(f. 5-7)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O le a tatou tausia Ana poloa’iga </a:t>
            </a:r>
            <a:r>
              <a:rPr lang="es-ES" sz="2000" b="1" dirty="0"/>
              <a:t>(f. 45)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390352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768600"/>
            <a:ext cx="47464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Ia manatua o le talafaasolopito e i ai se mafuaaga: ia mafai ona tatou vivii atu ma le atoatoa i le Atua. Pe a manatua lea tala</a:t>
            </a:r>
            <a:r>
              <a:rPr lang="es-ES" sz="2000" b="1" dirty="0"/>
              <a:t>:</a:t>
            </a:r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7" y="2870199"/>
            <a:ext cx="1953404" cy="3869013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70" y="61564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870" y="5580320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570" y="508824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870" y="465272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70" y="4078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0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SALAMŌ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152400" y="632460"/>
            <a:ext cx="118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 matou agasala atoa ma o matou tama; ua amio faapi’opi’o i matou, ua matou amioleaga lava. “A ua na faaola i a’i latou ona o Lona lava suafa, ina ia faailoa atu ai Lona mana.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106:6,8)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31" y="1380227"/>
            <a:ext cx="898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talafaasolopito o Isaraelu o se tala’aga o le agasala ma le salamo, e faapei o tala’aga oi tatou uma ta’ito’atasi</a:t>
            </a:r>
            <a:r>
              <a:rPr lang="es-ES" b="1" dirty="0"/>
              <a:t>.</a:t>
            </a:r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3759200"/>
            <a:ext cx="52011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Peita’i le onosai o le Atua e i ai lona tapu. Pe a taumamao atu le tagata, ona Ia tuuina atu lea oi latou ia faatafeaina. Peita’i, e oo lava i le faatafeaina, e faaalia atu lava i ai e le Atua lona alofa mutimutivale (Salamo 106:39-46).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09730" y="3136900"/>
            <a:ext cx="5753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loo iloga lava fautuaga a Mose ma Fineaso, e faapea lava ituaiga fautuaga a Iesu mo i tatou (Salamo 106:23, 28-31).</a:t>
            </a:r>
            <a:endParaRPr lang="es-ES" b="1" dirty="0"/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1" y="1968500"/>
            <a:ext cx="8779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loo toe faailoa mai lenei tala i le Salamo 106, o loo faamamafa mai ai taimi uma ta'itasi e agasala ai Isaraelu, e mafatia ai i lo latou taui, ae na faaititia ona o le alofa tunoa o le Atua (Salamo 106:7-8). Na faamagaloina i latou e le Atua, ma sa latou toe foi ma usiusitai atu ia te Ia… mo sina taimi</a:t>
            </a:r>
            <a:r>
              <a:rPr lang="es-ES" b="1" dirty="0"/>
              <a:t> (Salamo 106:12-13).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4" y="5219700"/>
            <a:ext cx="51593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loo aumaia i le talafaasolopito le mautinoaga e mafai ai ona tatou ole atu i le Atua mo se faamagaloga, ma ua maua mai le laveaiina mai ia te Ia. Ona tatou vivii atu ai lea ia te Ia e faavavau (Salamo 106:47-48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LE PUPULA O FOFOGA O LE ATUA</a:t>
            </a:r>
            <a:endParaRPr lang="es-E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0" y="55880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Le Atua e, ia e faafoisia i matou, ma ia malamalama mai ou fofoga; ona faaolaina ai lea oi matou” 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(Salamo 80:3</a:t>
            </a:r>
            <a:r>
              <a:rPr lang="es-E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117599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 le tusi o Salamo, ua tatou maua ai se salamo faapitoa: O le Salamo 80, o le salamo o faataoto</a:t>
            </a:r>
            <a:r>
              <a:rPr lang="es-ES" sz="2000" b="1" dirty="0"/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4089400"/>
            <a:ext cx="3388307" cy="2608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3708400" y="4572001"/>
            <a:ext cx="8216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Ona o lenei mafuaaga, na augani atu ai le faisalamo o le “Leoleo mamoe o Isaraelu” ia tula’i atu ma faaola (Salamo 80:1-2). Na ia mautinoa o le a faafofogaina o ia e le Atua, ma o le a ia faasusulu atu Ona fofoga i luga o Lana tovine ua faatafuna’ina (Salamo 80:3, 7, 14, 19)</a:t>
            </a:r>
            <a:r>
              <a:rPr lang="es-ES" b="1" dirty="0"/>
              <a:t>.</a:t>
            </a:r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2501900"/>
            <a:ext cx="2525782" cy="2115864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870200"/>
            <a:ext cx="4568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Ae na faatagaina e le Atua le tovine ia tuulafoa’ina; ae ulufale atu ona fili ina ia faaumatiaina ai (Salamo 80:12-13)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841500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loo faatusaina Isaraelu i se tovine na aveesea e le Atua mai Aikupito, na totōina i Kanana, ma faia ia tupu mai i le Metitirani e oo atu i Eufirate (Salamo 80:8-11)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3708400" y="6087881"/>
            <a:ext cx="8216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faasusulu atu fofoga o le Atua mo i tatou pe a Ia faaalia mai i a’i tatou Lona lava alofa mutimutivale ma foaiina mai i a’i tatou le manuia (Numera 6:24-26)</a:t>
            </a:r>
            <a:r>
              <a:rPr lang="es-ES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3708400" y="5753100"/>
            <a:ext cx="821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Faasusulu atu Ona fofoga? O le a le uiga o lenei mea</a:t>
            </a:r>
            <a:r>
              <a:rPr lang="es-E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O LE ALII O LE TALAFAASOLOPITO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 mea uma lava e finagalo i ai Ieova, e faia lava e Ia i le lagi atoa ma le lalolagi, o le sami ma mea loloto uma lava.” 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135:6)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270894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83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Tatou te vivii atu i le Atua ona o le a Ia faamasinoina i tatou i le alofa mutimutivale (Salamo 135:13-14</a:t>
            </a:r>
            <a:r>
              <a:rPr lang="es-ES" b="1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430414" y="5356732"/>
            <a:ext cx="6430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Ona o le mana o le Atua i le foafoaga ma le talafaasolopito e le ma </a:t>
            </a:r>
            <a:r>
              <a:rPr lang="en-US" b="1" dirty="0" err="1"/>
              <a:t>faatusatusalia</a:t>
            </a:r>
            <a:r>
              <a:rPr lang="en-US" b="1" dirty="0"/>
              <a:t> i le lalolagi, o lea e tatau ai lava i tagata o le Atua ona faalagolago atu ia te Ia ma ua na’o Ia lava e tapua’i atu i ai. I le avea ai o se Foafoa ma se Faaola i a’i tatou, o lea ua na’o Ia lava ua alagatatau i ai la tatou tapua’iga.  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0" y="1523999"/>
            <a:ext cx="2721850" cy="369072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917700" y="1346199"/>
            <a:ext cx="7924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latin typeface="Constantia" panose="02030602050306030303" pitchFamily="18" charset="0"/>
              </a:rPr>
              <a:t>“O feutana’iga a le Atua ma Ona tagata e tatau lava ona faifaipea. Na faafia ona faatuina e le Alii ni faailoga e ala i Ana feutana’iga ma Isaraelu anamua! Vagana ua galo ia te’i latou le talafaasolopito o aso ua mavae,</a:t>
            </a:r>
            <a:r>
              <a:rPr lang="en-US" sz="2000" b="1" dirty="0">
                <a:latin typeface="Constantia" panose="02030602050306030303" pitchFamily="18" charset="0"/>
              </a:rPr>
              <a:t> na poloa’ina ai Mose ia tuufaatasia uma nei mea o tutupu i pese, ina ia mafai ai ona a’oa’o atu e matua nei mea i a latou fanau […] Mo Ona tagata i lenei augatupulaga, o loo ua galue le Alii o se Atua o faia galuega ofoofogia. O le tala faasolopito o galuega a le Atua i aso ua mavae, e manaomia ona faailoa ma faamanatuina pea lava pea i tagata, e le gata o tagata matutua ae faapea foi i fanau talavou. E manaomia ona tatou faamanatuina pea lava pea le agalelei o le Atua ma ia viia o Ia mo Ana galuega mamana ma le ofoofogia.</a:t>
            </a:r>
            <a:r>
              <a:rPr lang="es-ES" sz="2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6070137" y="5452172"/>
            <a:ext cx="421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EGW (Testimonies for the Church, volume 6, </a:t>
            </a:r>
            <a:r>
              <a:rPr lang="en-US" sz="1400" b="1"/>
              <a:t>page 364)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5737</TotalTime>
  <Words>1935</Words>
  <Application>Microsoft Office PowerPoint</Application>
  <PresentationFormat>Panorámica</PresentationFormat>
  <Paragraphs>78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120</cp:revision>
  <dcterms:created xsi:type="dcterms:W3CDTF">2024-02-17T14:58:19Z</dcterms:created>
  <dcterms:modified xsi:type="dcterms:W3CDTF">2024-02-29T22:05:47Z</dcterms:modified>
</cp:coreProperties>
</file>