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en" sz="2000" b="1" dirty="0"/>
            <a:t>Salamo 84</a:t>
          </a:r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en" sz="2000" b="1" dirty="0"/>
            <a:t>Salamo 84:3</a:t>
          </a:r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 dirty="0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en" sz="1800" b="1" dirty="0"/>
            <a:t>O ai i latou e fiafia i lea nofoaga?</a:t>
          </a:r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 dirty="0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en-US" sz="1800" b="1" dirty="0"/>
            <a:t>O</a:t>
          </a:r>
          <a:r>
            <a:rPr lang="en" sz="1800" b="1" dirty="0"/>
            <a:t> ai e sau i loto</a:t>
          </a:r>
          <a:r>
            <a:rPr lang="en-US" sz="1800" b="1" dirty="0"/>
            <a:t>ā</a:t>
          </a:r>
          <a:r>
            <a:rPr lang="en" sz="1800" b="1" dirty="0"/>
            <a:t> o Siona?</a:t>
          </a:r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 dirty="0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en" sz="2000" b="1" dirty="0"/>
            <a:t>Salamo 84:        1-2, 10</a:t>
          </a:r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 dirty="0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en" sz="2000" b="1" dirty="0"/>
            <a:t>Oi latou o e vilivilitai i le fia oo i ai</a:t>
          </a:r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 dirty="0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en" sz="2000" b="1" dirty="0"/>
            <a:t>Laiti ma silisili, maualuga ma lotomaulalo</a:t>
          </a:r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 dirty="0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en" sz="2000" b="1" dirty="0"/>
            <a:t>Salamo 84:4</a:t>
          </a:r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 dirty="0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en-US" sz="2000" b="1" dirty="0"/>
            <a:t>O</a:t>
          </a:r>
          <a:r>
            <a:rPr lang="en" sz="2000" b="1" dirty="0"/>
            <a:t>i latou o e galulue i le galuega a le Atua</a:t>
          </a:r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 dirty="0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en" sz="2000" b="1" dirty="0"/>
            <a:t>Salamo </a:t>
          </a:r>
          <a:r>
            <a:rPr lang="en" sz="1800" b="1" dirty="0"/>
            <a:t>84:5, 12</a:t>
          </a:r>
          <a:endParaRPr lang="en" sz="2000" b="1" dirty="0"/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 dirty="0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en" sz="2000" b="1" dirty="0"/>
            <a:t>Oi latou o e talitonu ma fia mulimuli atu ia te Ia</a:t>
          </a:r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 dirty="0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en-US" sz="1800" b="1" dirty="0"/>
            <a:t>E</a:t>
          </a:r>
          <a:r>
            <a:rPr lang="en" sz="1800" b="1" dirty="0"/>
            <a:t> faapefea laasaga a’i latou e o i lea mea?</a:t>
          </a:r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 dirty="0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en" sz="2000" b="1" dirty="0"/>
            <a:t>Salamo 84:6</a:t>
          </a:r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 dirty="0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en" sz="2000" b="1" dirty="0"/>
            <a:t>Latou te liua le faanoanoa i le faamanuiaga</a:t>
          </a:r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 dirty="0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en" sz="2000" b="1" dirty="0"/>
            <a:t>Salamo 84:7</a:t>
          </a:r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 dirty="0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en-US" sz="2000" b="1" dirty="0"/>
            <a:t>E</a:t>
          </a:r>
          <a:r>
            <a:rPr lang="en" sz="2000" b="1" dirty="0"/>
            <a:t> tuputupu pea lo latou malosi i aso uma</a:t>
          </a:r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 dirty="0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94033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" sz="2000" b="1" dirty="0">
              <a:solidFill>
                <a:srgbClr val="654C0F"/>
              </a:solidFill>
              <a:effectLst/>
            </a:rPr>
            <a:t>O le manuia e filemu ai (Salamo 122:6)</a:t>
          </a: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" sz="2000" b="1" dirty="0">
              <a:solidFill>
                <a:srgbClr val="12616C"/>
              </a:solidFill>
              <a:effectLst/>
            </a:rPr>
            <a:t>O le manuia e mapu ai (Salamo 122:7)</a:t>
          </a: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b="1" dirty="0">
              <a:solidFill>
                <a:schemeClr val="accent1">
                  <a:lumMod val="50000"/>
                </a:schemeClr>
              </a:solidFill>
              <a:effectLst/>
            </a:rPr>
            <a:t>O</a:t>
          </a:r>
          <a:r>
            <a:rPr lang="en" sz="2000" b="1" dirty="0">
              <a:solidFill>
                <a:schemeClr val="accent1">
                  <a:lumMod val="50000"/>
                </a:schemeClr>
              </a:solidFill>
              <a:effectLst/>
            </a:rPr>
            <a:t> le manuia e ola fealofani ai (Salamo 122:8)</a:t>
          </a: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87:1-3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E sili atu Siona i lo mauga uma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87:4-6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O atalii ma afafine o Siona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87:7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O le puna o faamalosiaga uma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en" sz="1800" b="1" dirty="0"/>
            <a:t>I aso ua mavae, na faavaeina ai e le Atua ni nofoaga faapitoa e faapotopoto ai tagata e tapuai. O se tasi o nei nofoaga o Sailo, ae tatau ona faaumatia ona o lona amioleaga (Salamo 78:58-60; Ieremia 7:12).</a:t>
          </a:r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B881091E-577F-4C68-BF82-8FFE609AE7F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" sz="1800" b="1" dirty="0"/>
            <a:t>Ina ua uma ona fausia o le Malumalu, sa si’omia ai e Siona le Mauga o Moria. E leai se isi nofoaga e sili atu sa mafai ona aoaoina ai le fuafuaga o le Faaolataga. O lenei, “O mea e viia ua ta’ua lava ia te oe, le aai a le Atua” (Salamo 87:3).</a:t>
          </a:r>
        </a:p>
      </dgm:t>
    </dgm:pt>
    <dgm:pt modelId="{CF9B6E73-8879-4B3B-BE6B-22F7DD6B8B93}" type="par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F3A1E2DE-0B8A-4852-BE2B-A2DE94CE6757}" type="sib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" sz="1800" b="1" dirty="0"/>
            <a:t>O le faaolataga e sau mai Siona e tosina atu i ai tagata mai atunuu uma. Oi latou uma o e talia lea faaolataga o le a faamauina e faapei na fananau i Siona </a:t>
          </a:r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" sz="2000" b="1" dirty="0"/>
            <a:t>E tupu ae le viiga pe a mafaufau ia Siona.</a:t>
          </a:r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77674E3E-D624-4B02-87CC-3EAF2C08D32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" sz="2000" b="1" dirty="0"/>
            <a:t>O le Mauga o Siona o le maa lea ua, fai ma mauga, e tumu ai le lalolagi (Tanielu 2:44-45). I lea mauga, oi tatou o e fananau mai ai o le a mau ai pea e faavavau (Faaaliga 14:1)</a:t>
          </a:r>
        </a:p>
      </dgm:t>
    </dgm:pt>
    <dgm:pt modelId="{256BBB74-5983-45B1-9137-E2113C5D6AD2}" type="parTrans" cxnId="{9786CCCA-7758-4D4B-A31E-DE7AE7F3485B}">
      <dgm:prSet/>
      <dgm:spPr/>
      <dgm:t>
        <a:bodyPr/>
        <a:lstStyle/>
        <a:p>
          <a:endParaRPr lang="es-ES" sz="2000" b="1"/>
        </a:p>
      </dgm:t>
    </dgm:pt>
    <dgm:pt modelId="{CF12F989-3AD6-4518-AE17-E4E90E3F6DE9}" type="sibTrans" cxnId="{9786CCCA-7758-4D4B-A31E-DE7AE7F3485B}">
      <dgm:prSet/>
      <dgm:spPr/>
      <dgm:t>
        <a:bodyPr/>
        <a:lstStyle/>
        <a:p>
          <a:endParaRPr lang="es-ES" sz="2000" b="1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786CCCA-7758-4D4B-A31E-DE7AE7F3485B}" srcId="{81C6A6E6-819E-4665-92A8-78E1BE90F9DA}" destId="{77674E3E-D624-4B02-87CC-3EAF2C08D322}" srcOrd="1" destOrd="0" parTransId="{256BBB74-5983-45B1-9137-E2113C5D6AD2}" sibTransId="{CF12F989-3AD6-4518-AE17-E4E90E3F6DE9}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6A1547ED-DF8B-40DA-A96C-B3C519C248DC}" type="presOf" srcId="{B881091E-577F-4C68-BF82-8FFE609AE7F5}" destId="{7CA2DE07-DA2E-4317-BEEE-64862645C7E3}" srcOrd="0" destOrd="1" presId="urn:microsoft.com/office/officeart/2005/8/layout/list1"/>
    <dgm:cxn modelId="{7B7206F3-989F-4845-A8AB-64ABD249E51F}" srcId="{1004766F-FE8F-40BF-A1EA-A676AF387CAE}" destId="{B881091E-577F-4C68-BF82-8FFE609AE7F5}" srcOrd="1" destOrd="0" parTransId="{CF9B6E73-8879-4B3B-BE6B-22F7DD6B8B93}" sibTransId="{F3A1E2DE-0B8A-4852-BE2B-A2DE94CE6757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9487BDFB-6C49-4C40-AC11-535F9546410F}" type="presOf" srcId="{77674E3E-D624-4B02-87CC-3EAF2C08D322}" destId="{DD30CEA5-7B11-40BA-B514-F341D39D40DC}" srcOrd="0" destOrd="1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125:1. Oi latou o e talitonu i le Atua e le faagaeetia</a:t>
          </a: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125:2 – O loo faia pea lava e le Atua mea lelei i Ona tagata</a:t>
          </a: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125:5 – Pe afai ae muta lo tatou faatuatua, o le a faaumatia loa i tatou </a:t>
          </a: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Salamo 125:3 – O le a le pule pea le leaga, ‘aua ne’i taofia ai lo tatou faatuatua</a:t>
          </a: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125:4 – E faia pea e le Atua mea lelei i Ona tagata</a:t>
          </a: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27191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596450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7975009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20359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0669" y="495797"/>
          <a:ext cx="3785780" cy="36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62"/>
              </a:lnTo>
              <a:lnTo>
                <a:pt x="3785780" y="193862"/>
              </a:lnTo>
              <a:lnTo>
                <a:pt x="378578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6022828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208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70646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71599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2086" y="495797"/>
          <a:ext cx="118582" cy="363267"/>
        </a:xfrm>
        <a:custGeom>
          <a:avLst/>
          <a:gdLst/>
          <a:ahLst/>
          <a:cxnLst/>
          <a:rect l="0" t="0" r="0" b="0"/>
          <a:pathLst>
            <a:path>
              <a:moveTo>
                <a:pt x="118582" y="0"/>
              </a:moveTo>
              <a:lnTo>
                <a:pt x="118582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118465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87723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6283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811632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87723" y="495797"/>
          <a:ext cx="4022946" cy="363267"/>
        </a:xfrm>
        <a:custGeom>
          <a:avLst/>
          <a:gdLst/>
          <a:ahLst/>
          <a:cxnLst/>
          <a:rect l="0" t="0" r="0" b="0"/>
          <a:pathLst>
            <a:path>
              <a:moveTo>
                <a:pt x="4022946" y="0"/>
              </a:moveTo>
              <a:lnTo>
                <a:pt x="4022946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5052118" y="41544"/>
          <a:ext cx="1517103" cy="45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84</a:t>
          </a:r>
        </a:p>
      </dsp:txBody>
      <dsp:txXfrm>
        <a:off x="5052118" y="41544"/>
        <a:ext cx="1517103" cy="454253"/>
      </dsp:txXfrm>
    </dsp:sp>
    <dsp:sp modelId="{13B1E80F-7769-4969-ABB0-B12CC9DF4AC8}">
      <dsp:nvSpPr>
        <dsp:cNvPr id="0" name=""/>
        <dsp:cNvSpPr/>
      </dsp:nvSpPr>
      <dsp:spPr>
        <a:xfrm>
          <a:off x="441960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</a:t>
          </a:r>
          <a:r>
            <a:rPr lang="en" sz="1800" b="1" kern="1200" dirty="0"/>
            <a:t> ai e sau i loto</a:t>
          </a:r>
          <a:r>
            <a:rPr lang="en-US" sz="1800" b="1" kern="1200" dirty="0"/>
            <a:t>ā</a:t>
          </a:r>
          <a:r>
            <a:rPr lang="en" sz="1800" b="1" kern="1200" dirty="0"/>
            <a:t> o Siona?</a:t>
          </a:r>
        </a:p>
      </dsp:txBody>
      <dsp:txXfrm>
        <a:off x="441960" y="859064"/>
        <a:ext cx="2691526" cy="585856"/>
      </dsp:txXfrm>
    </dsp:sp>
    <dsp:sp modelId="{D1CE9681-CF4B-45F1-8D68-CCBCFA423877}">
      <dsp:nvSpPr>
        <dsp:cNvPr id="0" name=""/>
        <dsp:cNvSpPr/>
      </dsp:nvSpPr>
      <dsp:spPr>
        <a:xfrm>
          <a:off x="4946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84:        1-2, 10</a:t>
          </a:r>
        </a:p>
      </dsp:txBody>
      <dsp:txXfrm>
        <a:off x="4946" y="1783729"/>
        <a:ext cx="1613373" cy="806686"/>
      </dsp:txXfrm>
    </dsp:sp>
    <dsp:sp modelId="{DA3D83AF-EA9D-421F-BCB9-0D9926A69C15}">
      <dsp:nvSpPr>
        <dsp:cNvPr id="0" name=""/>
        <dsp:cNvSpPr/>
      </dsp:nvSpPr>
      <dsp:spPr>
        <a:xfrm>
          <a:off x="408289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Oi latou o e vilivilitai i le fia oo i ai</a:t>
          </a:r>
        </a:p>
      </dsp:txBody>
      <dsp:txXfrm>
        <a:off x="408289" y="2929224"/>
        <a:ext cx="1613373" cy="1159192"/>
      </dsp:txXfrm>
    </dsp:sp>
    <dsp:sp modelId="{9B16B002-103D-4BAE-9FEB-514BBF59123B}">
      <dsp:nvSpPr>
        <dsp:cNvPr id="0" name=""/>
        <dsp:cNvSpPr/>
      </dsp:nvSpPr>
      <dsp:spPr>
        <a:xfrm>
          <a:off x="1957127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84:3</a:t>
          </a:r>
        </a:p>
      </dsp:txBody>
      <dsp:txXfrm>
        <a:off x="1957127" y="1783729"/>
        <a:ext cx="1613373" cy="806686"/>
      </dsp:txXfrm>
    </dsp:sp>
    <dsp:sp modelId="{ED19B2B2-1D59-48D7-B449-7C3876E26263}">
      <dsp:nvSpPr>
        <dsp:cNvPr id="0" name=""/>
        <dsp:cNvSpPr/>
      </dsp:nvSpPr>
      <dsp:spPr>
        <a:xfrm>
          <a:off x="2360471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Laiti ma silisili, maualuga ma lotomaulalo</a:t>
          </a:r>
        </a:p>
      </dsp:txBody>
      <dsp:txXfrm>
        <a:off x="2360471" y="2929224"/>
        <a:ext cx="1613373" cy="1159192"/>
      </dsp:txXfrm>
    </dsp:sp>
    <dsp:sp modelId="{25FDBAAE-0A27-4F93-BFDA-655CF4295FEA}">
      <dsp:nvSpPr>
        <dsp:cNvPr id="0" name=""/>
        <dsp:cNvSpPr/>
      </dsp:nvSpPr>
      <dsp:spPr>
        <a:xfrm>
          <a:off x="4346323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O ai i latou e fiafia i lea nofoaga?</a:t>
          </a:r>
        </a:p>
      </dsp:txBody>
      <dsp:txXfrm>
        <a:off x="4346323" y="859064"/>
        <a:ext cx="2691526" cy="585856"/>
      </dsp:txXfrm>
    </dsp:sp>
    <dsp:sp modelId="{A29D3E5A-DA5A-4609-8739-20AFD4AEC6C2}">
      <dsp:nvSpPr>
        <dsp:cNvPr id="0" name=""/>
        <dsp:cNvSpPr/>
      </dsp:nvSpPr>
      <dsp:spPr>
        <a:xfrm>
          <a:off x="3909309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84:4</a:t>
          </a:r>
        </a:p>
      </dsp:txBody>
      <dsp:txXfrm>
        <a:off x="3909309" y="1783729"/>
        <a:ext cx="1613373" cy="806686"/>
      </dsp:txXfrm>
    </dsp:sp>
    <dsp:sp modelId="{5D69C397-5180-4034-8823-52665AF92BD5}">
      <dsp:nvSpPr>
        <dsp:cNvPr id="0" name=""/>
        <dsp:cNvSpPr/>
      </dsp:nvSpPr>
      <dsp:spPr>
        <a:xfrm>
          <a:off x="4312652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</a:t>
          </a:r>
          <a:r>
            <a:rPr lang="en" sz="2000" b="1" kern="1200" dirty="0"/>
            <a:t>i latou o e galulue i le galuega a le Atua</a:t>
          </a:r>
        </a:p>
      </dsp:txBody>
      <dsp:txXfrm>
        <a:off x="4312652" y="2929224"/>
        <a:ext cx="1613373" cy="1159192"/>
      </dsp:txXfrm>
    </dsp:sp>
    <dsp:sp modelId="{7335DD96-BE50-4E95-AA67-14606F836F04}">
      <dsp:nvSpPr>
        <dsp:cNvPr id="0" name=""/>
        <dsp:cNvSpPr/>
      </dsp:nvSpPr>
      <dsp:spPr>
        <a:xfrm>
          <a:off x="5861491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</a:t>
          </a:r>
          <a:r>
            <a:rPr lang="en" sz="1800" b="1" kern="1200" dirty="0"/>
            <a:t>84:5, 12</a:t>
          </a:r>
          <a:endParaRPr lang="en" sz="2000" b="1" kern="1200" dirty="0"/>
        </a:p>
      </dsp:txBody>
      <dsp:txXfrm>
        <a:off x="5861491" y="1783729"/>
        <a:ext cx="1613373" cy="806686"/>
      </dsp:txXfrm>
    </dsp:sp>
    <dsp:sp modelId="{86B9F488-8930-4394-B068-FB2DA038AE93}">
      <dsp:nvSpPr>
        <dsp:cNvPr id="0" name=""/>
        <dsp:cNvSpPr/>
      </dsp:nvSpPr>
      <dsp:spPr>
        <a:xfrm>
          <a:off x="6264834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Oi latou o e talitonu ma fia mulimuli atu ia te Ia</a:t>
          </a:r>
        </a:p>
      </dsp:txBody>
      <dsp:txXfrm>
        <a:off x="6264834" y="2929224"/>
        <a:ext cx="1613373" cy="1159192"/>
      </dsp:txXfrm>
    </dsp:sp>
    <dsp:sp modelId="{C60898BA-11C3-4ACB-9FBD-77086CAB8F7C}">
      <dsp:nvSpPr>
        <dsp:cNvPr id="0" name=""/>
        <dsp:cNvSpPr/>
      </dsp:nvSpPr>
      <dsp:spPr>
        <a:xfrm>
          <a:off x="8250687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</a:t>
          </a:r>
          <a:r>
            <a:rPr lang="en" sz="1800" b="1" kern="1200" dirty="0"/>
            <a:t> faapefea laasaga a’i latou e o i lea mea?</a:t>
          </a:r>
        </a:p>
      </dsp:txBody>
      <dsp:txXfrm>
        <a:off x="8250687" y="859064"/>
        <a:ext cx="2691526" cy="585856"/>
      </dsp:txXfrm>
    </dsp:sp>
    <dsp:sp modelId="{F76A92F6-2691-4C72-9C8C-9A6FCEC8ABCC}">
      <dsp:nvSpPr>
        <dsp:cNvPr id="0" name=""/>
        <dsp:cNvSpPr/>
      </dsp:nvSpPr>
      <dsp:spPr>
        <a:xfrm>
          <a:off x="7813672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84:6</a:t>
          </a:r>
        </a:p>
      </dsp:txBody>
      <dsp:txXfrm>
        <a:off x="7813672" y="1783729"/>
        <a:ext cx="1613373" cy="806686"/>
      </dsp:txXfrm>
    </dsp:sp>
    <dsp:sp modelId="{E3DB34B8-5BA7-4B02-9C56-F2CB2265F311}">
      <dsp:nvSpPr>
        <dsp:cNvPr id="0" name=""/>
        <dsp:cNvSpPr/>
      </dsp:nvSpPr>
      <dsp:spPr>
        <a:xfrm>
          <a:off x="8217015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Latou te liua le faanoanoa i le faamanuiaga</a:t>
          </a:r>
        </a:p>
      </dsp:txBody>
      <dsp:txXfrm>
        <a:off x="8217015" y="2929224"/>
        <a:ext cx="1613373" cy="1159192"/>
      </dsp:txXfrm>
    </dsp:sp>
    <dsp:sp modelId="{3C97FE2E-B9D0-491C-87E2-A1D5A797940F}">
      <dsp:nvSpPr>
        <dsp:cNvPr id="0" name=""/>
        <dsp:cNvSpPr/>
      </dsp:nvSpPr>
      <dsp:spPr>
        <a:xfrm>
          <a:off x="9765854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Salamo 84:7</a:t>
          </a:r>
        </a:p>
      </dsp:txBody>
      <dsp:txXfrm>
        <a:off x="9765854" y="1783729"/>
        <a:ext cx="1613373" cy="806686"/>
      </dsp:txXfrm>
    </dsp:sp>
    <dsp:sp modelId="{4D86026F-82E1-4DFB-9F42-40F172B1A01A}">
      <dsp:nvSpPr>
        <dsp:cNvPr id="0" name=""/>
        <dsp:cNvSpPr/>
      </dsp:nvSpPr>
      <dsp:spPr>
        <a:xfrm>
          <a:off x="10169197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 tuputupu pea lo latou malosi i aso uma</a:t>
          </a:r>
        </a:p>
      </dsp:txBody>
      <dsp:txXfrm>
        <a:off x="10169197" y="2929224"/>
        <a:ext cx="1613373" cy="1159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654C0F"/>
              </a:solidFill>
              <a:effectLst/>
            </a:rPr>
            <a:t>O le manuia e filemu ai (Salamo 122:6)</a:t>
          </a: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rgbClr val="12616C"/>
              </a:solidFill>
              <a:effectLst/>
            </a:rPr>
            <a:t>O le manuia e mapu ai (Salamo 122:7)</a:t>
          </a: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O</a:t>
          </a:r>
          <a:r>
            <a:rPr lang="en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 le manuia e ola fealofani ai (Salamo 122:8)</a:t>
          </a: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187533"/>
          <a:ext cx="8005596" cy="2142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08280" rIns="621323" bIns="128016" numCol="1" spcCol="1270" anchor="t" anchorCtr="0">
          <a:noAutofit/>
        </a:bodyPr>
        <a:lstStyle/>
        <a:p>
          <a:pPr marL="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I aso ua mavae, na faavaeina ai e le Atua ni nofoaga faapitoa e faapotopoto ai tagata e tapuai. O se tasi o nei nofoaga o Sailo, ae tatau ona faaumatia ona o lona amioleaga (Salamo 78:58-60; Ieremia 7:12).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Ina ua uma ona fausia o le Malumalu, sa si’omia ai e Siona le Mauga o Moria. E leai se isi nofoaga e sili atu sa mafai ona aoaoina ai le fuafuaga o le Faaolataga. O lenei, “O mea e viia ua ta’ua lava ia te oe, le aai a le Atua” (Salamo 87:3).</a:t>
          </a:r>
        </a:p>
      </dsp:txBody>
      <dsp:txXfrm>
        <a:off x="0" y="187533"/>
        <a:ext cx="8005596" cy="2142000"/>
      </dsp:txXfrm>
    </dsp:sp>
    <dsp:sp modelId="{56DE20F9-6278-4CCC-A5F9-19D4DC9D4ADD}">
      <dsp:nvSpPr>
        <dsp:cNvPr id="0" name=""/>
        <dsp:cNvSpPr/>
      </dsp:nvSpPr>
      <dsp:spPr>
        <a:xfrm>
          <a:off x="400279" y="39933"/>
          <a:ext cx="5603917" cy="295200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87:1-3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E sili atu Siona i lo mauga uma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89" y="54343"/>
        <a:ext cx="5575097" cy="266380"/>
      </dsp:txXfrm>
    </dsp:sp>
    <dsp:sp modelId="{A9573854-EC1F-42CD-B148-61E20CC0D46C}">
      <dsp:nvSpPr>
        <dsp:cNvPr id="0" name=""/>
        <dsp:cNvSpPr/>
      </dsp:nvSpPr>
      <dsp:spPr>
        <a:xfrm>
          <a:off x="0" y="2531133"/>
          <a:ext cx="8005596" cy="11025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08280" rIns="621323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O le faaolataga e sau mai Siona e tosina atu i ai tagata mai atunuu uma. Oi latou uma o e talia lea faaolataga o le a faamauina e faapei na fananau i Siona </a:t>
          </a:r>
        </a:p>
      </dsp:txBody>
      <dsp:txXfrm>
        <a:off x="0" y="2531133"/>
        <a:ext cx="8005596" cy="1102500"/>
      </dsp:txXfrm>
    </dsp:sp>
    <dsp:sp modelId="{0789C492-748B-4C6B-AC96-FA276A0EC4CA}">
      <dsp:nvSpPr>
        <dsp:cNvPr id="0" name=""/>
        <dsp:cNvSpPr/>
      </dsp:nvSpPr>
      <dsp:spPr>
        <a:xfrm>
          <a:off x="400279" y="2383533"/>
          <a:ext cx="5603917" cy="295200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87:4-6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O atalii ma afafine o Siona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89" y="2397943"/>
        <a:ext cx="5575097" cy="266380"/>
      </dsp:txXfrm>
    </dsp:sp>
    <dsp:sp modelId="{DD30CEA5-7B11-40BA-B514-F341D39D40DC}">
      <dsp:nvSpPr>
        <dsp:cNvPr id="0" name=""/>
        <dsp:cNvSpPr/>
      </dsp:nvSpPr>
      <dsp:spPr>
        <a:xfrm>
          <a:off x="0" y="3835233"/>
          <a:ext cx="8005596" cy="15435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08280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E tupu ae le viiga pe a mafaufau ia Siona.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dirty="0"/>
            <a:t>O le Mauga o Siona o le maa lea ua, fai ma mauga, e tumu ai le lalolagi (Tanielu 2:44-45). I lea mauga, oi tatou o e fananau mai ai o le a mau ai pea e faavavau (Faaaliga 14:1)</a:t>
          </a:r>
        </a:p>
      </dsp:txBody>
      <dsp:txXfrm>
        <a:off x="0" y="3835233"/>
        <a:ext cx="8005596" cy="1543500"/>
      </dsp:txXfrm>
    </dsp:sp>
    <dsp:sp modelId="{90A12649-6FB3-4144-AF24-21E53DECBA42}">
      <dsp:nvSpPr>
        <dsp:cNvPr id="0" name=""/>
        <dsp:cNvSpPr/>
      </dsp:nvSpPr>
      <dsp:spPr>
        <a:xfrm>
          <a:off x="400279" y="3687633"/>
          <a:ext cx="5603917" cy="295200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87:7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O le puna o faamalosiaga uma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4689" y="3702043"/>
        <a:ext cx="5575097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125:1. Oi latou o e talitonu i le Atua e le faagaeetia</a:t>
          </a: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125:2 – O loo faia pea lava e le Atua mea lelei i Ona tagata</a:t>
          </a: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Salamo 125:3 – O le a le pule pea le leaga, ‘aua ne’i taofia ai lo tatou faatuatua</a:t>
          </a: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02549" y="2724924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125:4 – E faia pea e le Atua mea lelei i Ona tagata</a:t>
          </a:r>
        </a:p>
      </dsp:txBody>
      <dsp:txXfrm>
        <a:off x="802549" y="2724924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Salamo 125:5 – Pe afai ae muta lo tatou faatuatua, o le a faaumatia loa i tatou </a:t>
          </a: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08/03/2024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998620"/>
            <a:ext cx="5625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FAANAUNAU ATU MO LE ATUA I SIONA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65718"/>
            <a:ext cx="4848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Lesona 11, Mati 16, 2024</a:t>
            </a: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596600"/>
            <a:ext cx="3805974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6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O loo naunau lo’u agaga ma ua lailoa i le fia alu atu i lotoā o Ieova; o loo alaga fiafia lo’u loto ma lo’u tino i le Atua soifua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Salamo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84:2)</a:t>
            </a:r>
            <a:endParaRPr kumimoji="0" lang="es-ES" sz="36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2" y="204129"/>
            <a:ext cx="7878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Siona o le igoa lea o le mauga sa i ai i Iepu</a:t>
            </a:r>
            <a:r>
              <a:rPr lang="en" sz="2000" b="1" dirty="0"/>
              <a:t> (Ierusalema), sa lauiloa foi </a:t>
            </a:r>
            <a:r>
              <a:rPr lang="en-US" sz="2000" b="1" dirty="0"/>
              <a:t>o Siona. Talu ai ona o Tavita na faatoilaloina, o lea ua ta’ua ai foi Siona</a:t>
            </a:r>
            <a:r>
              <a:rPr lang="en" sz="2000" b="1" dirty="0"/>
              <a:t> “o le aai o Tavita” (2 Samuelu 5:6-7). </a:t>
            </a:r>
            <a:r>
              <a:rPr lang="en-US" sz="2000" b="1" dirty="0"/>
              <a:t>I</a:t>
            </a:r>
            <a:r>
              <a:rPr lang="en" sz="2000" b="1" dirty="0"/>
              <a:t> ona taimi ia, sa faaaogaina Siona o se igoa e faasino atu </a:t>
            </a:r>
            <a:r>
              <a:rPr lang="en-US" sz="2000" b="1" dirty="0"/>
              <a:t>i le aai atoa o Ierusalema </a:t>
            </a:r>
            <a:r>
              <a:rPr lang="en" sz="2000" b="1" dirty="0"/>
              <a:t>(e aofia ai le nofoaga o loo </a:t>
            </a:r>
            <a:r>
              <a:rPr lang="en-US" sz="2000" b="1" dirty="0"/>
              <a:t>i ai le Malumalu</a:t>
            </a:r>
            <a:r>
              <a:rPr lang="en" sz="2000" b="1" dirty="0"/>
              <a:t>) e oo lava </a:t>
            </a:r>
            <a:r>
              <a:rPr lang="en-US" sz="2000" b="1" dirty="0"/>
              <a:t>i tagata uma o Isaraelu</a:t>
            </a:r>
            <a:r>
              <a:rPr lang="en" sz="2000" b="1" dirty="0"/>
              <a:t> (Salamo 48:2; 126:1).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/>
              <a:t>O loto</a:t>
            </a:r>
            <a:r>
              <a:rPr lang="en-US" sz="2000" b="1" dirty="0"/>
              <a:t>ā</a:t>
            </a:r>
            <a:r>
              <a:rPr lang="en" sz="2000" b="1" dirty="0"/>
              <a:t> o Siona (Salamo 84).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O le manuia oi Siona (Salamo 122).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O e na soifua mai </a:t>
            </a:r>
            <a:r>
              <a:rPr lang="en-US" sz="2000" b="1" dirty="0"/>
              <a:t>i Siona</a:t>
            </a:r>
            <a:r>
              <a:rPr lang="en" sz="2000" b="1" dirty="0"/>
              <a:t> (Salamo 87).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O Siona o le Sulufa’iga (Salamo 46).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 O le mauga e le faagaeetia o Siona </a:t>
            </a:r>
            <a:r>
              <a:rPr lang="en" b="1" dirty="0"/>
              <a:t>(Salamo 125).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8" y="4030579"/>
            <a:ext cx="5101389" cy="267112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58" y="242228"/>
            <a:ext cx="3654106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3" y="2899612"/>
            <a:ext cx="7962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 afai tatou te mananao e feiloai ma le Atua, ona tatou o lea </a:t>
            </a:r>
            <a:r>
              <a:rPr lang="en-US" sz="2000" b="1" dirty="0"/>
              <a:t>i Siona</a:t>
            </a:r>
            <a:r>
              <a:rPr lang="en" sz="2000" b="1" dirty="0"/>
              <a:t> (Salamo 84:7 ). O iina, e maua ai e le Atua le viiga (Salamo 9:11; 65:1). O iina, o le a faatasia ai le au faaolaina ma le Tama’i mamoe (Faaaliga 14:1).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1840833"/>
            <a:ext cx="760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Salamo, e faa-tolusefulu ma le valu (38) ona ta’ua Siona. </a:t>
            </a:r>
            <a:r>
              <a:rPr lang="en-US" sz="2000" b="1" dirty="0"/>
              <a:t>E</a:t>
            </a:r>
            <a:r>
              <a:rPr lang="en" sz="2000" b="1" dirty="0"/>
              <a:t> tulaga ese lava ia, o se nofoaga e afio ai le Atua, o se nofoaga Na te auina mai ai le fesoasoani ma le faaolataga (Salamo 9:11; 14:7; 20:2).</a:t>
            </a:r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094025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49170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LOTO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</a:t>
            </a:r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SIONA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809874" y="75623"/>
            <a:ext cx="5382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loo naunau lo’u agaga, ma ua lailoa i le fia alu atu i lotoa o Ieova; o loo alaga fiafia lo’u loto ma lo’u tino i le Atua soifua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84:2)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215660" y="4796287"/>
            <a:ext cx="4278702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alu ai e le mafai e se tagata faale-tino ona </a:t>
            </a:r>
            <a:r>
              <a:rPr lang="en-US" sz="2000" b="1" dirty="0"/>
              <a:t>i ai i lotoā o Siona </a:t>
            </a:r>
            <a:r>
              <a:rPr lang="en" sz="2000" b="1" dirty="0"/>
              <a:t>(o le afio’aga o le Atua </a:t>
            </a:r>
            <a:r>
              <a:rPr lang="en-US" sz="2000" b="1" dirty="0"/>
              <a:t>i le Lagi</a:t>
            </a:r>
            <a:r>
              <a:rPr lang="en" sz="2000" b="1" dirty="0"/>
              <a:t>), ua tuuina mai e le Alii </a:t>
            </a:r>
            <a:r>
              <a:rPr lang="en-US" sz="2000" b="1" dirty="0"/>
              <a:t>i a’i tatou le tatalo o se auala e talanoa atu ai ia te Ia ma tuuina atu o tatou manaoga</a:t>
            </a:r>
            <a:r>
              <a:rPr lang="en" sz="2000" b="1" dirty="0"/>
              <a:t> (Salamo 84:8-9).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9144000" y="4796287"/>
            <a:ext cx="2832340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tali mai le Atua </a:t>
            </a:r>
            <a:r>
              <a:rPr lang="en-US" sz="2000" b="1" dirty="0"/>
              <a:t>i a tatou tatalo ma e mo i tatou o </a:t>
            </a:r>
            <a:r>
              <a:rPr lang="en" sz="2000" b="1" dirty="0"/>
              <a:t>“la”–mai Ona ave e susulu mai ai le manuia–ma o se talita e puipuia ai (Sal. 84:11).</a:t>
            </a:r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99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MANUIA O SIONA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240632" y="584775"/>
            <a:ext cx="1179094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Ai’oi atu outou ina ia manuia Ierusalema: “E manuia i latou o e alolofa ia te oe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(Salamo 122:6)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152399" y="1020156"/>
            <a:ext cx="7030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Salamo 122 e aofia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se vaega o salamo ua ta’ua o le 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“faasolosolo malie mai,” “afio a’e,” poo salamo a “tagata faimalaga”. Sa latou pepese i ni vaega a’o agai atu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Ier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usalema o ni tagata faimalaga e faamanatuina tausamiga faale-tausaga.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023860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279445" y="6150114"/>
            <a:ext cx="691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" dirty="0"/>
              <a:t>Oi latou o e fiafia e feiloai ma le Atua o le a sailiili ai </a:t>
            </a:r>
            <a:r>
              <a:rPr lang="en-US" dirty="0"/>
              <a:t>I</a:t>
            </a:r>
            <a:r>
              <a:rPr lang="en" dirty="0"/>
              <a:t>e lelei o la latou ekalesia (Salamo 122:9).</a:t>
            </a:r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453" y="1063183"/>
            <a:ext cx="4628146" cy="3429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4740442" y="4523070"/>
            <a:ext cx="745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/>
              <a:t>A</a:t>
            </a:r>
            <a:r>
              <a:rPr lang="en" sz="1800" dirty="0"/>
              <a:t>e o le mea e sili ona mata’ina </a:t>
            </a:r>
            <a:r>
              <a:rPr lang="en-US" sz="1800" dirty="0"/>
              <a:t>i le Salamo</a:t>
            </a:r>
            <a:r>
              <a:rPr lang="en" sz="1800" dirty="0"/>
              <a:t> 122 o le tatalo lea mo le manuia:</a:t>
            </a:r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487778"/>
            <a:ext cx="2537661" cy="2198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296" y="4487779"/>
            <a:ext cx="1696452" cy="2209024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51389" y="3350849"/>
            <a:ext cx="700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A’o latou o atu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Siona, sa vivii tagata uma i le Atua 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(Salamo 122:4). O se taimi foi lea e fo’ia ai faafitauli tau faamasinoga ma maua ai le faamasinoga tonu (Salamo 122:5).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49" y="2347127"/>
            <a:ext cx="7145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A’o latou o a’e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Mauga o Siona, sa faafuase’i ona vivii atu ma le olioli tagata faimalaga ma faapea: 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“Ierusalema e, e tut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ū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matou vae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ou faitoto’a</a:t>
            </a:r>
            <a:r>
              <a:rPr lang="en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(Salamo 122:2).</a:t>
            </a: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 NA FANANAU I SIONA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0" y="56551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faapea ane foi ia Siona, “O lea tagata ma lea tagata na fanau ai; o Le Silisili ese foi, o Ia lea na te faatumauina o ia.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87:5)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281709"/>
              </p:ext>
            </p:extLst>
          </p:nvPr>
        </p:nvGraphicFramePr>
        <p:xfrm>
          <a:off x="3981336" y="1281857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O SIONA O LE SULUFA’IGA/’OLO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0" y="62960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ia te’i tatou Ieova o ‘au; O le Atua o Iakopo, o lo tatou ‘olo maualuga ia. Sela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46:11)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188259" y="1142372"/>
            <a:ext cx="8760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feagai ai ma faafitauli e ono tulai mai i lo tatou siosiomaga, “O le Atua o lo tatou ‘malu ma lo tatou malosi, o se fesoasoani i taimi o puapuaga” </a:t>
            </a:r>
            <a:r>
              <a:rPr lang="en" b="1" dirty="0"/>
              <a:t>(Salamo 46:1).</a:t>
            </a:r>
            <a:endParaRPr lang="en" sz="2000" b="1" dirty="0"/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504" y="1107700"/>
            <a:ext cx="3018236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010912"/>
            <a:ext cx="65412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 le taimi nei, ua tuuina mai ia te’i tatou le mautinoaga o le Atua, mai Lona malumalu, e aumaia ai le ola i a’i tatou (Salamo 46:4), ma ia tatou faatalitali ma le onosai, ma ia faatumauina pea la tatou mafutaga ma Ia: “Ina fifilemu, ma ia outou iloa o A’u lava o le Atua” (Salamo 46:10a).</a:t>
            </a:r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133088"/>
            <a:ext cx="1817522" cy="25479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8" y="3962400"/>
            <a:ext cx="65046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</a:t>
            </a:r>
            <a:r>
              <a:rPr lang="en" sz="2000" b="1" dirty="0"/>
              <a:t>eita’i, e tatau lava ona tatou faatalitali atu mo le taimi fetaui lelei, ona o le a i ai le Atua “e viia A’u i nuu ese, e viia A’u i le lalolagi” (Salamo 46:10e).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2901697"/>
            <a:ext cx="8589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pei lava o fuaiupu o loo ta’u mai ai i a’i tatou le uiga o le puipuiga a le Atua o loo ua faalauiloa atoa mai i le Salamo 46, o loo ua faaalia mai foi e le Atua Lona mana puipui iinei ma soo se mea (Salamo 48:5, 7-8, 11).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877568"/>
            <a:ext cx="86265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i latou o e le iloa le Atua e vave ona faatupuina mala, o faalavelave faafuase’i, ma taua (Salamo 46:2-3, 6). Ae o loo i le Atua le tomai e taofia ai nei taua, ma o Ia foi e feagai ma faaiua nei mala ma ni faalavelave faafuasei (Salamo 46:9).</a:t>
            </a:r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O LE MAUGA O SIONA E L</a:t>
            </a:r>
            <a:r>
              <a:rPr lang="en-US" sz="36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Ē</a:t>
            </a:r>
            <a:r>
              <a:rPr lang="en" sz="36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 FAAGAEETIA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216568" y="627547"/>
            <a:ext cx="11790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e faalagolago ia Ieova e faapei o le mauga o Siona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latou, e le faagaeetia, ae tumau e faavavau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125:1)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424236" y="1342702"/>
            <a:ext cx="76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se toe faaupuga o le Salamo 125 o loo faaalia mai ai se aoaoga sili: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679830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42433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“Ae mo e liliu ane i le aga-pi’opi’o, o Ieova na te ta’ita’iina i latou faatasi ma e o fai amioleaga: ae ia Isaraelu le manuia</a:t>
            </a:r>
            <a:r>
              <a:rPr lang="en" sz="2000" b="1" dirty="0"/>
              <a:t>” (Salamo 125:5). O loo i ai se mea o teuina e le Atua mo i tatou. Ia i luga o Isaraelu le manuia.							</a:t>
            </a:r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339932" y="764141"/>
            <a:ext cx="75121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“Pe afai e tasi le mata, pe afai ae taula’i agai atu </a:t>
            </a:r>
            <a:r>
              <a:rPr lang="en-US" sz="2800" b="1" dirty="0">
                <a:latin typeface="Constantia" panose="02030602050306030303" pitchFamily="18" charset="0"/>
              </a:rPr>
              <a:t>i le lagi, o le a faatumulia loa le agaga i le malamalama mai le lagi, ma o le a foliga faatauvaa ai loa ma lē taulia mea faale-lalolagi. O le a suia le faamoemoe o le loto, ma o le a usita’ia foi apoapoa’iga a Iesu... O ou manatu o le a taula’i atu i le taui sili e faavavau. O au fuafuaga uma o le a faia e faatatau i le lumanai, i le ola e le toe oo i ai le oti…  O le a lalagaina i lou olaga i aso uma le tapua’iga faale-Tusi Paia.” 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6761284" y="5939970"/>
            <a:ext cx="309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EGW (God’s Amazing Grace, August 31)</a:t>
            </a:r>
            <a:endParaRPr lang="en" sz="14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8979</TotalTime>
  <Words>1712</Words>
  <Application>Microsoft Office PowerPoint</Application>
  <PresentationFormat>Panorámica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88</cp:revision>
  <dcterms:created xsi:type="dcterms:W3CDTF">2024-02-24T16:03:15Z</dcterms:created>
  <dcterms:modified xsi:type="dcterms:W3CDTF">2024-03-08T19:55:50Z</dcterms:modified>
</cp:coreProperties>
</file>