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7" r:id="rId3"/>
    <p:sldId id="280" r:id="rId4"/>
    <p:sldId id="259" r:id="rId5"/>
    <p:sldId id="260" r:id="rId6"/>
    <p:sldId id="261" r:id="rId7"/>
    <p:sldId id="262" r:id="rId8"/>
    <p:sldId id="263" r:id="rId9"/>
    <p:sldId id="264" r:id="rId10"/>
    <p:sldId id="27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4652"/>
    <a:srgbClr val="D06871"/>
    <a:srgbClr val="FFF867"/>
    <a:srgbClr val="D1BCE2"/>
    <a:srgbClr val="C9B1DD"/>
    <a:srgbClr val="C2A7D9"/>
    <a:srgbClr val="F2C0E4"/>
    <a:srgbClr val="A26000"/>
    <a:srgbClr val="A20055"/>
    <a:srgbClr val="5C0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1" d="100"/>
          <a:sy n="31" d="100"/>
        </p:scale>
        <p:origin x="96" y="14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2292D-28EC-4CBA-AD88-F60BD8AF6EB3}" type="doc">
      <dgm:prSet loTypeId="urn:microsoft.com/office/officeart/2005/8/layout/hierarchy4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B42480B-DF84-48D5-87A3-3F3D42CF0E61}">
      <dgm:prSet custT="1"/>
      <dgm:spPr>
        <a:solidFill>
          <a:srgbClr val="7030A0"/>
        </a:solidFill>
      </dgm:spPr>
      <dgm:t>
        <a:bodyPr lIns="0" rIns="0"/>
        <a:lstStyle/>
        <a:p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</a:t>
          </a:r>
          <a:r>
            <a:rPr lang="en" sz="1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149:1-3</a:t>
          </a:r>
          <a:endParaRPr lang="en" sz="20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olioli ona ua iloa L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ē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faia o ia ma lona Tupu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520448-95C5-4A3D-890E-DE8B8DFBFA79}" type="parTrans" cxnId="{E2F1DA37-87A3-4B2D-B152-7F2562502B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22068D-F1D5-4F5C-B28A-7CF305AF8E7E}" type="sibTrans" cxnId="{E2F1DA37-87A3-4B2D-B152-7F2562502B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7E5C0F-DD33-4BC7-ACDD-CAE41290925B}">
      <dgm:prSet custT="1"/>
      <dgm:spPr>
        <a:solidFill>
          <a:srgbClr val="A26000"/>
        </a:solidFill>
      </dgm:spPr>
      <dgm:t>
        <a:bodyPr lIns="0" rIns="0"/>
        <a:lstStyle/>
        <a:p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149:4</a:t>
          </a:r>
        </a:p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 iloa e faaolaina o ia e le Atua.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C4ED9F-98B2-4478-A2EA-A4FA4A7D07DC}" type="parTrans" cxnId="{BB713517-59FB-4C70-8E7D-1DBCF581FE9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B7C567-AA98-4C37-94FB-D8439FDE934E}" type="sibTrans" cxnId="{BB713517-59FB-4C70-8E7D-1DBCF581FE9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A58C46-F842-49D2-8A17-F288EC8DED40}">
      <dgm:prSet custT="1"/>
      <dgm:spPr>
        <a:solidFill>
          <a:schemeClr val="accent1">
            <a:lumMod val="50000"/>
          </a:schemeClr>
        </a:solidFill>
      </dgm:spPr>
      <dgm:t>
        <a:bodyPr lIns="0" rIns="0"/>
        <a:lstStyle/>
        <a:p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149:5</a:t>
          </a:r>
        </a:p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 manatua o loo faatasi le Atua ma ia, e oo lava i ma’i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CF10F2-3A6B-4EF1-98BB-4D26DB2E17E8}" type="parTrans" cxnId="{AA5C350A-572E-463D-8225-1DF9439B32F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3ED301-A822-4E4D-B842-6CE136CA4BF2}" type="sibTrans" cxnId="{AA5C350A-572E-463D-8225-1DF9439B32F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3B2824-5F53-415E-B71C-D08F3477CA98}">
      <dgm:prSet custT="1"/>
      <dgm:spPr>
        <a:solidFill>
          <a:schemeClr val="tx2">
            <a:lumMod val="75000"/>
          </a:schemeClr>
        </a:solidFill>
      </dgm:spPr>
      <dgm:t>
        <a:bodyPr lIns="0" rIns="0"/>
        <a:lstStyle/>
        <a:p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</a:t>
          </a:r>
          <a:r>
            <a:rPr lang="en" sz="1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149:6-9</a:t>
          </a:r>
          <a:endParaRPr lang="en" sz="20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 iloa o le a iu ina faamasinoina e le Atua faiga l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ē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tonu uma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799DF7-4E29-402A-B118-1648F2676EB7}" type="parTrans" cxnId="{F79685CB-AFFF-43B3-A536-F475DCCB98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D80472-9060-4ABD-BDFE-48C3CD70D74A}" type="sibTrans" cxnId="{F79685CB-AFFF-43B3-A536-F475DCCB98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BA3FD7-6506-4230-9943-7219D393EB4A}" type="pres">
      <dgm:prSet presAssocID="{8DE2292D-28EC-4CBA-AD88-F60BD8AF6EB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01055D-2E37-4582-BFA6-AAFE995C508D}" type="pres">
      <dgm:prSet presAssocID="{9B42480B-DF84-48D5-87A3-3F3D42CF0E61}" presName="vertOne" presStyleCnt="0"/>
      <dgm:spPr/>
    </dgm:pt>
    <dgm:pt modelId="{7AE10AD4-5E4C-453E-8B11-9FD0CCB63AEF}" type="pres">
      <dgm:prSet presAssocID="{9B42480B-DF84-48D5-87A3-3F3D42CF0E61}" presName="txOne" presStyleLbl="node0" presStyleIdx="0" presStyleCnt="4" custScaleX="123519">
        <dgm:presLayoutVars>
          <dgm:chPref val="3"/>
        </dgm:presLayoutVars>
      </dgm:prSet>
      <dgm:spPr/>
    </dgm:pt>
    <dgm:pt modelId="{85C9DCC1-E51B-446B-84F5-00E93B773E31}" type="pres">
      <dgm:prSet presAssocID="{9B42480B-DF84-48D5-87A3-3F3D42CF0E61}" presName="horzOne" presStyleCnt="0"/>
      <dgm:spPr/>
    </dgm:pt>
    <dgm:pt modelId="{104BD793-7CB5-4A29-834E-8BF67F6CA23C}" type="pres">
      <dgm:prSet presAssocID="{6322068D-F1D5-4F5C-B28A-7CF305AF8E7E}" presName="sibSpaceOne" presStyleCnt="0"/>
      <dgm:spPr/>
    </dgm:pt>
    <dgm:pt modelId="{3CCA618D-CFD4-4965-86C3-CC03BD64D92F}" type="pres">
      <dgm:prSet presAssocID="{207E5C0F-DD33-4BC7-ACDD-CAE41290925B}" presName="vertOne" presStyleCnt="0"/>
      <dgm:spPr/>
    </dgm:pt>
    <dgm:pt modelId="{0FFF0645-0BB6-4F3E-BDDD-0785A0B50CAF}" type="pres">
      <dgm:prSet presAssocID="{207E5C0F-DD33-4BC7-ACDD-CAE41290925B}" presName="txOne" presStyleLbl="node0" presStyleIdx="1" presStyleCnt="4" custScaleX="123519">
        <dgm:presLayoutVars>
          <dgm:chPref val="3"/>
        </dgm:presLayoutVars>
      </dgm:prSet>
      <dgm:spPr/>
    </dgm:pt>
    <dgm:pt modelId="{9A44C01B-2E12-4504-8D78-47076E908FB1}" type="pres">
      <dgm:prSet presAssocID="{207E5C0F-DD33-4BC7-ACDD-CAE41290925B}" presName="horzOne" presStyleCnt="0"/>
      <dgm:spPr/>
    </dgm:pt>
    <dgm:pt modelId="{97AF225A-480E-46CD-9DA6-6B8AED144544}" type="pres">
      <dgm:prSet presAssocID="{B0B7C567-AA98-4C37-94FB-D8439FDE934E}" presName="sibSpaceOne" presStyleCnt="0"/>
      <dgm:spPr/>
    </dgm:pt>
    <dgm:pt modelId="{9F66CCC2-9CBD-4AA1-B1BB-C7F70D2D492B}" type="pres">
      <dgm:prSet presAssocID="{ECA58C46-F842-49D2-8A17-F288EC8DED40}" presName="vertOne" presStyleCnt="0"/>
      <dgm:spPr/>
    </dgm:pt>
    <dgm:pt modelId="{9BD903B7-7283-40C1-8AAA-A66D3BAB951C}" type="pres">
      <dgm:prSet presAssocID="{ECA58C46-F842-49D2-8A17-F288EC8DED40}" presName="txOne" presStyleLbl="node0" presStyleIdx="2" presStyleCnt="4" custScaleX="123519">
        <dgm:presLayoutVars>
          <dgm:chPref val="3"/>
        </dgm:presLayoutVars>
      </dgm:prSet>
      <dgm:spPr/>
    </dgm:pt>
    <dgm:pt modelId="{A84329C3-2D95-4BB1-8D82-1A8EDEB442CF}" type="pres">
      <dgm:prSet presAssocID="{ECA58C46-F842-49D2-8A17-F288EC8DED40}" presName="horzOne" presStyleCnt="0"/>
      <dgm:spPr/>
    </dgm:pt>
    <dgm:pt modelId="{D122A66D-EF48-4189-8F0D-B0A4075304C3}" type="pres">
      <dgm:prSet presAssocID="{173ED301-A822-4E4D-B842-6CE136CA4BF2}" presName="sibSpaceOne" presStyleCnt="0"/>
      <dgm:spPr/>
    </dgm:pt>
    <dgm:pt modelId="{45D4C10C-C259-4AB5-B621-4F75480FAF50}" type="pres">
      <dgm:prSet presAssocID="{833B2824-5F53-415E-B71C-D08F3477CA98}" presName="vertOne" presStyleCnt="0"/>
      <dgm:spPr/>
    </dgm:pt>
    <dgm:pt modelId="{4F9AC9B6-42E2-45CC-95B6-DE0004E09F21}" type="pres">
      <dgm:prSet presAssocID="{833B2824-5F53-415E-B71C-D08F3477CA98}" presName="txOne" presStyleLbl="node0" presStyleIdx="3" presStyleCnt="4" custScaleX="123519">
        <dgm:presLayoutVars>
          <dgm:chPref val="3"/>
        </dgm:presLayoutVars>
      </dgm:prSet>
      <dgm:spPr/>
    </dgm:pt>
    <dgm:pt modelId="{A5CEAEA6-0C1D-43DC-A580-BCB342357748}" type="pres">
      <dgm:prSet presAssocID="{833B2824-5F53-415E-B71C-D08F3477CA98}" presName="horzOne" presStyleCnt="0"/>
      <dgm:spPr/>
    </dgm:pt>
  </dgm:ptLst>
  <dgm:cxnLst>
    <dgm:cxn modelId="{AA5C350A-572E-463D-8225-1DF9439B32F1}" srcId="{8DE2292D-28EC-4CBA-AD88-F60BD8AF6EB3}" destId="{ECA58C46-F842-49D2-8A17-F288EC8DED40}" srcOrd="2" destOrd="0" parTransId="{21CF10F2-3A6B-4EF1-98BB-4D26DB2E17E8}" sibTransId="{173ED301-A822-4E4D-B842-6CE136CA4BF2}"/>
    <dgm:cxn modelId="{BB713517-59FB-4C70-8E7D-1DBCF581FE9F}" srcId="{8DE2292D-28EC-4CBA-AD88-F60BD8AF6EB3}" destId="{207E5C0F-DD33-4BC7-ACDD-CAE41290925B}" srcOrd="1" destOrd="0" parTransId="{E4C4ED9F-98B2-4478-A2EA-A4FA4A7D07DC}" sibTransId="{B0B7C567-AA98-4C37-94FB-D8439FDE934E}"/>
    <dgm:cxn modelId="{E2F1DA37-87A3-4B2D-B152-7F2562502B4F}" srcId="{8DE2292D-28EC-4CBA-AD88-F60BD8AF6EB3}" destId="{9B42480B-DF84-48D5-87A3-3F3D42CF0E61}" srcOrd="0" destOrd="0" parTransId="{F1520448-95C5-4A3D-890E-DE8B8DFBFA79}" sibTransId="{6322068D-F1D5-4F5C-B28A-7CF305AF8E7E}"/>
    <dgm:cxn modelId="{3E148D66-54E4-499A-AF9D-76C9256D5ED1}" type="presOf" srcId="{833B2824-5F53-415E-B71C-D08F3477CA98}" destId="{4F9AC9B6-42E2-45CC-95B6-DE0004E09F21}" srcOrd="0" destOrd="0" presId="urn:microsoft.com/office/officeart/2005/8/layout/hierarchy4"/>
    <dgm:cxn modelId="{F6E59E6B-EFE6-4489-BC66-BA4793CAEE35}" type="presOf" srcId="{ECA58C46-F842-49D2-8A17-F288EC8DED40}" destId="{9BD903B7-7283-40C1-8AAA-A66D3BAB951C}" srcOrd="0" destOrd="0" presId="urn:microsoft.com/office/officeart/2005/8/layout/hierarchy4"/>
    <dgm:cxn modelId="{4234B177-0398-4179-AD06-29B159F5DB8A}" type="presOf" srcId="{8DE2292D-28EC-4CBA-AD88-F60BD8AF6EB3}" destId="{CBBA3FD7-6506-4230-9943-7219D393EB4A}" srcOrd="0" destOrd="0" presId="urn:microsoft.com/office/officeart/2005/8/layout/hierarchy4"/>
    <dgm:cxn modelId="{9CC99C9E-309B-4764-8DD7-0A95B8B005D6}" type="presOf" srcId="{207E5C0F-DD33-4BC7-ACDD-CAE41290925B}" destId="{0FFF0645-0BB6-4F3E-BDDD-0785A0B50CAF}" srcOrd="0" destOrd="0" presId="urn:microsoft.com/office/officeart/2005/8/layout/hierarchy4"/>
    <dgm:cxn modelId="{F79685CB-AFFF-43B3-A536-F475DCCB9868}" srcId="{8DE2292D-28EC-4CBA-AD88-F60BD8AF6EB3}" destId="{833B2824-5F53-415E-B71C-D08F3477CA98}" srcOrd="3" destOrd="0" parTransId="{7C799DF7-4E29-402A-B118-1648F2676EB7}" sibTransId="{4FD80472-9060-4ABD-BDFE-48C3CD70D74A}"/>
    <dgm:cxn modelId="{25BE2DCC-A738-43DD-9230-B35730FF52D8}" type="presOf" srcId="{9B42480B-DF84-48D5-87A3-3F3D42CF0E61}" destId="{7AE10AD4-5E4C-453E-8B11-9FD0CCB63AEF}" srcOrd="0" destOrd="0" presId="urn:microsoft.com/office/officeart/2005/8/layout/hierarchy4"/>
    <dgm:cxn modelId="{B6D239EF-4E74-4828-8918-4C1C97D64AB0}" type="presParOf" srcId="{CBBA3FD7-6506-4230-9943-7219D393EB4A}" destId="{D901055D-2E37-4582-BFA6-AAFE995C508D}" srcOrd="0" destOrd="0" presId="urn:microsoft.com/office/officeart/2005/8/layout/hierarchy4"/>
    <dgm:cxn modelId="{4239993C-AD93-4658-AC18-55CD6E72DF99}" type="presParOf" srcId="{D901055D-2E37-4582-BFA6-AAFE995C508D}" destId="{7AE10AD4-5E4C-453E-8B11-9FD0CCB63AEF}" srcOrd="0" destOrd="0" presId="urn:microsoft.com/office/officeart/2005/8/layout/hierarchy4"/>
    <dgm:cxn modelId="{35D61633-16E1-4104-90B4-1DCB2AA16D38}" type="presParOf" srcId="{D901055D-2E37-4582-BFA6-AAFE995C508D}" destId="{85C9DCC1-E51B-446B-84F5-00E93B773E31}" srcOrd="1" destOrd="0" presId="urn:microsoft.com/office/officeart/2005/8/layout/hierarchy4"/>
    <dgm:cxn modelId="{181E1116-E75A-46D5-BABC-83CD772C20BE}" type="presParOf" srcId="{CBBA3FD7-6506-4230-9943-7219D393EB4A}" destId="{104BD793-7CB5-4A29-834E-8BF67F6CA23C}" srcOrd="1" destOrd="0" presId="urn:microsoft.com/office/officeart/2005/8/layout/hierarchy4"/>
    <dgm:cxn modelId="{02C33DDD-5453-4FC7-B58B-221EDF76E00B}" type="presParOf" srcId="{CBBA3FD7-6506-4230-9943-7219D393EB4A}" destId="{3CCA618D-CFD4-4965-86C3-CC03BD64D92F}" srcOrd="2" destOrd="0" presId="urn:microsoft.com/office/officeart/2005/8/layout/hierarchy4"/>
    <dgm:cxn modelId="{EDE27C11-45C3-4D2E-8C16-C6AFAC591E9F}" type="presParOf" srcId="{3CCA618D-CFD4-4965-86C3-CC03BD64D92F}" destId="{0FFF0645-0BB6-4F3E-BDDD-0785A0B50CAF}" srcOrd="0" destOrd="0" presId="urn:microsoft.com/office/officeart/2005/8/layout/hierarchy4"/>
    <dgm:cxn modelId="{ECDB1500-96A1-45B7-837B-C533CDCAB23D}" type="presParOf" srcId="{3CCA618D-CFD4-4965-86C3-CC03BD64D92F}" destId="{9A44C01B-2E12-4504-8D78-47076E908FB1}" srcOrd="1" destOrd="0" presId="urn:microsoft.com/office/officeart/2005/8/layout/hierarchy4"/>
    <dgm:cxn modelId="{3FBCC4D2-2DB0-4FC7-8E2F-C719F152F5DD}" type="presParOf" srcId="{CBBA3FD7-6506-4230-9943-7219D393EB4A}" destId="{97AF225A-480E-46CD-9DA6-6B8AED144544}" srcOrd="3" destOrd="0" presId="urn:microsoft.com/office/officeart/2005/8/layout/hierarchy4"/>
    <dgm:cxn modelId="{BE52AA96-5389-4816-8900-7B2A4648CD60}" type="presParOf" srcId="{CBBA3FD7-6506-4230-9943-7219D393EB4A}" destId="{9F66CCC2-9CBD-4AA1-B1BB-C7F70D2D492B}" srcOrd="4" destOrd="0" presId="urn:microsoft.com/office/officeart/2005/8/layout/hierarchy4"/>
    <dgm:cxn modelId="{1FF0E81A-2C1F-4AC1-BE2E-F3793B400507}" type="presParOf" srcId="{9F66CCC2-9CBD-4AA1-B1BB-C7F70D2D492B}" destId="{9BD903B7-7283-40C1-8AAA-A66D3BAB951C}" srcOrd="0" destOrd="0" presId="urn:microsoft.com/office/officeart/2005/8/layout/hierarchy4"/>
    <dgm:cxn modelId="{B299191F-A0A1-4E8B-AC90-7A221B977612}" type="presParOf" srcId="{9F66CCC2-9CBD-4AA1-B1BB-C7F70D2D492B}" destId="{A84329C3-2D95-4BB1-8D82-1A8EDEB442CF}" srcOrd="1" destOrd="0" presId="urn:microsoft.com/office/officeart/2005/8/layout/hierarchy4"/>
    <dgm:cxn modelId="{D0D439B4-5B47-453A-9A80-9EA9E13F2CC2}" type="presParOf" srcId="{CBBA3FD7-6506-4230-9943-7219D393EB4A}" destId="{D122A66D-EF48-4189-8F0D-B0A4075304C3}" srcOrd="5" destOrd="0" presId="urn:microsoft.com/office/officeart/2005/8/layout/hierarchy4"/>
    <dgm:cxn modelId="{5AA508C4-8CC8-4F01-9C76-611D05AA6060}" type="presParOf" srcId="{CBBA3FD7-6506-4230-9943-7219D393EB4A}" destId="{45D4C10C-C259-4AB5-B621-4F75480FAF50}" srcOrd="6" destOrd="0" presId="urn:microsoft.com/office/officeart/2005/8/layout/hierarchy4"/>
    <dgm:cxn modelId="{F9A325B2-42B2-4941-80DC-86692BA20026}" type="presParOf" srcId="{45D4C10C-C259-4AB5-B621-4F75480FAF50}" destId="{4F9AC9B6-42E2-45CC-95B6-DE0004E09F21}" srcOrd="0" destOrd="0" presId="urn:microsoft.com/office/officeart/2005/8/layout/hierarchy4"/>
    <dgm:cxn modelId="{329C2E4F-BC04-4258-87D0-A65EAE049A36}" type="presParOf" srcId="{45D4C10C-C259-4AB5-B621-4F75480FAF50}" destId="{A5CEAEA6-0C1D-43DC-A580-BCB34235774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52641F-9328-4CBD-8557-7DABE3F9DFD0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3B9D63E-0912-44E7-8BF0-67FDE8697DA8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</a:t>
          </a:r>
          <a:r>
            <a:rPr lang="en" b="1" dirty="0">
              <a:solidFill>
                <a:schemeClr val="tx1"/>
              </a:solidFill>
            </a:rPr>
            <a:t>alamo 15:2</a:t>
          </a:r>
          <a:endParaRPr lang="es-ES" dirty="0">
            <a:solidFill>
              <a:schemeClr val="tx1"/>
            </a:solidFill>
          </a:endParaRPr>
        </a:p>
      </dgm:t>
    </dgm:pt>
    <dgm:pt modelId="{2C6FE0A7-373E-407B-A067-391C14505F0C}" type="parTrans" cxnId="{F0946BBD-6454-4E65-8A1E-4A3108903330}">
      <dgm:prSet/>
      <dgm:spPr/>
      <dgm:t>
        <a:bodyPr/>
        <a:lstStyle/>
        <a:p>
          <a:endParaRPr lang="es-ES"/>
        </a:p>
      </dgm:t>
    </dgm:pt>
    <dgm:pt modelId="{B21731EA-233D-4201-8588-5B2D90F71710}" type="sibTrans" cxnId="{F0946BBD-6454-4E65-8A1E-4A3108903330}">
      <dgm:prSet/>
      <dgm:spPr/>
      <dgm:t>
        <a:bodyPr/>
        <a:lstStyle/>
        <a:p>
          <a:endParaRPr lang="es-ES"/>
        </a:p>
      </dgm:t>
    </dgm:pt>
    <dgm:pt modelId="{5E632F13-EFA8-41A9-AA17-5DE0DB52F95A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>
            <a:buNone/>
          </a:pPr>
          <a:r>
            <a:rPr lang="en" sz="2000" b="1" dirty="0"/>
            <a:t>O l</a:t>
          </a:r>
          <a:r>
            <a:rPr lang="en-US" sz="2000" b="1" dirty="0"/>
            <a:t>ē</a:t>
          </a:r>
          <a:r>
            <a:rPr lang="en" sz="2000" b="1" dirty="0"/>
            <a:t> savali ma le amiosa’o, ma tautala ma le faamaoni i lona loto</a:t>
          </a:r>
          <a:endParaRPr lang="es-ES" sz="2000" dirty="0"/>
        </a:p>
      </dgm:t>
    </dgm:pt>
    <dgm:pt modelId="{632A17C9-9CD8-4241-90A6-46A7CFE698B5}" type="parTrans" cxnId="{85B937A7-E1D5-4AF7-8286-DFCB83A0721C}">
      <dgm:prSet/>
      <dgm:spPr/>
      <dgm:t>
        <a:bodyPr/>
        <a:lstStyle/>
        <a:p>
          <a:endParaRPr lang="es-ES"/>
        </a:p>
      </dgm:t>
    </dgm:pt>
    <dgm:pt modelId="{86B350B7-55D6-4576-9676-1BFF79FAAAEE}" type="sibTrans" cxnId="{85B937A7-E1D5-4AF7-8286-DFCB83A0721C}">
      <dgm:prSet/>
      <dgm:spPr/>
      <dgm:t>
        <a:bodyPr/>
        <a:lstStyle/>
        <a:p>
          <a:endParaRPr lang="es-ES"/>
        </a:p>
      </dgm:t>
    </dgm:pt>
    <dgm:pt modelId="{D9EE587A-4230-4118-BF5D-3DED263B9EE5}">
      <dgm:prSet/>
      <dgm:spPr/>
      <dgm:t>
        <a:bodyPr/>
        <a:lstStyle/>
        <a:p>
          <a:r>
            <a:rPr lang="en" b="1" dirty="0">
              <a:solidFill>
                <a:schemeClr val="tx1"/>
              </a:solidFill>
            </a:rPr>
            <a:t>Salamo 15:3</a:t>
          </a:r>
          <a:endParaRPr lang="es-ES" dirty="0">
            <a:solidFill>
              <a:schemeClr val="tx1"/>
            </a:solidFill>
          </a:endParaRPr>
        </a:p>
      </dgm:t>
    </dgm:pt>
    <dgm:pt modelId="{F331D5E3-BCAC-4815-8FFC-B8942EC7763E}" type="parTrans" cxnId="{6C0B949D-4E8C-44C0-B4C0-9F77FBD4011C}">
      <dgm:prSet/>
      <dgm:spPr/>
      <dgm:t>
        <a:bodyPr/>
        <a:lstStyle/>
        <a:p>
          <a:endParaRPr lang="es-ES"/>
        </a:p>
      </dgm:t>
    </dgm:pt>
    <dgm:pt modelId="{AD485BE2-E113-456E-B357-71F6E45DF3FB}" type="sibTrans" cxnId="{6C0B949D-4E8C-44C0-B4C0-9F77FBD4011C}">
      <dgm:prSet/>
      <dgm:spPr/>
      <dgm:t>
        <a:bodyPr/>
        <a:lstStyle/>
        <a:p>
          <a:endParaRPr lang="es-ES"/>
        </a:p>
      </dgm:t>
    </dgm:pt>
    <dgm:pt modelId="{420BDAF4-9A80-4F4D-827B-68258C45B5D7}">
      <dgm:prSet custT="1"/>
      <dgm:spPr>
        <a:solidFill>
          <a:schemeClr val="accent2">
            <a:tint val="40000"/>
            <a:hueOff val="2354088"/>
            <a:satOff val="-10052"/>
            <a:lumOff val="-705"/>
          </a:schemeClr>
        </a:solidFill>
      </dgm:spPr>
      <dgm:t>
        <a:bodyPr/>
        <a:lstStyle/>
        <a:p>
          <a:pPr>
            <a:buNone/>
          </a:pPr>
          <a:r>
            <a:rPr lang="en" sz="2000" b="1" dirty="0"/>
            <a:t>O l</a:t>
          </a:r>
          <a:r>
            <a:rPr lang="en-US" sz="2000" b="1" dirty="0"/>
            <a:t>ē</a:t>
          </a:r>
          <a:r>
            <a:rPr lang="en" sz="2000" b="1" dirty="0"/>
            <a:t> ua le tuuua’ifuaina se tasi pe faalogo foi i ni tala faitatala   </a:t>
          </a:r>
          <a:endParaRPr lang="es-ES" sz="2000" dirty="0"/>
        </a:p>
      </dgm:t>
    </dgm:pt>
    <dgm:pt modelId="{A0A53C7A-D4A1-407E-B039-FCCCD8390A3F}" type="parTrans" cxnId="{53EAD443-176E-4864-86D5-F2DFF215872D}">
      <dgm:prSet/>
      <dgm:spPr/>
      <dgm:t>
        <a:bodyPr/>
        <a:lstStyle/>
        <a:p>
          <a:endParaRPr lang="es-ES"/>
        </a:p>
      </dgm:t>
    </dgm:pt>
    <dgm:pt modelId="{CD04D88D-2EB7-4E93-980D-265AD2744C5C}" type="sibTrans" cxnId="{53EAD443-176E-4864-86D5-F2DFF215872D}">
      <dgm:prSet/>
      <dgm:spPr/>
      <dgm:t>
        <a:bodyPr/>
        <a:lstStyle/>
        <a:p>
          <a:endParaRPr lang="es-ES"/>
        </a:p>
      </dgm:t>
    </dgm:pt>
    <dgm:pt modelId="{9A942CA3-06F9-41E9-8180-CAC1B47DB081}">
      <dgm:prSet/>
      <dgm:spPr/>
      <dgm:t>
        <a:bodyPr/>
        <a:lstStyle/>
        <a:p>
          <a:r>
            <a:rPr lang="en" b="1" dirty="0">
              <a:solidFill>
                <a:schemeClr val="tx1"/>
              </a:solidFill>
            </a:rPr>
            <a:t>Salamo 15:4a</a:t>
          </a:r>
          <a:endParaRPr lang="es-ES" dirty="0">
            <a:solidFill>
              <a:schemeClr val="tx1"/>
            </a:solidFill>
          </a:endParaRPr>
        </a:p>
      </dgm:t>
    </dgm:pt>
    <dgm:pt modelId="{A2B21B79-5E10-4EED-A858-D364567412EC}" type="parTrans" cxnId="{BFB6E398-999D-49B7-9975-CC0AD7589B16}">
      <dgm:prSet/>
      <dgm:spPr/>
      <dgm:t>
        <a:bodyPr/>
        <a:lstStyle/>
        <a:p>
          <a:endParaRPr lang="es-ES"/>
        </a:p>
      </dgm:t>
    </dgm:pt>
    <dgm:pt modelId="{8572F0BB-F275-4277-A122-DB978240D2A9}" type="sibTrans" cxnId="{BFB6E398-999D-49B7-9975-CC0AD7589B16}">
      <dgm:prSet/>
      <dgm:spPr/>
      <dgm:t>
        <a:bodyPr/>
        <a:lstStyle/>
        <a:p>
          <a:endParaRPr lang="es-ES"/>
        </a:p>
      </dgm:t>
    </dgm:pt>
    <dgm:pt modelId="{7BFA5018-E4CD-45B2-A8CB-C50CEF2E8FBB}">
      <dgm:prSet custT="1"/>
      <dgm:spPr>
        <a:solidFill>
          <a:schemeClr val="accent2">
            <a:tint val="40000"/>
            <a:hueOff val="4708175"/>
            <a:satOff val="-20104"/>
            <a:lumOff val="-1409"/>
          </a:schemeClr>
        </a:solidFill>
      </dgm:spPr>
      <dgm:t>
        <a:bodyPr/>
        <a:lstStyle/>
        <a:p>
          <a:pPr>
            <a:buNone/>
          </a:pPr>
          <a:r>
            <a:rPr lang="en" sz="2000" b="1" dirty="0"/>
            <a:t>O l</a:t>
          </a:r>
          <a:r>
            <a:rPr lang="en-US" sz="2000" b="1" dirty="0"/>
            <a:t>ē</a:t>
          </a:r>
          <a:r>
            <a:rPr lang="en" sz="2000" b="1" dirty="0"/>
            <a:t> e ava i a’i latou o e matata’u i le Atua</a:t>
          </a:r>
          <a:endParaRPr lang="es-ES" sz="2000" dirty="0"/>
        </a:p>
      </dgm:t>
    </dgm:pt>
    <dgm:pt modelId="{F7AE69AC-26A1-4E1F-AACB-1BBC853AE44B}" type="parTrans" cxnId="{85E45460-412F-48EF-87AA-79A620CF721F}">
      <dgm:prSet/>
      <dgm:spPr/>
      <dgm:t>
        <a:bodyPr/>
        <a:lstStyle/>
        <a:p>
          <a:endParaRPr lang="es-ES"/>
        </a:p>
      </dgm:t>
    </dgm:pt>
    <dgm:pt modelId="{9D0B4271-5D7B-4D69-A4F0-EB3FAF6ECE46}" type="sibTrans" cxnId="{85E45460-412F-48EF-87AA-79A620CF721F}">
      <dgm:prSet/>
      <dgm:spPr/>
      <dgm:t>
        <a:bodyPr/>
        <a:lstStyle/>
        <a:p>
          <a:endParaRPr lang="es-ES"/>
        </a:p>
      </dgm:t>
    </dgm:pt>
    <dgm:pt modelId="{05655030-856A-469A-8576-5590F7B26EC5}">
      <dgm:prSet/>
      <dgm:spPr/>
      <dgm:t>
        <a:bodyPr/>
        <a:lstStyle/>
        <a:p>
          <a:r>
            <a:rPr lang="en" b="1" dirty="0">
              <a:solidFill>
                <a:schemeClr val="tx1"/>
              </a:solidFill>
            </a:rPr>
            <a:t>Salamo 15:4b</a:t>
          </a:r>
          <a:endParaRPr lang="es-ES" dirty="0">
            <a:solidFill>
              <a:schemeClr val="tx1"/>
            </a:solidFill>
          </a:endParaRPr>
        </a:p>
      </dgm:t>
    </dgm:pt>
    <dgm:pt modelId="{BF83ECF5-C60D-4DB9-A8F3-AD43F2310CBD}" type="parTrans" cxnId="{E117A39F-1CFE-434D-80C3-C502A941BCDE}">
      <dgm:prSet/>
      <dgm:spPr/>
      <dgm:t>
        <a:bodyPr/>
        <a:lstStyle/>
        <a:p>
          <a:endParaRPr lang="es-ES"/>
        </a:p>
      </dgm:t>
    </dgm:pt>
    <dgm:pt modelId="{94AD043C-795E-4C76-B3F3-090CBAE63423}" type="sibTrans" cxnId="{E117A39F-1CFE-434D-80C3-C502A941BCDE}">
      <dgm:prSet/>
      <dgm:spPr/>
      <dgm:t>
        <a:bodyPr/>
        <a:lstStyle/>
        <a:p>
          <a:endParaRPr lang="es-ES"/>
        </a:p>
      </dgm:t>
    </dgm:pt>
    <dgm:pt modelId="{3857204F-8017-4C71-841A-07821604DFD5}">
      <dgm:prSet custT="1"/>
      <dgm:spPr>
        <a:solidFill>
          <a:schemeClr val="accent2">
            <a:tint val="40000"/>
            <a:hueOff val="7062263"/>
            <a:satOff val="-30156"/>
            <a:lumOff val="-2114"/>
          </a:schemeClr>
        </a:solidFill>
      </dgm:spPr>
      <dgm:t>
        <a:bodyPr/>
        <a:lstStyle/>
        <a:p>
          <a:pPr>
            <a:buNone/>
          </a:pPr>
          <a:r>
            <a:rPr lang="en" sz="2000" b="1" dirty="0"/>
            <a:t>O le na te le suia se upu na ia tuuina mai e tusa lava pe afaina ai o ia</a:t>
          </a:r>
          <a:endParaRPr lang="es-ES" sz="2000" dirty="0"/>
        </a:p>
      </dgm:t>
    </dgm:pt>
    <dgm:pt modelId="{53C6C228-4E2A-45FC-97FA-E9CBA6DA4829}" type="parTrans" cxnId="{2D7C6670-9526-4932-9E1F-888E373966EC}">
      <dgm:prSet/>
      <dgm:spPr/>
      <dgm:t>
        <a:bodyPr/>
        <a:lstStyle/>
        <a:p>
          <a:endParaRPr lang="es-ES"/>
        </a:p>
      </dgm:t>
    </dgm:pt>
    <dgm:pt modelId="{487EE6FF-AE40-490A-A6C9-B05A3FAB9E52}" type="sibTrans" cxnId="{2D7C6670-9526-4932-9E1F-888E373966EC}">
      <dgm:prSet/>
      <dgm:spPr/>
      <dgm:t>
        <a:bodyPr/>
        <a:lstStyle/>
        <a:p>
          <a:endParaRPr lang="es-ES"/>
        </a:p>
      </dgm:t>
    </dgm:pt>
    <dgm:pt modelId="{FE9D6C0E-EFE4-4063-B233-28E9D72ED6F6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15:5a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E36D85-016D-4F12-B239-772DA3BC61AF}" type="parTrans" cxnId="{53B01577-5DFD-4D08-AF77-2CAEFEB9DD5B}">
      <dgm:prSet/>
      <dgm:spPr/>
      <dgm:t>
        <a:bodyPr/>
        <a:lstStyle/>
        <a:p>
          <a:endParaRPr lang="es-ES"/>
        </a:p>
      </dgm:t>
    </dgm:pt>
    <dgm:pt modelId="{59E68995-96C0-48D2-8EDD-7974F3907F2F}" type="sibTrans" cxnId="{53B01577-5DFD-4D08-AF77-2CAEFEB9DD5B}">
      <dgm:prSet/>
      <dgm:spPr/>
      <dgm:t>
        <a:bodyPr/>
        <a:lstStyle/>
        <a:p>
          <a:endParaRPr lang="es-ES"/>
        </a:p>
      </dgm:t>
    </dgm:pt>
    <dgm:pt modelId="{E23F2B3E-9B5E-4909-B045-37D7556C3D7C}">
      <dgm:prSet custT="1"/>
      <dgm:spPr>
        <a:solidFill>
          <a:schemeClr val="accent2">
            <a:tint val="40000"/>
            <a:hueOff val="9416351"/>
            <a:satOff val="-40209"/>
            <a:lumOff val="-2818"/>
          </a:schemeClr>
        </a:solidFill>
      </dgm:spPr>
      <dgm:t>
        <a:bodyPr/>
        <a:lstStyle/>
        <a:p>
          <a:pPr>
            <a:buNone/>
          </a:pPr>
          <a:r>
            <a:rPr lang="en" sz="2000" b="1" dirty="0"/>
            <a:t>O le e faia se galuega fesoasoani e aunoa ma se mana’o i se taui</a:t>
          </a:r>
          <a:endParaRPr lang="es-ES" sz="2000" dirty="0"/>
        </a:p>
      </dgm:t>
    </dgm:pt>
    <dgm:pt modelId="{848F905C-B033-4948-B4F2-C7E101C16EF3}" type="parTrans" cxnId="{B58BC59B-759B-40A0-9534-1C70A1F5FFDA}">
      <dgm:prSet/>
      <dgm:spPr/>
      <dgm:t>
        <a:bodyPr/>
        <a:lstStyle/>
        <a:p>
          <a:endParaRPr lang="es-ES"/>
        </a:p>
      </dgm:t>
    </dgm:pt>
    <dgm:pt modelId="{8FB6E2A1-C9E8-4C35-AA6A-9288D040879F}" type="sibTrans" cxnId="{B58BC59B-759B-40A0-9534-1C70A1F5FFDA}">
      <dgm:prSet/>
      <dgm:spPr/>
      <dgm:t>
        <a:bodyPr/>
        <a:lstStyle/>
        <a:p>
          <a:endParaRPr lang="es-ES"/>
        </a:p>
      </dgm:t>
    </dgm:pt>
    <dgm:pt modelId="{4352F64E-3AFB-4D1A-935D-16E7CC1C6581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15:5b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C3F9F1-7F4C-4C07-A1C3-E94EC43AC4AD}" type="parTrans" cxnId="{6C0B757F-40F1-4B0E-90F4-A149E07AAE07}">
      <dgm:prSet/>
      <dgm:spPr/>
      <dgm:t>
        <a:bodyPr/>
        <a:lstStyle/>
        <a:p>
          <a:endParaRPr lang="es-ES"/>
        </a:p>
      </dgm:t>
    </dgm:pt>
    <dgm:pt modelId="{E7F65BAB-4B1D-4B95-B29B-E1011F78FE0A}" type="sibTrans" cxnId="{6C0B757F-40F1-4B0E-90F4-A149E07AAE07}">
      <dgm:prSet/>
      <dgm:spPr/>
      <dgm:t>
        <a:bodyPr/>
        <a:lstStyle/>
        <a:p>
          <a:endParaRPr lang="es-ES"/>
        </a:p>
      </dgm:t>
    </dgm:pt>
    <dgm:pt modelId="{B8F9BE19-F7B1-49C6-8FF4-00D0500ACB41}">
      <dgm:prSet custT="1"/>
      <dgm:spPr>
        <a:solidFill>
          <a:schemeClr val="accent2">
            <a:tint val="40000"/>
            <a:hueOff val="11770438"/>
            <a:satOff val="-50261"/>
            <a:lumOff val="-3523"/>
          </a:schemeClr>
        </a:solidFill>
      </dgm:spPr>
      <dgm:t>
        <a:bodyPr/>
        <a:lstStyle/>
        <a:p>
          <a:pPr>
            <a:buNone/>
          </a:pPr>
          <a:r>
            <a:rPr lang="en" sz="2000" b="1" dirty="0"/>
            <a:t>O le na te taliaina ni faiga le tonu </a:t>
          </a:r>
          <a:endParaRPr lang="es-ES" sz="2000" dirty="0"/>
        </a:p>
      </dgm:t>
    </dgm:pt>
    <dgm:pt modelId="{5BA41B1B-50A9-4F5C-936F-26BA14EFAC06}" type="parTrans" cxnId="{B3695676-8A13-4685-9804-7602E7B22F6F}">
      <dgm:prSet/>
      <dgm:spPr/>
      <dgm:t>
        <a:bodyPr/>
        <a:lstStyle/>
        <a:p>
          <a:endParaRPr lang="es-ES"/>
        </a:p>
      </dgm:t>
    </dgm:pt>
    <dgm:pt modelId="{46471AB8-8308-46C5-8AC9-2D6E6D660BD7}" type="sibTrans" cxnId="{B3695676-8A13-4685-9804-7602E7B22F6F}">
      <dgm:prSet/>
      <dgm:spPr/>
      <dgm:t>
        <a:bodyPr/>
        <a:lstStyle/>
        <a:p>
          <a:endParaRPr lang="es-ES"/>
        </a:p>
      </dgm:t>
    </dgm:pt>
    <dgm:pt modelId="{D34C3B84-2FA3-43CB-948A-6F3D0D173AA7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24:4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F6217A-4526-4819-8934-0D89A1480BD3}" type="parTrans" cxnId="{46EFE629-F8B0-41F5-9C03-D46F92B3DFC8}">
      <dgm:prSet/>
      <dgm:spPr/>
      <dgm:t>
        <a:bodyPr/>
        <a:lstStyle/>
        <a:p>
          <a:endParaRPr lang="es-ES"/>
        </a:p>
      </dgm:t>
    </dgm:pt>
    <dgm:pt modelId="{A21C775D-EB11-4B26-844B-EF7463D58282}" type="sibTrans" cxnId="{46EFE629-F8B0-41F5-9C03-D46F92B3DFC8}">
      <dgm:prSet/>
      <dgm:spPr/>
      <dgm:t>
        <a:bodyPr/>
        <a:lstStyle/>
        <a:p>
          <a:endParaRPr lang="es-ES"/>
        </a:p>
      </dgm:t>
    </dgm:pt>
    <dgm:pt modelId="{7D705F97-927C-420E-A284-B299C89A0C9A}">
      <dgm:prSet custT="1"/>
      <dgm:spPr>
        <a:solidFill>
          <a:srgbClr val="D1BCE2"/>
        </a:solidFill>
      </dgm:spPr>
      <dgm:t>
        <a:bodyPr/>
        <a:lstStyle/>
        <a:p>
          <a:pPr>
            <a:buNone/>
          </a:pPr>
          <a:r>
            <a:rPr lang="en" sz="2000" b="1" dirty="0"/>
            <a:t>O lagona mam</a:t>
          </a:r>
          <a:r>
            <a:rPr lang="en-US" sz="2000" b="1" dirty="0"/>
            <a:t>ā</a:t>
          </a:r>
          <a:r>
            <a:rPr lang="en" sz="2000" b="1" dirty="0"/>
            <a:t> ma mana’oga manino </a:t>
          </a:r>
          <a:endParaRPr lang="es-ES" sz="2000" dirty="0"/>
        </a:p>
      </dgm:t>
    </dgm:pt>
    <dgm:pt modelId="{25FB2A05-2CB7-448E-B30A-711728563D8D}" type="parTrans" cxnId="{E246D878-56B3-4D81-AF01-994239E81B3E}">
      <dgm:prSet/>
      <dgm:spPr/>
      <dgm:t>
        <a:bodyPr/>
        <a:lstStyle/>
        <a:p>
          <a:endParaRPr lang="es-ES"/>
        </a:p>
      </dgm:t>
    </dgm:pt>
    <dgm:pt modelId="{FFA371D5-66E3-478C-92A9-7122CF3A8AB4}" type="sibTrans" cxnId="{E246D878-56B3-4D81-AF01-994239E81B3E}">
      <dgm:prSet/>
      <dgm:spPr/>
      <dgm:t>
        <a:bodyPr/>
        <a:lstStyle/>
        <a:p>
          <a:endParaRPr lang="es-ES"/>
        </a:p>
      </dgm:t>
    </dgm:pt>
    <dgm:pt modelId="{C068F2AF-074C-4A5D-8A70-5C9BC20B38DC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101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13E8DA-A956-409A-B3B8-70D36B7DD2A1}" type="parTrans" cxnId="{54FE9B74-3263-4582-85E0-4C968672F700}">
      <dgm:prSet/>
      <dgm:spPr/>
      <dgm:t>
        <a:bodyPr/>
        <a:lstStyle/>
        <a:p>
          <a:endParaRPr lang="es-ES"/>
        </a:p>
      </dgm:t>
    </dgm:pt>
    <dgm:pt modelId="{FFE34204-3051-4F02-B923-F08D075AE309}" type="sibTrans" cxnId="{54FE9B74-3263-4582-85E0-4C968672F700}">
      <dgm:prSet/>
      <dgm:spPr/>
      <dgm:t>
        <a:bodyPr/>
        <a:lstStyle/>
        <a:p>
          <a:endParaRPr lang="es-ES"/>
        </a:p>
      </dgm:t>
    </dgm:pt>
    <dgm:pt modelId="{1C5F6B77-F625-48EE-9915-58EA1830B6EF}">
      <dgm:prSet custT="1"/>
      <dgm:spPr>
        <a:solidFill>
          <a:srgbClr val="F2C0E4"/>
        </a:solidFill>
      </dgm:spPr>
      <dgm:t>
        <a:bodyPr/>
        <a:lstStyle/>
        <a:p>
          <a:pPr>
            <a:buNone/>
          </a:pPr>
          <a:r>
            <a:rPr lang="en" sz="2000" b="1" dirty="0"/>
            <a:t>O le ua le saili se mafutaga ma e amioleaga, ae aoai i a latou agasala</a:t>
          </a:r>
          <a:endParaRPr lang="es-ES" sz="2000" dirty="0"/>
        </a:p>
      </dgm:t>
    </dgm:pt>
    <dgm:pt modelId="{7560EA91-7A73-4242-9F79-00D8B57CB533}" type="parTrans" cxnId="{7895A18E-D666-4DF4-AAD9-BBE733D620B5}">
      <dgm:prSet/>
      <dgm:spPr/>
      <dgm:t>
        <a:bodyPr/>
        <a:lstStyle/>
        <a:p>
          <a:endParaRPr lang="es-ES"/>
        </a:p>
      </dgm:t>
    </dgm:pt>
    <dgm:pt modelId="{6D1909F5-B220-47E1-ADD7-1E6CD88CE0CC}" type="sibTrans" cxnId="{7895A18E-D666-4DF4-AAD9-BBE733D620B5}">
      <dgm:prSet/>
      <dgm:spPr/>
      <dgm:t>
        <a:bodyPr/>
        <a:lstStyle/>
        <a:p>
          <a:endParaRPr lang="es-ES"/>
        </a:p>
      </dgm:t>
    </dgm:pt>
    <dgm:pt modelId="{46827E0A-6F3A-4AE3-A1D1-8914563B8721}" type="pres">
      <dgm:prSet presAssocID="{BC52641F-9328-4CBD-8557-7DABE3F9DFD0}" presName="Name0" presStyleCnt="0">
        <dgm:presLayoutVars>
          <dgm:dir/>
          <dgm:animLvl val="lvl"/>
          <dgm:resizeHandles val="exact"/>
        </dgm:presLayoutVars>
      </dgm:prSet>
      <dgm:spPr/>
    </dgm:pt>
    <dgm:pt modelId="{17F1C26F-4EE0-4D72-8343-D7CD3891FF76}" type="pres">
      <dgm:prSet presAssocID="{D3B9D63E-0912-44E7-8BF0-67FDE8697DA8}" presName="linNode" presStyleCnt="0"/>
      <dgm:spPr/>
    </dgm:pt>
    <dgm:pt modelId="{D1BD1A51-7BCA-4057-B8F5-2F9E1159B918}" type="pres">
      <dgm:prSet presAssocID="{D3B9D63E-0912-44E7-8BF0-67FDE8697DA8}" presName="parentText" presStyleLbl="node1" presStyleIdx="0" presStyleCnt="8" custScaleX="48559" custLinFactNeighborX="2929">
        <dgm:presLayoutVars>
          <dgm:chMax val="1"/>
          <dgm:bulletEnabled val="1"/>
        </dgm:presLayoutVars>
      </dgm:prSet>
      <dgm:spPr/>
    </dgm:pt>
    <dgm:pt modelId="{FCD48BFA-BDE5-4224-B33A-5A9354D54819}" type="pres">
      <dgm:prSet presAssocID="{D3B9D63E-0912-44E7-8BF0-67FDE8697DA8}" presName="descendantText" presStyleLbl="alignAccFollowNode1" presStyleIdx="0" presStyleCnt="8" custScaleX="122351" custLinFactNeighborX="5213">
        <dgm:presLayoutVars>
          <dgm:bulletEnabled val="1"/>
        </dgm:presLayoutVars>
      </dgm:prSet>
      <dgm:spPr/>
    </dgm:pt>
    <dgm:pt modelId="{765EB0B9-38DA-42EF-BACD-181EFE071187}" type="pres">
      <dgm:prSet presAssocID="{B21731EA-233D-4201-8588-5B2D90F71710}" presName="sp" presStyleCnt="0"/>
      <dgm:spPr/>
    </dgm:pt>
    <dgm:pt modelId="{CAA71C87-FB33-4AC3-9941-EDED20C3F46B}" type="pres">
      <dgm:prSet presAssocID="{D9EE587A-4230-4118-BF5D-3DED263B9EE5}" presName="linNode" presStyleCnt="0"/>
      <dgm:spPr/>
    </dgm:pt>
    <dgm:pt modelId="{82737F0C-C515-4976-9E99-6BD7C7E55DE8}" type="pres">
      <dgm:prSet presAssocID="{D9EE587A-4230-4118-BF5D-3DED263B9EE5}" presName="parentText" presStyleLbl="node1" presStyleIdx="1" presStyleCnt="8" custScaleX="48559" custLinFactNeighborX="2929">
        <dgm:presLayoutVars>
          <dgm:chMax val="1"/>
          <dgm:bulletEnabled val="1"/>
        </dgm:presLayoutVars>
      </dgm:prSet>
      <dgm:spPr/>
    </dgm:pt>
    <dgm:pt modelId="{EF499801-1CC4-4598-89DC-2F302068A26E}" type="pres">
      <dgm:prSet presAssocID="{D9EE587A-4230-4118-BF5D-3DED263B9EE5}" presName="descendantText" presStyleLbl="alignAccFollowNode1" presStyleIdx="1" presStyleCnt="8" custScaleX="122351" custLinFactNeighborX="5213">
        <dgm:presLayoutVars>
          <dgm:bulletEnabled val="1"/>
        </dgm:presLayoutVars>
      </dgm:prSet>
      <dgm:spPr/>
    </dgm:pt>
    <dgm:pt modelId="{EEC082BA-67F7-4B39-A07E-25D13B5F811D}" type="pres">
      <dgm:prSet presAssocID="{AD485BE2-E113-456E-B357-71F6E45DF3FB}" presName="sp" presStyleCnt="0"/>
      <dgm:spPr/>
    </dgm:pt>
    <dgm:pt modelId="{8940BEF1-0DEA-4619-AA56-A966191EA882}" type="pres">
      <dgm:prSet presAssocID="{9A942CA3-06F9-41E9-8180-CAC1B47DB081}" presName="linNode" presStyleCnt="0"/>
      <dgm:spPr/>
    </dgm:pt>
    <dgm:pt modelId="{F9E22EFA-86B8-41E2-905A-85FDD7D7E34D}" type="pres">
      <dgm:prSet presAssocID="{9A942CA3-06F9-41E9-8180-CAC1B47DB081}" presName="parentText" presStyleLbl="node1" presStyleIdx="2" presStyleCnt="8" custScaleX="48559" custLinFactNeighborX="2929">
        <dgm:presLayoutVars>
          <dgm:chMax val="1"/>
          <dgm:bulletEnabled val="1"/>
        </dgm:presLayoutVars>
      </dgm:prSet>
      <dgm:spPr/>
    </dgm:pt>
    <dgm:pt modelId="{0CC873D7-E069-4BCF-8596-2094D29435BA}" type="pres">
      <dgm:prSet presAssocID="{9A942CA3-06F9-41E9-8180-CAC1B47DB081}" presName="descendantText" presStyleLbl="alignAccFollowNode1" presStyleIdx="2" presStyleCnt="8" custScaleX="122351" custLinFactNeighborX="5213">
        <dgm:presLayoutVars>
          <dgm:bulletEnabled val="1"/>
        </dgm:presLayoutVars>
      </dgm:prSet>
      <dgm:spPr/>
    </dgm:pt>
    <dgm:pt modelId="{E34800D1-3D24-4C6A-B495-1C73CB0B9BCF}" type="pres">
      <dgm:prSet presAssocID="{8572F0BB-F275-4277-A122-DB978240D2A9}" presName="sp" presStyleCnt="0"/>
      <dgm:spPr/>
    </dgm:pt>
    <dgm:pt modelId="{75A54075-B018-4603-BF21-85C06A5EAE5D}" type="pres">
      <dgm:prSet presAssocID="{05655030-856A-469A-8576-5590F7B26EC5}" presName="linNode" presStyleCnt="0"/>
      <dgm:spPr/>
    </dgm:pt>
    <dgm:pt modelId="{F379C7EB-7199-4782-BF26-5DDC098C3865}" type="pres">
      <dgm:prSet presAssocID="{05655030-856A-469A-8576-5590F7B26EC5}" presName="parentText" presStyleLbl="node1" presStyleIdx="3" presStyleCnt="8" custScaleX="48559" custLinFactNeighborX="2929">
        <dgm:presLayoutVars>
          <dgm:chMax val="1"/>
          <dgm:bulletEnabled val="1"/>
        </dgm:presLayoutVars>
      </dgm:prSet>
      <dgm:spPr/>
    </dgm:pt>
    <dgm:pt modelId="{8DA3F071-785C-4014-990D-53BC6921BD91}" type="pres">
      <dgm:prSet presAssocID="{05655030-856A-469A-8576-5590F7B26EC5}" presName="descendantText" presStyleLbl="alignAccFollowNode1" presStyleIdx="3" presStyleCnt="8" custScaleX="122351" custLinFactNeighborX="5213">
        <dgm:presLayoutVars>
          <dgm:bulletEnabled val="1"/>
        </dgm:presLayoutVars>
      </dgm:prSet>
      <dgm:spPr/>
    </dgm:pt>
    <dgm:pt modelId="{EC05FADE-BE97-4ABC-B891-1931229A47A7}" type="pres">
      <dgm:prSet presAssocID="{94AD043C-795E-4C76-B3F3-090CBAE63423}" presName="sp" presStyleCnt="0"/>
      <dgm:spPr/>
    </dgm:pt>
    <dgm:pt modelId="{3FC42151-E6F4-4F6B-9FC4-9AC861B5B2A1}" type="pres">
      <dgm:prSet presAssocID="{FE9D6C0E-EFE4-4063-B233-28E9D72ED6F6}" presName="linNode" presStyleCnt="0"/>
      <dgm:spPr/>
    </dgm:pt>
    <dgm:pt modelId="{2AF0BE40-1D3A-4FFD-9DBA-F54C66F7C714}" type="pres">
      <dgm:prSet presAssocID="{FE9D6C0E-EFE4-4063-B233-28E9D72ED6F6}" presName="parentText" presStyleLbl="node1" presStyleIdx="4" presStyleCnt="8" custScaleX="48559" custLinFactNeighborX="2929">
        <dgm:presLayoutVars>
          <dgm:chMax val="1"/>
          <dgm:bulletEnabled val="1"/>
        </dgm:presLayoutVars>
      </dgm:prSet>
      <dgm:spPr/>
    </dgm:pt>
    <dgm:pt modelId="{57DB7B0C-E4B6-4F79-B61F-004E4156B7F9}" type="pres">
      <dgm:prSet presAssocID="{FE9D6C0E-EFE4-4063-B233-28E9D72ED6F6}" presName="descendantText" presStyleLbl="alignAccFollowNode1" presStyleIdx="4" presStyleCnt="8" custScaleX="122351" custLinFactNeighborX="5213">
        <dgm:presLayoutVars>
          <dgm:bulletEnabled val="1"/>
        </dgm:presLayoutVars>
      </dgm:prSet>
      <dgm:spPr/>
    </dgm:pt>
    <dgm:pt modelId="{C31778F9-6DCF-4CEC-8F58-26EA437E284A}" type="pres">
      <dgm:prSet presAssocID="{59E68995-96C0-48D2-8EDD-7974F3907F2F}" presName="sp" presStyleCnt="0"/>
      <dgm:spPr/>
    </dgm:pt>
    <dgm:pt modelId="{981CF1E7-24BD-45FF-B29C-8640A178CDFD}" type="pres">
      <dgm:prSet presAssocID="{4352F64E-3AFB-4D1A-935D-16E7CC1C6581}" presName="linNode" presStyleCnt="0"/>
      <dgm:spPr/>
    </dgm:pt>
    <dgm:pt modelId="{43D8A363-6569-4061-9BA8-8E9D1D03502D}" type="pres">
      <dgm:prSet presAssocID="{4352F64E-3AFB-4D1A-935D-16E7CC1C6581}" presName="parentText" presStyleLbl="node1" presStyleIdx="5" presStyleCnt="8" custScaleX="48559" custLinFactNeighborX="2929">
        <dgm:presLayoutVars>
          <dgm:chMax val="1"/>
          <dgm:bulletEnabled val="1"/>
        </dgm:presLayoutVars>
      </dgm:prSet>
      <dgm:spPr/>
    </dgm:pt>
    <dgm:pt modelId="{E3549A97-B0A6-4F97-B527-C27DB2D9985E}" type="pres">
      <dgm:prSet presAssocID="{4352F64E-3AFB-4D1A-935D-16E7CC1C6581}" presName="descendantText" presStyleLbl="alignAccFollowNode1" presStyleIdx="5" presStyleCnt="8" custScaleX="122351" custLinFactNeighborX="5213">
        <dgm:presLayoutVars>
          <dgm:bulletEnabled val="1"/>
        </dgm:presLayoutVars>
      </dgm:prSet>
      <dgm:spPr/>
    </dgm:pt>
    <dgm:pt modelId="{BAD2EB6E-615C-4D6A-B583-EA4CDF8BF5AE}" type="pres">
      <dgm:prSet presAssocID="{E7F65BAB-4B1D-4B95-B29B-E1011F78FE0A}" presName="sp" presStyleCnt="0"/>
      <dgm:spPr/>
    </dgm:pt>
    <dgm:pt modelId="{19465791-3352-4029-9C9B-EAD839A83A30}" type="pres">
      <dgm:prSet presAssocID="{D34C3B84-2FA3-43CB-948A-6F3D0D173AA7}" presName="linNode" presStyleCnt="0"/>
      <dgm:spPr/>
    </dgm:pt>
    <dgm:pt modelId="{4DFABC81-C686-4FBF-8900-5084C55307B9}" type="pres">
      <dgm:prSet presAssocID="{D34C3B84-2FA3-43CB-948A-6F3D0D173AA7}" presName="parentText" presStyleLbl="node1" presStyleIdx="6" presStyleCnt="8" custScaleX="48559" custLinFactNeighborX="2929">
        <dgm:presLayoutVars>
          <dgm:chMax val="1"/>
          <dgm:bulletEnabled val="1"/>
        </dgm:presLayoutVars>
      </dgm:prSet>
      <dgm:spPr/>
    </dgm:pt>
    <dgm:pt modelId="{EC7EF0CF-0525-4C4E-AA0F-84B39B2A41C6}" type="pres">
      <dgm:prSet presAssocID="{D34C3B84-2FA3-43CB-948A-6F3D0D173AA7}" presName="descendantText" presStyleLbl="alignAccFollowNode1" presStyleIdx="6" presStyleCnt="8" custScaleX="122351" custLinFactNeighborX="5213">
        <dgm:presLayoutVars>
          <dgm:bulletEnabled val="1"/>
        </dgm:presLayoutVars>
      </dgm:prSet>
      <dgm:spPr/>
    </dgm:pt>
    <dgm:pt modelId="{B35BFBC2-6DE5-47F3-B87F-509940C21D0D}" type="pres">
      <dgm:prSet presAssocID="{A21C775D-EB11-4B26-844B-EF7463D58282}" presName="sp" presStyleCnt="0"/>
      <dgm:spPr/>
    </dgm:pt>
    <dgm:pt modelId="{7C3F3C0F-B8B9-4874-943E-098EB91C94DE}" type="pres">
      <dgm:prSet presAssocID="{C068F2AF-074C-4A5D-8A70-5C9BC20B38DC}" presName="linNode" presStyleCnt="0"/>
      <dgm:spPr/>
    </dgm:pt>
    <dgm:pt modelId="{89CF6F21-F4AA-4107-B33A-9F40DAB48FE2}" type="pres">
      <dgm:prSet presAssocID="{C068F2AF-074C-4A5D-8A70-5C9BC20B38DC}" presName="parentText" presStyleLbl="node1" presStyleIdx="7" presStyleCnt="8" custScaleX="48559" custLinFactNeighborX="2929">
        <dgm:presLayoutVars>
          <dgm:chMax val="1"/>
          <dgm:bulletEnabled val="1"/>
        </dgm:presLayoutVars>
      </dgm:prSet>
      <dgm:spPr/>
    </dgm:pt>
    <dgm:pt modelId="{12233F0B-DABE-4348-B78F-C861BB3CA4D7}" type="pres">
      <dgm:prSet presAssocID="{C068F2AF-074C-4A5D-8A70-5C9BC20B38DC}" presName="descendantText" presStyleLbl="alignAccFollowNode1" presStyleIdx="7" presStyleCnt="8" custScaleX="122351" custLinFactNeighborX="5213">
        <dgm:presLayoutVars>
          <dgm:bulletEnabled val="1"/>
        </dgm:presLayoutVars>
      </dgm:prSet>
      <dgm:spPr/>
    </dgm:pt>
  </dgm:ptLst>
  <dgm:cxnLst>
    <dgm:cxn modelId="{0BE7210A-A0C2-4551-AEC3-89779F7A80C9}" type="presOf" srcId="{9A942CA3-06F9-41E9-8180-CAC1B47DB081}" destId="{F9E22EFA-86B8-41E2-905A-85FDD7D7E34D}" srcOrd="0" destOrd="0" presId="urn:microsoft.com/office/officeart/2005/8/layout/vList5"/>
    <dgm:cxn modelId="{AD6ADD15-6786-4087-B777-06B191E191D7}" type="presOf" srcId="{D3B9D63E-0912-44E7-8BF0-67FDE8697DA8}" destId="{D1BD1A51-7BCA-4057-B8F5-2F9E1159B918}" srcOrd="0" destOrd="0" presId="urn:microsoft.com/office/officeart/2005/8/layout/vList5"/>
    <dgm:cxn modelId="{375AD817-C133-4580-9045-23F1E7BE1ACF}" type="presOf" srcId="{FE9D6C0E-EFE4-4063-B233-28E9D72ED6F6}" destId="{2AF0BE40-1D3A-4FFD-9DBA-F54C66F7C714}" srcOrd="0" destOrd="0" presId="urn:microsoft.com/office/officeart/2005/8/layout/vList5"/>
    <dgm:cxn modelId="{46EFE629-F8B0-41F5-9C03-D46F92B3DFC8}" srcId="{BC52641F-9328-4CBD-8557-7DABE3F9DFD0}" destId="{D34C3B84-2FA3-43CB-948A-6F3D0D173AA7}" srcOrd="6" destOrd="0" parTransId="{58F6217A-4526-4819-8934-0D89A1480BD3}" sibTransId="{A21C775D-EB11-4B26-844B-EF7463D58282}"/>
    <dgm:cxn modelId="{85E45460-412F-48EF-87AA-79A620CF721F}" srcId="{9A942CA3-06F9-41E9-8180-CAC1B47DB081}" destId="{7BFA5018-E4CD-45B2-A8CB-C50CEF2E8FBB}" srcOrd="0" destOrd="0" parTransId="{F7AE69AC-26A1-4E1F-AACB-1BBC853AE44B}" sibTransId="{9D0B4271-5D7B-4D69-A4F0-EB3FAF6ECE46}"/>
    <dgm:cxn modelId="{53EAD443-176E-4864-86D5-F2DFF215872D}" srcId="{D9EE587A-4230-4118-BF5D-3DED263B9EE5}" destId="{420BDAF4-9A80-4F4D-827B-68258C45B5D7}" srcOrd="0" destOrd="0" parTransId="{A0A53C7A-D4A1-407E-B039-FCCCD8390A3F}" sibTransId="{CD04D88D-2EB7-4E93-980D-265AD2744C5C}"/>
    <dgm:cxn modelId="{C1BA6069-9B17-46BA-AD64-8E24FE7D58CA}" type="presOf" srcId="{3857204F-8017-4C71-841A-07821604DFD5}" destId="{8DA3F071-785C-4014-990D-53BC6921BD91}" srcOrd="0" destOrd="0" presId="urn:microsoft.com/office/officeart/2005/8/layout/vList5"/>
    <dgm:cxn modelId="{609E694A-BAE3-4BFE-B850-D17CEF059273}" type="presOf" srcId="{05655030-856A-469A-8576-5590F7B26EC5}" destId="{F379C7EB-7199-4782-BF26-5DDC098C3865}" srcOrd="0" destOrd="0" presId="urn:microsoft.com/office/officeart/2005/8/layout/vList5"/>
    <dgm:cxn modelId="{CEA53A4F-B529-4006-A120-3A43C5D236A4}" type="presOf" srcId="{1C5F6B77-F625-48EE-9915-58EA1830B6EF}" destId="{12233F0B-DABE-4348-B78F-C861BB3CA4D7}" srcOrd="0" destOrd="0" presId="urn:microsoft.com/office/officeart/2005/8/layout/vList5"/>
    <dgm:cxn modelId="{2D7C6670-9526-4932-9E1F-888E373966EC}" srcId="{05655030-856A-469A-8576-5590F7B26EC5}" destId="{3857204F-8017-4C71-841A-07821604DFD5}" srcOrd="0" destOrd="0" parTransId="{53C6C228-4E2A-45FC-97FA-E9CBA6DA4829}" sibTransId="{487EE6FF-AE40-490A-A6C9-B05A3FAB9E52}"/>
    <dgm:cxn modelId="{54FE9B74-3263-4582-85E0-4C968672F700}" srcId="{BC52641F-9328-4CBD-8557-7DABE3F9DFD0}" destId="{C068F2AF-074C-4A5D-8A70-5C9BC20B38DC}" srcOrd="7" destOrd="0" parTransId="{2213E8DA-A956-409A-B3B8-70D36B7DD2A1}" sibTransId="{FFE34204-3051-4F02-B923-F08D075AE309}"/>
    <dgm:cxn modelId="{B3695676-8A13-4685-9804-7602E7B22F6F}" srcId="{4352F64E-3AFB-4D1A-935D-16E7CC1C6581}" destId="{B8F9BE19-F7B1-49C6-8FF4-00D0500ACB41}" srcOrd="0" destOrd="0" parTransId="{5BA41B1B-50A9-4F5C-936F-26BA14EFAC06}" sibTransId="{46471AB8-8308-46C5-8AC9-2D6E6D660BD7}"/>
    <dgm:cxn modelId="{53B01577-5DFD-4D08-AF77-2CAEFEB9DD5B}" srcId="{BC52641F-9328-4CBD-8557-7DABE3F9DFD0}" destId="{FE9D6C0E-EFE4-4063-B233-28E9D72ED6F6}" srcOrd="4" destOrd="0" parTransId="{65E36D85-016D-4F12-B239-772DA3BC61AF}" sibTransId="{59E68995-96C0-48D2-8EDD-7974F3907F2F}"/>
    <dgm:cxn modelId="{E246D878-56B3-4D81-AF01-994239E81B3E}" srcId="{D34C3B84-2FA3-43CB-948A-6F3D0D173AA7}" destId="{7D705F97-927C-420E-A284-B299C89A0C9A}" srcOrd="0" destOrd="0" parTransId="{25FB2A05-2CB7-448E-B30A-711728563D8D}" sibTransId="{FFA371D5-66E3-478C-92A9-7122CF3A8AB4}"/>
    <dgm:cxn modelId="{6C0B757F-40F1-4B0E-90F4-A149E07AAE07}" srcId="{BC52641F-9328-4CBD-8557-7DABE3F9DFD0}" destId="{4352F64E-3AFB-4D1A-935D-16E7CC1C6581}" srcOrd="5" destOrd="0" parTransId="{56C3F9F1-7F4C-4C07-A1C3-E94EC43AC4AD}" sibTransId="{E7F65BAB-4B1D-4B95-B29B-E1011F78FE0A}"/>
    <dgm:cxn modelId="{7895A18E-D666-4DF4-AAD9-BBE733D620B5}" srcId="{C068F2AF-074C-4A5D-8A70-5C9BC20B38DC}" destId="{1C5F6B77-F625-48EE-9915-58EA1830B6EF}" srcOrd="0" destOrd="0" parTransId="{7560EA91-7A73-4242-9F79-00D8B57CB533}" sibTransId="{6D1909F5-B220-47E1-ADD7-1E6CD88CE0CC}"/>
    <dgm:cxn modelId="{BFB6E398-999D-49B7-9975-CC0AD7589B16}" srcId="{BC52641F-9328-4CBD-8557-7DABE3F9DFD0}" destId="{9A942CA3-06F9-41E9-8180-CAC1B47DB081}" srcOrd="2" destOrd="0" parTransId="{A2B21B79-5E10-4EED-A858-D364567412EC}" sibTransId="{8572F0BB-F275-4277-A122-DB978240D2A9}"/>
    <dgm:cxn modelId="{B58BC59B-759B-40A0-9534-1C70A1F5FFDA}" srcId="{FE9D6C0E-EFE4-4063-B233-28E9D72ED6F6}" destId="{E23F2B3E-9B5E-4909-B045-37D7556C3D7C}" srcOrd="0" destOrd="0" parTransId="{848F905C-B033-4948-B4F2-C7E101C16EF3}" sibTransId="{8FB6E2A1-C9E8-4C35-AA6A-9288D040879F}"/>
    <dgm:cxn modelId="{6C0B949D-4E8C-44C0-B4C0-9F77FBD4011C}" srcId="{BC52641F-9328-4CBD-8557-7DABE3F9DFD0}" destId="{D9EE587A-4230-4118-BF5D-3DED263B9EE5}" srcOrd="1" destOrd="0" parTransId="{F331D5E3-BCAC-4815-8FFC-B8942EC7763E}" sibTransId="{AD485BE2-E113-456E-B357-71F6E45DF3FB}"/>
    <dgm:cxn modelId="{E117A39F-1CFE-434D-80C3-C502A941BCDE}" srcId="{BC52641F-9328-4CBD-8557-7DABE3F9DFD0}" destId="{05655030-856A-469A-8576-5590F7B26EC5}" srcOrd="3" destOrd="0" parTransId="{BF83ECF5-C60D-4DB9-A8F3-AD43F2310CBD}" sibTransId="{94AD043C-795E-4C76-B3F3-090CBAE63423}"/>
    <dgm:cxn modelId="{BE060EA2-B960-45DC-87D2-696DE046E880}" type="presOf" srcId="{420BDAF4-9A80-4F4D-827B-68258C45B5D7}" destId="{EF499801-1CC4-4598-89DC-2F302068A26E}" srcOrd="0" destOrd="0" presId="urn:microsoft.com/office/officeart/2005/8/layout/vList5"/>
    <dgm:cxn modelId="{D82E35A4-11E4-4B0A-B424-8786B6859576}" type="presOf" srcId="{5E632F13-EFA8-41A9-AA17-5DE0DB52F95A}" destId="{FCD48BFA-BDE5-4224-B33A-5A9354D54819}" srcOrd="0" destOrd="0" presId="urn:microsoft.com/office/officeart/2005/8/layout/vList5"/>
    <dgm:cxn modelId="{85B937A7-E1D5-4AF7-8286-DFCB83A0721C}" srcId="{D3B9D63E-0912-44E7-8BF0-67FDE8697DA8}" destId="{5E632F13-EFA8-41A9-AA17-5DE0DB52F95A}" srcOrd="0" destOrd="0" parTransId="{632A17C9-9CD8-4241-90A6-46A7CFE698B5}" sibTransId="{86B350B7-55D6-4576-9676-1BFF79FAAAEE}"/>
    <dgm:cxn modelId="{73FF1CA9-A1E8-4407-8A3F-FE795AFFF167}" type="presOf" srcId="{7D705F97-927C-420E-A284-B299C89A0C9A}" destId="{EC7EF0CF-0525-4C4E-AA0F-84B39B2A41C6}" srcOrd="0" destOrd="0" presId="urn:microsoft.com/office/officeart/2005/8/layout/vList5"/>
    <dgm:cxn modelId="{4132B3BB-20E4-4FC9-94BA-3A76DD991350}" type="presOf" srcId="{E23F2B3E-9B5E-4909-B045-37D7556C3D7C}" destId="{57DB7B0C-E4B6-4F79-B61F-004E4156B7F9}" srcOrd="0" destOrd="0" presId="urn:microsoft.com/office/officeart/2005/8/layout/vList5"/>
    <dgm:cxn modelId="{63D7D8BB-0C55-492E-8548-AFC25FEE4B7C}" type="presOf" srcId="{C068F2AF-074C-4A5D-8A70-5C9BC20B38DC}" destId="{89CF6F21-F4AA-4107-B33A-9F40DAB48FE2}" srcOrd="0" destOrd="0" presId="urn:microsoft.com/office/officeart/2005/8/layout/vList5"/>
    <dgm:cxn modelId="{F0946BBD-6454-4E65-8A1E-4A3108903330}" srcId="{BC52641F-9328-4CBD-8557-7DABE3F9DFD0}" destId="{D3B9D63E-0912-44E7-8BF0-67FDE8697DA8}" srcOrd="0" destOrd="0" parTransId="{2C6FE0A7-373E-407B-A067-391C14505F0C}" sibTransId="{B21731EA-233D-4201-8588-5B2D90F71710}"/>
    <dgm:cxn modelId="{98FC51C6-B37F-4880-972E-E351F2940F40}" type="presOf" srcId="{D34C3B84-2FA3-43CB-948A-6F3D0D173AA7}" destId="{4DFABC81-C686-4FBF-8900-5084C55307B9}" srcOrd="0" destOrd="0" presId="urn:microsoft.com/office/officeart/2005/8/layout/vList5"/>
    <dgm:cxn modelId="{49E56ACF-1DE0-4B0A-8B37-683286512AB1}" type="presOf" srcId="{7BFA5018-E4CD-45B2-A8CB-C50CEF2E8FBB}" destId="{0CC873D7-E069-4BCF-8596-2094D29435BA}" srcOrd="0" destOrd="0" presId="urn:microsoft.com/office/officeart/2005/8/layout/vList5"/>
    <dgm:cxn modelId="{5602EDCF-3652-43ED-B32A-E4298BF66DC0}" type="presOf" srcId="{D9EE587A-4230-4118-BF5D-3DED263B9EE5}" destId="{82737F0C-C515-4976-9E99-6BD7C7E55DE8}" srcOrd="0" destOrd="0" presId="urn:microsoft.com/office/officeart/2005/8/layout/vList5"/>
    <dgm:cxn modelId="{A657F2EF-306C-4895-9898-355F30273935}" type="presOf" srcId="{B8F9BE19-F7B1-49C6-8FF4-00D0500ACB41}" destId="{E3549A97-B0A6-4F97-B527-C27DB2D9985E}" srcOrd="0" destOrd="0" presId="urn:microsoft.com/office/officeart/2005/8/layout/vList5"/>
    <dgm:cxn modelId="{1B0D9FFD-1858-4E34-9A4D-AA6EF4E11EF7}" type="presOf" srcId="{BC52641F-9328-4CBD-8557-7DABE3F9DFD0}" destId="{46827E0A-6F3A-4AE3-A1D1-8914563B8721}" srcOrd="0" destOrd="0" presId="urn:microsoft.com/office/officeart/2005/8/layout/vList5"/>
    <dgm:cxn modelId="{5917B6FD-8F5B-4F5E-8E0F-6D5554210689}" type="presOf" srcId="{4352F64E-3AFB-4D1A-935D-16E7CC1C6581}" destId="{43D8A363-6569-4061-9BA8-8E9D1D03502D}" srcOrd="0" destOrd="0" presId="urn:microsoft.com/office/officeart/2005/8/layout/vList5"/>
    <dgm:cxn modelId="{FC4F3B7D-14C0-41C5-A642-625EB80787C3}" type="presParOf" srcId="{46827E0A-6F3A-4AE3-A1D1-8914563B8721}" destId="{17F1C26F-4EE0-4D72-8343-D7CD3891FF76}" srcOrd="0" destOrd="0" presId="urn:microsoft.com/office/officeart/2005/8/layout/vList5"/>
    <dgm:cxn modelId="{4B8E9780-FDFD-4729-A4F5-20AA3C538074}" type="presParOf" srcId="{17F1C26F-4EE0-4D72-8343-D7CD3891FF76}" destId="{D1BD1A51-7BCA-4057-B8F5-2F9E1159B918}" srcOrd="0" destOrd="0" presId="urn:microsoft.com/office/officeart/2005/8/layout/vList5"/>
    <dgm:cxn modelId="{9D21660F-5CC2-4C5C-93DC-A00E7D366A20}" type="presParOf" srcId="{17F1C26F-4EE0-4D72-8343-D7CD3891FF76}" destId="{FCD48BFA-BDE5-4224-B33A-5A9354D54819}" srcOrd="1" destOrd="0" presId="urn:microsoft.com/office/officeart/2005/8/layout/vList5"/>
    <dgm:cxn modelId="{53D5ECB2-96C9-4592-9461-1F8C8BC56376}" type="presParOf" srcId="{46827E0A-6F3A-4AE3-A1D1-8914563B8721}" destId="{765EB0B9-38DA-42EF-BACD-181EFE071187}" srcOrd="1" destOrd="0" presId="urn:microsoft.com/office/officeart/2005/8/layout/vList5"/>
    <dgm:cxn modelId="{D07B3A8E-BDD3-48AA-92CC-4A25E3BE36D2}" type="presParOf" srcId="{46827E0A-6F3A-4AE3-A1D1-8914563B8721}" destId="{CAA71C87-FB33-4AC3-9941-EDED20C3F46B}" srcOrd="2" destOrd="0" presId="urn:microsoft.com/office/officeart/2005/8/layout/vList5"/>
    <dgm:cxn modelId="{902EDA19-FECE-4276-A1FC-7E35A638B3A3}" type="presParOf" srcId="{CAA71C87-FB33-4AC3-9941-EDED20C3F46B}" destId="{82737F0C-C515-4976-9E99-6BD7C7E55DE8}" srcOrd="0" destOrd="0" presId="urn:microsoft.com/office/officeart/2005/8/layout/vList5"/>
    <dgm:cxn modelId="{1479238A-E2C4-42F6-9410-EC6664BC0487}" type="presParOf" srcId="{CAA71C87-FB33-4AC3-9941-EDED20C3F46B}" destId="{EF499801-1CC4-4598-89DC-2F302068A26E}" srcOrd="1" destOrd="0" presId="urn:microsoft.com/office/officeart/2005/8/layout/vList5"/>
    <dgm:cxn modelId="{23787699-9571-446D-9093-B36251C34016}" type="presParOf" srcId="{46827E0A-6F3A-4AE3-A1D1-8914563B8721}" destId="{EEC082BA-67F7-4B39-A07E-25D13B5F811D}" srcOrd="3" destOrd="0" presId="urn:microsoft.com/office/officeart/2005/8/layout/vList5"/>
    <dgm:cxn modelId="{271D6366-8AC3-4B96-80A0-E95293768D1B}" type="presParOf" srcId="{46827E0A-6F3A-4AE3-A1D1-8914563B8721}" destId="{8940BEF1-0DEA-4619-AA56-A966191EA882}" srcOrd="4" destOrd="0" presId="urn:microsoft.com/office/officeart/2005/8/layout/vList5"/>
    <dgm:cxn modelId="{A31949F1-FAA5-4EDD-A1EC-37B35AFBBDA1}" type="presParOf" srcId="{8940BEF1-0DEA-4619-AA56-A966191EA882}" destId="{F9E22EFA-86B8-41E2-905A-85FDD7D7E34D}" srcOrd="0" destOrd="0" presId="urn:microsoft.com/office/officeart/2005/8/layout/vList5"/>
    <dgm:cxn modelId="{0432F0EA-03EA-4B6A-B006-34DD8361AD8D}" type="presParOf" srcId="{8940BEF1-0DEA-4619-AA56-A966191EA882}" destId="{0CC873D7-E069-4BCF-8596-2094D29435BA}" srcOrd="1" destOrd="0" presId="urn:microsoft.com/office/officeart/2005/8/layout/vList5"/>
    <dgm:cxn modelId="{2563D3B5-8CB9-41FA-A94F-4D78B9329045}" type="presParOf" srcId="{46827E0A-6F3A-4AE3-A1D1-8914563B8721}" destId="{E34800D1-3D24-4C6A-B495-1C73CB0B9BCF}" srcOrd="5" destOrd="0" presId="urn:microsoft.com/office/officeart/2005/8/layout/vList5"/>
    <dgm:cxn modelId="{162E6156-78E7-4B7A-8544-0FCA4DE75F73}" type="presParOf" srcId="{46827E0A-6F3A-4AE3-A1D1-8914563B8721}" destId="{75A54075-B018-4603-BF21-85C06A5EAE5D}" srcOrd="6" destOrd="0" presId="urn:microsoft.com/office/officeart/2005/8/layout/vList5"/>
    <dgm:cxn modelId="{79994CD3-6B36-447F-9E08-AA34C7106874}" type="presParOf" srcId="{75A54075-B018-4603-BF21-85C06A5EAE5D}" destId="{F379C7EB-7199-4782-BF26-5DDC098C3865}" srcOrd="0" destOrd="0" presId="urn:microsoft.com/office/officeart/2005/8/layout/vList5"/>
    <dgm:cxn modelId="{D4A69CB3-7F99-480D-9EDC-72F731EA800A}" type="presParOf" srcId="{75A54075-B018-4603-BF21-85C06A5EAE5D}" destId="{8DA3F071-785C-4014-990D-53BC6921BD91}" srcOrd="1" destOrd="0" presId="urn:microsoft.com/office/officeart/2005/8/layout/vList5"/>
    <dgm:cxn modelId="{AB7A0474-44F4-4E06-8585-9CBB1AD5DA9C}" type="presParOf" srcId="{46827E0A-6F3A-4AE3-A1D1-8914563B8721}" destId="{EC05FADE-BE97-4ABC-B891-1931229A47A7}" srcOrd="7" destOrd="0" presId="urn:microsoft.com/office/officeart/2005/8/layout/vList5"/>
    <dgm:cxn modelId="{43B6343E-7485-4AE3-818B-51D57B69F15C}" type="presParOf" srcId="{46827E0A-6F3A-4AE3-A1D1-8914563B8721}" destId="{3FC42151-E6F4-4F6B-9FC4-9AC861B5B2A1}" srcOrd="8" destOrd="0" presId="urn:microsoft.com/office/officeart/2005/8/layout/vList5"/>
    <dgm:cxn modelId="{A3CFDFE5-FD00-43E7-A7D1-A1FF81FDD21D}" type="presParOf" srcId="{3FC42151-E6F4-4F6B-9FC4-9AC861B5B2A1}" destId="{2AF0BE40-1D3A-4FFD-9DBA-F54C66F7C714}" srcOrd="0" destOrd="0" presId="urn:microsoft.com/office/officeart/2005/8/layout/vList5"/>
    <dgm:cxn modelId="{4D26DA59-DA62-4DBA-9E65-7AE9D6D5E385}" type="presParOf" srcId="{3FC42151-E6F4-4F6B-9FC4-9AC861B5B2A1}" destId="{57DB7B0C-E4B6-4F79-B61F-004E4156B7F9}" srcOrd="1" destOrd="0" presId="urn:microsoft.com/office/officeart/2005/8/layout/vList5"/>
    <dgm:cxn modelId="{AE6C2A8F-7010-4E9C-9D9B-0CE2466F6E5B}" type="presParOf" srcId="{46827E0A-6F3A-4AE3-A1D1-8914563B8721}" destId="{C31778F9-6DCF-4CEC-8F58-26EA437E284A}" srcOrd="9" destOrd="0" presId="urn:microsoft.com/office/officeart/2005/8/layout/vList5"/>
    <dgm:cxn modelId="{751FD5C2-6B53-4174-B28B-DCE404079CD9}" type="presParOf" srcId="{46827E0A-6F3A-4AE3-A1D1-8914563B8721}" destId="{981CF1E7-24BD-45FF-B29C-8640A178CDFD}" srcOrd="10" destOrd="0" presId="urn:microsoft.com/office/officeart/2005/8/layout/vList5"/>
    <dgm:cxn modelId="{E62ED15D-D780-4F71-99C8-66BFAF337A8B}" type="presParOf" srcId="{981CF1E7-24BD-45FF-B29C-8640A178CDFD}" destId="{43D8A363-6569-4061-9BA8-8E9D1D03502D}" srcOrd="0" destOrd="0" presId="urn:microsoft.com/office/officeart/2005/8/layout/vList5"/>
    <dgm:cxn modelId="{18B498A4-CF18-464D-9C2E-50A2C4C8BF3C}" type="presParOf" srcId="{981CF1E7-24BD-45FF-B29C-8640A178CDFD}" destId="{E3549A97-B0A6-4F97-B527-C27DB2D9985E}" srcOrd="1" destOrd="0" presId="urn:microsoft.com/office/officeart/2005/8/layout/vList5"/>
    <dgm:cxn modelId="{33F1A426-C871-48D3-BDE0-80A0F6511778}" type="presParOf" srcId="{46827E0A-6F3A-4AE3-A1D1-8914563B8721}" destId="{BAD2EB6E-615C-4D6A-B583-EA4CDF8BF5AE}" srcOrd="11" destOrd="0" presId="urn:microsoft.com/office/officeart/2005/8/layout/vList5"/>
    <dgm:cxn modelId="{879802B2-BB15-4790-A62C-71FA61AF68B4}" type="presParOf" srcId="{46827E0A-6F3A-4AE3-A1D1-8914563B8721}" destId="{19465791-3352-4029-9C9B-EAD839A83A30}" srcOrd="12" destOrd="0" presId="urn:microsoft.com/office/officeart/2005/8/layout/vList5"/>
    <dgm:cxn modelId="{CD2DDDBB-4C89-40A5-BE2A-5C6244E04C3D}" type="presParOf" srcId="{19465791-3352-4029-9C9B-EAD839A83A30}" destId="{4DFABC81-C686-4FBF-8900-5084C55307B9}" srcOrd="0" destOrd="0" presId="urn:microsoft.com/office/officeart/2005/8/layout/vList5"/>
    <dgm:cxn modelId="{440A08B7-555E-4653-B1D9-5736B6CF2F19}" type="presParOf" srcId="{19465791-3352-4029-9C9B-EAD839A83A30}" destId="{EC7EF0CF-0525-4C4E-AA0F-84B39B2A41C6}" srcOrd="1" destOrd="0" presId="urn:microsoft.com/office/officeart/2005/8/layout/vList5"/>
    <dgm:cxn modelId="{7EDBA8E5-8F08-41C8-B3BA-6BA5DF414FC5}" type="presParOf" srcId="{46827E0A-6F3A-4AE3-A1D1-8914563B8721}" destId="{B35BFBC2-6DE5-47F3-B87F-509940C21D0D}" srcOrd="13" destOrd="0" presId="urn:microsoft.com/office/officeart/2005/8/layout/vList5"/>
    <dgm:cxn modelId="{7AE36FEA-E6AF-4857-8EAD-7FFD91A2CA72}" type="presParOf" srcId="{46827E0A-6F3A-4AE3-A1D1-8914563B8721}" destId="{7C3F3C0F-B8B9-4874-943E-098EB91C94DE}" srcOrd="14" destOrd="0" presId="urn:microsoft.com/office/officeart/2005/8/layout/vList5"/>
    <dgm:cxn modelId="{FB99EDD2-6864-4586-9F5F-8E026438A38D}" type="presParOf" srcId="{7C3F3C0F-B8B9-4874-943E-098EB91C94DE}" destId="{89CF6F21-F4AA-4107-B33A-9F40DAB48FE2}" srcOrd="0" destOrd="0" presId="urn:microsoft.com/office/officeart/2005/8/layout/vList5"/>
    <dgm:cxn modelId="{1516B837-69E7-43DB-A766-9DD3528418D2}" type="presParOf" srcId="{7C3F3C0F-B8B9-4874-943E-098EB91C94DE}" destId="{12233F0B-DABE-4348-B78F-C861BB3CA4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10AD4-5E4C-453E-8B11-9FD0CCB63AEF}">
      <dsp:nvSpPr>
        <dsp:cNvPr id="0" name=""/>
        <dsp:cNvSpPr/>
      </dsp:nvSpPr>
      <dsp:spPr>
        <a:xfrm>
          <a:off x="1405" y="0"/>
          <a:ext cx="1695262" cy="18540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</a:t>
          </a:r>
          <a:r>
            <a:rPr lang="en" sz="18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149:1-3</a:t>
          </a:r>
          <a:endParaRPr lang="en" sz="2000" b="1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olioli ona ua iloa L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ē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faia o ia ma lona Tupu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58" y="49653"/>
        <a:ext cx="1595956" cy="1754706"/>
      </dsp:txXfrm>
    </dsp:sp>
    <dsp:sp modelId="{0FFF0645-0BB6-4F3E-BDDD-0785A0B50CAF}">
      <dsp:nvSpPr>
        <dsp:cNvPr id="0" name=""/>
        <dsp:cNvSpPr/>
      </dsp:nvSpPr>
      <dsp:spPr>
        <a:xfrm>
          <a:off x="1927242" y="0"/>
          <a:ext cx="1695262" cy="1854012"/>
        </a:xfrm>
        <a:prstGeom prst="roundRect">
          <a:avLst>
            <a:gd name="adj" fmla="val 10000"/>
          </a:avLst>
        </a:prstGeom>
        <a:solidFill>
          <a:srgbClr val="A26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149:4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 iloa e faaolaina o ia e le Atua.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6895" y="49653"/>
        <a:ext cx="1595956" cy="1754706"/>
      </dsp:txXfrm>
    </dsp:sp>
    <dsp:sp modelId="{9BD903B7-7283-40C1-8AAA-A66D3BAB951C}">
      <dsp:nvSpPr>
        <dsp:cNvPr id="0" name=""/>
        <dsp:cNvSpPr/>
      </dsp:nvSpPr>
      <dsp:spPr>
        <a:xfrm>
          <a:off x="3853080" y="0"/>
          <a:ext cx="1695262" cy="185401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149:5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 manatua o loo faatasi le Atua ma ia, e oo lava i ma’i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02733" y="49653"/>
        <a:ext cx="1595956" cy="1754706"/>
      </dsp:txXfrm>
    </dsp:sp>
    <dsp:sp modelId="{4F9AC9B6-42E2-45CC-95B6-DE0004E09F21}">
      <dsp:nvSpPr>
        <dsp:cNvPr id="0" name=""/>
        <dsp:cNvSpPr/>
      </dsp:nvSpPr>
      <dsp:spPr>
        <a:xfrm>
          <a:off x="5778917" y="0"/>
          <a:ext cx="1695262" cy="185401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</a:t>
          </a:r>
          <a:r>
            <a:rPr lang="en" sz="18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149:6-9</a:t>
          </a:r>
          <a:endParaRPr lang="en" sz="2000" b="1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 iloa o le a iu ina faamasinoina e le Atua faiga l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ē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tonu uma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8570" y="49653"/>
        <a:ext cx="1595956" cy="1754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48BFA-BDE5-4224-B33A-5A9354D54819}">
      <dsp:nvSpPr>
        <dsp:cNvPr id="0" name=""/>
        <dsp:cNvSpPr/>
      </dsp:nvSpPr>
      <dsp:spPr>
        <a:xfrm rot="5400000">
          <a:off x="6890975" y="-4337492"/>
          <a:ext cx="374730" cy="9143707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O l</a:t>
          </a:r>
          <a:r>
            <a:rPr lang="en-US" sz="2000" b="1" kern="1200" dirty="0"/>
            <a:t>ē</a:t>
          </a:r>
          <a:r>
            <a:rPr lang="en" sz="2000" b="1" kern="1200" dirty="0"/>
            <a:t> savali ma le amiosa’o, ma tautala ma le faamaoni i lona loto</a:t>
          </a:r>
          <a:endParaRPr lang="es-ES" sz="2000" kern="1200" dirty="0"/>
        </a:p>
      </dsp:txBody>
      <dsp:txXfrm rot="-5400000">
        <a:off x="2506487" y="65289"/>
        <a:ext cx="9125414" cy="338144"/>
      </dsp:txXfrm>
    </dsp:sp>
    <dsp:sp modelId="{D1BD1A51-7BCA-4057-B8F5-2F9E1159B918}">
      <dsp:nvSpPr>
        <dsp:cNvPr id="0" name=""/>
        <dsp:cNvSpPr/>
      </dsp:nvSpPr>
      <dsp:spPr>
        <a:xfrm>
          <a:off x="464937" y="155"/>
          <a:ext cx="2041301" cy="468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S</a:t>
          </a:r>
          <a:r>
            <a:rPr lang="en" sz="2300" b="1" kern="1200" dirty="0">
              <a:solidFill>
                <a:schemeClr val="tx1"/>
              </a:solidFill>
            </a:rPr>
            <a:t>alamo 15:2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23021"/>
        <a:ext cx="1995569" cy="422681"/>
      </dsp:txXfrm>
    </dsp:sp>
    <dsp:sp modelId="{EF499801-1CC4-4598-89DC-2F302068A26E}">
      <dsp:nvSpPr>
        <dsp:cNvPr id="0" name=""/>
        <dsp:cNvSpPr/>
      </dsp:nvSpPr>
      <dsp:spPr>
        <a:xfrm rot="5400000">
          <a:off x="6890975" y="-3845658"/>
          <a:ext cx="374730" cy="9143707"/>
        </a:xfrm>
        <a:prstGeom prst="round2SameRect">
          <a:avLst/>
        </a:prstGeom>
        <a:solidFill>
          <a:schemeClr val="accent2">
            <a:tint val="40000"/>
            <a:hueOff val="2354088"/>
            <a:satOff val="-10052"/>
            <a:lumOff val="-705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O l</a:t>
          </a:r>
          <a:r>
            <a:rPr lang="en-US" sz="2000" b="1" kern="1200" dirty="0"/>
            <a:t>ē</a:t>
          </a:r>
          <a:r>
            <a:rPr lang="en" sz="2000" b="1" kern="1200" dirty="0"/>
            <a:t> ua le tuuua’ifuaina se tasi pe faalogo foi i ni tala faitatala   </a:t>
          </a:r>
          <a:endParaRPr lang="es-ES" sz="2000" kern="1200" dirty="0"/>
        </a:p>
      </dsp:txBody>
      <dsp:txXfrm rot="-5400000">
        <a:off x="2506487" y="557123"/>
        <a:ext cx="9125414" cy="338144"/>
      </dsp:txXfrm>
    </dsp:sp>
    <dsp:sp modelId="{82737F0C-C515-4976-9E99-6BD7C7E55DE8}">
      <dsp:nvSpPr>
        <dsp:cNvPr id="0" name=""/>
        <dsp:cNvSpPr/>
      </dsp:nvSpPr>
      <dsp:spPr>
        <a:xfrm>
          <a:off x="464937" y="491989"/>
          <a:ext cx="2041301" cy="468413"/>
        </a:xfrm>
        <a:prstGeom prst="roundRect">
          <a:avLst/>
        </a:prstGeom>
        <a:solidFill>
          <a:schemeClr val="accent2">
            <a:hueOff val="2232324"/>
            <a:satOff val="-6194"/>
            <a:lumOff val="-81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solidFill>
                <a:schemeClr val="tx1"/>
              </a:solidFill>
            </a:rPr>
            <a:t>Salamo 15:3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514855"/>
        <a:ext cx="1995569" cy="422681"/>
      </dsp:txXfrm>
    </dsp:sp>
    <dsp:sp modelId="{0CC873D7-E069-4BCF-8596-2094D29435BA}">
      <dsp:nvSpPr>
        <dsp:cNvPr id="0" name=""/>
        <dsp:cNvSpPr/>
      </dsp:nvSpPr>
      <dsp:spPr>
        <a:xfrm rot="5400000">
          <a:off x="6890975" y="-3353824"/>
          <a:ext cx="374730" cy="9143707"/>
        </a:xfrm>
        <a:prstGeom prst="round2SameRect">
          <a:avLst/>
        </a:prstGeom>
        <a:solidFill>
          <a:schemeClr val="accent2">
            <a:tint val="40000"/>
            <a:hueOff val="4708175"/>
            <a:satOff val="-20104"/>
            <a:lumOff val="-1409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O l</a:t>
          </a:r>
          <a:r>
            <a:rPr lang="en-US" sz="2000" b="1" kern="1200" dirty="0"/>
            <a:t>ē</a:t>
          </a:r>
          <a:r>
            <a:rPr lang="en" sz="2000" b="1" kern="1200" dirty="0"/>
            <a:t> e ava i a’i latou o e matata’u i le Atua</a:t>
          </a:r>
          <a:endParaRPr lang="es-ES" sz="2000" kern="1200" dirty="0"/>
        </a:p>
      </dsp:txBody>
      <dsp:txXfrm rot="-5400000">
        <a:off x="2506487" y="1048957"/>
        <a:ext cx="9125414" cy="338144"/>
      </dsp:txXfrm>
    </dsp:sp>
    <dsp:sp modelId="{F9E22EFA-86B8-41E2-905A-85FDD7D7E34D}">
      <dsp:nvSpPr>
        <dsp:cNvPr id="0" name=""/>
        <dsp:cNvSpPr/>
      </dsp:nvSpPr>
      <dsp:spPr>
        <a:xfrm>
          <a:off x="464937" y="983823"/>
          <a:ext cx="2041301" cy="468413"/>
        </a:xfrm>
        <a:prstGeom prst="roundRect">
          <a:avLst/>
        </a:prstGeom>
        <a:solidFill>
          <a:schemeClr val="accent2">
            <a:hueOff val="4464648"/>
            <a:satOff val="-12389"/>
            <a:lumOff val="-162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solidFill>
                <a:schemeClr val="tx1"/>
              </a:solidFill>
            </a:rPr>
            <a:t>Salamo 15:4a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1006689"/>
        <a:ext cx="1995569" cy="422681"/>
      </dsp:txXfrm>
    </dsp:sp>
    <dsp:sp modelId="{8DA3F071-785C-4014-990D-53BC6921BD91}">
      <dsp:nvSpPr>
        <dsp:cNvPr id="0" name=""/>
        <dsp:cNvSpPr/>
      </dsp:nvSpPr>
      <dsp:spPr>
        <a:xfrm rot="5400000">
          <a:off x="6890975" y="-2861990"/>
          <a:ext cx="374730" cy="9143707"/>
        </a:xfrm>
        <a:prstGeom prst="round2SameRect">
          <a:avLst/>
        </a:prstGeom>
        <a:solidFill>
          <a:schemeClr val="accent2">
            <a:tint val="40000"/>
            <a:hueOff val="7062263"/>
            <a:satOff val="-30156"/>
            <a:lumOff val="-211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O le na te le suia se upu na ia tuuina mai e tusa lava pe afaina ai o ia</a:t>
          </a:r>
          <a:endParaRPr lang="es-ES" sz="2000" kern="1200" dirty="0"/>
        </a:p>
      </dsp:txBody>
      <dsp:txXfrm rot="-5400000">
        <a:off x="2506487" y="1540791"/>
        <a:ext cx="9125414" cy="338144"/>
      </dsp:txXfrm>
    </dsp:sp>
    <dsp:sp modelId="{F379C7EB-7199-4782-BF26-5DDC098C3865}">
      <dsp:nvSpPr>
        <dsp:cNvPr id="0" name=""/>
        <dsp:cNvSpPr/>
      </dsp:nvSpPr>
      <dsp:spPr>
        <a:xfrm>
          <a:off x="464937" y="1475656"/>
          <a:ext cx="2041301" cy="468413"/>
        </a:xfrm>
        <a:prstGeom prst="roundRect">
          <a:avLst/>
        </a:prstGeom>
        <a:solidFill>
          <a:schemeClr val="accent2">
            <a:hueOff val="6696972"/>
            <a:satOff val="-18583"/>
            <a:lumOff val="-243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solidFill>
                <a:schemeClr val="tx1"/>
              </a:solidFill>
            </a:rPr>
            <a:t>Salamo 15:4b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1498522"/>
        <a:ext cx="1995569" cy="422681"/>
      </dsp:txXfrm>
    </dsp:sp>
    <dsp:sp modelId="{57DB7B0C-E4B6-4F79-B61F-004E4156B7F9}">
      <dsp:nvSpPr>
        <dsp:cNvPr id="0" name=""/>
        <dsp:cNvSpPr/>
      </dsp:nvSpPr>
      <dsp:spPr>
        <a:xfrm rot="5400000">
          <a:off x="6890975" y="-2370156"/>
          <a:ext cx="374730" cy="9143707"/>
        </a:xfrm>
        <a:prstGeom prst="round2SameRect">
          <a:avLst/>
        </a:prstGeom>
        <a:solidFill>
          <a:schemeClr val="accent2">
            <a:tint val="40000"/>
            <a:hueOff val="9416351"/>
            <a:satOff val="-40209"/>
            <a:lumOff val="-2818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O le e faia se galuega fesoasoani e aunoa ma se mana’o i se taui</a:t>
          </a:r>
          <a:endParaRPr lang="es-ES" sz="2000" kern="1200" dirty="0"/>
        </a:p>
      </dsp:txBody>
      <dsp:txXfrm rot="-5400000">
        <a:off x="2506487" y="2032625"/>
        <a:ext cx="9125414" cy="338144"/>
      </dsp:txXfrm>
    </dsp:sp>
    <dsp:sp modelId="{2AF0BE40-1D3A-4FFD-9DBA-F54C66F7C714}">
      <dsp:nvSpPr>
        <dsp:cNvPr id="0" name=""/>
        <dsp:cNvSpPr/>
      </dsp:nvSpPr>
      <dsp:spPr>
        <a:xfrm>
          <a:off x="464937" y="1967490"/>
          <a:ext cx="2041301" cy="468413"/>
        </a:xfrm>
        <a:prstGeom prst="roundRect">
          <a:avLst/>
        </a:prstGeom>
        <a:solidFill>
          <a:schemeClr val="accent2">
            <a:hueOff val="8929297"/>
            <a:satOff val="-24778"/>
            <a:lumOff val="-325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15:5a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1990356"/>
        <a:ext cx="1995569" cy="422681"/>
      </dsp:txXfrm>
    </dsp:sp>
    <dsp:sp modelId="{E3549A97-B0A6-4F97-B527-C27DB2D9985E}">
      <dsp:nvSpPr>
        <dsp:cNvPr id="0" name=""/>
        <dsp:cNvSpPr/>
      </dsp:nvSpPr>
      <dsp:spPr>
        <a:xfrm rot="5400000">
          <a:off x="6890975" y="-1878322"/>
          <a:ext cx="374730" cy="9143707"/>
        </a:xfrm>
        <a:prstGeom prst="round2SameRect">
          <a:avLst/>
        </a:prstGeom>
        <a:solidFill>
          <a:schemeClr val="accent2">
            <a:tint val="40000"/>
            <a:hueOff val="11770438"/>
            <a:satOff val="-50261"/>
            <a:lumOff val="-352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O le na te taliaina ni faiga le tonu </a:t>
          </a:r>
          <a:endParaRPr lang="es-ES" sz="2000" kern="1200" dirty="0"/>
        </a:p>
      </dsp:txBody>
      <dsp:txXfrm rot="-5400000">
        <a:off x="2506487" y="2524459"/>
        <a:ext cx="9125414" cy="338144"/>
      </dsp:txXfrm>
    </dsp:sp>
    <dsp:sp modelId="{43D8A363-6569-4061-9BA8-8E9D1D03502D}">
      <dsp:nvSpPr>
        <dsp:cNvPr id="0" name=""/>
        <dsp:cNvSpPr/>
      </dsp:nvSpPr>
      <dsp:spPr>
        <a:xfrm>
          <a:off x="464937" y="2459324"/>
          <a:ext cx="2041301" cy="468413"/>
        </a:xfrm>
        <a:prstGeom prst="roundRect">
          <a:avLst/>
        </a:prstGeom>
        <a:solidFill>
          <a:schemeClr val="accent2">
            <a:hueOff val="11161620"/>
            <a:satOff val="-30972"/>
            <a:lumOff val="-406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15:5b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2482190"/>
        <a:ext cx="1995569" cy="422681"/>
      </dsp:txXfrm>
    </dsp:sp>
    <dsp:sp modelId="{EC7EF0CF-0525-4C4E-AA0F-84B39B2A41C6}">
      <dsp:nvSpPr>
        <dsp:cNvPr id="0" name=""/>
        <dsp:cNvSpPr/>
      </dsp:nvSpPr>
      <dsp:spPr>
        <a:xfrm rot="5400000">
          <a:off x="6890975" y="-1386488"/>
          <a:ext cx="374730" cy="9143707"/>
        </a:xfrm>
        <a:prstGeom prst="round2SameRect">
          <a:avLst/>
        </a:prstGeom>
        <a:solidFill>
          <a:srgbClr val="D1BCE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O lagona mam</a:t>
          </a:r>
          <a:r>
            <a:rPr lang="en-US" sz="2000" b="1" kern="1200" dirty="0"/>
            <a:t>ā</a:t>
          </a:r>
          <a:r>
            <a:rPr lang="en" sz="2000" b="1" kern="1200" dirty="0"/>
            <a:t> ma mana’oga manino </a:t>
          </a:r>
          <a:endParaRPr lang="es-ES" sz="2000" kern="1200" dirty="0"/>
        </a:p>
      </dsp:txBody>
      <dsp:txXfrm rot="-5400000">
        <a:off x="2506487" y="3016293"/>
        <a:ext cx="9125414" cy="338144"/>
      </dsp:txXfrm>
    </dsp:sp>
    <dsp:sp modelId="{4DFABC81-C686-4FBF-8900-5084C55307B9}">
      <dsp:nvSpPr>
        <dsp:cNvPr id="0" name=""/>
        <dsp:cNvSpPr/>
      </dsp:nvSpPr>
      <dsp:spPr>
        <a:xfrm>
          <a:off x="464937" y="2951158"/>
          <a:ext cx="2041301" cy="468413"/>
        </a:xfrm>
        <a:prstGeom prst="roundRect">
          <a:avLst/>
        </a:prstGeom>
        <a:solidFill>
          <a:schemeClr val="accent2">
            <a:hueOff val="13393944"/>
            <a:satOff val="-37167"/>
            <a:lumOff val="-487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24:4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2974024"/>
        <a:ext cx="1995569" cy="422681"/>
      </dsp:txXfrm>
    </dsp:sp>
    <dsp:sp modelId="{12233F0B-DABE-4348-B78F-C861BB3CA4D7}">
      <dsp:nvSpPr>
        <dsp:cNvPr id="0" name=""/>
        <dsp:cNvSpPr/>
      </dsp:nvSpPr>
      <dsp:spPr>
        <a:xfrm rot="5400000">
          <a:off x="6890975" y="-894654"/>
          <a:ext cx="374730" cy="9143707"/>
        </a:xfrm>
        <a:prstGeom prst="round2SameRect">
          <a:avLst/>
        </a:prstGeom>
        <a:solidFill>
          <a:srgbClr val="F2C0E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O le ua le saili se mafutaga ma e amioleaga, ae aoai i a latou agasala</a:t>
          </a:r>
          <a:endParaRPr lang="es-ES" sz="2000" kern="1200" dirty="0"/>
        </a:p>
      </dsp:txBody>
      <dsp:txXfrm rot="-5400000">
        <a:off x="2506487" y="3508127"/>
        <a:ext cx="9125414" cy="338144"/>
      </dsp:txXfrm>
    </dsp:sp>
    <dsp:sp modelId="{89CF6F21-F4AA-4107-B33A-9F40DAB48FE2}">
      <dsp:nvSpPr>
        <dsp:cNvPr id="0" name=""/>
        <dsp:cNvSpPr/>
      </dsp:nvSpPr>
      <dsp:spPr>
        <a:xfrm>
          <a:off x="464937" y="3442992"/>
          <a:ext cx="2041301" cy="468413"/>
        </a:xfrm>
        <a:prstGeom prst="roundRect">
          <a:avLst/>
        </a:prstGeom>
        <a:solidFill>
          <a:schemeClr val="accent2">
            <a:hueOff val="15626268"/>
            <a:satOff val="-43361"/>
            <a:lumOff val="-568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101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3465858"/>
        <a:ext cx="1995569" cy="422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CB189-BE99-45F6-B5CE-59FF4D6DF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998BCA-C06F-4893-906C-93217183B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7147-AA0D-486B-B850-645F615A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4E0E09-4258-498C-BBA5-713325F6A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DBCC58-9C4C-444C-8D64-E09A5F5E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1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18B0D-0161-464E-941E-886771CE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0C0AD0-03F7-4BCA-A816-C0E8D463C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B377F-9530-4019-876A-B4AABD6C9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8556B5-9C4B-4B34-A057-2ECC9439D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6BD0F3-325B-4F34-BF4F-B124827A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79294C-4927-4B52-A0CE-9FE2A0E3F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7007E5-289F-4653-A5BD-82038A5B7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77AB77-7E8F-44C1-9F8E-6F9CA296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C792F6-8895-4216-ABEC-4396729B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49B65-B8E5-4EF6-9B60-EA0B71B8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9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3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3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2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0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4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1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1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2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7335A-8A96-4490-9AB3-EA08F9CB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4E540A-17FA-41B0-BF3F-07D22731E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266773-21F3-4D28-9E25-BFD09170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1427EC-87A3-4620-A84F-93C62FE6A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CDF384-3E52-4EBE-9205-6AFDA656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91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49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2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0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91A3C-8D4B-4B9F-A2EC-61A1985F1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8B1D33-5AAD-4911-B7DD-C66FF99BD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02D68E-E3EF-4FE2-BCF5-1A188F9B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4CDDFA-676D-46D9-89A9-4E71DB15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D59007-A0F8-4AD9-AE3D-EC0AA0981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1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B4A37-ECA8-40F9-B31F-85D5C091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662D32-32CF-4C8C-92C8-BBE186248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DAF508-14B4-4974-96E9-8D7DA525D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18F3A9-ED57-4630-8145-CCD8CD92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E0A075-0A30-4429-BD58-E4E55843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3169F5-19B7-4D04-9EDA-BB39DC11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5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B4078-CDCE-4C5A-9091-C54E9840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3C4B18-B8A4-4453-ACBF-2FA01CC1D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2BFA54-6868-4607-8335-7473DC379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AD9505-6BD5-4CAC-B2EF-2FC4B9B84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03B470C-4FD4-43AE-A112-C73E04C75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08D062-9D39-46EF-B46D-CF067E52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1FF5BC-9DF1-4E10-8F9F-D31CBC85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64574F-F356-406B-8836-F2A5D0F2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7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BA2D-855E-40A4-A832-A661838B0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6DD984-C29E-41AD-A9D5-EA8B58DC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D22C08-6A34-429E-8B57-E2F30EA4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F8F46D-A5B7-4103-9DA0-B4961FAA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2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E703BC-352A-4140-A407-43CCFF558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AE3D4E-BA16-4B9E-A57A-DB85A82F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214246-5152-4C65-8D8F-CABB9EDB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09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40123-1851-48DE-A0CD-C123E3063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5DAF81-0755-47F6-8335-9693F3B22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23AD22-F934-458F-8FB5-C1DFDA23F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6236DF-6DE0-426E-92EA-D97212DB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32EB28-FAA3-47B9-8452-E4712DBD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2FCE06-A62A-4E6A-94E1-BF609F5D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10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8CEEA-47C1-4D4E-B712-196AC3CC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4F1F8E4-6C59-4E66-BD51-EA629ECBE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ACEDDF-3128-4132-A4A2-B047A96C7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C23B88-56D4-46AF-8870-4FF9F168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D2CB43-54C1-499D-BC69-E61C544B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03DED2-F1BB-4D95-9010-F47862F2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B6720A-25C6-4C07-AB8F-8DE68911F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905025-59D3-4B4C-80AA-F42E532E5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A4F38A-24B5-40CD-8FF9-D269BBBFE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50E5-57D1-439B-A8DE-EF4AD3B7D53E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20F1A8-B0D4-42E4-A621-1F94B8074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59B942-D065-459F-8806-BB5A68C08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40F8D-1F3E-4A06-917C-FBEC38C620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51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pPr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79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D3D85C-2E4E-499B-B326-B91F33477581}"/>
              </a:ext>
            </a:extLst>
          </p:cNvPr>
          <p:cNvSpPr txBox="1"/>
          <p:nvPr/>
        </p:nvSpPr>
        <p:spPr>
          <a:xfrm rot="21480000">
            <a:off x="1626738" y="1631491"/>
            <a:ext cx="893852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TAPUA’IGA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LEAI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SONA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MUTA’AGA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E2DDDD-C1E4-4D94-8F62-10F8AE6B7062}"/>
              </a:ext>
            </a:extLst>
          </p:cNvPr>
          <p:cNvSpPr txBox="1"/>
          <p:nvPr/>
        </p:nvSpPr>
        <p:spPr>
          <a:xfrm rot="21363023">
            <a:off x="1404094" y="3017796"/>
            <a:ext cx="9393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spc="600" dirty="0">
                <a:solidFill>
                  <a:srgbClr val="002060"/>
                </a:solidFill>
              </a:rPr>
              <a:t>Lesona 12, Mati 23, 2024</a:t>
            </a:r>
          </a:p>
        </p:txBody>
      </p:sp>
    </p:spTree>
    <p:extLst>
      <p:ext uri="{BB962C8B-B14F-4D97-AF65-F5344CB8AC3E}">
        <p14:creationId xmlns:p14="http://schemas.microsoft.com/office/powerpoint/2010/main" val="1598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muebles, alfombra, exterior, edificio&#10;&#10;Descripción generada automáticamente">
            <a:extLst>
              <a:ext uri="{FF2B5EF4-FFF2-40B4-BE49-F238E27FC236}">
                <a16:creationId xmlns:a16="http://schemas.microsoft.com/office/drawing/2014/main" id="{41C61308-CD58-E7A4-E508-5FB9462067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0184D6-A6B7-DBEB-5D6A-E6FB503855CC}"/>
              </a:ext>
            </a:extLst>
          </p:cNvPr>
          <p:cNvSpPr txBox="1"/>
          <p:nvPr/>
        </p:nvSpPr>
        <p:spPr>
          <a:xfrm>
            <a:off x="3319272" y="23320"/>
            <a:ext cx="6007608" cy="1877437"/>
          </a:xfrm>
          <a:prstGeom prst="rect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“Ou te pese ia Ieova i lo’u nei olaga; ou te fai pesega i lo’u Atua a’o ou ola”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latin typeface="Comic Sans MS" panose="030F0702030302020204" pitchFamily="66" charset="0"/>
              </a:rPr>
              <a:t>Salamo</a:t>
            </a:r>
            <a:r>
              <a:rPr kumimoji="0" lang="es-E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104:33)</a:t>
            </a:r>
            <a:endParaRPr kumimoji="0" lang="es-ES" sz="3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1272B"/>
              </a:solidFill>
              <a:effectLst>
                <a:outerShdw blurRad="12700" dist="50800" dir="2700000" algn="tl" rotWithShape="0">
                  <a:srgbClr val="E4D56C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47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479A324-49C2-63D3-05CE-CDC2ABE488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17" y="3889248"/>
            <a:ext cx="4394633" cy="29687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077D266-C43B-4139-A172-F863387CD24C}"/>
              </a:ext>
            </a:extLst>
          </p:cNvPr>
          <p:cNvSpPr txBox="1"/>
          <p:nvPr/>
        </p:nvSpPr>
        <p:spPr>
          <a:xfrm>
            <a:off x="5670890" y="4398211"/>
            <a:ext cx="6521109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A20055"/>
                </a:solidFill>
              </a:rPr>
              <a:t>Tapua’iga i le malumalu (Psalm 134).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003C85"/>
                </a:solidFill>
              </a:rPr>
              <a:t>Tapua’i i se pese fou (Salamo 149).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A26000"/>
                </a:solidFill>
              </a:rPr>
              <a:t>O le ifoga a e amiotonu (Salamo 15, 24 ma le 101).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028500"/>
                </a:solidFill>
              </a:rPr>
              <a:t>O tapua’iga eseese (Salamo 96).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5C0085"/>
                </a:solidFill>
              </a:rPr>
              <a:t>Tapua’i i le agaga ma le faamaoni (Salamo 40, 50 ma le 51).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4D65C8-6CFC-4F4F-B08E-26EB429F96F5}"/>
              </a:ext>
            </a:extLst>
          </p:cNvPr>
          <p:cNvSpPr txBox="1"/>
          <p:nvPr/>
        </p:nvSpPr>
        <p:spPr>
          <a:xfrm>
            <a:off x="310718" y="153787"/>
            <a:ext cx="7516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 le tapua’iga o le tali atu lea o le tagata i meaalofa a L</a:t>
            </a:r>
            <a:r>
              <a:rPr lang="en-US" sz="2000" b="1" dirty="0"/>
              <a:t>ē</a:t>
            </a:r>
            <a:r>
              <a:rPr lang="en" sz="2000" b="1" dirty="0"/>
              <a:t> na Foafoa. </a:t>
            </a:r>
            <a:r>
              <a:rPr lang="en-US" sz="2000" b="1" dirty="0"/>
              <a:t>E</a:t>
            </a:r>
            <a:r>
              <a:rPr lang="en" sz="2000" b="1" dirty="0"/>
              <a:t> lua ni upu moni faale-Tusi Paia o loo manino mai i lenei aotelega: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45CFB0-5BBE-4A07-A29E-C1EE8AFF790E}"/>
              </a:ext>
            </a:extLst>
          </p:cNvPr>
          <p:cNvSpPr txBox="1"/>
          <p:nvPr/>
        </p:nvSpPr>
        <p:spPr>
          <a:xfrm>
            <a:off x="657304" y="982145"/>
            <a:ext cx="703584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</a:t>
            </a:r>
            <a:r>
              <a:rPr lang="en" sz="2000" b="1" dirty="0"/>
              <a:t>a tuuina mai e le Atua le tele o faamanuiaga i le tagata. </a:t>
            </a:r>
            <a:r>
              <a:rPr lang="en-US" sz="2000" b="1" dirty="0"/>
              <a:t>O</a:t>
            </a:r>
            <a:r>
              <a:rPr lang="en" sz="2000" b="1" dirty="0"/>
              <a:t> nei faamanuiaga e lagaina ai le agaga faafetai i le loto o le tagata, ona o le silisili ese o le alofa o le Atua. 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U</a:t>
            </a:r>
            <a:r>
              <a:rPr lang="en" sz="2000" b="1" dirty="0"/>
              <a:t>a faamanuiaina le tagata soifua i se uiga faanatura e tali atu ai i le ofoofogia o le Atua ma le mata’u.  </a:t>
            </a:r>
            <a:endParaRPr lang="en" sz="24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652E58-AE25-443B-BD82-F4CE28E73AC1}"/>
              </a:ext>
            </a:extLst>
          </p:cNvPr>
          <p:cNvSpPr txBox="1"/>
          <p:nvPr/>
        </p:nvSpPr>
        <p:spPr>
          <a:xfrm>
            <a:off x="310718" y="2731008"/>
            <a:ext cx="7382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 le tapua’iga e afua mai i le loto. </a:t>
            </a:r>
            <a:r>
              <a:rPr lang="en-US" sz="2000" b="1" dirty="0"/>
              <a:t>U</a:t>
            </a:r>
            <a:r>
              <a:rPr lang="en" sz="2000" b="1" dirty="0"/>
              <a:t>a a’oa’oina i tatou e le tusi o Salamo i le ala e mafai ai ona faatinoina lenei tapuaiga, e tusa ai o le mea e finagalo i ai le Atua i a’i tatou. </a:t>
            </a:r>
          </a:p>
        </p:txBody>
      </p:sp>
      <p:pic>
        <p:nvPicPr>
          <p:cNvPr id="13" name="Imagen 1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39FD294-B365-2800-7545-CAFC0BEDC3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415" y="213020"/>
            <a:ext cx="4131929" cy="3832495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FA286E11-AB66-9350-7F09-83DD080C6A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02" y="2027478"/>
            <a:ext cx="286902" cy="349974"/>
          </a:xfrm>
          <a:prstGeom prst="rect">
            <a:avLst/>
          </a:prstGeom>
        </p:spPr>
      </p:pic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96277A14-19A0-EDE9-38F6-9B03878E2B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03" y="1019073"/>
            <a:ext cx="244801" cy="349975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F9E47C51-04F1-6A0A-22B1-09BE562414D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5355149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2846F8D1-3E80-CA2E-D215-6EE63D62E3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4896814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AB02ECC4-BAB8-F2F9-5EA0-832029801C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6271818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29D1AEE1-9899-66F3-7E50-F288CE3DE45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5813484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AD2544D3-D9BA-65B7-CB43-6F1C825AC6A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4438479"/>
            <a:ext cx="339465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3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46970D1-CBB6-45C8-B5AF-0E3734D41A79}"/>
              </a:ext>
            </a:extLst>
          </p:cNvPr>
          <p:cNvSpPr/>
          <p:nvPr/>
        </p:nvSpPr>
        <p:spPr>
          <a:xfrm>
            <a:off x="3546628" y="0"/>
            <a:ext cx="86453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TAPUA’IGA I LE MALUMALU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44367F-D3F2-4221-9B9C-21CD2DE43BDA}"/>
              </a:ext>
            </a:extLst>
          </p:cNvPr>
          <p:cNvSpPr/>
          <p:nvPr/>
        </p:nvSpPr>
        <p:spPr>
          <a:xfrm>
            <a:off x="3613304" y="691235"/>
            <a:ext cx="8492971" cy="14157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“Faauta mai, o outou o auauna uma lava a Ieova, faaman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ū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atu ia outou ia Ieova; outou o e tut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ū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i le fale o Ieova i le po. Ia outou sisii i luga o outou lima i le malumalu, ma ia outou faaman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ū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atu ia Ieova. E faamanuia mai e Ieova ia te oe mai Siona, o Ia na faia le lagi atoa ma le lalolagi.”</a:t>
            </a:r>
          </a:p>
          <a:p>
            <a:pPr algn="ctr"/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(Salamo 134)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1DB7B6-3A80-4872-9C23-449C44BD7764}"/>
              </a:ext>
            </a:extLst>
          </p:cNvPr>
          <p:cNvSpPr txBox="1"/>
          <p:nvPr/>
        </p:nvSpPr>
        <p:spPr>
          <a:xfrm>
            <a:off x="66675" y="2279904"/>
            <a:ext cx="6273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a sisii i luga lima o le au faitaulaga e faamanuia atu ai i le nuu (Numera 6:23-26; Levitiko 9:22). Peita’i, i le salamo lenei, ua valaaulia ai Sa Lev</a:t>
            </a:r>
            <a:r>
              <a:rPr lang="en-US" sz="2000" b="1" dirty="0"/>
              <a:t>ī</a:t>
            </a:r>
            <a:r>
              <a:rPr lang="en" sz="2000" b="1" dirty="0"/>
              <a:t> ina ia sisii i luga o latou lima i le malumalu ma ia faaman</a:t>
            </a:r>
            <a:r>
              <a:rPr lang="en-US" sz="2000" b="1" dirty="0"/>
              <a:t>ū</a:t>
            </a:r>
            <a:r>
              <a:rPr lang="en" sz="2000" b="1" dirty="0"/>
              <a:t> atu ia Ieova (Salamo 134:2). </a:t>
            </a:r>
            <a:r>
              <a:rPr lang="en-US" sz="2000" b="1" dirty="0"/>
              <a:t>E</a:t>
            </a:r>
            <a:r>
              <a:rPr lang="en" sz="2000" b="1" dirty="0"/>
              <a:t> tutusa le iuga o nei tulaga uma e lua: E tali mai Ieova ma le faamanuiaga (Numera 6:27; Salamo 134:3).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E4B5B7-96BA-4F39-A84E-B51255BA69E3}"/>
              </a:ext>
            </a:extLst>
          </p:cNvPr>
          <p:cNvSpPr txBox="1"/>
          <p:nvPr/>
        </p:nvSpPr>
        <p:spPr>
          <a:xfrm>
            <a:off x="536050" y="4860568"/>
            <a:ext cx="5559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b="1" dirty="0"/>
              <a:t>Oi latou o e auauna i le malumalu </a:t>
            </a:r>
            <a:br>
              <a:rPr lang="es-ES" sz="2000" b="1" dirty="0"/>
            </a:br>
            <a:r>
              <a:rPr lang="en" sz="2000" b="1" dirty="0"/>
              <a:t>(Salamo 134:1-2)</a:t>
            </a:r>
          </a:p>
          <a:p>
            <a:r>
              <a:rPr lang="en" sz="2000" b="1" dirty="0"/>
              <a:t> Oi latou uma o e auauna ia Ieova (Salamo 113:1)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7EE235-D856-408F-88B2-2C2A93547913}"/>
              </a:ext>
            </a:extLst>
          </p:cNvPr>
          <p:cNvSpPr txBox="1"/>
          <p:nvPr/>
        </p:nvSpPr>
        <p:spPr>
          <a:xfrm>
            <a:off x="66675" y="5989323"/>
            <a:ext cx="1197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Talu ai oi tatou uma o ositaulaga ua valaauina e talaiina atu le talalelei i le lalolagi, ua valaauina ai i tatou ia sisii ae o tatou lima i le Malumalu Faale-lagi, ia faamanuia ma vivii atu i le Atua (1Peteru 2:4-5).</a:t>
            </a:r>
          </a:p>
        </p:txBody>
      </p:sp>
      <p:pic>
        <p:nvPicPr>
          <p:cNvPr id="8" name="Imagen 7" descr="Imagen que contiene competencia de atletismo, hombre, jugador&#10;&#10;Descripción generada automáticamente">
            <a:extLst>
              <a:ext uri="{FF2B5EF4-FFF2-40B4-BE49-F238E27FC236}">
                <a16:creationId xmlns:a16="http://schemas.microsoft.com/office/drawing/2014/main" id="{D4ED6B92-B1FE-5910-83E2-F7878BA52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952" y="2336278"/>
            <a:ext cx="5565648" cy="3505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Imagen que contiene persona, interior, tabla, gente&#10;&#10;Descripción generada automáticamente">
            <a:extLst>
              <a:ext uri="{FF2B5EF4-FFF2-40B4-BE49-F238E27FC236}">
                <a16:creationId xmlns:a16="http://schemas.microsoft.com/office/drawing/2014/main" id="{DAA255A9-14DB-425E-B49E-F736C46742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2400" y="92088"/>
            <a:ext cx="3394228" cy="1969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objeto, luz, reloj&#10;&#10;Descripción generada automáticamente">
            <a:extLst>
              <a:ext uri="{FF2B5EF4-FFF2-40B4-BE49-F238E27FC236}">
                <a16:creationId xmlns:a16="http://schemas.microsoft.com/office/drawing/2014/main" id="{23B4CA57-16F2-3982-57F5-3CC0D3ED72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9" y="4947299"/>
            <a:ext cx="383651" cy="257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luz&#10;&#10;Descripción generada automáticamente">
            <a:extLst>
              <a:ext uri="{FF2B5EF4-FFF2-40B4-BE49-F238E27FC236}">
                <a16:creationId xmlns:a16="http://schemas.microsoft.com/office/drawing/2014/main" id="{993EA72C-4906-75AC-FD75-339104DE72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9" y="5560387"/>
            <a:ext cx="383651" cy="257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4024EC9-A3F7-A4AB-0BC4-F316E4B195A3}"/>
              </a:ext>
            </a:extLst>
          </p:cNvPr>
          <p:cNvSpPr txBox="1"/>
          <p:nvPr/>
        </p:nvSpPr>
        <p:spPr>
          <a:xfrm>
            <a:off x="66675" y="4395165"/>
            <a:ext cx="5724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O ai e mafai ona faamanuia ma vivii atu ia Ieova?</a:t>
            </a:r>
          </a:p>
        </p:txBody>
      </p:sp>
    </p:spTree>
    <p:extLst>
      <p:ext uri="{BB962C8B-B14F-4D97-AF65-F5344CB8AC3E}">
        <p14:creationId xmlns:p14="http://schemas.microsoft.com/office/powerpoint/2010/main" val="231045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uiExpand="1" build="p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A0314BB-5BC1-4927-83C9-53C461F2F31E}"/>
              </a:ext>
            </a:extLst>
          </p:cNvPr>
          <p:cNvSpPr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57150" h="38100" prst="hardEdge"/>
              <a:contourClr>
                <a:schemeClr val="accent2"/>
              </a:contourClr>
            </a:sp3d>
          </a:bodyPr>
          <a:lstStyle/>
          <a:p>
            <a:pPr algn="ctr"/>
            <a:r>
              <a:rPr lang="en" sz="32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TAPUA’I ATU I LE PESE FOU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60F110B-E7F4-4DE1-A7E8-57DC88270595}"/>
              </a:ext>
            </a:extLst>
          </p:cNvPr>
          <p:cNvSpPr/>
          <p:nvPr/>
        </p:nvSpPr>
        <p:spPr>
          <a:xfrm>
            <a:off x="143434" y="512065"/>
            <a:ext cx="11942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 outou vivii atu ia Ioa. Ia outou pepese ia Ieova I le pese fou; pepese i Lona viiga i le faapotopotoga a Ona tagata amio Atua.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(Salamo 149:1)</a:t>
            </a:r>
            <a:endParaRPr lang="es-ES" sz="1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73EE44-BFD6-45C3-905A-74D7AFABDF3B}"/>
              </a:ext>
            </a:extLst>
          </p:cNvPr>
          <p:cNvSpPr txBox="1"/>
          <p:nvPr/>
        </p:nvSpPr>
        <p:spPr>
          <a:xfrm>
            <a:off x="143434" y="1056232"/>
            <a:ext cx="757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</a:t>
            </a:r>
            <a:r>
              <a:rPr lang="en" sz="2000" b="1" dirty="0"/>
              <a:t> le a se mea na faamalosia ai le faisalamo ia usuina se pese fou?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E1FDBC8-ED24-2116-4708-BD30AC04A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119089"/>
              </p:ext>
            </p:extLst>
          </p:nvPr>
        </p:nvGraphicFramePr>
        <p:xfrm>
          <a:off x="144415" y="1495425"/>
          <a:ext cx="7475585" cy="185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A8559AC-B391-4C04-9421-DDD5E7710383}"/>
              </a:ext>
            </a:extLst>
          </p:cNvPr>
          <p:cNvSpPr txBox="1"/>
          <p:nvPr/>
        </p:nvSpPr>
        <p:spPr>
          <a:xfrm>
            <a:off x="1658112" y="4059936"/>
            <a:ext cx="65471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O</a:t>
            </a:r>
            <a:r>
              <a:rPr lang="en" sz="1900" b="1" dirty="0"/>
              <a:t> le pese fou o se faaalia lea o ni aafiaga fou taitasi ina ua tatou ola faatasi ai ma le Atua: o taimi uma tatou te a’oa’oina ai se mea fou e uiga i Lana Foafoaga; o taimi uma tatou te lagonaina ai le olioli i Lona faatasi mai; o taimi uma Na te faamafanafanaina ai i tatou; o taimi uma Na te faamagaloina ai a tatou agasala…</a:t>
            </a:r>
          </a:p>
        </p:txBody>
      </p:sp>
      <p:pic>
        <p:nvPicPr>
          <p:cNvPr id="8" name="Imagen 7" descr="Un grupo de personas posando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244A4A58-A0D2-F7DA-91AF-4355CB5F08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327" y="1136942"/>
            <a:ext cx="3709237" cy="55518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E940661-C408-C2E2-C693-0FBD01167FB6}"/>
              </a:ext>
            </a:extLst>
          </p:cNvPr>
          <p:cNvSpPr txBox="1"/>
          <p:nvPr/>
        </p:nvSpPr>
        <p:spPr>
          <a:xfrm>
            <a:off x="143434" y="3429000"/>
            <a:ext cx="7669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Ua valaaulia foi e Isaia tagata uma ina ia usuina se pese fou (Isaia 42:10-12). </a:t>
            </a:r>
            <a:r>
              <a:rPr lang="en-US" sz="2000" b="1" dirty="0"/>
              <a:t>A</a:t>
            </a:r>
            <a:r>
              <a:rPr lang="en" sz="2000" b="1" dirty="0"/>
              <a:t>e o le a se mea e aofia ai i lea pese fou?</a:t>
            </a:r>
          </a:p>
        </p:txBody>
      </p:sp>
      <p:pic>
        <p:nvPicPr>
          <p:cNvPr id="13" name="Imagen 12" descr="Imagen que contiene persona, mujer, sostener, remoto&#10;&#10;Descripción generada automáticamente">
            <a:extLst>
              <a:ext uri="{FF2B5EF4-FFF2-40B4-BE49-F238E27FC236}">
                <a16:creationId xmlns:a16="http://schemas.microsoft.com/office/drawing/2014/main" id="{C571786E-9CD7-3916-7F19-B5F99CF065C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23" y="4165632"/>
            <a:ext cx="1463937" cy="26047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56A94D0-DCED-78B6-3649-FD616D4BE9BE}"/>
              </a:ext>
            </a:extLst>
          </p:cNvPr>
          <p:cNvSpPr txBox="1"/>
          <p:nvPr/>
        </p:nvSpPr>
        <p:spPr>
          <a:xfrm>
            <a:off x="1645920" y="5791313"/>
            <a:ext cx="660806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O se pese e le mafai e se isi lava ona usuina. </a:t>
            </a:r>
            <a:r>
              <a:rPr lang="en-US" sz="1900" b="1" dirty="0"/>
              <a:t>U</a:t>
            </a:r>
            <a:r>
              <a:rPr lang="en" sz="1900" b="1" dirty="0"/>
              <a:t>a na’o e ua faaolaina o le a mafai ona usuina lea pese fou i le Lagi i le olioli ma le fiafia o agelu (Faaaliga 14:3).</a:t>
            </a:r>
          </a:p>
        </p:txBody>
      </p:sp>
    </p:spTree>
    <p:extLst>
      <p:ext uri="{BB962C8B-B14F-4D97-AF65-F5344CB8AC3E}">
        <p14:creationId xmlns:p14="http://schemas.microsoft.com/office/powerpoint/2010/main" val="412592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Graphic spid="9" grpId="0" uiExpand="1">
        <p:bldSub>
          <a:bldDgm bld="one"/>
        </p:bldSub>
      </p:bldGraphic>
      <p:bldP spid="7" grpId="0"/>
      <p:bldP spid="1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0D2BFB-EBD2-48F2-9B12-515EBBE39E16}"/>
              </a:ext>
            </a:extLst>
          </p:cNvPr>
          <p:cNvSpPr/>
          <p:nvPr/>
        </p:nvSpPr>
        <p:spPr>
          <a:xfrm>
            <a:off x="3649288" y="23274"/>
            <a:ext cx="8916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 LE IFOGA A LE UA AMIOTONU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24D7922-2D4F-428E-8284-59A497897A91}"/>
              </a:ext>
            </a:extLst>
          </p:cNvPr>
          <p:cNvSpPr/>
          <p:nvPr/>
        </p:nvSpPr>
        <p:spPr>
          <a:xfrm>
            <a:off x="4742688" y="560398"/>
            <a:ext cx="7095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Ieova e, o ai ea e nofo i Lou falefetafa’i? O ai ea e mau i Lou mauga paia? ” </a:t>
            </a:r>
            <a:r>
              <a:rPr lang="en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(Salamo 15:1)</a:t>
            </a:r>
            <a:endParaRPr lang="es-E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DB0D01-5146-4ED6-9358-ADB2841E9F14}"/>
              </a:ext>
            </a:extLst>
          </p:cNvPr>
          <p:cNvSpPr txBox="1"/>
          <p:nvPr/>
        </p:nvSpPr>
        <p:spPr>
          <a:xfrm>
            <a:off x="4486275" y="1233862"/>
            <a:ext cx="7448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/>
              <a:t>O ai ua alagatatau ona tapuai atu i le Atua?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956E0FD-377E-B02D-4B20-AABF4AED0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061071"/>
              </p:ext>
            </p:extLst>
          </p:nvPr>
        </p:nvGraphicFramePr>
        <p:xfrm>
          <a:off x="257452" y="1598158"/>
          <a:ext cx="11677096" cy="3911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3083953-4F17-41C6-A636-FA315CC0673B}"/>
              </a:ext>
            </a:extLst>
          </p:cNvPr>
          <p:cNvSpPr txBox="1"/>
          <p:nvPr/>
        </p:nvSpPr>
        <p:spPr>
          <a:xfrm>
            <a:off x="257452" y="5608320"/>
            <a:ext cx="7313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b="1" dirty="0"/>
              <a:t>I se faapuupu’uga, o l</a:t>
            </a:r>
            <a:r>
              <a:rPr lang="en-US" sz="2000" b="1" dirty="0"/>
              <a:t>ē</a:t>
            </a:r>
            <a:r>
              <a:rPr lang="en" sz="2000" b="1" dirty="0"/>
              <a:t> e tausia poloa’iga ma ola i se olaga paia (Eperu 12:14). Ia manatua o l</a:t>
            </a:r>
            <a:r>
              <a:rPr lang="en-US" sz="2000" b="1" dirty="0"/>
              <a:t>ē</a:t>
            </a:r>
            <a:r>
              <a:rPr lang="en" sz="2000" b="1" dirty="0"/>
              <a:t> ua le agasala e l</a:t>
            </a:r>
            <a:r>
              <a:rPr lang="en-US" sz="2000" b="1" dirty="0"/>
              <a:t>ē</a:t>
            </a:r>
            <a:r>
              <a:rPr lang="en" sz="2000" b="1" dirty="0"/>
              <a:t> amiotonu pe paia, ae o l</a:t>
            </a:r>
            <a:r>
              <a:rPr lang="en-US" sz="2000" b="1" dirty="0"/>
              <a:t>ē</a:t>
            </a:r>
            <a:r>
              <a:rPr lang="en" sz="2000" b="1" dirty="0"/>
              <a:t> e salam</a:t>
            </a:r>
            <a:r>
              <a:rPr lang="en-US" sz="2000" b="1" dirty="0"/>
              <a:t>ō</a:t>
            </a:r>
            <a:r>
              <a:rPr lang="en" sz="2000" b="1" dirty="0"/>
              <a:t> e taumafai e auauna i le Atua mai le loto</a:t>
            </a: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F54B44D-99EF-6326-B036-57AE5470E978}"/>
              </a:ext>
            </a:extLst>
          </p:cNvPr>
          <p:cNvSpPr/>
          <p:nvPr/>
        </p:nvSpPr>
        <p:spPr>
          <a:xfrm>
            <a:off x="200302" y="1626734"/>
            <a:ext cx="437873" cy="400109"/>
          </a:xfrm>
          <a:prstGeom prst="star7">
            <a:avLst/>
          </a:prstGeom>
          <a:solidFill>
            <a:srgbClr val="FFCC00"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9949F19-7119-F860-7870-073E3710262C}"/>
              </a:ext>
            </a:extLst>
          </p:cNvPr>
          <p:cNvSpPr/>
          <p:nvPr/>
        </p:nvSpPr>
        <p:spPr>
          <a:xfrm>
            <a:off x="200302" y="2118981"/>
            <a:ext cx="437873" cy="400109"/>
          </a:xfrm>
          <a:prstGeom prst="star7">
            <a:avLst/>
          </a:prstGeom>
          <a:solidFill>
            <a:srgbClr val="FFCC00">
              <a:hueOff val="2232324"/>
              <a:satOff val="-6194"/>
              <a:lumOff val="-812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0" name="Estrella: 7 puntas 9">
            <a:extLst>
              <a:ext uri="{FF2B5EF4-FFF2-40B4-BE49-F238E27FC236}">
                <a16:creationId xmlns:a16="http://schemas.microsoft.com/office/drawing/2014/main" id="{F192D08C-A59D-92FC-FA92-5021E3ABFEF7}"/>
              </a:ext>
            </a:extLst>
          </p:cNvPr>
          <p:cNvSpPr/>
          <p:nvPr/>
        </p:nvSpPr>
        <p:spPr>
          <a:xfrm>
            <a:off x="200302" y="2611228"/>
            <a:ext cx="437873" cy="400109"/>
          </a:xfrm>
          <a:prstGeom prst="star7">
            <a:avLst/>
          </a:prstGeom>
          <a:solidFill>
            <a:srgbClr val="FFCC00">
              <a:hueOff val="4464648"/>
              <a:satOff val="-12389"/>
              <a:lumOff val="-1625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1" name="Estrella: 7 puntas 10">
            <a:extLst>
              <a:ext uri="{FF2B5EF4-FFF2-40B4-BE49-F238E27FC236}">
                <a16:creationId xmlns:a16="http://schemas.microsoft.com/office/drawing/2014/main" id="{9053C209-3592-8F54-8357-E9809EE20FE9}"/>
              </a:ext>
            </a:extLst>
          </p:cNvPr>
          <p:cNvSpPr/>
          <p:nvPr/>
        </p:nvSpPr>
        <p:spPr>
          <a:xfrm>
            <a:off x="200302" y="3103475"/>
            <a:ext cx="437873" cy="400109"/>
          </a:xfrm>
          <a:prstGeom prst="star7">
            <a:avLst/>
          </a:prstGeom>
          <a:solidFill>
            <a:srgbClr val="FFCC00">
              <a:hueOff val="6696972"/>
              <a:satOff val="-18583"/>
              <a:lumOff val="-2437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2" name="Estrella: 7 puntas 11">
            <a:extLst>
              <a:ext uri="{FF2B5EF4-FFF2-40B4-BE49-F238E27FC236}">
                <a16:creationId xmlns:a16="http://schemas.microsoft.com/office/drawing/2014/main" id="{0FCDB2B9-95BC-5678-2BD9-6FADF0F26BA9}"/>
              </a:ext>
            </a:extLst>
          </p:cNvPr>
          <p:cNvSpPr/>
          <p:nvPr/>
        </p:nvSpPr>
        <p:spPr>
          <a:xfrm>
            <a:off x="200302" y="3595722"/>
            <a:ext cx="437873" cy="400109"/>
          </a:xfrm>
          <a:prstGeom prst="star7">
            <a:avLst/>
          </a:prstGeom>
          <a:solidFill>
            <a:srgbClr val="FFCC00">
              <a:hueOff val="8929297"/>
              <a:satOff val="-24778"/>
              <a:lumOff val="-3250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trella: 7 puntas 12">
            <a:extLst>
              <a:ext uri="{FF2B5EF4-FFF2-40B4-BE49-F238E27FC236}">
                <a16:creationId xmlns:a16="http://schemas.microsoft.com/office/drawing/2014/main" id="{35A46262-DB05-2D51-4670-83CB8A027714}"/>
              </a:ext>
            </a:extLst>
          </p:cNvPr>
          <p:cNvSpPr/>
          <p:nvPr/>
        </p:nvSpPr>
        <p:spPr>
          <a:xfrm>
            <a:off x="200302" y="4087969"/>
            <a:ext cx="437873" cy="400109"/>
          </a:xfrm>
          <a:prstGeom prst="star7">
            <a:avLst/>
          </a:prstGeom>
          <a:solidFill>
            <a:srgbClr val="FFCC00">
              <a:hueOff val="11161620"/>
              <a:satOff val="-30972"/>
              <a:lumOff val="-4062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trella: 7 puntas 13">
            <a:extLst>
              <a:ext uri="{FF2B5EF4-FFF2-40B4-BE49-F238E27FC236}">
                <a16:creationId xmlns:a16="http://schemas.microsoft.com/office/drawing/2014/main" id="{6E024148-58BA-0A04-5964-010533350013}"/>
              </a:ext>
            </a:extLst>
          </p:cNvPr>
          <p:cNvSpPr/>
          <p:nvPr/>
        </p:nvSpPr>
        <p:spPr>
          <a:xfrm>
            <a:off x="200302" y="4580216"/>
            <a:ext cx="437873" cy="400109"/>
          </a:xfrm>
          <a:prstGeom prst="star7">
            <a:avLst/>
          </a:prstGeom>
          <a:solidFill>
            <a:srgbClr val="FFCC00">
              <a:hueOff val="13393944"/>
              <a:satOff val="-37167"/>
              <a:lumOff val="-4875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trella: 7 puntas 14">
            <a:extLst>
              <a:ext uri="{FF2B5EF4-FFF2-40B4-BE49-F238E27FC236}">
                <a16:creationId xmlns:a16="http://schemas.microsoft.com/office/drawing/2014/main" id="{0FD62649-811C-CBD2-FA80-3D7D655E6C22}"/>
              </a:ext>
            </a:extLst>
          </p:cNvPr>
          <p:cNvSpPr/>
          <p:nvPr/>
        </p:nvSpPr>
        <p:spPr>
          <a:xfrm>
            <a:off x="200302" y="5072461"/>
            <a:ext cx="437873" cy="400109"/>
          </a:xfrm>
          <a:prstGeom prst="star7">
            <a:avLst/>
          </a:prstGeom>
          <a:solidFill>
            <a:srgbClr val="FFCC00">
              <a:hueOff val="15626268"/>
              <a:satOff val="-43361"/>
              <a:lumOff val="-5687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Imagen 18" descr="Imagen que contiene edificio, roca, piedra, parado&#10;&#10;Descripción generada automáticamente">
            <a:extLst>
              <a:ext uri="{FF2B5EF4-FFF2-40B4-BE49-F238E27FC236}">
                <a16:creationId xmlns:a16="http://schemas.microsoft.com/office/drawing/2014/main" id="{39B859B3-6C59-9717-9A44-1864C663B8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3152" y="5622440"/>
            <a:ext cx="2255519" cy="1061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6465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Una persona acostado en el suelo&#10;&#10;Descripción generada automáticamente con confianza media">
            <a:extLst>
              <a:ext uri="{FF2B5EF4-FFF2-40B4-BE49-F238E27FC236}">
                <a16:creationId xmlns:a16="http://schemas.microsoft.com/office/drawing/2014/main" id="{33FFF7AA-0BE4-7690-1845-C1809AE68DB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70591" y="5622440"/>
            <a:ext cx="1863954" cy="1061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6465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C02155E-9E62-4A43-7B61-A8491006BB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593" y="135995"/>
            <a:ext cx="4254532" cy="1311341"/>
          </a:xfrm>
          <a:prstGeom prst="snip2DiagRect">
            <a:avLst>
              <a:gd name="adj1" fmla="val 1670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86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02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BD1A51-7BCA-4057-B8F5-2F9E1159B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D1BD1A51-7BCA-4057-B8F5-2F9E1159B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D48BFA-BDE5-4224-B33A-5A9354D54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FCD48BFA-BDE5-4224-B33A-5A9354D54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737F0C-C515-4976-9E99-6BD7C7E5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82737F0C-C515-4976-9E99-6BD7C7E55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499801-1CC4-4598-89DC-2F302068A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EF499801-1CC4-4598-89DC-2F302068A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E22EFA-86B8-41E2-905A-85FDD7D7E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F9E22EFA-86B8-41E2-905A-85FDD7D7E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C873D7-E069-4BCF-8596-2094D2943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0CC873D7-E069-4BCF-8596-2094D2943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79C7EB-7199-4782-BF26-5DDC098C3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">
                                            <p:graphicEl>
                                              <a:dgm id="{F379C7EB-7199-4782-BF26-5DDC098C3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A3F071-785C-4014-990D-53BC6921B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8DA3F071-785C-4014-990D-53BC6921B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F0BE40-1D3A-4FFD-9DBA-F54C66F7C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2AF0BE40-1D3A-4FFD-9DBA-F54C66F7C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DB7B0C-E4B6-4F79-B61F-004E4156B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">
                                            <p:graphicEl>
                                              <a:dgm id="{57DB7B0C-E4B6-4F79-B61F-004E4156B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D8A363-6569-4061-9BA8-8E9D1D035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">
                                            <p:graphicEl>
                                              <a:dgm id="{43D8A363-6569-4061-9BA8-8E9D1D035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549A97-B0A6-4F97-B527-C27DB2D99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>
                                            <p:graphicEl>
                                              <a:dgm id="{E3549A97-B0A6-4F97-B527-C27DB2D99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ABC81-C686-4FBF-8900-5084C5530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">
                                            <p:graphicEl>
                                              <a:dgm id="{4DFABC81-C686-4FBF-8900-5084C5530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7EF0CF-0525-4C4E-AA0F-84B39B2A4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>
                                            <p:graphicEl>
                                              <a:dgm id="{EC7EF0CF-0525-4C4E-AA0F-84B39B2A4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CF6F21-F4AA-4107-B33A-9F40DAB48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">
                                            <p:graphicEl>
                                              <a:dgm id="{89CF6F21-F4AA-4107-B33A-9F40DAB48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233F0B-DABE-4348-B78F-C861BB3CA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>
                                            <p:graphicEl>
                                              <a:dgm id="{12233F0B-DABE-4348-B78F-C861BB3CA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7" grpId="0" uiExpand="1">
        <p:bldSub>
          <a:bldDgm bld="one"/>
        </p:bldSub>
      </p:bldGraphic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6548358-F8F8-404F-A59E-CA41E3D40A0E}"/>
              </a:ext>
            </a:extLst>
          </p:cNvPr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TAPUA’IGA ESEESE E TELE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26609C2-E690-45A0-912B-4954045194C0}"/>
              </a:ext>
            </a:extLst>
          </p:cNvPr>
          <p:cNvSpPr/>
          <p:nvPr/>
        </p:nvSpPr>
        <p:spPr>
          <a:xfrm>
            <a:off x="0" y="67689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“Ia outou avatua ia Ieova le viiga o Lona suafa; ia outou avatu taulaga, ma outou o atu i Ona loto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ā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(Salamo 96:8)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69EABF-AC2A-45E9-AFF1-BECBF0A7A3FB}"/>
              </a:ext>
            </a:extLst>
          </p:cNvPr>
          <p:cNvSpPr txBox="1"/>
          <p:nvPr/>
        </p:nvSpPr>
        <p:spPr>
          <a:xfrm>
            <a:off x="160250" y="1123083"/>
            <a:ext cx="633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 tapua’iga e aofia ai ni va’aiga eseese.</a:t>
            </a:r>
          </a:p>
        </p:txBody>
      </p:sp>
      <p:pic>
        <p:nvPicPr>
          <p:cNvPr id="6" name="Imagen 5" descr="Un par de 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61CAF93F-4D05-D189-B05C-6B6633C5E5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360" y="1295400"/>
            <a:ext cx="3072384" cy="228600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Hombre sentado en una mesa&#10;&#10;Descripción generada automáticamente con confianza media">
            <a:extLst>
              <a:ext uri="{FF2B5EF4-FFF2-40B4-BE49-F238E27FC236}">
                <a16:creationId xmlns:a16="http://schemas.microsoft.com/office/drawing/2014/main" id="{88DB1C57-70AC-CF84-6E25-19498C460F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471" y="1295400"/>
            <a:ext cx="1764035" cy="314210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hombre, viejo, mayor, turbante&#10;&#10;Descripción generada automáticamente">
            <a:extLst>
              <a:ext uri="{FF2B5EF4-FFF2-40B4-BE49-F238E27FC236}">
                <a16:creationId xmlns:a16="http://schemas.microsoft.com/office/drawing/2014/main" id="{3C5114AA-FA43-AA58-46F6-5A3A99B5B6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320" y="3724274"/>
            <a:ext cx="2206751" cy="2943225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A84A76E-80F0-7484-D2CB-15C745E728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3"/>
          <a:stretch/>
        </p:blipFill>
        <p:spPr>
          <a:xfrm>
            <a:off x="9448800" y="3724274"/>
            <a:ext cx="707136" cy="71323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persona, tabla, hombre, agua&#10;&#10;Descripción generada automáticamente">
            <a:extLst>
              <a:ext uri="{FF2B5EF4-FFF2-40B4-BE49-F238E27FC236}">
                <a16:creationId xmlns:a16="http://schemas.microsoft.com/office/drawing/2014/main" id="{5002220D-28EA-9034-5ED7-881744F1BC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0" y="4583686"/>
            <a:ext cx="2568708" cy="2083813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9C6FBC-FAC5-B852-2809-47C656E834E4}"/>
              </a:ext>
            </a:extLst>
          </p:cNvPr>
          <p:cNvSpPr txBox="1"/>
          <p:nvPr/>
        </p:nvSpPr>
        <p:spPr>
          <a:xfrm>
            <a:off x="160250" y="5705856"/>
            <a:ext cx="68257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Pe tatou tapuai ea i le Atua ona o le a ia faamasinoina i tatou? Ioe! au</a:t>
            </a:r>
            <a:r>
              <a:rPr lang="en-US" b="1" dirty="0"/>
              <a:t>ā</a:t>
            </a:r>
            <a:r>
              <a:rPr lang="en" b="1" dirty="0"/>
              <a:t> e tonu Lana faamasinoga, ma ua olioli i ai le Foafoaga atoa (Salamo 96:11-13).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F8E6F18-01D3-E3F0-D645-DB8A36FF5B4F}"/>
              </a:ext>
            </a:extLst>
          </p:cNvPr>
          <p:cNvSpPr txBox="1"/>
          <p:nvPr/>
        </p:nvSpPr>
        <p:spPr>
          <a:xfrm>
            <a:off x="160250" y="4133088"/>
            <a:ext cx="65575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tapua’iga e aofia ai le folafola atu o le Atua o le Tupu ma le Faamasino o tagata uma (Salamo 96:10). O le mea tonu lava, o le feau e ao lava ona folafola atu i le lalolagi i lenei augatupulaga e aofia ai ma le tapuaiga “aua ua oo mai le ituaso o Lana faamasinoga” (Faaaliga 14:7).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F30A1E4-4E73-699E-AE91-3C8140F8FEE9}"/>
              </a:ext>
            </a:extLst>
          </p:cNvPr>
          <p:cNvSpPr txBox="1"/>
          <p:nvPr/>
        </p:nvSpPr>
        <p:spPr>
          <a:xfrm>
            <a:off x="160250" y="3084576"/>
            <a:ext cx="68135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Tatou te tapua’i i le Atua au</a:t>
            </a:r>
            <a:r>
              <a:rPr lang="en-US" b="1" dirty="0"/>
              <a:t>ā</a:t>
            </a:r>
            <a:r>
              <a:rPr lang="en" b="1" dirty="0"/>
              <a:t> e “mata’utia” o Ia (Salamo 96:4). Peita’i, e le o se lagona o le fefe, ae o le faaaloalo. O le mata’u na tupu mai i manatunatuga ona o le “matagofie o le paia” (Salamo 96:9).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A87C18A-48A5-7CAC-08EA-729201A41395}"/>
              </a:ext>
            </a:extLst>
          </p:cNvPr>
          <p:cNvSpPr txBox="1"/>
          <p:nvPr/>
        </p:nvSpPr>
        <p:spPr>
          <a:xfrm>
            <a:off x="160250" y="1536192"/>
            <a:ext cx="65697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Tatou te tapua’i i le Atua i viiga (Salamo 96:1-2). O la tatou tapua’iga foi ia te Ia o lo tatou faailoa atu lea i nisi e uiga ia te Ia (Salamo 96:3), pe e ala i le valaauliaina o’i latou ina ia auai i la tatou tapua’iga (Salamo 96:7). O la tatou tapuaiga foi pe a tatou faamamaluina Lona suafa ma aumaia ia te Ia taulaga (Salamo 96:8).</a:t>
            </a:r>
          </a:p>
        </p:txBody>
      </p:sp>
    </p:spTree>
    <p:extLst>
      <p:ext uri="{BB962C8B-B14F-4D97-AF65-F5344CB8AC3E}">
        <p14:creationId xmlns:p14="http://schemas.microsoft.com/office/powerpoint/2010/main" val="8588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9" grpId="0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72B19FF-B969-4F25-97B9-7D95D567A885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32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 TAPUA’IGA ATU I LE AGAGA MA LE FAAMAONI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7069B5-3846-4F77-8E32-F40D816A07F6}"/>
              </a:ext>
            </a:extLst>
          </p:cNvPr>
          <p:cNvSpPr/>
          <p:nvPr/>
        </p:nvSpPr>
        <p:spPr>
          <a:xfrm>
            <a:off x="0" y="637192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“Auā ua e lē finagalo i se taulaga; ana e finagalo i ai po ua ou avatu lava; ua e lē fiafia i se taulagamu” (Sal. 51:16)</a:t>
            </a:r>
            <a:endParaRPr lang="es-ES" sz="1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2383F4-2F94-4587-9D35-4D3934B14F13}"/>
              </a:ext>
            </a:extLst>
          </p:cNvPr>
          <p:cNvSpPr txBox="1"/>
          <p:nvPr/>
        </p:nvSpPr>
        <p:spPr>
          <a:xfrm>
            <a:off x="3100760" y="1152317"/>
            <a:ext cx="5506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 vaega faavae o le tapua’iga i le Malumalu o taulaga ia na faia i manu. Peitai, i Salamo na lei finagalo le Atua i ia taulaga (Salamo 40:6; 51:16). Aisea?</a:t>
            </a:r>
          </a:p>
        </p:txBody>
      </p:sp>
      <p:pic>
        <p:nvPicPr>
          <p:cNvPr id="6" name="Imagen 5" descr="Humo saliendo de la tierra&#10;&#10;Descripción generada automáticamente con confianza baja">
            <a:extLst>
              <a:ext uri="{FF2B5EF4-FFF2-40B4-BE49-F238E27FC236}">
                <a16:creationId xmlns:a16="http://schemas.microsoft.com/office/drawing/2014/main" id="{628AB6E8-E5BA-4AB2-0EC0-EBF3475AB3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86" y="1235235"/>
            <a:ext cx="2886074" cy="448115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Imagen 9" descr="Un hombre con los brazos abiertos&#10;&#10;Descripción generada automáticamente con confianza baja">
            <a:extLst>
              <a:ext uri="{FF2B5EF4-FFF2-40B4-BE49-F238E27FC236}">
                <a16:creationId xmlns:a16="http://schemas.microsoft.com/office/drawing/2014/main" id="{352D3AB3-3956-7FA2-E149-3F1DC716D6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29343" y="1235235"/>
            <a:ext cx="2824168" cy="549894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4DA254-A057-E709-B1B3-644EDACA11D0}"/>
              </a:ext>
            </a:extLst>
          </p:cNvPr>
          <p:cNvSpPr txBox="1"/>
          <p:nvPr/>
        </p:nvSpPr>
        <p:spPr>
          <a:xfrm>
            <a:off x="3100760" y="2462784"/>
            <a:ext cx="55189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 finagalo le Atua i ni taulaga pe a amioletonu 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ē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te ofoina atu ia taulaga i lona tu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oi; poo le le mafai foi ona vaaia i a’i latou le tulaga moni faale-agaga o loo latou tauaveina; poo ua faatinoina ua na o se sauniga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00B6D1C-EC0E-F1DB-A0A7-2FB6845171BE}"/>
              </a:ext>
            </a:extLst>
          </p:cNvPr>
          <p:cNvSpPr txBox="1"/>
          <p:nvPr/>
        </p:nvSpPr>
        <p:spPr>
          <a:xfrm>
            <a:off x="138490" y="5790445"/>
            <a:ext cx="89933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finagalo le Atua ina ia tatou tapua’i ia te Ia i le agaga ma le faamaoni (Ioane 4:23-24). O lenei, na te talia taulaga ua avatu ma le agaga nutimomoia (Salamo 51:17);  o le viiga (Salamo 50:14, 23; 69:30-31); ma le usiusita’i (Salamo 40:6-8).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7887151-DB80-DB9D-1B10-913C633078A3}"/>
              </a:ext>
            </a:extLst>
          </p:cNvPr>
          <p:cNvSpPr txBox="1"/>
          <p:nvPr/>
        </p:nvSpPr>
        <p:spPr>
          <a:xfrm>
            <a:off x="3100760" y="4133088"/>
            <a:ext cx="58359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 tatou manino: e le mana’omia e le Atua ni taulaga (Salamo 50:9-13). Peitai,  ua ia fetalai mai  ia tatou avatu nei taulaga ia te Ia, o se feagaiga osia ma Ia (Salamo 50:5). O a ia ituaiga taulaga o loo ua finagalo ai le Atua mai i a’i tatou i le aso nei?</a:t>
            </a:r>
          </a:p>
        </p:txBody>
      </p:sp>
    </p:spTree>
    <p:extLst>
      <p:ext uri="{BB962C8B-B14F-4D97-AF65-F5344CB8AC3E}">
        <p14:creationId xmlns:p14="http://schemas.microsoft.com/office/powerpoint/2010/main" val="28068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1B48FDF-173A-55AE-F707-9D14770207D6}"/>
              </a:ext>
            </a:extLst>
          </p:cNvPr>
          <p:cNvSpPr/>
          <p:nvPr/>
        </p:nvSpPr>
        <p:spPr>
          <a:xfrm>
            <a:off x="133350" y="123826"/>
            <a:ext cx="7505700" cy="6629400"/>
          </a:xfrm>
          <a:prstGeom prst="roundRect">
            <a:avLst>
              <a:gd name="adj" fmla="val 4644"/>
            </a:avLst>
          </a:prstGeom>
          <a:blipFill dpi="0" rotWithShape="1">
            <a:blip r:embed="rId2" cstate="hqprint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C80A5B7-12BA-4E44-4F68-B7ACB507404F}"/>
              </a:ext>
            </a:extLst>
          </p:cNvPr>
          <p:cNvSpPr/>
          <p:nvPr/>
        </p:nvSpPr>
        <p:spPr>
          <a:xfrm>
            <a:off x="7753350" y="123826"/>
            <a:ext cx="4305300" cy="6629400"/>
          </a:xfrm>
          <a:prstGeom prst="roundRect">
            <a:avLst>
              <a:gd name="adj" fmla="val 6856"/>
            </a:avLst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F25D06B-25C8-5151-7099-CA22E15DCED1}"/>
              </a:ext>
            </a:extLst>
          </p:cNvPr>
          <p:cNvSpPr/>
          <p:nvPr/>
        </p:nvSpPr>
        <p:spPr>
          <a:xfrm>
            <a:off x="508246" y="646176"/>
            <a:ext cx="675590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Constantia" panose="02030602050306030303" pitchFamily="18" charset="0"/>
              </a:rPr>
              <a:t>“Ou te mafaufau i le olioli o agelu a’o vaavaai mai i le lagi i luga i a’i tatou, pe afai tatou te vivii uma atu i le Atua ma tumau ia Keriso. Pe afai, e moni lava, e i ai le olioli atoatoa mo le Kerisiano, aisea la e le tatau ai ona tatou umiaina, ma faailoa atu ai i le lalolagi</a:t>
            </a:r>
            <a:r>
              <a:rPr lang="en-US" sz="2000" b="1" dirty="0">
                <a:latin typeface="Constantia" panose="02030602050306030303" pitchFamily="18" charset="0"/>
              </a:rPr>
              <a:t>? ...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Constantia" panose="02030602050306030303" pitchFamily="18" charset="0"/>
              </a:rPr>
              <a:t>Toe o sina taimi ititi lava, ona afio mai ai lea o Keriso i le mana ma le mamalu tele, […] ia amata ona lagiina pese o le viiga ma le faamanū i lalo nei... Ia faaaogaina ou laugutu e lagiina ai viiga i le Atua […]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Constantia" panose="02030602050306030303" pitchFamily="18" charset="0"/>
              </a:rPr>
              <a:t>Pe afai e te nofoia le nofoaga i le lagi faatasi ma Keriso, o le a le mafai ona taofia oe mai le vivii atu i le Atua. Ia amata loa ona a’oa’oina lou laulaufaiva e vivii atu ai ia te Ia ma ia a’oa’oina o outou loto ia faia fatuga o pesega i le Atua; ma pe a amata ona faamautu le faanenefu o lē o loo leaga ia te oe, ia lagiina loa viiga i le Atua</a:t>
            </a:r>
            <a:r>
              <a:rPr lang="en" sz="20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2C17FE-4D2A-BBE0-3797-9862E5770E90}"/>
              </a:ext>
            </a:extLst>
          </p:cNvPr>
          <p:cNvSpPr txBox="1"/>
          <p:nvPr/>
        </p:nvSpPr>
        <p:spPr>
          <a:xfrm>
            <a:off x="133350" y="6269801"/>
            <a:ext cx="7505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(In Heavenly Places, March 29)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88C1CB1-E933-7FC0-6BDB-C735263DE61D}"/>
              </a:ext>
            </a:extLst>
          </p:cNvPr>
          <p:cNvSpPr/>
          <p:nvPr/>
        </p:nvSpPr>
        <p:spPr>
          <a:xfrm>
            <a:off x="7908334" y="665144"/>
            <a:ext cx="39953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Constantia" panose="02030602050306030303" pitchFamily="18" charset="0"/>
              </a:rPr>
              <a:t>“O ia l</a:t>
            </a:r>
            <a:r>
              <a:rPr lang="en-US" b="1" dirty="0">
                <a:latin typeface="Constantia" panose="02030602050306030303" pitchFamily="18" charset="0"/>
              </a:rPr>
              <a:t>ē</a:t>
            </a:r>
            <a:r>
              <a:rPr lang="en" b="1" dirty="0">
                <a:latin typeface="Constantia" panose="02030602050306030303" pitchFamily="18" charset="0"/>
              </a:rPr>
              <a:t> e talitonu i le Alii e avea ma tasi i le Alii, ia faaalia atu ai le mamalu o le Atua, ona ua tuu e le Atua se pese fou i lona gutu, e oo lava i viiga i le Alii. </a:t>
            </a:r>
            <a:r>
              <a:rPr lang="en-US" b="1" dirty="0">
                <a:latin typeface="Constantia" panose="02030602050306030303" pitchFamily="18" charset="0"/>
              </a:rPr>
              <a:t>E</a:t>
            </a:r>
            <a:r>
              <a:rPr lang="en" b="1" dirty="0">
                <a:latin typeface="Constantia" panose="02030602050306030303" pitchFamily="18" charset="0"/>
              </a:rPr>
              <a:t> faanaunau o ia ia iloa atili le Alii i aso uma, ina ia mafai ona avea atili e pei o Ia. </a:t>
            </a:r>
            <a:r>
              <a:rPr lang="en-US" b="1" dirty="0">
                <a:latin typeface="Constantia" panose="02030602050306030303" pitchFamily="18" charset="0"/>
              </a:rPr>
              <a:t>N</a:t>
            </a:r>
            <a:r>
              <a:rPr lang="en" b="1" dirty="0">
                <a:latin typeface="Constantia" panose="02030602050306030303" pitchFamily="18" charset="0"/>
              </a:rPr>
              <a:t>a te iloatino mea faale-agaga ma fiafia i manatunatuga ia Keriso, ma e ala i le vaai atu ia te Ia e suia ai o ia, i le faatusa o Keriso, ma lona le iloatinoina lava e ia.”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75B72-4206-A0DF-F26F-DA4FC8160BCE}"/>
              </a:ext>
            </a:extLst>
          </p:cNvPr>
          <p:cNvSpPr txBox="1"/>
          <p:nvPr/>
        </p:nvSpPr>
        <p:spPr>
          <a:xfrm>
            <a:off x="7753350" y="6163805"/>
            <a:ext cx="430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That I May Know Him - Page 158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539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de resplandor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7506</TotalTime>
  <Words>1867</Words>
  <Application>Microsoft Office PowerPoint</Application>
  <PresentationFormat>Panorámica</PresentationFormat>
  <Paragraphs>74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Constantia</vt:lpstr>
      <vt:lpstr>Arial</vt:lpstr>
      <vt:lpstr>Calibri Light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Sergio</cp:lastModifiedBy>
  <cp:revision>113</cp:revision>
  <dcterms:created xsi:type="dcterms:W3CDTF">2024-03-08T18:40:23Z</dcterms:created>
  <dcterms:modified xsi:type="dcterms:W3CDTF">2024-03-22T06:13:25Z</dcterms:modified>
</cp:coreProperties>
</file>