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2" r:id="rId3"/>
    <p:sldId id="309" r:id="rId4"/>
    <p:sldId id="257" r:id="rId5"/>
    <p:sldId id="258" r:id="rId6"/>
    <p:sldId id="259" r:id="rId7"/>
    <p:sldId id="313" r:id="rId8"/>
    <p:sldId id="261" r:id="rId9"/>
    <p:sldId id="262" r:id="rId10"/>
    <p:sldId id="31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B8"/>
    <a:srgbClr val="C5F0FF"/>
    <a:srgbClr val="543389"/>
    <a:srgbClr val="5F3A9D"/>
    <a:srgbClr val="28C646"/>
    <a:srgbClr val="E0B2F4"/>
    <a:srgbClr val="002F8E"/>
    <a:srgbClr val="FFDDCE"/>
    <a:srgbClr val="963200"/>
    <a:srgbClr val="E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5AB8-4FE8-4EB5-9BCA-13FE923D84C4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329057-9AE9-4022-BA25-8606C272AF5D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92:10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8625B-41F9-46E4-91FB-B4EE8A2335A1}" type="parTrans" cxnId="{8144DB88-BB5A-4AC4-9C86-B2D805B258D2}">
      <dgm:prSet/>
      <dgm:spPr/>
      <dgm:t>
        <a:bodyPr/>
        <a:lstStyle/>
        <a:p>
          <a:endParaRPr lang="es-ES" sz="2000"/>
        </a:p>
      </dgm:t>
    </dgm:pt>
    <dgm:pt modelId="{753E18C3-BB09-454B-9271-CF73C3293A18}" type="sibTrans" cxnId="{8144DB88-BB5A-4AC4-9C86-B2D805B258D2}">
      <dgm:prSet/>
      <dgm:spPr/>
      <dgm:t>
        <a:bodyPr/>
        <a:lstStyle/>
        <a:p>
          <a:endParaRPr lang="es-ES" sz="2000"/>
        </a:p>
      </dgm:t>
    </dgm:pt>
    <dgm:pt modelId="{BB35305A-EDE9-410F-87D7-18B58237182A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92:15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2368-E22E-4F55-B63A-E53465E872FE}" type="parTrans" cxnId="{2550C6E3-2012-4E69-B616-8C2FB1298DAA}">
      <dgm:prSet/>
      <dgm:spPr/>
      <dgm:t>
        <a:bodyPr/>
        <a:lstStyle/>
        <a:p>
          <a:endParaRPr lang="es-ES" sz="2000"/>
        </a:p>
      </dgm:t>
    </dgm:pt>
    <dgm:pt modelId="{72C4B9AC-0AD4-48A0-B59F-F141F17D9BA0}" type="sibTrans" cxnId="{2550C6E3-2012-4E69-B616-8C2FB1298DAA}">
      <dgm:prSet/>
      <dgm:spPr/>
      <dgm:t>
        <a:bodyPr/>
        <a:lstStyle/>
        <a:p>
          <a:endParaRPr lang="es-ES" sz="2000"/>
        </a:p>
      </dgm:t>
    </dgm:pt>
    <dgm:pt modelId="{17EDF1CF-2070-4792-9850-494359F780B6}">
      <dgm:prSet custT="1"/>
      <dgm:spPr/>
      <dgm:t>
        <a:bodyPr/>
        <a:lstStyle/>
        <a:p>
          <a:r>
            <a:rPr lang="en" sz="1800" b="1" dirty="0"/>
            <a:t>Ua “faauuina i tatou.” O loo faaaoga iinei se upu faapitoa e faasino i le suauu ua palu faatasiina ma le taulaga (Levitiko 2:5). </a:t>
          </a:r>
          <a:r>
            <a:rPr lang="en-US" sz="1800" b="1" dirty="0"/>
            <a:t>O</a:t>
          </a:r>
          <a:r>
            <a:rPr lang="en" sz="1800" b="1" dirty="0"/>
            <a:t>i tatou lava o taulaga i le Atua (Roma 12:1).</a:t>
          </a:r>
          <a:endParaRPr lang="es-ES" sz="1800" dirty="0"/>
        </a:p>
      </dgm:t>
    </dgm:pt>
    <dgm:pt modelId="{00E2ACF3-D45E-4B18-AB62-6B54B884733D}" type="parTrans" cxnId="{18A14105-0EE6-4224-8757-B94997F0024E}">
      <dgm:prSet/>
      <dgm:spPr/>
      <dgm:t>
        <a:bodyPr/>
        <a:lstStyle/>
        <a:p>
          <a:endParaRPr lang="es-ES" sz="2000"/>
        </a:p>
      </dgm:t>
    </dgm:pt>
    <dgm:pt modelId="{632546BD-5F6D-4C77-8FC5-E7EF783E5043}" type="sibTrans" cxnId="{18A14105-0EE6-4224-8757-B94997F0024E}">
      <dgm:prSet/>
      <dgm:spPr/>
      <dgm:t>
        <a:bodyPr/>
        <a:lstStyle/>
        <a:p>
          <a:endParaRPr lang="es-ES" sz="2000"/>
        </a:p>
      </dgm:t>
    </dgm:pt>
    <dgm:pt modelId="{5FB1904A-F465-4028-A9C5-A759B34C47E7}">
      <dgm:prSet custT="1"/>
      <dgm:spPr/>
      <dgm:t>
        <a:bodyPr/>
        <a:lstStyle/>
        <a:p>
          <a:pPr marL="0" indent="0" algn="ctr">
            <a:buNone/>
          </a:pPr>
          <a:r>
            <a:rPr lang="en" sz="1800" b="1" dirty="0"/>
            <a:t>“Ia folafola atu: ‘O IEOVA e amiotonu; o Ia o lo’u Papa, ma e le’o ia te Ia se amioletonu.’ ” </a:t>
          </a:r>
          <a:br>
            <a:rPr lang="es-ES" sz="1800" b="1" dirty="0"/>
          </a:br>
          <a:r>
            <a:rPr lang="en" sz="1600" b="1" dirty="0"/>
            <a:t>(Salamo 92:15)</a:t>
          </a:r>
          <a:endParaRPr lang="es-ES" sz="2400" dirty="0"/>
        </a:p>
      </dgm:t>
    </dgm:pt>
    <dgm:pt modelId="{E950115A-2F57-461A-844E-CFEE8ED947C0}" type="sibTrans" cxnId="{7E7E4A7A-24B1-448A-A877-86F4DD24B681}">
      <dgm:prSet/>
      <dgm:spPr/>
      <dgm:t>
        <a:bodyPr/>
        <a:lstStyle/>
        <a:p>
          <a:endParaRPr lang="es-ES"/>
        </a:p>
      </dgm:t>
    </dgm:pt>
    <dgm:pt modelId="{CD9538F7-78D5-4D75-A0BA-19257CCCD488}" type="parTrans" cxnId="{7E7E4A7A-24B1-448A-A877-86F4DD24B681}">
      <dgm:prSet/>
      <dgm:spPr/>
      <dgm:t>
        <a:bodyPr/>
        <a:lstStyle/>
        <a:p>
          <a:endParaRPr lang="es-ES"/>
        </a:p>
      </dgm:t>
    </dgm:pt>
    <dgm:pt modelId="{3C687ED6-DA14-446F-8860-DF354B0A046B}">
      <dgm:prSet custT="1"/>
      <dgm:spPr/>
      <dgm:t>
        <a:bodyPr/>
        <a:lstStyle/>
        <a:p>
          <a:pPr marL="0" indent="0" algn="ctr">
            <a:buNone/>
          </a:pPr>
          <a:r>
            <a:rPr lang="en" sz="1800" b="1" dirty="0"/>
            <a:t>Tatou te faasoa atu lo tatou faamoemoe i nisi. </a:t>
          </a:r>
          <a:endParaRPr lang="es-ES" sz="1800" dirty="0"/>
        </a:p>
      </dgm:t>
    </dgm:pt>
    <dgm:pt modelId="{B87311EB-14BB-4716-B596-078CDD70BA4A}" type="sibTrans" cxnId="{48B37791-BC0A-44F2-B6D4-DF6E4EEF45AD}">
      <dgm:prSet/>
      <dgm:spPr/>
      <dgm:t>
        <a:bodyPr/>
        <a:lstStyle/>
        <a:p>
          <a:endParaRPr lang="es-ES" sz="2000"/>
        </a:p>
      </dgm:t>
    </dgm:pt>
    <dgm:pt modelId="{7DE3A95B-C876-4F00-A1DE-1E66184E91DC}" type="parTrans" cxnId="{48B37791-BC0A-44F2-B6D4-DF6E4EEF45AD}">
      <dgm:prSet/>
      <dgm:spPr/>
      <dgm:t>
        <a:bodyPr/>
        <a:lstStyle/>
        <a:p>
          <a:endParaRPr lang="es-ES" sz="2000"/>
        </a:p>
      </dgm:t>
    </dgm:pt>
    <dgm:pt modelId="{3DEF1EA9-D604-41CD-AB0E-CFE4622B442C}" type="pres">
      <dgm:prSet presAssocID="{24115AB8-4FE8-4EB5-9BCA-13FE923D84C4}" presName="Name0" presStyleCnt="0">
        <dgm:presLayoutVars>
          <dgm:dir/>
        </dgm:presLayoutVars>
      </dgm:prSet>
      <dgm:spPr/>
    </dgm:pt>
    <dgm:pt modelId="{0C3B485B-F45A-44C6-B25E-FA08324A5F5C}" type="pres">
      <dgm:prSet presAssocID="{A8329057-9AE9-4022-BA25-8606C272AF5D}" presName="composite" presStyleCnt="0"/>
      <dgm:spPr/>
    </dgm:pt>
    <dgm:pt modelId="{B7016AC9-A596-4F4F-A22D-86E0FFA71454}" type="pres">
      <dgm:prSet presAssocID="{A8329057-9AE9-4022-BA25-8606C272AF5D}" presName="Accent" presStyleLbl="alignAcc1" presStyleIdx="0" presStyleCnt="2"/>
      <dgm:spPr/>
    </dgm:pt>
    <dgm:pt modelId="{ECC18239-12E4-48F2-B2B5-D045282FB753}" type="pres">
      <dgm:prSet presAssocID="{A8329057-9AE9-4022-BA25-8606C272AF5D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A8D73-E9AB-4084-81E3-3D016385E6BE}" type="pres">
      <dgm:prSet presAssocID="{A8329057-9AE9-4022-BA25-8606C272AF5D}" presName="Child" presStyleLbl="revTx" presStyleIdx="0" presStyleCnt="2" custScaleY="93860">
        <dgm:presLayoutVars>
          <dgm:bulletEnabled val="1"/>
        </dgm:presLayoutVars>
      </dgm:prSet>
      <dgm:spPr/>
    </dgm:pt>
    <dgm:pt modelId="{84558AA3-C098-455A-B404-0EEC16954F1D}" type="pres">
      <dgm:prSet presAssocID="{A8329057-9AE9-4022-BA25-8606C272AF5D}" presName="Parent" presStyleLbl="alignNode1" presStyleIdx="0" presStyleCnt="2">
        <dgm:presLayoutVars>
          <dgm:bulletEnabled val="1"/>
        </dgm:presLayoutVars>
      </dgm:prSet>
      <dgm:spPr/>
    </dgm:pt>
    <dgm:pt modelId="{C511C773-634C-45A7-992C-4CE2DE2AD307}" type="pres">
      <dgm:prSet presAssocID="{753E18C3-BB09-454B-9271-CF73C3293A18}" presName="sibTrans" presStyleCnt="0"/>
      <dgm:spPr/>
    </dgm:pt>
    <dgm:pt modelId="{D107165B-18BD-42B8-AF3A-2B7DC2110CA9}" type="pres">
      <dgm:prSet presAssocID="{BB35305A-EDE9-410F-87D7-18B58237182A}" presName="composite" presStyleCnt="0"/>
      <dgm:spPr/>
    </dgm:pt>
    <dgm:pt modelId="{389BD8E6-28DF-491E-BFC3-C806AD482421}" type="pres">
      <dgm:prSet presAssocID="{BB35305A-EDE9-410F-87D7-18B58237182A}" presName="Accent" presStyleLbl="alignAcc1" presStyleIdx="1" presStyleCnt="2"/>
      <dgm:spPr/>
    </dgm:pt>
    <dgm:pt modelId="{FABAD5CE-A0BA-403E-A065-559426E7D7F8}" type="pres">
      <dgm:prSet presAssocID="{BB35305A-EDE9-410F-87D7-18B58237182A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8324E7-C2A0-49F7-AA83-B993CAC7C3BA}" type="pres">
      <dgm:prSet presAssocID="{BB35305A-EDE9-410F-87D7-18B58237182A}" presName="Child" presStyleLbl="revTx" presStyleIdx="1" presStyleCnt="2">
        <dgm:presLayoutVars>
          <dgm:bulletEnabled val="1"/>
        </dgm:presLayoutVars>
      </dgm:prSet>
      <dgm:spPr/>
    </dgm:pt>
    <dgm:pt modelId="{8AC2DEEC-C2DC-435C-9636-6D87B1B74708}" type="pres">
      <dgm:prSet presAssocID="{BB35305A-EDE9-410F-87D7-18B58237182A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18A14105-0EE6-4224-8757-B94997F0024E}" srcId="{A8329057-9AE9-4022-BA25-8606C272AF5D}" destId="{17EDF1CF-2070-4792-9850-494359F780B6}" srcOrd="0" destOrd="0" parTransId="{00E2ACF3-D45E-4B18-AB62-6B54B884733D}" sibTransId="{632546BD-5F6D-4C77-8FC5-E7EF783E5043}"/>
    <dgm:cxn modelId="{9C57BD1F-1949-4F27-980F-3D43CD614F6A}" type="presOf" srcId="{BB35305A-EDE9-410F-87D7-18B58237182A}" destId="{8AC2DEEC-C2DC-435C-9636-6D87B1B74708}" srcOrd="0" destOrd="0" presId="urn:microsoft.com/office/officeart/2008/layout/TitlePictureLineup"/>
    <dgm:cxn modelId="{4C0EDD74-E504-4F29-B36E-D46FFAAD928C}" type="presOf" srcId="{17EDF1CF-2070-4792-9850-494359F780B6}" destId="{480A8D73-E9AB-4084-81E3-3D016385E6BE}" srcOrd="0" destOrd="0" presId="urn:microsoft.com/office/officeart/2008/layout/TitlePictureLineup"/>
    <dgm:cxn modelId="{5B100C58-0056-46CF-8628-B54857C0EB00}" type="presOf" srcId="{5FB1904A-F465-4028-A9C5-A759B34C47E7}" destId="{D88324E7-C2A0-49F7-AA83-B993CAC7C3BA}" srcOrd="0" destOrd="1" presId="urn:microsoft.com/office/officeart/2008/layout/TitlePictureLineup"/>
    <dgm:cxn modelId="{7E7E4A7A-24B1-448A-A877-86F4DD24B681}" srcId="{BB35305A-EDE9-410F-87D7-18B58237182A}" destId="{5FB1904A-F465-4028-A9C5-A759B34C47E7}" srcOrd="1" destOrd="0" parTransId="{CD9538F7-78D5-4D75-A0BA-19257CCCD488}" sibTransId="{E950115A-2F57-461A-844E-CFEE8ED947C0}"/>
    <dgm:cxn modelId="{8144DB88-BB5A-4AC4-9C86-B2D805B258D2}" srcId="{24115AB8-4FE8-4EB5-9BCA-13FE923D84C4}" destId="{A8329057-9AE9-4022-BA25-8606C272AF5D}" srcOrd="0" destOrd="0" parTransId="{E568625B-41F9-46E4-91FB-B4EE8A2335A1}" sibTransId="{753E18C3-BB09-454B-9271-CF73C3293A18}"/>
    <dgm:cxn modelId="{48B37791-BC0A-44F2-B6D4-DF6E4EEF45AD}" srcId="{BB35305A-EDE9-410F-87D7-18B58237182A}" destId="{3C687ED6-DA14-446F-8860-DF354B0A046B}" srcOrd="0" destOrd="0" parTransId="{7DE3A95B-C876-4F00-A1DE-1E66184E91DC}" sibTransId="{B87311EB-14BB-4716-B596-078CDD70BA4A}"/>
    <dgm:cxn modelId="{2550C6E3-2012-4E69-B616-8C2FB1298DAA}" srcId="{24115AB8-4FE8-4EB5-9BCA-13FE923D84C4}" destId="{BB35305A-EDE9-410F-87D7-18B58237182A}" srcOrd="1" destOrd="0" parTransId="{020C2368-E22E-4F55-B63A-E53465E872FE}" sibTransId="{72C4B9AC-0AD4-48A0-B59F-F141F17D9BA0}"/>
    <dgm:cxn modelId="{51C155F3-A073-4EDD-85DC-5FFC1FF03E21}" type="presOf" srcId="{24115AB8-4FE8-4EB5-9BCA-13FE923D84C4}" destId="{3DEF1EA9-D604-41CD-AB0E-CFE4622B442C}" srcOrd="0" destOrd="0" presId="urn:microsoft.com/office/officeart/2008/layout/TitlePictureLineup"/>
    <dgm:cxn modelId="{8EC3F0F8-451A-4C95-A519-2B897185DB99}" type="presOf" srcId="{3C687ED6-DA14-446F-8860-DF354B0A046B}" destId="{D88324E7-C2A0-49F7-AA83-B993CAC7C3BA}" srcOrd="0" destOrd="0" presId="urn:microsoft.com/office/officeart/2008/layout/TitlePictureLineup"/>
    <dgm:cxn modelId="{A3FC1FFD-3DA7-4F2C-8B41-CFF3DC321BDA}" type="presOf" srcId="{A8329057-9AE9-4022-BA25-8606C272AF5D}" destId="{84558AA3-C098-455A-B404-0EEC16954F1D}" srcOrd="0" destOrd="0" presId="urn:microsoft.com/office/officeart/2008/layout/TitlePictureLineup"/>
    <dgm:cxn modelId="{3ECBFF66-8440-45F9-8898-342CED0DF192}" type="presParOf" srcId="{3DEF1EA9-D604-41CD-AB0E-CFE4622B442C}" destId="{0C3B485B-F45A-44C6-B25E-FA08324A5F5C}" srcOrd="0" destOrd="0" presId="urn:microsoft.com/office/officeart/2008/layout/TitlePictureLineup"/>
    <dgm:cxn modelId="{1255966E-CFFD-49E3-9D4E-8EF445ADBB50}" type="presParOf" srcId="{0C3B485B-F45A-44C6-B25E-FA08324A5F5C}" destId="{B7016AC9-A596-4F4F-A22D-86E0FFA71454}" srcOrd="0" destOrd="0" presId="urn:microsoft.com/office/officeart/2008/layout/TitlePictureLineup"/>
    <dgm:cxn modelId="{8045F51E-7570-4451-AB0E-C545B4261DB7}" type="presParOf" srcId="{0C3B485B-F45A-44C6-B25E-FA08324A5F5C}" destId="{ECC18239-12E4-48F2-B2B5-D045282FB753}" srcOrd="1" destOrd="0" presId="urn:microsoft.com/office/officeart/2008/layout/TitlePictureLineup"/>
    <dgm:cxn modelId="{D57F6926-8398-4F96-9981-42DA28FCC3E8}" type="presParOf" srcId="{0C3B485B-F45A-44C6-B25E-FA08324A5F5C}" destId="{480A8D73-E9AB-4084-81E3-3D016385E6BE}" srcOrd="2" destOrd="0" presId="urn:microsoft.com/office/officeart/2008/layout/TitlePictureLineup"/>
    <dgm:cxn modelId="{7390AE9B-00E6-4854-A20A-03EBAADD5F3C}" type="presParOf" srcId="{0C3B485B-F45A-44C6-B25E-FA08324A5F5C}" destId="{84558AA3-C098-455A-B404-0EEC16954F1D}" srcOrd="3" destOrd="0" presId="urn:microsoft.com/office/officeart/2008/layout/TitlePictureLineup"/>
    <dgm:cxn modelId="{82302377-A141-4207-9EB9-D5E800319ABF}" type="presParOf" srcId="{3DEF1EA9-D604-41CD-AB0E-CFE4622B442C}" destId="{C511C773-634C-45A7-992C-4CE2DE2AD307}" srcOrd="1" destOrd="0" presId="urn:microsoft.com/office/officeart/2008/layout/TitlePictureLineup"/>
    <dgm:cxn modelId="{3FB53E52-6A54-431C-AF07-7428A3E9014D}" type="presParOf" srcId="{3DEF1EA9-D604-41CD-AB0E-CFE4622B442C}" destId="{D107165B-18BD-42B8-AF3A-2B7DC2110CA9}" srcOrd="2" destOrd="0" presId="urn:microsoft.com/office/officeart/2008/layout/TitlePictureLineup"/>
    <dgm:cxn modelId="{B24E0D30-C560-4CD8-BD60-FEF59E5CC72C}" type="presParOf" srcId="{D107165B-18BD-42B8-AF3A-2B7DC2110CA9}" destId="{389BD8E6-28DF-491E-BFC3-C806AD482421}" srcOrd="0" destOrd="0" presId="urn:microsoft.com/office/officeart/2008/layout/TitlePictureLineup"/>
    <dgm:cxn modelId="{017BA0A3-0F88-43AF-B905-E98F6E4D1DA8}" type="presParOf" srcId="{D107165B-18BD-42B8-AF3A-2B7DC2110CA9}" destId="{FABAD5CE-A0BA-403E-A065-559426E7D7F8}" srcOrd="1" destOrd="0" presId="urn:microsoft.com/office/officeart/2008/layout/TitlePictureLineup"/>
    <dgm:cxn modelId="{8DB67289-560C-4116-B77A-7DE913D8F12D}" type="presParOf" srcId="{D107165B-18BD-42B8-AF3A-2B7DC2110CA9}" destId="{D88324E7-C2A0-49F7-AA83-B993CAC7C3BA}" srcOrd="2" destOrd="0" presId="urn:microsoft.com/office/officeart/2008/layout/TitlePictureLineup"/>
    <dgm:cxn modelId="{81442542-259D-48CD-9A96-E616CDEE093D}" type="presParOf" srcId="{D107165B-18BD-42B8-AF3A-2B7DC2110CA9}" destId="{8AC2DEEC-C2DC-435C-9636-6D87B1B7470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pouliuli o le oti (f. 3)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ln w="190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liua i le</a:t>
          </a: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ala ou te savali ai ma le mautinoa (f. 8)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/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/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 le lua o le tuugamau (f. 7)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avea </a:t>
          </a: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 laueleele o le amiotonu (f. 10)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>
        <a:xfrm>
          <a:off x="6823" y="0"/>
          <a:ext cx="2039418" cy="1014568"/>
        </a:xfrm>
        <a:prstGeom prst="roundRect">
          <a:avLst>
            <a:gd name="adj" fmla="val 10000"/>
          </a:avLst>
        </a:prstGeom>
      </dgm:spPr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>
        <a:xfrm>
          <a:off x="2862008" y="0"/>
          <a:ext cx="2039418" cy="1014568"/>
        </a:xfrm>
        <a:prstGeom prst="roundRect">
          <a:avLst>
            <a:gd name="adj" fmla="val 10000"/>
          </a:avLst>
        </a:prstGeom>
      </dgm:spPr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>
        <a:xfrm>
          <a:off x="5717194" y="0"/>
          <a:ext cx="2039418" cy="1014568"/>
        </a:xfrm>
        <a:prstGeom prst="roundRect">
          <a:avLst>
            <a:gd name="adj" fmla="val 10000"/>
          </a:avLst>
        </a:prstGeom>
      </dgm:spPr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6AC9-A596-4F4F-A22D-86E0FFA71454}">
      <dsp:nvSpPr>
        <dsp:cNvPr id="0" name=""/>
        <dsp:cNvSpPr/>
      </dsp:nvSpPr>
      <dsp:spPr>
        <a:xfrm>
          <a:off x="604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18239-12E4-48F2-B2B5-D045282FB753}">
      <dsp:nvSpPr>
        <dsp:cNvPr id="0" name=""/>
        <dsp:cNvSpPr/>
      </dsp:nvSpPr>
      <dsp:spPr>
        <a:xfrm>
          <a:off x="117355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A8D73-E9AB-4084-81E3-3D016385E6BE}">
      <dsp:nvSpPr>
        <dsp:cNvPr id="0" name=""/>
        <dsp:cNvSpPr/>
      </dsp:nvSpPr>
      <dsp:spPr>
        <a:xfrm>
          <a:off x="117355" y="3043134"/>
          <a:ext cx="2210566" cy="203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Ua “faauuina i tatou.” O loo faaaoga iinei se upu faapitoa e faasino i le suauu ua palu faatasiina ma le taulaga (Levitiko 2:5). </a:t>
          </a:r>
          <a:r>
            <a:rPr lang="en-US" sz="1800" b="1" kern="1200" dirty="0"/>
            <a:t>O</a:t>
          </a:r>
          <a:r>
            <a:rPr lang="en" sz="1800" b="1" kern="1200" dirty="0"/>
            <a:t>i tatou lava o taulaga i le Atua (Roma 12:1).</a:t>
          </a:r>
          <a:endParaRPr lang="es-ES" sz="1800" kern="1200" dirty="0"/>
        </a:p>
      </dsp:txBody>
      <dsp:txXfrm>
        <a:off x="117355" y="3043134"/>
        <a:ext cx="2210566" cy="2038236"/>
      </dsp:txXfrm>
    </dsp:sp>
    <dsp:sp modelId="{84558AA3-C098-455A-B404-0EEC16954F1D}">
      <dsp:nvSpPr>
        <dsp:cNvPr id="0" name=""/>
        <dsp:cNvSpPr/>
      </dsp:nvSpPr>
      <dsp:spPr>
        <a:xfrm>
          <a:off x="604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92:10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" y="477992"/>
        <a:ext cx="2335023" cy="467004"/>
      </dsp:txXfrm>
    </dsp:sp>
    <dsp:sp modelId="{389BD8E6-28DF-491E-BFC3-C806AD482421}">
      <dsp:nvSpPr>
        <dsp:cNvPr id="0" name=""/>
        <dsp:cNvSpPr/>
      </dsp:nvSpPr>
      <dsp:spPr>
        <a:xfrm>
          <a:off x="2537898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AD5CE-A0BA-403E-A065-559426E7D7F8}">
      <dsp:nvSpPr>
        <dsp:cNvPr id="0" name=""/>
        <dsp:cNvSpPr/>
      </dsp:nvSpPr>
      <dsp:spPr>
        <a:xfrm>
          <a:off x="2654649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24E7-C2A0-49F7-AA83-B993CAC7C3BA}">
      <dsp:nvSpPr>
        <dsp:cNvPr id="0" name=""/>
        <dsp:cNvSpPr/>
      </dsp:nvSpPr>
      <dsp:spPr>
        <a:xfrm>
          <a:off x="2654649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Tatou te faasoa atu lo tatou faamoemoe i nisi. </a:t>
          </a:r>
          <a:endParaRPr lang="es-ES" sz="1800" kern="1200" dirty="0"/>
        </a:p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“Ia folafola atu: ‘O IEOVA e amiotonu; o Ia o lo’u Papa, ma e le’o ia te Ia se amioletonu.’ ” </a:t>
          </a:r>
          <a:br>
            <a:rPr lang="es-ES" sz="1800" b="1" kern="1200" dirty="0"/>
          </a:br>
          <a:r>
            <a:rPr lang="en" sz="1600" b="1" kern="1200" dirty="0"/>
            <a:t>(Salamo 92:15)</a:t>
          </a:r>
          <a:endParaRPr lang="es-ES" sz="2400" kern="1200" dirty="0"/>
        </a:p>
      </dsp:txBody>
      <dsp:txXfrm>
        <a:off x="2654649" y="2976467"/>
        <a:ext cx="2210566" cy="2171571"/>
      </dsp:txXfrm>
    </dsp:sp>
    <dsp:sp modelId="{8AC2DEEC-C2DC-435C-9636-6D87B1B74708}">
      <dsp:nvSpPr>
        <dsp:cNvPr id="0" name=""/>
        <dsp:cNvSpPr/>
      </dsp:nvSpPr>
      <dsp:spPr>
        <a:xfrm>
          <a:off x="2537898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92:15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7898" y="477992"/>
        <a:ext cx="2335023" cy="46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2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pouliuli o le oti (f. 3)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6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liua i le</a:t>
          </a: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3">
              <a:lumMod val="20000"/>
              <a:lumOff val="8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ala ou te savali ai ma le mautinoa (f. 8)</a:t>
          </a:r>
        </a:p>
      </dsp:txBody>
      <dsp:txXfrm>
        <a:off x="5745117" y="29716"/>
        <a:ext cx="1977994" cy="955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6823" y="0"/>
          <a:ext cx="2039418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 le lua o le tuugamau (f. 7)</a:t>
          </a:r>
        </a:p>
      </dsp:txBody>
      <dsp:txXfrm>
        <a:off x="36539" y="29716"/>
        <a:ext cx="1979986" cy="955136"/>
      </dsp:txXfrm>
    </dsp:sp>
    <dsp:sp modelId="{152A0168-E456-41F6-9BC6-87A23B7D65CD}">
      <dsp:nvSpPr>
        <dsp:cNvPr id="0" name=""/>
        <dsp:cNvSpPr/>
      </dsp:nvSpPr>
      <dsp:spPr>
        <a:xfrm>
          <a:off x="2250183" y="254396"/>
          <a:ext cx="432356" cy="505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0183" y="355551"/>
        <a:ext cx="302649" cy="303465"/>
      </dsp:txXfrm>
    </dsp:sp>
    <dsp:sp modelId="{2AB4E602-081D-429E-832F-B5D4E7C5F1E7}">
      <dsp:nvSpPr>
        <dsp:cNvPr id="0" name=""/>
        <dsp:cNvSpPr/>
      </dsp:nvSpPr>
      <dsp:spPr>
        <a:xfrm>
          <a:off x="2862008" y="0"/>
          <a:ext cx="2039418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avea </a:t>
          </a:r>
        </a:p>
      </dsp:txBody>
      <dsp:txXfrm>
        <a:off x="2891724" y="29716"/>
        <a:ext cx="1979986" cy="955136"/>
      </dsp:txXfrm>
    </dsp:sp>
    <dsp:sp modelId="{3357F889-68B2-467D-AC02-7D68DE6036D0}">
      <dsp:nvSpPr>
        <dsp:cNvPr id="0" name=""/>
        <dsp:cNvSpPr/>
      </dsp:nvSpPr>
      <dsp:spPr>
        <a:xfrm>
          <a:off x="5105368" y="254396"/>
          <a:ext cx="432356" cy="505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368" y="355551"/>
        <a:ext cx="302649" cy="303465"/>
      </dsp:txXfrm>
    </dsp:sp>
    <dsp:sp modelId="{C44F5C69-98E0-4390-8CD2-B2149400AF4A}">
      <dsp:nvSpPr>
        <dsp:cNvPr id="0" name=""/>
        <dsp:cNvSpPr/>
      </dsp:nvSpPr>
      <dsp:spPr>
        <a:xfrm>
          <a:off x="5717194" y="0"/>
          <a:ext cx="2039418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 laueleele o le amiotonu (f. 10)</a:t>
          </a:r>
        </a:p>
      </dsp:txBody>
      <dsp:txXfrm>
        <a:off x="5746910" y="29716"/>
        <a:ext cx="1979986" cy="95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29F7-10F9-0E56-C8C7-DF4CD9F3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73616-832C-46B9-A45A-069ADBFF6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9FBD4-62BE-856A-5945-32EC81F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1458-5C4A-2512-8498-E0ACBBCF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4BDC-511E-1B12-514B-C742A17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0B15-E5E9-1424-24AB-7A644DA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E29B7-2CBF-4AA1-9D8B-92F4BB09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FE67-3253-8FDA-A6C9-0FBDDDE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93800-0811-C33E-EF8F-AAA6C11C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1FE9A-5103-DC99-1A81-947471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AC451-B0AA-5F41-A860-342825DB0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F564C-D22B-73F9-2F3D-DAFFCA4F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5B51-9612-B0D2-E478-9CCF86C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01506-B9E5-00E3-36EB-77A5215E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D2DEF-435E-2FF4-135D-95A26D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3163B-8792-6D40-1524-67230AC8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93948-9129-7C1A-200C-12AAC950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A8B9-AE66-0C57-8EEE-62D2641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BC8A8-B65A-9D8F-3808-B0C3E7F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9AFB7-98A2-7245-A73B-E0405ED6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3ADB-5016-80E7-1BAB-AF7867D6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4C52-55EB-2DBC-C616-A490789A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79EE3-C0DD-203C-BE9B-7520198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C97F4-E246-A920-91A7-DFD507D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C94CB-3611-3F04-AFC7-16DACAD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E4B6-028D-9397-77D1-4EA927A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7396-61B6-6DD5-72DC-864D40EC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9B40AB-8D7B-A1C4-23F1-208C10C5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4F331-28F6-9AF5-548E-B0CF72A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6C9B0-E5AB-82D1-30A8-CC1A667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A073-53F0-6AEC-FFB5-B0C3CB0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DE52-FBC1-AC75-A607-6FB2362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46BE9-3007-ED3E-1A25-02DCB8B6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773EA-E1F4-4BBE-6EFE-5B517576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40D66-D1AF-5ED3-103F-2C07B026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E278BB-F563-F4B2-CD5C-C2A1ACB5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58D39B-456E-F83F-8AAC-B1CA8A66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A2929C-DF1C-7080-26DA-CF7C81B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4C23CE-BBB0-839D-1301-EDD672C1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E4C6C-81B2-9B12-550B-24F8A23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6034A-E288-0271-D7F2-2F884A37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303838-131E-70C2-F610-4C748F07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68D3-E6CC-9EE9-B36A-81E6D46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FDA073-19E1-6D99-D7D9-5A33383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786D01-0673-8ECD-FF8B-588C3B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8D57-660A-7D65-67F7-DE9F5E0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47B-1A29-47F5-3EA7-521A39E4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6F66C-C45E-715C-E775-CE7C6E34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171D4-C157-1B0A-E65E-6ECEF57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B3CE1-9765-35DE-7E95-09A874F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5470-B290-8369-1E16-FD214D6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19C63-459A-D691-B22E-AE7C137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1A93-3212-7F66-F1BC-3EED2F5F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2C5E61-100E-18FF-1FB6-C406F47C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02E31-277C-A9F2-6F43-5A0175CF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BF478-30E7-56AF-5B30-8053FB4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3380F-B848-EB0C-8826-BFFD16E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A6DC2-0056-E284-E273-9177C986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D675-56D8-176D-EC99-C860D81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C5878-B097-B684-9059-48EDBF85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A051-B364-180A-D60D-364B5376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35A3-53AE-404A-8EF3-0D7C27C948BD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DD28A-4F03-D298-2E56-ECF5C54D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19302-1BDB-4944-1753-A765A84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20504-69B3-430B-A1D0-EF206125BD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24/03/2024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0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1.xml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47.jpeg"/><Relationship Id="rId2" Type="http://schemas.openxmlformats.org/officeDocument/2006/relationships/image" Target="../media/image43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5.jpe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azul, vivo, cuarto&#10;&#10;Descripción generada automáticamente">
            <a:extLst>
              <a:ext uri="{FF2B5EF4-FFF2-40B4-BE49-F238E27FC236}">
                <a16:creationId xmlns:a16="http://schemas.microsoft.com/office/drawing/2014/main" id="{2FF9B2C0-E7AE-91D7-7C56-3A88732024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6458822" y="888451"/>
            <a:ext cx="5161156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649872" y="3601043"/>
            <a:ext cx="3291840" cy="3200400"/>
          </a:xfrm>
          <a:prstGeom prst="rtTriangle">
            <a:avLst/>
          </a:prstGeom>
          <a:solidFill>
            <a:srgbClr val="0F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8353" y="888451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B990EA3-C153-CD08-122C-53A95A45D7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92" y="888449"/>
            <a:ext cx="5627411" cy="5607881"/>
          </a:xfrm>
          <a:prstGeom prst="rect">
            <a:avLst/>
          </a:prstGeom>
          <a:ln w="19050">
            <a:noFill/>
          </a:ln>
        </p:spPr>
      </p:pic>
      <p:sp>
        <p:nvSpPr>
          <p:cNvPr id="6" name="Right Triangle 10">
            <a:extLst>
              <a:ext uri="{FF2B5EF4-FFF2-40B4-BE49-F238E27FC236}">
                <a16:creationId xmlns:a16="http://schemas.microsoft.com/office/drawing/2014/main" id="{1529B1C2-6CF5-B32A-DC1E-B0DDA577D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894" y="5750903"/>
            <a:ext cx="1080554" cy="1050539"/>
          </a:xfrm>
          <a:prstGeom prst="rtTriangle">
            <a:avLst/>
          </a:prstGeom>
          <a:solidFill>
            <a:srgbClr val="DD8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6DEEB78-74A4-E85A-D337-15917D05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92" y="888448"/>
            <a:ext cx="5627411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E919EC-137C-08DC-86C1-CB3D03A652F8}"/>
              </a:ext>
            </a:extLst>
          </p:cNvPr>
          <p:cNvSpPr txBox="1"/>
          <p:nvPr/>
        </p:nvSpPr>
        <p:spPr>
          <a:xfrm>
            <a:off x="0" y="505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IA FAATALITALI I LE ALII</a:t>
            </a:r>
            <a:r>
              <a:rPr lang="en" sz="5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srgbClr val="9C95C1"/>
                  </a:outerShdw>
                </a:effectLst>
              </a:rPr>
              <a:t>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D0635D-7EC1-B2BA-5390-92600E4A1E76}"/>
              </a:ext>
            </a:extLst>
          </p:cNvPr>
          <p:cNvSpPr txBox="1"/>
          <p:nvPr/>
        </p:nvSpPr>
        <p:spPr>
          <a:xfrm>
            <a:off x="1298448" y="6507886"/>
            <a:ext cx="735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75D72"/>
                </a:solidFill>
              </a:rPr>
              <a:t>Lesona 13, Mati 30, 2024</a:t>
            </a:r>
          </a:p>
        </p:txBody>
      </p:sp>
    </p:spTree>
    <p:extLst>
      <p:ext uri="{BB962C8B-B14F-4D97-AF65-F5344CB8AC3E}">
        <p14:creationId xmlns:p14="http://schemas.microsoft.com/office/powerpoint/2010/main" val="1204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539ED3-5D04-92CA-1EA9-0811C891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219222" y="1080192"/>
            <a:ext cx="2446384" cy="5777808"/>
            <a:chOff x="329184" y="1"/>
            <a:chExt cx="524256" cy="5777808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49EA8AE0-A15D-0201-6DDC-99E7DF1D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F1E2721-82A0-DF4D-CE3B-CF82A6CA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id="{2F6A5A22-F818-5A29-6E71-851FA33C7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95CEF05-C1D8-0C25-4ED3-18B9E3AB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C7BF53-58E4-35B7-1070-7F86C4320E34}"/>
              </a:ext>
            </a:extLst>
          </p:cNvPr>
          <p:cNvSpPr txBox="1"/>
          <p:nvPr/>
        </p:nvSpPr>
        <p:spPr>
          <a:xfrm>
            <a:off x="8709757" y="1018180"/>
            <a:ext cx="3442595" cy="45550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2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Ina faatalitali atu ia </a:t>
            </a:r>
            <a:r>
              <a:rPr lang="en-US" sz="3200" b="1" noProof="0" dirty="0" err="1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ia</a:t>
            </a:r>
            <a:r>
              <a:rPr lang="en-US" sz="3200" b="1" noProof="0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 Ieova, ina lototele ia, e faamalosia foi e Ia lou loto; ina faatalitali lava ia iā Ieova</a:t>
            </a:r>
            <a:r>
              <a:rPr kumimoji="0" lang="en" sz="32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!”</a:t>
            </a:r>
            <a:endParaRPr kumimoji="0" lang="en" sz="36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400" b="1" dirty="0">
                <a:ln/>
                <a:solidFill>
                  <a:srgbClr val="FFFF66"/>
                </a:solidFill>
                <a:latin typeface="Comic Sans MS" panose="030F0702030302020204" pitchFamily="66" charset="0"/>
              </a:rPr>
              <a:t>Salamo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27:14)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24A2-4BDA-6555-02B7-E1D3E0B3349D}"/>
              </a:ext>
            </a:extLst>
          </p:cNvPr>
          <p:cNvSpPr txBox="1"/>
          <p:nvPr/>
        </p:nvSpPr>
        <p:spPr>
          <a:xfrm>
            <a:off x="7239894" y="3943950"/>
            <a:ext cx="4952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127043"/>
                </a:solidFill>
              </a:rPr>
              <a:t>Ia faatalitali i le Alii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A543E"/>
                </a:solidFill>
              </a:rPr>
              <a:t>I</a:t>
            </a:r>
            <a:r>
              <a:rPr lang="en" sz="2000" b="1" dirty="0">
                <a:solidFill>
                  <a:srgbClr val="7A543E"/>
                </a:solidFill>
              </a:rPr>
              <a:t>a faatalitali ma le lotomaulalo (Salamo 131).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814456"/>
                </a:solidFill>
              </a:rPr>
              <a:t>I</a:t>
            </a:r>
            <a:r>
              <a:rPr lang="en" sz="2000" b="1" dirty="0">
                <a:solidFill>
                  <a:srgbClr val="814456"/>
                </a:solidFill>
              </a:rPr>
              <a:t>a faatalitali i taimi o faigata (Salamo 126).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784574"/>
                </a:solidFill>
              </a:rPr>
              <a:t>Ia faatalitali mo le Togiola (Salamo 92).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" sz="2000" b="1" dirty="0">
                <a:solidFill>
                  <a:srgbClr val="484575"/>
                </a:solidFill>
              </a:rPr>
              <a:t>Ia faatalitali mo le taeao mamalu (Salamo 143).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16F6E9-7892-8A0C-1329-EDFDD3E0BE49}"/>
              </a:ext>
            </a:extLst>
          </p:cNvPr>
          <p:cNvSpPr txBox="1"/>
          <p:nvPr/>
        </p:nvSpPr>
        <p:spPr>
          <a:xfrm>
            <a:off x="57891" y="89708"/>
            <a:ext cx="822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faamoemoe o se mea lea e faamalosia ai pea lo tatou alualu i luma ina ua leai lava so tatou malosi o totoe.  </a:t>
            </a:r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753D7AF3-7CB8-AD3C-B0FE-43BEDE33B1D1}"/>
              </a:ext>
            </a:extLst>
          </p:cNvPr>
          <p:cNvSpPr/>
          <p:nvPr/>
        </p:nvSpPr>
        <p:spPr>
          <a:xfrm>
            <a:off x="8449056" y="127808"/>
            <a:ext cx="3585188" cy="3323987"/>
          </a:xfrm>
          <a:custGeom>
            <a:avLst/>
            <a:gdLst>
              <a:gd name="connsiteX0" fmla="*/ 0 w 4566622"/>
              <a:gd name="connsiteY0" fmla="*/ 0 h 3323987"/>
              <a:gd name="connsiteX1" fmla="*/ 2283311 w 4566622"/>
              <a:gd name="connsiteY1" fmla="*/ 0 h 3323987"/>
              <a:gd name="connsiteX2" fmla="*/ 4566622 w 4566622"/>
              <a:gd name="connsiteY2" fmla="*/ 1661994 h 3323987"/>
              <a:gd name="connsiteX3" fmla="*/ 2283311 w 4566622"/>
              <a:gd name="connsiteY3" fmla="*/ 3323988 h 3323987"/>
              <a:gd name="connsiteX4" fmla="*/ 0 w 4566622"/>
              <a:gd name="connsiteY4" fmla="*/ 3323987 h 3323987"/>
              <a:gd name="connsiteX5" fmla="*/ 0 w 4566622"/>
              <a:gd name="connsiteY5" fmla="*/ 0 h 3323987"/>
              <a:gd name="connsiteX0" fmla="*/ 0 w 4583081"/>
              <a:gd name="connsiteY0" fmla="*/ 0 h 3323988"/>
              <a:gd name="connsiteX1" fmla="*/ 2959586 w 4583081"/>
              <a:gd name="connsiteY1" fmla="*/ 19050 h 3323988"/>
              <a:gd name="connsiteX2" fmla="*/ 4566622 w 4583081"/>
              <a:gd name="connsiteY2" fmla="*/ 1661994 h 3323988"/>
              <a:gd name="connsiteX3" fmla="*/ 2283311 w 4583081"/>
              <a:gd name="connsiteY3" fmla="*/ 3323988 h 3323988"/>
              <a:gd name="connsiteX4" fmla="*/ 0 w 4583081"/>
              <a:gd name="connsiteY4" fmla="*/ 3323987 h 3323988"/>
              <a:gd name="connsiteX5" fmla="*/ 0 w 4583081"/>
              <a:gd name="connsiteY5" fmla="*/ 0 h 3323988"/>
              <a:gd name="connsiteX0" fmla="*/ 0 w 4566644"/>
              <a:gd name="connsiteY0" fmla="*/ 0 h 3323987"/>
              <a:gd name="connsiteX1" fmla="*/ 2959586 w 4566644"/>
              <a:gd name="connsiteY1" fmla="*/ 19050 h 3323987"/>
              <a:gd name="connsiteX2" fmla="*/ 4566622 w 4566644"/>
              <a:gd name="connsiteY2" fmla="*/ 1661994 h 3323987"/>
              <a:gd name="connsiteX3" fmla="*/ 2978636 w 4566644"/>
              <a:gd name="connsiteY3" fmla="*/ 3304938 h 3323987"/>
              <a:gd name="connsiteX4" fmla="*/ 0 w 4566644"/>
              <a:gd name="connsiteY4" fmla="*/ 3323987 h 3323987"/>
              <a:gd name="connsiteX5" fmla="*/ 0 w 4566644"/>
              <a:gd name="connsiteY5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644" h="3323987">
                <a:moveTo>
                  <a:pt x="0" y="0"/>
                </a:moveTo>
                <a:lnTo>
                  <a:pt x="2959586" y="19050"/>
                </a:lnTo>
                <a:cubicBezTo>
                  <a:pt x="4220624" y="19050"/>
                  <a:pt x="4563447" y="1114346"/>
                  <a:pt x="4566622" y="1661994"/>
                </a:cubicBezTo>
                <a:cubicBezTo>
                  <a:pt x="4569797" y="2209642"/>
                  <a:pt x="4239674" y="3304938"/>
                  <a:pt x="2978636" y="3304938"/>
                </a:cubicBezTo>
                <a:lnTo>
                  <a:pt x="0" y="332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BE9C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1053ACEB-289D-C953-A22B-E47E29FFDD4C}"/>
              </a:ext>
            </a:extLst>
          </p:cNvPr>
          <p:cNvSpPr/>
          <p:nvPr/>
        </p:nvSpPr>
        <p:spPr>
          <a:xfrm flipH="1">
            <a:off x="154873" y="3762375"/>
            <a:ext cx="6188777" cy="2962275"/>
          </a:xfrm>
          <a:custGeom>
            <a:avLst/>
            <a:gdLst>
              <a:gd name="connsiteX0" fmla="*/ 0 w 6185872"/>
              <a:gd name="connsiteY0" fmla="*/ 0 h 2952750"/>
              <a:gd name="connsiteX1" fmla="*/ 3092936 w 6185872"/>
              <a:gd name="connsiteY1" fmla="*/ 0 h 2952750"/>
              <a:gd name="connsiteX2" fmla="*/ 6185872 w 6185872"/>
              <a:gd name="connsiteY2" fmla="*/ 1476375 h 2952750"/>
              <a:gd name="connsiteX3" fmla="*/ 3092936 w 6185872"/>
              <a:gd name="connsiteY3" fmla="*/ 2952750 h 2952750"/>
              <a:gd name="connsiteX4" fmla="*/ 0 w 6185872"/>
              <a:gd name="connsiteY4" fmla="*/ 2952750 h 2952750"/>
              <a:gd name="connsiteX5" fmla="*/ 0 w 6185872"/>
              <a:gd name="connsiteY5" fmla="*/ 0 h 2952750"/>
              <a:gd name="connsiteX0" fmla="*/ 0 w 6268774"/>
              <a:gd name="connsiteY0" fmla="*/ 9525 h 2962275"/>
              <a:gd name="connsiteX1" fmla="*/ 4521686 w 6268774"/>
              <a:gd name="connsiteY1" fmla="*/ 0 h 2962275"/>
              <a:gd name="connsiteX2" fmla="*/ 6185872 w 6268774"/>
              <a:gd name="connsiteY2" fmla="*/ 1485900 h 2962275"/>
              <a:gd name="connsiteX3" fmla="*/ 3092936 w 6268774"/>
              <a:gd name="connsiteY3" fmla="*/ 2962275 h 2962275"/>
              <a:gd name="connsiteX4" fmla="*/ 0 w 6268774"/>
              <a:gd name="connsiteY4" fmla="*/ 2962275 h 2962275"/>
              <a:gd name="connsiteX5" fmla="*/ 0 w 6268774"/>
              <a:gd name="connsiteY5" fmla="*/ 9525 h 2962275"/>
              <a:gd name="connsiteX0" fmla="*/ 0 w 6188777"/>
              <a:gd name="connsiteY0" fmla="*/ 9525 h 2962275"/>
              <a:gd name="connsiteX1" fmla="*/ 4521686 w 6188777"/>
              <a:gd name="connsiteY1" fmla="*/ 0 h 2962275"/>
              <a:gd name="connsiteX2" fmla="*/ 6185872 w 6188777"/>
              <a:gd name="connsiteY2" fmla="*/ 1485900 h 2962275"/>
              <a:gd name="connsiteX3" fmla="*/ 4569311 w 6188777"/>
              <a:gd name="connsiteY3" fmla="*/ 2886075 h 2962275"/>
              <a:gd name="connsiteX4" fmla="*/ 0 w 6188777"/>
              <a:gd name="connsiteY4" fmla="*/ 2962275 h 2962275"/>
              <a:gd name="connsiteX5" fmla="*/ 0 w 6188777"/>
              <a:gd name="connsiteY5" fmla="*/ 952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777" h="2962275">
                <a:moveTo>
                  <a:pt x="0" y="9525"/>
                </a:moveTo>
                <a:lnTo>
                  <a:pt x="4521686" y="0"/>
                </a:lnTo>
                <a:cubicBezTo>
                  <a:pt x="6229867" y="0"/>
                  <a:pt x="6177935" y="1004888"/>
                  <a:pt x="6185872" y="1485900"/>
                </a:cubicBezTo>
                <a:cubicBezTo>
                  <a:pt x="6193809" y="1966912"/>
                  <a:pt x="6277492" y="2886075"/>
                  <a:pt x="4569311" y="2886075"/>
                </a:cubicBezTo>
                <a:lnTo>
                  <a:pt x="0" y="2962275"/>
                </a:lnTo>
                <a:lnTo>
                  <a:pt x="0" y="95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E3939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B02A94D-A49E-7304-BFD5-9188E5EB9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6174052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C81C1A4-EC9B-E939-BE8D-B1F039E2E8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640943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DF4FBBA-713F-5F2A-8572-EF0E0E8C0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107834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44D1359-8837-94D2-D37A-A48C8B294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574725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D132F8C-D656-413D-739E-D60B58128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041616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7D3FA-CC5C-D66A-02B6-B27439FD1E7A}"/>
              </a:ext>
            </a:extLst>
          </p:cNvPr>
          <p:cNvSpPr txBox="1"/>
          <p:nvPr/>
        </p:nvSpPr>
        <p:spPr>
          <a:xfrm>
            <a:off x="57891" y="2011680"/>
            <a:ext cx="8257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lenei, o loo faamalosi mai le fai-salamo ina ia tatou faatalitali. Faatalitali e ala i nei ona po o puapuaga o loo ua tatou ola ai, se’ia oo mai lea taeao mamalu, “e leai foi se toe oti, poo se faanoanoa, poo se aue. </a:t>
            </a:r>
            <a:r>
              <a:rPr lang="en-US" sz="2000" b="1" dirty="0"/>
              <a:t>E leai foi se toe puapuaga; auā ua mavae atu mea muamua.</a:t>
            </a:r>
            <a:r>
              <a:rPr lang="en" sz="2000" b="1" dirty="0"/>
              <a:t>” (Faaaliga 21:4).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BC429A-CDE5-9DB9-B565-1020B69549DA}"/>
              </a:ext>
            </a:extLst>
          </p:cNvPr>
          <p:cNvSpPr txBox="1"/>
          <p:nvPr/>
        </p:nvSpPr>
        <p:spPr>
          <a:xfrm>
            <a:off x="57890" y="719328"/>
            <a:ext cx="8293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lenei lalolagi ua goto ifo i le agasala ma le pagatia, ua leai se faamoemoe mo se olaga sili atu, sa’oloto mai ma’i, o tiga, ma le oti. </a:t>
            </a:r>
            <a:r>
              <a:rPr lang="en-US" sz="2000" b="1" dirty="0"/>
              <a:t>E</a:t>
            </a:r>
            <a:r>
              <a:rPr lang="en" sz="2000" b="1" dirty="0"/>
              <a:t> mafua lenei mea ona ua na’o le Atua lava e i ai le mana e mafai ona aveesea ai le agasala, ona o le pogai lea o nei mea leaga uma.</a:t>
            </a:r>
          </a:p>
        </p:txBody>
      </p:sp>
    </p:spTree>
    <p:extLst>
      <p:ext uri="{BB962C8B-B14F-4D97-AF65-F5344CB8AC3E}">
        <p14:creationId xmlns:p14="http://schemas.microsoft.com/office/powerpoint/2010/main" val="900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10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15FF7BA-BACC-77CD-A0DA-B24377565B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4479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B28BD-429D-9EA5-81A2-5BAB6B7EAB1B}"/>
              </a:ext>
            </a:extLst>
          </p:cNvPr>
          <p:cNvSpPr txBox="1"/>
          <p:nvPr/>
        </p:nvSpPr>
        <p:spPr>
          <a:xfrm>
            <a:off x="0" y="-3770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2000"/>
                    </a:srgbClr>
                  </a:outerShdw>
                </a:effectLst>
              </a:rPr>
              <a:t>IA FAATALITALI I LE ALII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DD41E0-4461-9B89-1CF6-1D252082CB85}"/>
              </a:ext>
            </a:extLst>
          </p:cNvPr>
          <p:cNvSpPr txBox="1"/>
          <p:nvPr/>
        </p:nvSpPr>
        <p:spPr>
          <a:xfrm>
            <a:off x="0" y="58521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lenei, le Alii e, se a ea se mea ou te faatalitali i ai? O lo ia te Oe lo’u lava faamoemoe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39:7)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C4EC6-5180-8BF4-8F1A-073F9102A391}"/>
              </a:ext>
            </a:extLst>
          </p:cNvPr>
          <p:cNvSpPr txBox="1"/>
          <p:nvPr/>
        </p:nvSpPr>
        <p:spPr>
          <a:xfrm>
            <a:off x="153104" y="1316736"/>
            <a:ext cx="6034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lo tatou olaga ua tumu i faatalitali laiti pe tetele foi.  </a:t>
            </a:r>
            <a:r>
              <a:rPr lang="en-US" sz="2000" b="1" dirty="0"/>
              <a:t>T</a:t>
            </a:r>
            <a:r>
              <a:rPr lang="en" sz="2000" b="1" dirty="0"/>
              <a:t>atou te faatalitali mo le fanau mai o se pepe, o se iuga o se suega, o le fof</a:t>
            </a:r>
            <a:r>
              <a:rPr lang="en-US" sz="2000" b="1" dirty="0"/>
              <a:t>ō</a:t>
            </a:r>
            <a:r>
              <a:rPr lang="en" sz="2000" b="1" dirty="0"/>
              <a:t> o se ma’i...</a:t>
            </a:r>
          </a:p>
        </p:txBody>
      </p:sp>
      <p:pic>
        <p:nvPicPr>
          <p:cNvPr id="4" name="Imagen 3" descr="Mujer sentada en un sillón&#10;&#10;Descripción generada automáticamente">
            <a:extLst>
              <a:ext uri="{FF2B5EF4-FFF2-40B4-BE49-F238E27FC236}">
                <a16:creationId xmlns:a16="http://schemas.microsoft.com/office/drawing/2014/main" id="{7B4040EF-CA77-1798-2FE7-94EDBF60E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739" y="1294180"/>
            <a:ext cx="1860706" cy="125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F87A60-B0A5-570D-7992-41AAAA7D2B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349" y="1294180"/>
            <a:ext cx="1720694" cy="1257300"/>
          </a:xfrm>
          <a:prstGeom prst="snip2DiagRect">
            <a:avLst>
              <a:gd name="adj1" fmla="val 15745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9DD15AC5-254D-544D-2005-6CF5A4E306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946" y="1294180"/>
            <a:ext cx="1885950" cy="1257932"/>
          </a:xfrm>
          <a:prstGeom prst="snip2DiagRect">
            <a:avLst>
              <a:gd name="adj1" fmla="val 157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4D4A8-04D9-6672-DE63-8041E0E35899}"/>
              </a:ext>
            </a:extLst>
          </p:cNvPr>
          <p:cNvSpPr txBox="1"/>
          <p:nvPr/>
        </p:nvSpPr>
        <p:spPr>
          <a:xfrm>
            <a:off x="6095999" y="2671356"/>
            <a:ext cx="6095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Peita’i, o le faatalitali atu i le Alii e sili atu nai lo lenei ituaiga faatalitali. </a:t>
            </a:r>
            <a:r>
              <a:rPr lang="en-US" sz="2000" b="1" dirty="0"/>
              <a:t>M</a:t>
            </a:r>
            <a:r>
              <a:rPr lang="en" sz="2000" b="1" dirty="0"/>
              <a:t>uamua lava i mea uma, o se faamoemoe lelei. </a:t>
            </a:r>
            <a:r>
              <a:rPr lang="en-US" sz="2000" b="1" dirty="0"/>
              <a:t>O</a:t>
            </a:r>
            <a:r>
              <a:rPr lang="en" sz="2000" b="1" dirty="0"/>
              <a:t> le iuga o se suega atonu e le faamanuiaina; pe atonu foi o le a le maua se fof</a:t>
            </a:r>
            <a:r>
              <a:rPr lang="en-US" sz="2000" b="1" dirty="0"/>
              <a:t>ō</a:t>
            </a:r>
            <a:r>
              <a:rPr lang="en" sz="2000" b="1" dirty="0"/>
              <a:t>. Peitai, o le faatalitali i le Atua e mautinoa lava o le a maua ai se olaga fiafia, ua sa’oloto mai le agasala</a:t>
            </a:r>
          </a:p>
        </p:txBody>
      </p:sp>
      <p:pic>
        <p:nvPicPr>
          <p:cNvPr id="14" name="Imagen 13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id="{C64ACBEF-2A30-526E-8F4B-3AC06CC638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5" y="2438400"/>
            <a:ext cx="2769384" cy="20802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889B9C-2CF2-02A4-C956-CD2A04A303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23" y="2474976"/>
            <a:ext cx="2648719" cy="20436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464B5E7-F3D8-A9FF-C9B8-8A188DE33E41}"/>
              </a:ext>
            </a:extLst>
          </p:cNvPr>
          <p:cNvSpPr txBox="1"/>
          <p:nvPr/>
        </p:nvSpPr>
        <p:spPr>
          <a:xfrm>
            <a:off x="137830" y="4750512"/>
            <a:ext cx="701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Peita’i o lenei faatalitali e aafia ai le tut</a:t>
            </a:r>
            <a:r>
              <a:rPr lang="en-US" sz="2000" b="1" dirty="0"/>
              <a:t>ū</a:t>
            </a:r>
            <a:r>
              <a:rPr lang="en" sz="2000" b="1" dirty="0"/>
              <a:t>mau. E umi le faatali, ae le tatau lava ona tatou gaua’i atu i le faavaivai (Sapakuka 2:3).</a:t>
            </a:r>
          </a:p>
        </p:txBody>
      </p:sp>
      <p:pic>
        <p:nvPicPr>
          <p:cNvPr id="22" name="Imagen 21" descr="Un grupo de personas junto a un niño con un perro&#10;&#10;Descripción generada automáticamente con confianza baja">
            <a:extLst>
              <a:ext uri="{FF2B5EF4-FFF2-40B4-BE49-F238E27FC236}">
                <a16:creationId xmlns:a16="http://schemas.microsoft.com/office/drawing/2014/main" id="{E8143678-996B-323A-8A32-F2C59A7BE3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80" y="4869796"/>
            <a:ext cx="2102416" cy="17916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20F4B5-14C8-B749-989D-28579F99B1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4869795"/>
            <a:ext cx="2292095" cy="1794163"/>
          </a:xfrm>
          <a:prstGeom prst="rect">
            <a:avLst/>
          </a:prstGeom>
          <a:ln w="88900" cap="sq" cmpd="thickThin">
            <a:solidFill>
              <a:srgbClr val="8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700A5-43D7-D425-3C1C-42AD3242D67C}"/>
              </a:ext>
            </a:extLst>
          </p:cNvPr>
          <p:cNvSpPr txBox="1"/>
          <p:nvPr/>
        </p:nvSpPr>
        <p:spPr>
          <a:xfrm>
            <a:off x="137830" y="5458398"/>
            <a:ext cx="71407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atou te le faatalitali na’o i tatou. O loo faatalitali mai ma le naunauta’i le Foafoaga uma mo lo tatou laveaiiga (Roma 8:18-25). </a:t>
            </a:r>
            <a:r>
              <a:rPr lang="en-US" sz="2000" b="1" dirty="0"/>
              <a:t>E</a:t>
            </a:r>
            <a:r>
              <a:rPr lang="en" sz="2000" b="1" dirty="0"/>
              <a:t> le o se faatalitali e mate, ae o se faatali ola. E tatau ona tatou faananau i ai, ma finau ia faatumauina (Salamo 63:1; 27:14).</a:t>
            </a:r>
          </a:p>
        </p:txBody>
      </p:sp>
    </p:spTree>
    <p:extLst>
      <p:ext uri="{BB962C8B-B14F-4D97-AF65-F5344CB8AC3E}">
        <p14:creationId xmlns:p14="http://schemas.microsoft.com/office/powerpoint/2010/main" val="2115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7D1B4C-ACD2-92D3-C23F-6212B4203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80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4BBB85-4F59-09B4-0250-4E72404C2C1C}"/>
              </a:ext>
            </a:extLst>
          </p:cNvPr>
          <p:cNvSpPr txBox="1"/>
          <p:nvPr/>
        </p:nvSpPr>
        <p:spPr>
          <a:xfrm>
            <a:off x="152399" y="3530202"/>
            <a:ext cx="5455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ia lagonaina le faapei o se “tama ua te’a ma le susu” i luma o le Alii. O le te’a faafuasei ma le susu e tupu i le tamaititi i le va o le lua ma le fitu tausaga le matua. Ua iloa e le tamaititi lona vaivaiga ma lona faavalea, o loo saili atu pea i lima agaalofa o lona tina e maua ai le mafanafana ma lo latou puipuiga.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6961D-B80B-3BC9-1AE1-8A603AE55962}"/>
              </a:ext>
            </a:extLst>
          </p:cNvPr>
          <p:cNvSpPr txBox="1"/>
          <p:nvPr/>
        </p:nvSpPr>
        <p:spPr>
          <a:xfrm>
            <a:off x="1" y="146304"/>
            <a:ext cx="334060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FAATALI MA LE LOTOMAULALO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D08E7-4978-69DC-A884-E140BC1C4FC9}"/>
              </a:ext>
            </a:extLst>
          </p:cNvPr>
          <p:cNvSpPr txBox="1"/>
          <p:nvPr/>
        </p:nvSpPr>
        <p:spPr>
          <a:xfrm>
            <a:off x="3607724" y="30777"/>
            <a:ext cx="8584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Ieova e, ua ou le loto faamaualuga, ua le faasiasia ou mata, ou te le masani ma mea faasilisili ma mea ua sili ona faigata ia te au. E moni, na ou fifilemu ma ou faalologo faapei o le tama ua te’a ma le susu o lona tina, ua tusa au ma le tama ua te’a ma le susu. Ia faamoemoe Isaraelu ia Ieova, e amata mai nei lava, ae oo i le faavavau.</a:t>
            </a:r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131)</a:t>
            </a:r>
            <a:endParaRPr lang="es-ES" b="1" dirty="0">
              <a:solidFill>
                <a:schemeClr val="bg1"/>
              </a:solidFill>
              <a:effectLst>
                <a:glow rad="88900">
                  <a:srgbClr val="00115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3F3D6-19D7-6C8A-CDD1-EBA13A457668}"/>
              </a:ext>
            </a:extLst>
          </p:cNvPr>
          <p:cNvSpPr txBox="1"/>
          <p:nvPr/>
        </p:nvSpPr>
        <p:spPr>
          <a:xfrm>
            <a:off x="4242816" y="1593830"/>
            <a:ext cx="7949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Tavita, o le tusitala o le Salamo 131, na faauuina o se tupu i le lumanai ao avea o ia ma se leoleo mamoe lotomaulalo. </a:t>
            </a:r>
            <a:r>
              <a:rPr lang="en-US" b="1" dirty="0"/>
              <a:t>N</a:t>
            </a:r>
            <a:r>
              <a:rPr lang="en" b="1" dirty="0"/>
              <a:t>a ia faatoilaloina se toa tino ese, manumalo i le afe o taua, ma iu ai ina viia o ia o se tupu ia Isaraelu.</a:t>
            </a:r>
          </a:p>
        </p:txBody>
      </p:sp>
      <p:pic>
        <p:nvPicPr>
          <p:cNvPr id="4" name="Imagen 3" descr="Una caricatura de un hombre con un perro&#10;&#10;Descripción generada automáticamente con confianza baja">
            <a:extLst>
              <a:ext uri="{FF2B5EF4-FFF2-40B4-BE49-F238E27FC236}">
                <a16:creationId xmlns:a16="http://schemas.microsoft.com/office/drawing/2014/main" id="{7ABFEF8B-9560-22E2-88D8-0F9EED60D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702415"/>
            <a:ext cx="1269063" cy="16926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montaña, perro, parado&#10;&#10;Descripción generada automáticamente">
            <a:extLst>
              <a:ext uri="{FF2B5EF4-FFF2-40B4-BE49-F238E27FC236}">
                <a16:creationId xmlns:a16="http://schemas.microsoft.com/office/drawing/2014/main" id="{921A37D4-DD31-BF1B-6593-712341A84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" b="27"/>
          <a:stretch/>
        </p:blipFill>
        <p:spPr>
          <a:xfrm>
            <a:off x="1504147" y="1702415"/>
            <a:ext cx="1139181" cy="1692613"/>
          </a:xfrm>
          <a:prstGeom prst="round2DiagRect">
            <a:avLst>
              <a:gd name="adj1" fmla="val 16667"/>
              <a:gd name="adj2" fmla="val 1672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ombre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A2B66E5A-ABB8-E622-C2FA-E1A7B4CF10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2" r="18642"/>
          <a:stretch/>
        </p:blipFill>
        <p:spPr>
          <a:xfrm>
            <a:off x="2726013" y="1693208"/>
            <a:ext cx="1419267" cy="1701820"/>
          </a:xfrm>
          <a:prstGeom prst="round2DiagRect">
            <a:avLst>
              <a:gd name="adj1" fmla="val 0"/>
              <a:gd name="adj2" fmla="val 1231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roca, naturaleza, montaña, piedra&#10;&#10;Descripción generada automáticamente">
            <a:extLst>
              <a:ext uri="{FF2B5EF4-FFF2-40B4-BE49-F238E27FC236}">
                <a16:creationId xmlns:a16="http://schemas.microsoft.com/office/drawing/2014/main" id="{FAB4E043-AF6D-BBB6-7289-4CD0F1E4B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2432" y="3701531"/>
            <a:ext cx="1743456" cy="29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9FE89-9482-5BE2-AE40-1BF1283CC2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192" y="3701531"/>
            <a:ext cx="1914144" cy="290438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07B02BA0-B19E-175A-717F-E566A130DA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4831" y="3701531"/>
            <a:ext cx="2334769" cy="2904381"/>
          </a:xfrm>
          <a:prstGeom prst="rect">
            <a:avLst/>
          </a:prstGeom>
          <a:ln w="38100" cap="sq">
            <a:solidFill>
              <a:srgbClr val="8A3C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FCD13-9A9A-2D01-01CE-5BA7BE429814}"/>
              </a:ext>
            </a:extLst>
          </p:cNvPr>
          <p:cNvSpPr txBox="1"/>
          <p:nvPr/>
        </p:nvSpPr>
        <p:spPr>
          <a:xfrm>
            <a:off x="4255008" y="2544118"/>
            <a:ext cx="7936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ina faasolosolo malie lona tula’i mai, ae sa faatumauina pea le loto maulalo o Tavita. </a:t>
            </a:r>
            <a:r>
              <a:rPr lang="en-US" b="1" dirty="0"/>
              <a:t>N</a:t>
            </a:r>
            <a:r>
              <a:rPr lang="en" b="1" dirty="0"/>
              <a:t>a te le’i taumafai e avea mo ia lava le mamalu e le’i tuuina atu e le Atua ia te ia, tusa lava pe o se tulaga e foliga lelei mai (1Samuelu 24:6).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D951BC-260E-687B-E33C-8EA701256CC0}"/>
              </a:ext>
            </a:extLst>
          </p:cNvPr>
          <p:cNvSpPr txBox="1"/>
          <p:nvPr/>
        </p:nvSpPr>
        <p:spPr>
          <a:xfrm>
            <a:off x="152399" y="5254752"/>
            <a:ext cx="5455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faapena foi, ona valaaulia o’i tatou ia faapei o lea tamaititi, o loo faatalitali ma le mautinoaga ma le lotomaulalo i aao o lo tatou Tama e faavavau (Mataio 18:3; Teuteuronome 33:27; Salamo 131:3).</a:t>
            </a:r>
          </a:p>
        </p:txBody>
      </p:sp>
    </p:spTree>
    <p:extLst>
      <p:ext uri="{BB962C8B-B14F-4D97-AF65-F5344CB8AC3E}">
        <p14:creationId xmlns:p14="http://schemas.microsoft.com/office/powerpoint/2010/main" val="2593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803E0B3-45C7-C8ED-FAFF-354408875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9" cy="108333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E24CD-FC5C-DC67-2484-E6A56CC1A017}"/>
              </a:ext>
            </a:extLst>
          </p:cNvPr>
          <p:cNvSpPr txBox="1"/>
          <p:nvPr/>
        </p:nvSpPr>
        <p:spPr>
          <a:xfrm>
            <a:off x="1" y="-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E69900"/>
                  </a:outerShdw>
                </a:effectLst>
              </a:rPr>
              <a:t>FAATALITALI I TAIMI O FAIGATA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B9CE3-C707-5ACD-1065-BA060B1AC8D5}"/>
              </a:ext>
            </a:extLst>
          </p:cNvPr>
          <p:cNvSpPr txBox="1"/>
          <p:nvPr/>
        </p:nvSpPr>
        <p:spPr>
          <a:xfrm>
            <a:off x="158496" y="548640"/>
            <a:ext cx="1185062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Na faafoisia mai e Ieova o Siona nai le tafeaga, ona tusa ai lea oi tatou ma tagata ua fai a latou miti</a:t>
            </a:r>
            <a:r>
              <a:rPr lang="en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(Salamo 126:1)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5F5D72-E70D-BA26-84E0-C20F79BE100A}"/>
              </a:ext>
            </a:extLst>
          </p:cNvPr>
          <p:cNvSpPr txBox="1"/>
          <p:nvPr/>
        </p:nvSpPr>
        <p:spPr>
          <a:xfrm>
            <a:off x="148780" y="1110108"/>
            <a:ext cx="7617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siosiomaga na tusia ai le Salamo 126 e le o se tulaga e faagaeetia ai: na ave faatagataotauaina Isaraelu i Papelonia, a’o Ierusalema ma le Malumalu sa faaumatia.</a:t>
            </a:r>
            <a:endParaRPr lang="en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81489-7880-516A-F0A5-3C48369F35DE}"/>
              </a:ext>
            </a:extLst>
          </p:cNvPr>
          <p:cNvSpPr txBox="1"/>
          <p:nvPr/>
        </p:nvSpPr>
        <p:spPr>
          <a:xfrm>
            <a:off x="148780" y="2743200"/>
            <a:ext cx="7617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fiafia ea pe a saisaitia? </a:t>
            </a:r>
            <a:r>
              <a:rPr lang="en-US" sz="2000" b="1" dirty="0"/>
              <a:t>E</a:t>
            </a:r>
            <a:r>
              <a:rPr lang="en" sz="2000" b="1" dirty="0"/>
              <a:t> olioli ea i tiga? </a:t>
            </a:r>
            <a:r>
              <a:rPr lang="en-US" sz="2000" b="1" dirty="0"/>
              <a:t>E</a:t>
            </a:r>
            <a:r>
              <a:rPr lang="en" sz="2000" b="1" dirty="0"/>
              <a:t> mafai ea ona tatou olioli i se lalolagi o loo saisaitia e le agasala i ona aso nei?  </a:t>
            </a:r>
          </a:p>
        </p:txBody>
      </p:sp>
      <p:pic>
        <p:nvPicPr>
          <p:cNvPr id="10" name="Imagen 9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A2E79B5-E161-EE5B-A1AD-A3CEC5A9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7876032" y="1229033"/>
            <a:ext cx="4167191" cy="2331032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EB193A4-E96A-665C-AD57-0F987AE7F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1" y="3565483"/>
            <a:ext cx="2247223" cy="31517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F967AB76-999F-2A09-3876-1FB32D255E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2590800" y="3565483"/>
            <a:ext cx="2600325" cy="31517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2F8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4ADDC6-68A8-2764-C659-971095F6E83D}"/>
              </a:ext>
            </a:extLst>
          </p:cNvPr>
          <p:cNvSpPr txBox="1"/>
          <p:nvPr/>
        </p:nvSpPr>
        <p:spPr>
          <a:xfrm>
            <a:off x="5270460" y="3718561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Ioe, e fiafia. </a:t>
            </a:r>
            <a:r>
              <a:rPr lang="en-US" sz="2000" b="1" dirty="0"/>
              <a:t>F</a:t>
            </a:r>
            <a:r>
              <a:rPr lang="en" sz="2000" b="1" dirty="0"/>
              <a:t>iafia ona tatou te le’o vaai i mafatiaga i le taimi nei. </a:t>
            </a:r>
            <a:r>
              <a:rPr lang="en-US" sz="2000" b="1" dirty="0"/>
              <a:t>Ia</a:t>
            </a:r>
            <a:r>
              <a:rPr lang="en" sz="2000" b="1" dirty="0"/>
              <a:t> liliu atu la tatou vaai i tua ma matauina mea tetele na faia e le Atua. </a:t>
            </a:r>
          </a:p>
        </p:txBody>
      </p: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id="{90A7DB88-3A8B-2588-90AF-2674AE2894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810" y="3803904"/>
            <a:ext cx="2067409" cy="292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B2F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4D8748-6A41-C920-846F-710C1B37EE74}"/>
              </a:ext>
            </a:extLst>
          </p:cNvPr>
          <p:cNvSpPr txBox="1"/>
          <p:nvPr/>
        </p:nvSpPr>
        <p:spPr>
          <a:xfrm>
            <a:off x="148776" y="2036064"/>
            <a:ext cx="7641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Peita’i, na pese le fai-salamo: “Ua faia e Ieova mea tetele mo i tatou; ua tatou fiafia ai” (Salamo 126:3).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E392AE-822B-205A-4773-B12F771B1B30}"/>
              </a:ext>
            </a:extLst>
          </p:cNvPr>
          <p:cNvSpPr txBox="1"/>
          <p:nvPr/>
        </p:nvSpPr>
        <p:spPr>
          <a:xfrm>
            <a:off x="5270460" y="5047488"/>
            <a:ext cx="46260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na, o le a tatou vaai atu i le lumanai ma le olioli. Pe a afio mai Iesu, o le a liua loimata maligi i le fiafia (Salamo 126:6). “E tusa i tatou ma tagata ua fai a latou miti” (Salamo 126:1).</a:t>
            </a:r>
          </a:p>
        </p:txBody>
      </p:sp>
    </p:spTree>
    <p:extLst>
      <p:ext uri="{BB962C8B-B14F-4D97-AF65-F5344CB8AC3E}">
        <p14:creationId xmlns:p14="http://schemas.microsoft.com/office/powerpoint/2010/main" val="2195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alma de una planta&#10;&#10;Descripción generada automáticamente">
            <a:extLst>
              <a:ext uri="{FF2B5EF4-FFF2-40B4-BE49-F238E27FC236}">
                <a16:creationId xmlns:a16="http://schemas.microsoft.com/office/drawing/2014/main" id="{08372B75-B3DC-484B-DAAE-DD7BF7BC5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63" y="0"/>
            <a:ext cx="1829083" cy="37264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B0F72A-C0F8-B52D-7024-AEAA69A47304}"/>
              </a:ext>
            </a:extLst>
          </p:cNvPr>
          <p:cNvSpPr txBox="1"/>
          <p:nvPr/>
        </p:nvSpPr>
        <p:spPr>
          <a:xfrm>
            <a:off x="83193" y="5010449"/>
            <a:ext cx="6789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eita’i, oi tatou o e taliaina le Faaola o le a toe foafoaina. </a:t>
            </a:r>
            <a:r>
              <a:rPr lang="en-US" b="1" dirty="0"/>
              <a:t>E</a:t>
            </a:r>
            <a:r>
              <a:rPr lang="en" b="1" dirty="0"/>
              <a:t> faapei o pama, o le a tatou tupu lauolaola pea, o le a tatou fua mai, o le a malolosi pea i tatou (Salamo 92:12-14).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E01F6E-CB66-C752-6D2C-14E372354008}"/>
              </a:ext>
            </a:extLst>
          </p:cNvPr>
          <p:cNvSpPr txBox="1"/>
          <p:nvPr/>
        </p:nvSpPr>
        <p:spPr>
          <a:xfrm>
            <a:off x="1923941" y="-98133"/>
            <a:ext cx="1018940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chemeClr val="accent6"/>
              </a:contourClr>
            </a:sp3d>
          </a:bodyPr>
          <a:lstStyle/>
          <a:p>
            <a:pPr algn="ctr"/>
            <a:r>
              <a:rPr lang="en" sz="3200" b="1" spc="300" dirty="0">
                <a:ln/>
                <a:solidFill>
                  <a:srgbClr val="28C646"/>
                </a:solidFill>
              </a:rPr>
              <a:t>IA FAATALITALI MO LE TOGIOLA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7441C-EE55-1C21-DE8F-3E152428E132}"/>
              </a:ext>
            </a:extLst>
          </p:cNvPr>
          <p:cNvSpPr txBox="1"/>
          <p:nvPr/>
        </p:nvSpPr>
        <p:spPr>
          <a:xfrm>
            <a:off x="1621537" y="484297"/>
            <a:ext cx="10527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 tupu olaola le tagata amiotonu e pei o le pama; e tupu tele e pei o le arasi i Lepanona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(Salamo 92:12)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C8D2D-2FF1-2A9A-05F3-D5A51B45F8FD}"/>
              </a:ext>
            </a:extLst>
          </p:cNvPr>
          <p:cNvSpPr txBox="1"/>
          <p:nvPr/>
        </p:nvSpPr>
        <p:spPr>
          <a:xfrm>
            <a:off x="1743457" y="1036320"/>
            <a:ext cx="1014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mafai ona tatou faitauina le faaupuga oi le Salamo 92 e faapea: “O le pese mo le Sapati.” E mafai ona tatou maua mai ai ni vaaiga se lua o le Sapati: O le Foafoaga ma le Togiola.  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A58B16-B617-FB96-7C29-CBAD94AF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28346"/>
              </p:ext>
            </p:extLst>
          </p:nvPr>
        </p:nvGraphicFramePr>
        <p:xfrm>
          <a:off x="7013675" y="1163109"/>
          <a:ext cx="4873526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Imagen que contiene agua, pelota, hombre, competencia de atletismo&#10;&#10;Descripción generada automáticamente">
            <a:extLst>
              <a:ext uri="{FF2B5EF4-FFF2-40B4-BE49-F238E27FC236}">
                <a16:creationId xmlns:a16="http://schemas.microsoft.com/office/drawing/2014/main" id="{CDC942F0-A867-0C83-BB03-BADADEA570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60" y="1725907"/>
            <a:ext cx="2744387" cy="194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FADDB8-AA84-2E09-DF74-A662BF17F1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6" y="1750870"/>
            <a:ext cx="1927373" cy="192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Imagen 12" descr="Un dibujo de una vaca&#10;&#10;Descripción generada automáticamente con confianza media">
            <a:extLst>
              <a:ext uri="{FF2B5EF4-FFF2-40B4-BE49-F238E27FC236}">
                <a16:creationId xmlns:a16="http://schemas.microsoft.com/office/drawing/2014/main" id="{75A9A738-9375-BA73-FB4D-A78B18963B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6" y="3909182"/>
            <a:ext cx="1665231" cy="10324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8A7A9D-8D00-539B-B7DA-FB3DE841BB20}"/>
              </a:ext>
            </a:extLst>
          </p:cNvPr>
          <p:cNvSpPr txBox="1"/>
          <p:nvPr/>
        </p:nvSpPr>
        <p:spPr>
          <a:xfrm>
            <a:off x="1923941" y="3706674"/>
            <a:ext cx="4948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T</a:t>
            </a:r>
            <a:r>
              <a:rPr lang="en" b="1" dirty="0"/>
              <a:t>atou te olioli pe a mafaufau loloto i mea na faia e le Atua (Salamo 92:4-5). </a:t>
            </a:r>
            <a:r>
              <a:rPr lang="en-US" b="1" dirty="0"/>
              <a:t>A</a:t>
            </a:r>
            <a:r>
              <a:rPr lang="en" b="1" dirty="0"/>
              <a:t>e e to’atele latou te l</a:t>
            </a:r>
            <a:r>
              <a:rPr lang="en-US" b="1" dirty="0"/>
              <a:t>ē</a:t>
            </a:r>
            <a:r>
              <a:rPr lang="en" b="1" dirty="0"/>
              <a:t> taliaina L</a:t>
            </a:r>
            <a:r>
              <a:rPr lang="en-US" b="1" dirty="0"/>
              <a:t>ē</a:t>
            </a:r>
            <a:r>
              <a:rPr lang="en" b="1" dirty="0"/>
              <a:t> na Foafoa, poo le togiola ua Ia ofoina mai (Salamo 92:6-7).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0C9F4-CFBC-8AAE-054C-C698347C665D}"/>
              </a:ext>
            </a:extLst>
          </p:cNvPr>
          <p:cNvSpPr txBox="1"/>
          <p:nvPr/>
        </p:nvSpPr>
        <p:spPr>
          <a:xfrm>
            <a:off x="83192" y="5913120"/>
            <a:ext cx="6789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’o tatou faatalitali mo lea taimi, o Sapati uma lava e mafai ona faafouina ai lo tatou faamoemoe i ni auala se lua: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503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Graphic spid="15" grpId="0" uiExpand="1">
        <p:bldSub>
          <a:bldDgm bld="one"/>
        </p:bldSub>
      </p:bldGraphic>
      <p:bldP spid="1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FD13D05-3BBC-92E4-7E21-75B1B31D7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AE7CA-4C78-E0F0-DB5B-7D54275F04A4}"/>
              </a:ext>
            </a:extLst>
          </p:cNvPr>
          <p:cNvSpPr txBox="1"/>
          <p:nvPr/>
        </p:nvSpPr>
        <p:spPr>
          <a:xfrm>
            <a:off x="33250" y="-668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 prst="convex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FAATALITALI MO LE TAEAO FAAAURO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96E39-8DB7-DFD4-41F7-0B8C84C6E696}"/>
              </a:ext>
            </a:extLst>
          </p:cNvPr>
          <p:cNvSpPr txBox="1"/>
          <p:nvPr/>
        </p:nvSpPr>
        <p:spPr>
          <a:xfrm>
            <a:off x="-99754" y="614928"/>
            <a:ext cx="12458007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“‘</a:t>
            </a:r>
            <a:r>
              <a:rPr lang="en-U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Ieova e; e faafofogaina e oe lo’u leo i le taeao; o le taeao ou te sauni atu ai la’u tatalo ia te oe, ma ou vaavaai</a:t>
            </a:r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5:3)</a:t>
            </a:r>
            <a:endParaRPr lang="es-ES" sz="2000" b="1" dirty="0">
              <a:solidFill>
                <a:srgbClr val="C5F0FF"/>
              </a:solidFill>
              <a:effectLst>
                <a:glow rad="203200">
                  <a:srgbClr val="54338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5E054-1BAC-E399-82B2-294AB3A2081E}"/>
              </a:ext>
            </a:extLst>
          </p:cNvPr>
          <p:cNvSpPr txBox="1"/>
          <p:nvPr/>
        </p:nvSpPr>
        <p:spPr>
          <a:xfrm>
            <a:off x="2369574" y="1292142"/>
            <a:ext cx="590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taeao o le a muta ai le pogisa o le atuatuvale ma mafatiaga (Salamo 130:5-6; 30:5b). O le suiga lea o loo fua mai i le taeao o loo faamatalaina faapea i le Salamo 143: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8F-8D37-13FC-4314-BB8C0AAAD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192629"/>
              </p:ext>
            </p:extLst>
          </p:nvPr>
        </p:nvGraphicFramePr>
        <p:xfrm>
          <a:off x="251012" y="2402721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4DC46-D883-A674-3B80-06E1552A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707174"/>
              </p:ext>
            </p:extLst>
          </p:nvPr>
        </p:nvGraphicFramePr>
        <p:xfrm>
          <a:off x="251012" y="3512205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C47DCE-F048-2547-54EF-3AEF1CDA2D9A}"/>
              </a:ext>
            </a:extLst>
          </p:cNvPr>
          <p:cNvSpPr txBox="1"/>
          <p:nvPr/>
        </p:nvSpPr>
        <p:spPr>
          <a:xfrm>
            <a:off x="2731008" y="4723439"/>
            <a:ext cx="554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faalaei’au i tatou e Peteru ina ia talitonu i le Afioga a le Atua e taitaiina ai i tatou se’ia oo ina tafa mai ata o le taeao (2Peteru 1:19). </a:t>
            </a:r>
            <a:r>
              <a:rPr lang="en-US" b="1" dirty="0"/>
              <a:t>A</a:t>
            </a:r>
            <a:r>
              <a:rPr lang="en" b="1" dirty="0"/>
              <a:t>e o afea e oo mai ai lea taeao?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2AAC3E6-A6FC-8FF2-A3DC-0E6F293EC1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347994"/>
            <a:ext cx="3573736" cy="4053062"/>
          </a:xfrm>
          <a:prstGeom prst="roundRect">
            <a:avLst>
              <a:gd name="adj" fmla="val 103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DDDF70-64ED-F3A6-BD8B-37F68463E76E}"/>
              </a:ext>
            </a:extLst>
          </p:cNvPr>
          <p:cNvSpPr txBox="1"/>
          <p:nvPr/>
        </p:nvSpPr>
        <p:spPr>
          <a:xfrm>
            <a:off x="2743201" y="5657088"/>
            <a:ext cx="9302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Iesu o le “</a:t>
            </a:r>
            <a:r>
              <a:rPr lang="en-US" b="1" dirty="0"/>
              <a:t>Fetu Pupula o le Taeao</a:t>
            </a:r>
            <a:r>
              <a:rPr lang="en" b="1" dirty="0"/>
              <a:t>” (Faaaliga 22:16). Pe a afio mai o Ia, “O le a le toe i ai lava se po i lea mea; e le aoga foi ia tei latou se lamepa, poo le malamalama o le la; aua o le Alii le Atua na te faamalamalamaina i latou” (Faaaliga 22:5). E matu</a:t>
            </a:r>
            <a:r>
              <a:rPr lang="en-US" b="1" dirty="0"/>
              <a:t>ā</a:t>
            </a:r>
            <a:r>
              <a:rPr lang="en" b="1" dirty="0"/>
              <a:t> taua lava le faatalitali ma le onosa’i</a:t>
            </a:r>
          </a:p>
        </p:txBody>
      </p:sp>
      <p:pic>
        <p:nvPicPr>
          <p:cNvPr id="13" name="Imagen 1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1EC59F7-B319-CBE3-EC59-006A2B864C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1" y="4708012"/>
            <a:ext cx="2393866" cy="200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3B0E679-DF5E-8B05-794E-0C977188C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0" y="1292142"/>
            <a:ext cx="2030073" cy="98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0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CD2054-EBBC-7B9A-1AD8-92A2E7F8FE4A}"/>
              </a:ext>
            </a:extLst>
          </p:cNvPr>
          <p:cNvSpPr txBox="1"/>
          <p:nvPr/>
        </p:nvSpPr>
        <p:spPr>
          <a:xfrm>
            <a:off x="1452060" y="820671"/>
            <a:ext cx="9186443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loo tatou tulimata’i atu i le afio faalua mai o le Keriso. O lo tatou faamoemoe i Lona faaali mai i ao o le lagi ua lata mai lava lea, ma o le mana ma le mamalu tele e faatumulia ai o tatou loto i le olioli. Pe a afio mai le Faaola, oi latou o e ua sauniuni e feiloa’i ma Ia o le a alalaga, </a:t>
            </a:r>
            <a:r>
              <a:rPr lang="en-US" sz="2400" b="1" dirty="0">
                <a:latin typeface="Constantia" panose="02030602050306030303" pitchFamily="18" charset="0"/>
              </a:rPr>
              <a:t>“Faauta, o lo matou Atua lenei; sa matou faatalitali atu ia te Ia, ma o le a Ia faaolaina i tatou: o Ieova lava lenei; sa tatou faatalitali ia te Ia, tatou te fiafia ma olioli i Lana faaolataga” </a:t>
            </a:r>
            <a:r>
              <a:rPr lang="en" sz="2400" b="1" dirty="0">
                <a:latin typeface="Constantia" panose="02030602050306030303" pitchFamily="18" charset="0"/>
              </a:rPr>
              <a:t>[Isaia 25:9]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O le pale o le ola e le mamae lava o loo teuina i le lagi mo le au faaolaina, o e o le a i le lagi e avea ma tupu ma ositaulaga i le Atua. O le faamoemoe lea o loo ua i o tatou luma. O se faamoemoe sili! Ina ia mafai ona saunia tagata uma mo le afio mai o Keriso! Ua foaiina mai e le Atua ia mafai ona outou manumalo</a:t>
            </a:r>
            <a:r>
              <a:rPr lang="en" sz="2400" b="1" dirty="0">
                <a:latin typeface="Constantia" panose="02030602050306030303" pitchFamily="18" charset="0"/>
              </a:rPr>
              <a:t>!”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1B5FA-CA5E-41FB-98B6-EA74EBAF469F}"/>
              </a:ext>
            </a:extLst>
          </p:cNvPr>
          <p:cNvSpPr txBox="1"/>
          <p:nvPr/>
        </p:nvSpPr>
        <p:spPr>
          <a:xfrm>
            <a:off x="6748471" y="6519446"/>
            <a:ext cx="4596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(Sermons and Talks V.2, </a:t>
            </a:r>
            <a:r>
              <a:rPr lang="en" sz="1600" b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24, page 179 </a:t>
            </a:r>
            <a:r>
              <a:rPr lang="en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1811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Calibri Light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2024-03-16T08:41:41Z</dcterms:created>
  <dcterms:modified xsi:type="dcterms:W3CDTF">2024-03-24T19:44:34Z</dcterms:modified>
</cp:coreProperties>
</file>