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Nguva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yekutambudzwa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inoziviswa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nenzira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nhatu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dzakasiyana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dirty="0"/>
            <a:t>“</a:t>
          </a:r>
          <a:r>
            <a:rPr lang="en-US" sz="2000" b="1" dirty="0" err="1"/>
            <a:t>ŋguʋa</a:t>
          </a:r>
          <a:r>
            <a:rPr lang="en-US" sz="2000" b="1" dirty="0"/>
            <a:t> </a:t>
          </a:r>
          <a:r>
            <a:rPr lang="en-US" sz="2000" b="1" dirty="0" err="1"/>
            <a:t>imŋe</a:t>
          </a:r>
          <a:r>
            <a:rPr lang="en-US" sz="2000" b="1" dirty="0"/>
            <a:t> </a:t>
          </a:r>
          <a:r>
            <a:rPr lang="en-US" sz="2000" b="1" dirty="0" err="1"/>
            <a:t>nedzimŋe</a:t>
          </a:r>
          <a:r>
            <a:rPr lang="en-US" sz="2000" b="1" dirty="0"/>
            <a:t> </a:t>
          </a:r>
          <a:r>
            <a:rPr lang="en-US" sz="2000" b="1" dirty="0" err="1"/>
            <a:t>ŋguʋa</a:t>
          </a:r>
          <a:r>
            <a:rPr lang="en-US" sz="2000" b="1" dirty="0"/>
            <a:t>, </a:t>
          </a:r>
          <a:r>
            <a:rPr lang="en-US" sz="2000" b="1" dirty="0" err="1"/>
            <a:t>nehafu</a:t>
          </a:r>
          <a:r>
            <a:rPr lang="en-US" sz="2000" b="1" dirty="0"/>
            <a:t> </a:t>
          </a:r>
          <a:r>
            <a:rPr lang="en-US" sz="2000" b="1" dirty="0" err="1"/>
            <a:t>yeŋguʋa</a:t>
          </a:r>
          <a:r>
            <a:rPr lang="en-US" sz="2000" b="1" dirty="0"/>
            <a:t>” (Dan. 7:25; 12:7; </a:t>
          </a:r>
          <a:r>
            <a:rPr lang="en-US" sz="2000" b="1" dirty="0" err="1"/>
            <a:t>Zva</a:t>
          </a:r>
          <a:r>
            <a:rPr lang="en-US" sz="2000" b="1" dirty="0"/>
            <a:t>.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/>
            <a:t>Mazuva 1,260 (</a:t>
          </a:r>
          <a:r>
            <a:rPr lang="en-US" sz="2000" b="1" dirty="0" err="1"/>
            <a:t>Zva</a:t>
          </a:r>
          <a:r>
            <a:rPr lang="en-US" sz="2000" b="1" dirty="0"/>
            <a:t>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 err="1"/>
            <a:t>Mwedzi</a:t>
          </a:r>
          <a:r>
            <a:rPr lang="en-US" sz="2000" b="1" dirty="0"/>
            <a:t> 42 (</a:t>
          </a:r>
          <a:r>
            <a:rPr lang="en-US" sz="2000" b="1" dirty="0" err="1"/>
            <a:t>Zva</a:t>
          </a:r>
          <a:r>
            <a:rPr lang="en-US" sz="2000" b="1" dirty="0"/>
            <a:t>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Mwedzi42 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Mazuva30 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Mazuva1.260 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/>
            <a:t>Gore 1 </a:t>
          </a:r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400" b="1" dirty="0" err="1"/>
            <a:t>Makore</a:t>
          </a:r>
          <a:r>
            <a:rPr lang="es-ES" sz="1800" b="1" dirty="0"/>
            <a:t> 2 </a:t>
          </a:r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gore½</a:t>
          </a:r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400" b="1" dirty="0"/>
            <a:t>Makore</a:t>
          </a:r>
          <a:r>
            <a:rPr lang="es-ES" sz="1800" b="1" dirty="0"/>
            <a:t>3 ½</a:t>
          </a:r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200" b="1" dirty="0" err="1"/>
            <a:t>Mwedzi</a:t>
          </a:r>
          <a:r>
            <a:rPr lang="es-ES" sz="1600" b="1" dirty="0"/>
            <a:t> </a:t>
          </a:r>
        </a:p>
        <a:p>
          <a:r>
            <a:rPr lang="es-ES" sz="1600" b="1" dirty="0"/>
            <a:t>12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400" b="1" dirty="0" err="1"/>
            <a:t>Mwedzi</a:t>
          </a:r>
          <a:endParaRPr lang="es-ES" sz="1400" b="1" dirty="0"/>
        </a:p>
        <a:p>
          <a:r>
            <a:rPr lang="es-ES" sz="1600" b="1" dirty="0"/>
            <a:t>6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400" b="1" dirty="0" err="1"/>
            <a:t>Mwedzi</a:t>
          </a:r>
          <a:endParaRPr lang="es-ES" sz="1400" b="1" dirty="0"/>
        </a:p>
        <a:p>
          <a:r>
            <a:rPr lang="es-ES" sz="1600" b="1" dirty="0"/>
            <a:t>42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Mwedzi42 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Mazuva30 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Mazuva1.260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Gore </a:t>
          </a:r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Gore </a:t>
          </a:r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 err="1"/>
            <a:t>Chechi</a:t>
          </a:r>
          <a:r>
            <a:rPr lang="en-US" sz="1800" b="1" dirty="0"/>
            <a:t> </a:t>
          </a:r>
          <a:r>
            <a:rPr lang="en-US" sz="1800" b="1" dirty="0" err="1"/>
            <a:t>yeRoma</a:t>
          </a:r>
          <a:r>
            <a:rPr lang="en-US" sz="1800" b="1" dirty="0"/>
            <a:t> </a:t>
          </a:r>
          <a:r>
            <a:rPr lang="en-US" sz="1800" b="1" dirty="0" err="1"/>
            <a:t>yakawana</a:t>
          </a:r>
          <a:r>
            <a:rPr lang="en-US" sz="1800" b="1" dirty="0"/>
            <a:t> </a:t>
          </a:r>
          <a:r>
            <a:rPr lang="en-US" sz="1800" b="1" dirty="0" err="1"/>
            <a:t>simba</a:t>
          </a:r>
          <a:r>
            <a:rPr lang="en-US" sz="1800" b="1" dirty="0"/>
            <a:t> </a:t>
          </a:r>
          <a:r>
            <a:rPr lang="en-US" sz="1800" b="1" dirty="0" err="1"/>
            <a:t>rezvematongerwo</a:t>
          </a:r>
          <a:r>
            <a:rPr lang="en-US" sz="1800" b="1" dirty="0"/>
            <a:t> </a:t>
          </a:r>
          <a:r>
            <a:rPr lang="en-US" sz="1800" b="1" dirty="0" err="1"/>
            <a:t>enyika</a:t>
          </a:r>
          <a:r>
            <a:rPr lang="en-US" sz="1800" b="1" dirty="0"/>
            <a:t> apo </a:t>
          </a:r>
          <a:r>
            <a:rPr lang="en-US" sz="1800" b="1" dirty="0" err="1"/>
            <a:t>marudzi</a:t>
          </a:r>
          <a:r>
            <a:rPr lang="en-US" sz="1800" b="1" dirty="0"/>
            <a:t> matatu </a:t>
          </a:r>
          <a:r>
            <a:rPr lang="en-US" sz="1800" b="1" dirty="0" err="1"/>
            <a:t>aigamuchira</a:t>
          </a:r>
          <a:r>
            <a:rPr lang="en-US" sz="1800" b="1" dirty="0"/>
            <a:t> </a:t>
          </a:r>
          <a:r>
            <a:rPr lang="en-US" sz="1800" b="1" dirty="0" err="1"/>
            <a:t>chiArian</a:t>
          </a:r>
          <a:r>
            <a:rPr lang="en-US" sz="1800" b="1" dirty="0"/>
            <a:t> </a:t>
          </a:r>
          <a:r>
            <a:rPr lang="en-US" sz="1800" b="1" dirty="0" err="1"/>
            <a:t>akakundwa</a:t>
          </a:r>
          <a:r>
            <a:rPr lang="en-US" sz="1800" b="1" dirty="0"/>
            <a:t>: Heruli, Vandals ne Ostrogoths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 err="1"/>
            <a:t>Mutungamiriri</a:t>
          </a:r>
          <a:r>
            <a:rPr lang="en-US" sz="1800" b="1" dirty="0"/>
            <a:t> </a:t>
          </a:r>
          <a:r>
            <a:rPr lang="en-US" sz="1800" b="1" dirty="0" err="1"/>
            <a:t>wehondo</a:t>
          </a:r>
          <a:r>
            <a:rPr lang="en-US" sz="1800" b="1" dirty="0"/>
            <a:t> </a:t>
          </a:r>
          <a:r>
            <a:rPr lang="en-US" sz="1800" b="1" dirty="0" err="1"/>
            <a:t>yeFrance</a:t>
          </a:r>
          <a:r>
            <a:rPr lang="en-US" sz="1800" b="1" dirty="0"/>
            <a:t> Berthier, </a:t>
          </a:r>
          <a:r>
            <a:rPr lang="en-US" sz="1800" b="1" dirty="0" err="1"/>
            <a:t>pasi</a:t>
          </a:r>
          <a:r>
            <a:rPr lang="en-US" sz="1800" b="1" dirty="0"/>
            <a:t> </a:t>
          </a:r>
          <a:r>
            <a:rPr lang="en-US" sz="1800" b="1" dirty="0" err="1"/>
            <a:t>pemirairo</a:t>
          </a:r>
          <a:r>
            <a:rPr lang="en-US" sz="1800" b="1" dirty="0"/>
            <a:t> </a:t>
          </a:r>
          <a:r>
            <a:rPr lang="en-US" sz="1800" b="1" dirty="0" err="1"/>
            <a:t>yaNapoleon</a:t>
          </a:r>
          <a:r>
            <a:rPr lang="en-US" sz="1800" b="1" dirty="0"/>
            <a:t>, </a:t>
          </a:r>
          <a:r>
            <a:rPr lang="en-US" sz="1800" b="1" dirty="0" err="1"/>
            <a:t>anotapa</a:t>
          </a:r>
          <a:r>
            <a:rPr lang="en-US" sz="1800" b="1" dirty="0"/>
            <a:t> Pope, </a:t>
          </a:r>
          <a:r>
            <a:rPr lang="en-US" sz="1800" b="1" dirty="0" err="1"/>
            <a:t>zvichigumisa</a:t>
          </a:r>
          <a:r>
            <a:rPr lang="en-US" sz="1800" b="1" dirty="0"/>
            <a:t> </a:t>
          </a:r>
          <a:r>
            <a:rPr lang="en-US" sz="1800" b="1" dirty="0" err="1"/>
            <a:t>hukuru</a:t>
          </a:r>
          <a:r>
            <a:rPr lang="en-US" sz="1800" b="1" dirty="0"/>
            <a:t> </a:t>
          </a:r>
          <a:r>
            <a:rPr lang="en-US" sz="1800" b="1" dirty="0" err="1"/>
            <a:t>hweChechi</a:t>
          </a:r>
          <a:r>
            <a:rPr lang="en-US" sz="1800" b="1" dirty="0"/>
            <a:t> </a:t>
          </a:r>
          <a:r>
            <a:rPr lang="en-US" sz="1800" b="1" dirty="0" err="1"/>
            <a:t>yeRoma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US" sz="1800" b="1" dirty="0" err="1"/>
            <a:t>Vakanga</a:t>
          </a:r>
          <a:r>
            <a:rPr lang="en-US" sz="1800" b="1" dirty="0"/>
            <a:t> </a:t>
          </a:r>
          <a:r>
            <a:rPr lang="en-US" sz="1800" b="1" dirty="0" err="1"/>
            <a:t>vari</a:t>
          </a:r>
          <a:r>
            <a:rPr lang="en-US" sz="1800" b="1" dirty="0"/>
            <a:t> </a:t>
          </a:r>
          <a:r>
            <a:rPr lang="en-US" sz="1800" b="1" dirty="0" err="1"/>
            <a:t>vokutanga</a:t>
          </a:r>
          <a:r>
            <a:rPr lang="en-US" sz="1800" b="1" dirty="0"/>
            <a:t> kuita kuti </a:t>
          </a:r>
          <a:r>
            <a:rPr lang="en-US" sz="1800" b="1" dirty="0" err="1"/>
            <a:t>Bhaibheri</a:t>
          </a:r>
          <a:r>
            <a:rPr lang="en-US" sz="1800" b="1" dirty="0"/>
            <a:t> </a:t>
          </a:r>
          <a:r>
            <a:rPr lang="en-US" sz="1800" b="1" dirty="0" err="1"/>
            <a:t>riwanike</a:t>
          </a:r>
          <a:r>
            <a:rPr lang="en-US" sz="1800" b="1" dirty="0"/>
            <a:t> </a:t>
          </a:r>
          <a:r>
            <a:rPr lang="en-US" sz="1800" b="1" dirty="0" err="1"/>
            <a:t>mumutauro</a:t>
          </a:r>
          <a:r>
            <a:rPr lang="en-US" sz="1800" b="1" dirty="0"/>
            <a:t> </a:t>
          </a:r>
          <a:r>
            <a:rPr lang="en-US" sz="1800" b="1" dirty="0" err="1"/>
            <a:t>wavo</a:t>
          </a:r>
          <a:r>
            <a:rPr lang="en-US" sz="1800" b="1" dirty="0"/>
            <a:t> (</a:t>
          </a:r>
          <a:r>
            <a:rPr lang="en-US" sz="1800" b="1" dirty="0" err="1"/>
            <a:t>kusvikira</a:t>
          </a:r>
          <a:r>
            <a:rPr lang="en-US" sz="1800" b="1" dirty="0"/>
            <a:t> </a:t>
          </a:r>
          <a:r>
            <a:rPr lang="en-US" sz="1800" b="1" dirty="0" err="1"/>
            <a:t>panguva</a:t>
          </a:r>
          <a:r>
            <a:rPr lang="en-US" sz="1800" b="1" dirty="0"/>
            <a:t> iyoyo, </a:t>
          </a:r>
          <a:r>
            <a:rPr lang="en-US" sz="1800" b="1" dirty="0" err="1"/>
            <a:t>raingowanika</a:t>
          </a:r>
          <a:r>
            <a:rPr lang="en-US" sz="1800" b="1" dirty="0"/>
            <a:t> </a:t>
          </a:r>
          <a:r>
            <a:rPr lang="en-US" sz="1800" b="1" dirty="0" err="1"/>
            <a:t>muchiLatin</a:t>
          </a:r>
          <a:r>
            <a:rPr lang="en-US" sz="1800" b="1" dirty="0"/>
            <a:t>, </a:t>
          </a:r>
          <a:r>
            <a:rPr lang="en-US" sz="1800" b="1" dirty="0" err="1"/>
            <a:t>chiGiriki</a:t>
          </a:r>
          <a:r>
            <a:rPr lang="en-US" sz="1800" b="1" dirty="0"/>
            <a:t> kana kuti </a:t>
          </a:r>
          <a:r>
            <a:rPr lang="en-US" sz="1800" b="1" dirty="0" err="1"/>
            <a:t>chiHebhuru</a:t>
          </a:r>
          <a:r>
            <a:rPr lang="es-ES" sz="1800" b="1" dirty="0"/>
            <a:t>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US" sz="1800" b="1" dirty="0" err="1"/>
            <a:t>Sezvo</a:t>
          </a:r>
          <a:r>
            <a:rPr lang="en-US" sz="1800" b="1" dirty="0"/>
            <a:t> </a:t>
          </a:r>
          <a:r>
            <a:rPr lang="en-US" sz="1800" b="1" dirty="0" err="1"/>
            <a:t>rakanga</a:t>
          </a:r>
          <a:r>
            <a:rPr lang="en-US" sz="1800" b="1" dirty="0"/>
            <a:t> </a:t>
          </a:r>
          <a:r>
            <a:rPr lang="en-US" sz="1800" b="1" dirty="0" err="1"/>
            <a:t>riri</a:t>
          </a:r>
          <a:r>
            <a:rPr lang="en-US" sz="1800" b="1" dirty="0"/>
            <a:t> </a:t>
          </a:r>
          <a:r>
            <a:rPr lang="en-US" sz="1800" b="1" dirty="0" err="1"/>
            <a:t>bhuku</a:t>
          </a:r>
          <a:r>
            <a:rPr lang="en-US" sz="1800" b="1" dirty="0"/>
            <a:t> </a:t>
          </a:r>
          <a:r>
            <a:rPr lang="en-US" sz="1800" b="1" dirty="0" err="1"/>
            <a:t>rinorambidzwa</a:t>
          </a:r>
          <a:r>
            <a:rPr lang="en-US" sz="1800" b="1" dirty="0"/>
            <a:t>, </a:t>
          </a:r>
          <a:r>
            <a:rPr lang="en-US" sz="1800" b="1" dirty="0" err="1"/>
            <a:t>vakarikopa</a:t>
          </a:r>
          <a:r>
            <a:rPr lang="en-US" sz="1800" b="1" dirty="0"/>
            <a:t> </a:t>
          </a:r>
          <a:r>
            <a:rPr lang="en-US" sz="1800" b="1" dirty="0" err="1"/>
            <a:t>mumapako</a:t>
          </a:r>
          <a:r>
            <a:rPr lang="en-US" sz="1800" b="1" dirty="0"/>
            <a:t>, </a:t>
          </a:r>
          <a:r>
            <a:rPr lang="en-US" sz="1800" b="1" dirty="0" err="1"/>
            <a:t>vachihwanda</a:t>
          </a:r>
          <a:r>
            <a:rPr lang="en-US" sz="1800" b="1" dirty="0"/>
            <a:t> </a:t>
          </a:r>
          <a:r>
            <a:rPr lang="en-US" sz="1800" b="1" dirty="0" err="1"/>
            <a:t>kubva</a:t>
          </a:r>
          <a:r>
            <a:rPr lang="en-US" sz="1800" b="1" dirty="0"/>
            <a:t> </a:t>
          </a:r>
          <a:r>
            <a:rPr lang="en-US" sz="1800" b="1" dirty="0" err="1"/>
            <a:t>kuvatendi</a:t>
          </a:r>
          <a:r>
            <a:rPr lang="en-US" sz="1800" b="1" dirty="0"/>
            <a:t> </a:t>
          </a:r>
          <a:r>
            <a:rPr lang="en-US" sz="1800" b="1" dirty="0" err="1"/>
            <a:t>vekereke</a:t>
          </a:r>
          <a:r>
            <a:rPr lang="en-US" sz="1800" b="1" dirty="0"/>
            <a:t> ye Roman Catholic </a:t>
          </a:r>
          <a:r>
            <a:rPr lang="en-US" sz="1800" b="1" dirty="0" err="1"/>
            <a:t>vakavakomba</a:t>
          </a:r>
          <a:r>
            <a:rPr lang="es-ES" sz="1800" b="1" dirty="0"/>
            <a:t>.</a:t>
          </a:r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US" sz="1800" b="1" dirty="0"/>
            <a:t>Nguva </a:t>
          </a:r>
          <a:r>
            <a:rPr lang="en-US" sz="1800" b="1" dirty="0" err="1"/>
            <a:t>dzose</a:t>
          </a:r>
          <a:r>
            <a:rPr lang="en-US" sz="1800" b="1" dirty="0"/>
            <a:t> </a:t>
          </a:r>
          <a:r>
            <a:rPr lang="en-US" sz="1800" b="1" dirty="0" err="1"/>
            <a:t>vaitakura</a:t>
          </a:r>
          <a:r>
            <a:rPr lang="en-US" sz="1800" b="1" dirty="0"/>
            <a:t> </a:t>
          </a:r>
          <a:r>
            <a:rPr lang="en-US" sz="1800" b="1" dirty="0" err="1"/>
            <a:t>zvikamu</a:t>
          </a:r>
          <a:r>
            <a:rPr lang="en-US" sz="1800" b="1" dirty="0"/>
            <a:t> </a:t>
          </a:r>
          <a:r>
            <a:rPr lang="en-US" sz="1800" b="1" dirty="0" err="1"/>
            <a:t>zveBhaibheri</a:t>
          </a:r>
          <a:r>
            <a:rPr lang="en-US" sz="1800" b="1" dirty="0"/>
            <a:t> </a:t>
          </a:r>
          <a:r>
            <a:rPr lang="en-US" sz="1800" b="1" dirty="0" err="1"/>
            <a:t>izvo</a:t>
          </a:r>
          <a:r>
            <a:rPr lang="en-US" sz="1800" b="1" dirty="0"/>
            <a:t>, </a:t>
          </a:r>
          <a:r>
            <a:rPr lang="en-US" sz="1800" b="1" dirty="0" err="1"/>
            <a:t>panguva</a:t>
          </a:r>
          <a:r>
            <a:rPr lang="en-US" sz="1800" b="1" dirty="0"/>
            <a:t> </a:t>
          </a:r>
          <a:r>
            <a:rPr lang="en-US" sz="1800" b="1" dirty="0" err="1"/>
            <a:t>yakafanira</a:t>
          </a:r>
          <a:r>
            <a:rPr lang="en-US" sz="1800" b="1" dirty="0"/>
            <a:t>, </a:t>
          </a:r>
          <a:r>
            <a:rPr lang="en-US" sz="1800" b="1" dirty="0" err="1"/>
            <a:t>vaigoverana</a:t>
          </a:r>
          <a:r>
            <a:rPr lang="en-US" sz="1800" b="1" dirty="0"/>
            <a:t> </a:t>
          </a:r>
          <a:r>
            <a:rPr lang="en-US" sz="1800" b="1" dirty="0" err="1"/>
            <a:t>navamwe</a:t>
          </a:r>
          <a:r>
            <a:rPr lang="en-US" sz="1800" b="1" dirty="0"/>
            <a:t>, </a:t>
          </a:r>
          <a:r>
            <a:rPr lang="en-US" sz="1800" b="1" dirty="0" err="1"/>
            <a:t>zvichivapa</a:t>
          </a:r>
          <a:r>
            <a:rPr lang="en-US" sz="1800" b="1" dirty="0"/>
            <a:t> </a:t>
          </a:r>
          <a:r>
            <a:rPr lang="en-US" sz="1800" b="1" dirty="0" err="1"/>
            <a:t>tariro</a:t>
          </a:r>
          <a:r>
            <a:rPr lang="en-US" sz="1800" b="1" dirty="0"/>
            <a:t> </a:t>
          </a:r>
          <a:r>
            <a:rPr lang="en-US" sz="1800" b="1" dirty="0" err="1"/>
            <a:t>nekurudziro</a:t>
          </a:r>
          <a:r>
            <a:rPr lang="en-US" sz="1800" b="1" dirty="0"/>
            <a:t> </a:t>
          </a:r>
          <a:r>
            <a:rPr lang="en-US" sz="1800" b="1" dirty="0" err="1"/>
            <a:t>munaShe</a:t>
          </a:r>
          <a:r>
            <a:rPr lang="es-ES" sz="1800" b="1" dirty="0"/>
            <a:t>.</a:t>
          </a:r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US" sz="1800" b="1" dirty="0" err="1"/>
            <a:t>Vakachengeta</a:t>
          </a:r>
          <a:r>
            <a:rPr lang="en-US" sz="1800" b="1" dirty="0"/>
            <a:t> </a:t>
          </a:r>
          <a:r>
            <a:rPr lang="en-US" sz="1800" b="1" dirty="0" err="1"/>
            <a:t>chokwadi</a:t>
          </a:r>
          <a:r>
            <a:rPr lang="en-US" sz="1800" b="1" dirty="0"/>
            <a:t> </a:t>
          </a:r>
          <a:r>
            <a:rPr lang="en-US" sz="1800" b="1" dirty="0" err="1"/>
            <a:t>cheBhaibheri</a:t>
          </a:r>
          <a:r>
            <a:rPr lang="en-US" sz="1800" b="1" dirty="0"/>
            <a:t> </a:t>
          </a:r>
          <a:r>
            <a:rPr lang="en-US" sz="1800" b="1" dirty="0" err="1"/>
            <a:t>chavaiziva</a:t>
          </a:r>
          <a:r>
            <a:rPr lang="en-US" sz="1800" b="1" dirty="0"/>
            <a:t> </a:t>
          </a:r>
          <a:r>
            <a:rPr lang="en-US" sz="1800" b="1" dirty="0" err="1"/>
            <a:t>kwemazana</a:t>
          </a:r>
          <a:r>
            <a:rPr lang="en-US" sz="1800" b="1" dirty="0"/>
            <a:t> </a:t>
          </a:r>
          <a:r>
            <a:rPr lang="en-US" sz="1800" b="1" dirty="0" err="1"/>
            <a:t>emakore</a:t>
          </a:r>
          <a:r>
            <a:rPr lang="en-US" sz="1800" b="1" dirty="0"/>
            <a:t>. </a:t>
          </a:r>
          <a:r>
            <a:rPr lang="en-US" sz="1800" b="1" dirty="0" err="1"/>
            <a:t>Vaizivikanwa</a:t>
          </a:r>
          <a:r>
            <a:rPr lang="en-US" sz="1800" b="1" dirty="0"/>
            <a:t> </a:t>
          </a:r>
          <a:r>
            <a:rPr lang="en-US" sz="1800" b="1" dirty="0" err="1"/>
            <a:t>nekuvimbika</a:t>
          </a:r>
          <a:r>
            <a:rPr lang="en-US" sz="1800" b="1" dirty="0"/>
            <a:t> </a:t>
          </a:r>
          <a:r>
            <a:rPr lang="en-US" sz="1800" b="1" dirty="0" err="1"/>
            <a:t>kwavo</a:t>
          </a:r>
          <a:r>
            <a:rPr lang="en-US" sz="1800" b="1" dirty="0"/>
            <a:t> uye </a:t>
          </a:r>
          <a:r>
            <a:rPr lang="en-US" sz="1800" b="1" dirty="0" err="1"/>
            <a:t>kuzvipira</a:t>
          </a:r>
          <a:r>
            <a:rPr lang="es-ES" sz="1800" b="1" dirty="0"/>
            <a:t>.</a:t>
          </a:r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US" sz="1800" b="1" dirty="0"/>
            <a:t>Misha yose </a:t>
          </a:r>
          <a:r>
            <a:rPr lang="en-US" sz="1800" b="1" dirty="0" err="1"/>
            <a:t>yakashandurwa</a:t>
          </a:r>
          <a:r>
            <a:rPr lang="en-US" sz="1800" b="1" dirty="0"/>
            <a:t> </a:t>
          </a:r>
          <a:r>
            <a:rPr lang="en-US" sz="1800" b="1" dirty="0" err="1"/>
            <a:t>kumaodzanyemba</a:t>
          </a:r>
          <a:r>
            <a:rPr lang="en-US" sz="1800" b="1" dirty="0"/>
            <a:t> </a:t>
          </a:r>
          <a:r>
            <a:rPr lang="en-US" sz="1800" b="1" dirty="0" err="1"/>
            <a:t>kweFrance</a:t>
          </a:r>
          <a:r>
            <a:rPr lang="en-US" sz="1800" b="1" dirty="0"/>
            <a:t> uye </a:t>
          </a:r>
          <a:r>
            <a:rPr lang="en-US" sz="1800" b="1" dirty="0" err="1"/>
            <a:t>kuchamhembe</a:t>
          </a:r>
          <a:r>
            <a:rPr lang="en-US" sz="1800" b="1" dirty="0"/>
            <a:t> </a:t>
          </a:r>
          <a:r>
            <a:rPr lang="en-US" sz="1800" b="1" dirty="0" err="1"/>
            <a:t>kweItari</a:t>
          </a:r>
          <a:r>
            <a:rPr lang="en-US" sz="1800" b="1" dirty="0"/>
            <a:t>, Piedmont</a:t>
          </a:r>
          <a:r>
            <a:rPr lang="es-ES" sz="1800" b="1" dirty="0"/>
            <a:t>.</a:t>
          </a: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 dirty="0" err="1"/>
            <a:t>Mizhinji</a:t>
          </a:r>
          <a:r>
            <a:rPr lang="en-US" sz="1800" b="1" dirty="0"/>
            <a:t> </a:t>
          </a:r>
          <a:r>
            <a:rPr lang="en-US" sz="1800" b="1" dirty="0" err="1"/>
            <a:t>yemisha</a:t>
          </a:r>
          <a:r>
            <a:rPr lang="en-US" sz="1800" b="1" dirty="0"/>
            <a:t> iyi </a:t>
          </a:r>
          <a:r>
            <a:rPr lang="en-US" sz="1800" b="1" dirty="0" err="1"/>
            <a:t>yakaparadzwa</a:t>
          </a:r>
          <a:r>
            <a:rPr lang="en-US" sz="1800" b="1" dirty="0"/>
            <a:t> </a:t>
          </a:r>
          <a:r>
            <a:rPr lang="en-US" sz="1800" b="1" dirty="0" err="1"/>
            <a:t>nePapa</a:t>
          </a:r>
          <a:r>
            <a:rPr lang="en-US" sz="1800" b="1" dirty="0"/>
            <a:t>, uye </a:t>
          </a:r>
          <a:r>
            <a:rPr lang="en-US" sz="1800" b="1" dirty="0" err="1"/>
            <a:t>vagari</a:t>
          </a:r>
          <a:r>
            <a:rPr lang="en-US" sz="1800" b="1" dirty="0"/>
            <a:t> </a:t>
          </a:r>
          <a:r>
            <a:rPr lang="en-US" sz="1800" b="1" dirty="0" err="1"/>
            <a:t>vayo</a:t>
          </a:r>
          <a:r>
            <a:rPr lang="en-US" sz="1800" b="1" dirty="0"/>
            <a:t> </a:t>
          </a:r>
          <a:r>
            <a:rPr lang="en-US" sz="1800" b="1" dirty="0" err="1"/>
            <a:t>vakaurayiwa</a:t>
          </a:r>
          <a:r>
            <a:rPr lang="es-ES" sz="1800" b="1" dirty="0"/>
            <a:t>.</a:t>
          </a:r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Vaitenda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muzvipikirwa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zvaKristu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Simba raKristu rakanga rakakwana kuti vakunde miedzo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US" sz="2000" b="1" dirty="0" err="1"/>
            <a:t>Vakawana</a:t>
          </a:r>
          <a:r>
            <a:rPr lang="en-US" sz="2000" b="1" dirty="0"/>
            <a:t> </a:t>
          </a:r>
          <a:r>
            <a:rPr lang="en-US" sz="2000" b="1" dirty="0" err="1"/>
            <a:t>mufaro</a:t>
          </a:r>
          <a:r>
            <a:rPr lang="en-US" sz="2000" b="1" dirty="0"/>
            <a:t> </a:t>
          </a:r>
          <a:r>
            <a:rPr lang="en-US" sz="2000" b="1" dirty="0" err="1"/>
            <a:t>mukubatanidzwa</a:t>
          </a:r>
          <a:r>
            <a:rPr lang="en-US" sz="2000" b="1" dirty="0"/>
            <a:t> </a:t>
          </a:r>
          <a:r>
            <a:rPr lang="en-US" sz="2000" b="1" dirty="0" err="1"/>
            <a:t>mukutambura</a:t>
          </a:r>
          <a:r>
            <a:rPr lang="en-US" sz="2000" b="1" dirty="0"/>
            <a:t> </a:t>
          </a:r>
          <a:r>
            <a:rPr lang="en-US" sz="2000" b="1" dirty="0" err="1"/>
            <a:t>kwaKristu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Kuvimbika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kwaiva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uchapupu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simba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kunyika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Vakatarisa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mberi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kwenguva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yazvino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kunguva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yemberi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mbiri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Vaiziva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kuti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rufu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muvengi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akakundwa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Vakabatirira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pazvipikirwa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zveShoko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raMwari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Nguva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yekutambudzwa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inoziviswa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nenzira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nhatu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dzakasiyana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en-US" sz="2000" b="1" kern="1200" dirty="0" err="1"/>
            <a:t>ŋguʋa</a:t>
          </a:r>
          <a:r>
            <a:rPr lang="en-US" sz="2000" b="1" kern="1200" dirty="0"/>
            <a:t> </a:t>
          </a:r>
          <a:r>
            <a:rPr lang="en-US" sz="2000" b="1" kern="1200" dirty="0" err="1"/>
            <a:t>imŋe</a:t>
          </a:r>
          <a:r>
            <a:rPr lang="en-US" sz="2000" b="1" kern="1200" dirty="0"/>
            <a:t> </a:t>
          </a:r>
          <a:r>
            <a:rPr lang="en-US" sz="2000" b="1" kern="1200" dirty="0" err="1"/>
            <a:t>nedzimŋe</a:t>
          </a:r>
          <a:r>
            <a:rPr lang="en-US" sz="2000" b="1" kern="1200" dirty="0"/>
            <a:t> </a:t>
          </a:r>
          <a:r>
            <a:rPr lang="en-US" sz="2000" b="1" kern="1200" dirty="0" err="1"/>
            <a:t>ŋguʋa</a:t>
          </a:r>
          <a:r>
            <a:rPr lang="en-US" sz="2000" b="1" kern="1200" dirty="0"/>
            <a:t>, </a:t>
          </a:r>
          <a:r>
            <a:rPr lang="en-US" sz="2000" b="1" kern="1200" dirty="0" err="1"/>
            <a:t>nehafu</a:t>
          </a:r>
          <a:r>
            <a:rPr lang="en-US" sz="2000" b="1" kern="1200" dirty="0"/>
            <a:t> </a:t>
          </a:r>
          <a:r>
            <a:rPr lang="en-US" sz="2000" b="1" kern="1200" dirty="0" err="1"/>
            <a:t>yeŋguʋa</a:t>
          </a:r>
          <a:r>
            <a:rPr lang="en-US" sz="2000" b="1" kern="1200" dirty="0"/>
            <a:t>” (Dan. 7:25; 12:7; </a:t>
          </a:r>
          <a:r>
            <a:rPr lang="en-US" sz="2000" b="1" kern="1200" dirty="0" err="1"/>
            <a:t>Zva</a:t>
          </a:r>
          <a:r>
            <a:rPr lang="en-US" sz="2000" b="1" kern="1200" dirty="0"/>
            <a:t>.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Mazuva 1,260 (</a:t>
          </a:r>
          <a:r>
            <a:rPr lang="en-US" sz="2000" b="1" kern="1200" dirty="0" err="1"/>
            <a:t>Zva</a:t>
          </a:r>
          <a:r>
            <a:rPr lang="en-US" sz="2000" b="1" kern="1200" dirty="0"/>
            <a:t>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Mwedzi</a:t>
          </a:r>
          <a:r>
            <a:rPr lang="en-US" sz="2000" b="1" kern="1200" dirty="0"/>
            <a:t> 42 (</a:t>
          </a:r>
          <a:r>
            <a:rPr lang="en-US" sz="2000" b="1" kern="1200" dirty="0" err="1"/>
            <a:t>Zva</a:t>
          </a:r>
          <a:r>
            <a:rPr lang="en-US" sz="2000" b="1" kern="1200" dirty="0"/>
            <a:t>.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Mwedzi42 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Mazuva30 </a:t>
          </a: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Mazuva1.260 </a:t>
          </a: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Gore 1 </a:t>
          </a:r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Makore</a:t>
          </a:r>
          <a:r>
            <a:rPr lang="es-ES" sz="1800" b="1" kern="1200" dirty="0"/>
            <a:t> 2 </a:t>
          </a:r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gore½</a:t>
          </a:r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Makore</a:t>
          </a:r>
          <a:r>
            <a:rPr lang="es-ES" sz="1800" b="1" kern="1200" dirty="0"/>
            <a:t>3 ½</a:t>
          </a:r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/>
            <a:t>Mwedzi</a:t>
          </a:r>
          <a:r>
            <a:rPr lang="es-ES" sz="1600" b="1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Mwedzi</a:t>
          </a:r>
          <a:endParaRPr lang="es-E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Mwedzi</a:t>
          </a:r>
          <a:endParaRPr lang="es-E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Mwedzi42 </a:t>
          </a: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Mazuva30 </a:t>
          </a: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Mazuva1.260</a:t>
          </a: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Chechi</a:t>
          </a:r>
          <a:r>
            <a:rPr lang="en-US" sz="1800" b="1" kern="1200" dirty="0"/>
            <a:t> </a:t>
          </a:r>
          <a:r>
            <a:rPr lang="en-US" sz="1800" b="1" kern="1200" dirty="0" err="1"/>
            <a:t>yeRoma</a:t>
          </a:r>
          <a:r>
            <a:rPr lang="en-US" sz="1800" b="1" kern="1200" dirty="0"/>
            <a:t> </a:t>
          </a:r>
          <a:r>
            <a:rPr lang="en-US" sz="1800" b="1" kern="1200" dirty="0" err="1"/>
            <a:t>yakawana</a:t>
          </a:r>
          <a:r>
            <a:rPr lang="en-US" sz="1800" b="1" kern="1200" dirty="0"/>
            <a:t> </a:t>
          </a:r>
          <a:r>
            <a:rPr lang="en-US" sz="1800" b="1" kern="1200" dirty="0" err="1"/>
            <a:t>simba</a:t>
          </a:r>
          <a:r>
            <a:rPr lang="en-US" sz="1800" b="1" kern="1200" dirty="0"/>
            <a:t> </a:t>
          </a:r>
          <a:r>
            <a:rPr lang="en-US" sz="1800" b="1" kern="1200" dirty="0" err="1"/>
            <a:t>rezvematongerwo</a:t>
          </a:r>
          <a:r>
            <a:rPr lang="en-US" sz="1800" b="1" kern="1200" dirty="0"/>
            <a:t> </a:t>
          </a:r>
          <a:r>
            <a:rPr lang="en-US" sz="1800" b="1" kern="1200" dirty="0" err="1"/>
            <a:t>enyika</a:t>
          </a:r>
          <a:r>
            <a:rPr lang="en-US" sz="1800" b="1" kern="1200" dirty="0"/>
            <a:t> apo </a:t>
          </a:r>
          <a:r>
            <a:rPr lang="en-US" sz="1800" b="1" kern="1200" dirty="0" err="1"/>
            <a:t>marudzi</a:t>
          </a:r>
          <a:r>
            <a:rPr lang="en-US" sz="1800" b="1" kern="1200" dirty="0"/>
            <a:t> matatu </a:t>
          </a:r>
          <a:r>
            <a:rPr lang="en-US" sz="1800" b="1" kern="1200" dirty="0" err="1"/>
            <a:t>aigamuchira</a:t>
          </a:r>
          <a:r>
            <a:rPr lang="en-US" sz="1800" b="1" kern="1200" dirty="0"/>
            <a:t> </a:t>
          </a:r>
          <a:r>
            <a:rPr lang="en-US" sz="1800" b="1" kern="1200" dirty="0" err="1"/>
            <a:t>chiArian</a:t>
          </a:r>
          <a:r>
            <a:rPr lang="en-US" sz="1800" b="1" kern="1200" dirty="0"/>
            <a:t> </a:t>
          </a:r>
          <a:r>
            <a:rPr lang="en-US" sz="1800" b="1" kern="1200" dirty="0" err="1"/>
            <a:t>akakundwa</a:t>
          </a:r>
          <a:r>
            <a:rPr lang="en-US" sz="1800" b="1" kern="1200" dirty="0"/>
            <a:t>: Heruli, Vandals ne Ostrogoths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Gore </a:t>
          </a:r>
          <a:r>
            <a:rPr lang="es-ES" sz="19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Mutungamiriri</a:t>
          </a:r>
          <a:r>
            <a:rPr lang="en-US" sz="1800" b="1" kern="1200" dirty="0"/>
            <a:t> </a:t>
          </a:r>
          <a:r>
            <a:rPr lang="en-US" sz="1800" b="1" kern="1200" dirty="0" err="1"/>
            <a:t>wehondo</a:t>
          </a:r>
          <a:r>
            <a:rPr lang="en-US" sz="1800" b="1" kern="1200" dirty="0"/>
            <a:t> </a:t>
          </a:r>
          <a:r>
            <a:rPr lang="en-US" sz="1800" b="1" kern="1200" dirty="0" err="1"/>
            <a:t>yeFrance</a:t>
          </a:r>
          <a:r>
            <a:rPr lang="en-US" sz="1800" b="1" kern="1200" dirty="0"/>
            <a:t> Berthier, </a:t>
          </a:r>
          <a:r>
            <a:rPr lang="en-US" sz="1800" b="1" kern="1200" dirty="0" err="1"/>
            <a:t>pasi</a:t>
          </a:r>
          <a:r>
            <a:rPr lang="en-US" sz="1800" b="1" kern="1200" dirty="0"/>
            <a:t> </a:t>
          </a:r>
          <a:r>
            <a:rPr lang="en-US" sz="1800" b="1" kern="1200" dirty="0" err="1"/>
            <a:t>pemirairo</a:t>
          </a:r>
          <a:r>
            <a:rPr lang="en-US" sz="1800" b="1" kern="1200" dirty="0"/>
            <a:t> </a:t>
          </a:r>
          <a:r>
            <a:rPr lang="en-US" sz="1800" b="1" kern="1200" dirty="0" err="1"/>
            <a:t>yaNapoleon</a:t>
          </a:r>
          <a:r>
            <a:rPr lang="en-US" sz="1800" b="1" kern="1200" dirty="0"/>
            <a:t>, </a:t>
          </a:r>
          <a:r>
            <a:rPr lang="en-US" sz="1800" b="1" kern="1200" dirty="0" err="1"/>
            <a:t>anotapa</a:t>
          </a:r>
          <a:r>
            <a:rPr lang="en-US" sz="1800" b="1" kern="1200" dirty="0"/>
            <a:t> Pope, </a:t>
          </a:r>
          <a:r>
            <a:rPr lang="en-US" sz="1800" b="1" kern="1200" dirty="0" err="1"/>
            <a:t>zvichigumisa</a:t>
          </a:r>
          <a:r>
            <a:rPr lang="en-US" sz="1800" b="1" kern="1200" dirty="0"/>
            <a:t> </a:t>
          </a:r>
          <a:r>
            <a:rPr lang="en-US" sz="1800" b="1" kern="1200" dirty="0" err="1"/>
            <a:t>hukuru</a:t>
          </a:r>
          <a:r>
            <a:rPr lang="en-US" sz="1800" b="1" kern="1200" dirty="0"/>
            <a:t> </a:t>
          </a:r>
          <a:r>
            <a:rPr lang="en-US" sz="1800" b="1" kern="1200" dirty="0" err="1"/>
            <a:t>hweChechi</a:t>
          </a:r>
          <a:r>
            <a:rPr lang="en-US" sz="1800" b="1" kern="1200" dirty="0"/>
            <a:t> </a:t>
          </a:r>
          <a:r>
            <a:rPr lang="en-US" sz="1800" b="1" kern="1200" dirty="0" err="1"/>
            <a:t>yeRoma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Gore </a:t>
          </a:r>
          <a:r>
            <a:rPr lang="es-ES" sz="19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Vakanga</a:t>
          </a:r>
          <a:r>
            <a:rPr lang="en-US" sz="1800" b="1" kern="1200" dirty="0"/>
            <a:t> </a:t>
          </a:r>
          <a:r>
            <a:rPr lang="en-US" sz="1800" b="1" kern="1200" dirty="0" err="1"/>
            <a:t>vari</a:t>
          </a:r>
          <a:r>
            <a:rPr lang="en-US" sz="1800" b="1" kern="1200" dirty="0"/>
            <a:t> </a:t>
          </a:r>
          <a:r>
            <a:rPr lang="en-US" sz="1800" b="1" kern="1200" dirty="0" err="1"/>
            <a:t>vokutanga</a:t>
          </a:r>
          <a:r>
            <a:rPr lang="en-US" sz="1800" b="1" kern="1200" dirty="0"/>
            <a:t> kuita kuti </a:t>
          </a:r>
          <a:r>
            <a:rPr lang="en-US" sz="1800" b="1" kern="1200" dirty="0" err="1"/>
            <a:t>Bhaibheri</a:t>
          </a:r>
          <a:r>
            <a:rPr lang="en-US" sz="1800" b="1" kern="1200" dirty="0"/>
            <a:t> </a:t>
          </a:r>
          <a:r>
            <a:rPr lang="en-US" sz="1800" b="1" kern="1200" dirty="0" err="1"/>
            <a:t>riwanike</a:t>
          </a:r>
          <a:r>
            <a:rPr lang="en-US" sz="1800" b="1" kern="1200" dirty="0"/>
            <a:t> </a:t>
          </a:r>
          <a:r>
            <a:rPr lang="en-US" sz="1800" b="1" kern="1200" dirty="0" err="1"/>
            <a:t>mumutauro</a:t>
          </a:r>
          <a:r>
            <a:rPr lang="en-US" sz="1800" b="1" kern="1200" dirty="0"/>
            <a:t> </a:t>
          </a:r>
          <a:r>
            <a:rPr lang="en-US" sz="1800" b="1" kern="1200" dirty="0" err="1"/>
            <a:t>wavo</a:t>
          </a:r>
          <a:r>
            <a:rPr lang="en-US" sz="1800" b="1" kern="1200" dirty="0"/>
            <a:t> (</a:t>
          </a:r>
          <a:r>
            <a:rPr lang="en-US" sz="1800" b="1" kern="1200" dirty="0" err="1"/>
            <a:t>kusvikira</a:t>
          </a:r>
          <a:r>
            <a:rPr lang="en-US" sz="1800" b="1" kern="1200" dirty="0"/>
            <a:t> </a:t>
          </a:r>
          <a:r>
            <a:rPr lang="en-US" sz="1800" b="1" kern="1200" dirty="0" err="1"/>
            <a:t>panguva</a:t>
          </a:r>
          <a:r>
            <a:rPr lang="en-US" sz="1800" b="1" kern="1200" dirty="0"/>
            <a:t> iyoyo, </a:t>
          </a:r>
          <a:r>
            <a:rPr lang="en-US" sz="1800" b="1" kern="1200" dirty="0" err="1"/>
            <a:t>raingowanika</a:t>
          </a:r>
          <a:r>
            <a:rPr lang="en-US" sz="1800" b="1" kern="1200" dirty="0"/>
            <a:t> </a:t>
          </a:r>
          <a:r>
            <a:rPr lang="en-US" sz="1800" b="1" kern="1200" dirty="0" err="1"/>
            <a:t>muchiLatin</a:t>
          </a:r>
          <a:r>
            <a:rPr lang="en-US" sz="1800" b="1" kern="1200" dirty="0"/>
            <a:t>, </a:t>
          </a:r>
          <a:r>
            <a:rPr lang="en-US" sz="1800" b="1" kern="1200" dirty="0" err="1"/>
            <a:t>chiGiriki</a:t>
          </a:r>
          <a:r>
            <a:rPr lang="en-US" sz="1800" b="1" kern="1200" dirty="0"/>
            <a:t> kana kuti </a:t>
          </a:r>
          <a:r>
            <a:rPr lang="en-US" sz="1800" b="1" kern="1200" dirty="0" err="1"/>
            <a:t>chiHebhuru</a:t>
          </a:r>
          <a:r>
            <a:rPr lang="es-ES" sz="1800" b="1" kern="1200" dirty="0"/>
            <a:t>).</a:t>
          </a: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Sezvo</a:t>
          </a:r>
          <a:r>
            <a:rPr lang="en-US" sz="1800" b="1" kern="1200" dirty="0"/>
            <a:t> </a:t>
          </a:r>
          <a:r>
            <a:rPr lang="en-US" sz="1800" b="1" kern="1200" dirty="0" err="1"/>
            <a:t>rakanga</a:t>
          </a:r>
          <a:r>
            <a:rPr lang="en-US" sz="1800" b="1" kern="1200" dirty="0"/>
            <a:t> </a:t>
          </a:r>
          <a:r>
            <a:rPr lang="en-US" sz="1800" b="1" kern="1200" dirty="0" err="1"/>
            <a:t>riri</a:t>
          </a:r>
          <a:r>
            <a:rPr lang="en-US" sz="1800" b="1" kern="1200" dirty="0"/>
            <a:t> </a:t>
          </a:r>
          <a:r>
            <a:rPr lang="en-US" sz="1800" b="1" kern="1200" dirty="0" err="1"/>
            <a:t>bhuku</a:t>
          </a:r>
          <a:r>
            <a:rPr lang="en-US" sz="1800" b="1" kern="1200" dirty="0"/>
            <a:t> </a:t>
          </a:r>
          <a:r>
            <a:rPr lang="en-US" sz="1800" b="1" kern="1200" dirty="0" err="1"/>
            <a:t>rinorambidzwa</a:t>
          </a:r>
          <a:r>
            <a:rPr lang="en-US" sz="1800" b="1" kern="1200" dirty="0"/>
            <a:t>, </a:t>
          </a:r>
          <a:r>
            <a:rPr lang="en-US" sz="1800" b="1" kern="1200" dirty="0" err="1"/>
            <a:t>vakarikopa</a:t>
          </a:r>
          <a:r>
            <a:rPr lang="en-US" sz="1800" b="1" kern="1200" dirty="0"/>
            <a:t> </a:t>
          </a:r>
          <a:r>
            <a:rPr lang="en-US" sz="1800" b="1" kern="1200" dirty="0" err="1"/>
            <a:t>mumapako</a:t>
          </a:r>
          <a:r>
            <a:rPr lang="en-US" sz="1800" b="1" kern="1200" dirty="0"/>
            <a:t>, </a:t>
          </a:r>
          <a:r>
            <a:rPr lang="en-US" sz="1800" b="1" kern="1200" dirty="0" err="1"/>
            <a:t>vachihwanda</a:t>
          </a:r>
          <a:r>
            <a:rPr lang="en-US" sz="1800" b="1" kern="1200" dirty="0"/>
            <a:t> </a:t>
          </a:r>
          <a:r>
            <a:rPr lang="en-US" sz="1800" b="1" kern="1200" dirty="0" err="1"/>
            <a:t>kubva</a:t>
          </a:r>
          <a:r>
            <a:rPr lang="en-US" sz="1800" b="1" kern="1200" dirty="0"/>
            <a:t> </a:t>
          </a:r>
          <a:r>
            <a:rPr lang="en-US" sz="1800" b="1" kern="1200" dirty="0" err="1"/>
            <a:t>kuvatendi</a:t>
          </a:r>
          <a:r>
            <a:rPr lang="en-US" sz="1800" b="1" kern="1200" dirty="0"/>
            <a:t> </a:t>
          </a:r>
          <a:r>
            <a:rPr lang="en-US" sz="1800" b="1" kern="1200" dirty="0" err="1"/>
            <a:t>vekereke</a:t>
          </a:r>
          <a:r>
            <a:rPr lang="en-US" sz="1800" b="1" kern="1200" dirty="0"/>
            <a:t> ye Roman Catholic </a:t>
          </a:r>
          <a:r>
            <a:rPr lang="en-US" sz="1800" b="1" kern="1200" dirty="0" err="1"/>
            <a:t>vakavakomba</a:t>
          </a:r>
          <a:r>
            <a:rPr lang="es-ES" sz="1800" b="1" kern="1200" dirty="0"/>
            <a:t>.</a:t>
          </a:r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Nguva </a:t>
          </a:r>
          <a:r>
            <a:rPr lang="en-US" sz="1800" b="1" kern="1200" dirty="0" err="1"/>
            <a:t>dzose</a:t>
          </a:r>
          <a:r>
            <a:rPr lang="en-US" sz="1800" b="1" kern="1200" dirty="0"/>
            <a:t> </a:t>
          </a:r>
          <a:r>
            <a:rPr lang="en-US" sz="1800" b="1" kern="1200" dirty="0" err="1"/>
            <a:t>vaitakura</a:t>
          </a:r>
          <a:r>
            <a:rPr lang="en-US" sz="1800" b="1" kern="1200" dirty="0"/>
            <a:t> </a:t>
          </a:r>
          <a:r>
            <a:rPr lang="en-US" sz="1800" b="1" kern="1200" dirty="0" err="1"/>
            <a:t>zvikamu</a:t>
          </a:r>
          <a:r>
            <a:rPr lang="en-US" sz="1800" b="1" kern="1200" dirty="0"/>
            <a:t> </a:t>
          </a:r>
          <a:r>
            <a:rPr lang="en-US" sz="1800" b="1" kern="1200" dirty="0" err="1"/>
            <a:t>zveBhaibheri</a:t>
          </a:r>
          <a:r>
            <a:rPr lang="en-US" sz="1800" b="1" kern="1200" dirty="0"/>
            <a:t> </a:t>
          </a:r>
          <a:r>
            <a:rPr lang="en-US" sz="1800" b="1" kern="1200" dirty="0" err="1"/>
            <a:t>izvo</a:t>
          </a:r>
          <a:r>
            <a:rPr lang="en-US" sz="1800" b="1" kern="1200" dirty="0"/>
            <a:t>, </a:t>
          </a:r>
          <a:r>
            <a:rPr lang="en-US" sz="1800" b="1" kern="1200" dirty="0" err="1"/>
            <a:t>panguva</a:t>
          </a:r>
          <a:r>
            <a:rPr lang="en-US" sz="1800" b="1" kern="1200" dirty="0"/>
            <a:t> </a:t>
          </a:r>
          <a:r>
            <a:rPr lang="en-US" sz="1800" b="1" kern="1200" dirty="0" err="1"/>
            <a:t>yakafanira</a:t>
          </a:r>
          <a:r>
            <a:rPr lang="en-US" sz="1800" b="1" kern="1200" dirty="0"/>
            <a:t>, </a:t>
          </a:r>
          <a:r>
            <a:rPr lang="en-US" sz="1800" b="1" kern="1200" dirty="0" err="1"/>
            <a:t>vaigoverana</a:t>
          </a:r>
          <a:r>
            <a:rPr lang="en-US" sz="1800" b="1" kern="1200" dirty="0"/>
            <a:t> </a:t>
          </a:r>
          <a:r>
            <a:rPr lang="en-US" sz="1800" b="1" kern="1200" dirty="0" err="1"/>
            <a:t>navamwe</a:t>
          </a:r>
          <a:r>
            <a:rPr lang="en-US" sz="1800" b="1" kern="1200" dirty="0"/>
            <a:t>, </a:t>
          </a:r>
          <a:r>
            <a:rPr lang="en-US" sz="1800" b="1" kern="1200" dirty="0" err="1"/>
            <a:t>zvichivapa</a:t>
          </a:r>
          <a:r>
            <a:rPr lang="en-US" sz="1800" b="1" kern="1200" dirty="0"/>
            <a:t> </a:t>
          </a:r>
          <a:r>
            <a:rPr lang="en-US" sz="1800" b="1" kern="1200" dirty="0" err="1"/>
            <a:t>tariro</a:t>
          </a:r>
          <a:r>
            <a:rPr lang="en-US" sz="1800" b="1" kern="1200" dirty="0"/>
            <a:t> </a:t>
          </a:r>
          <a:r>
            <a:rPr lang="en-US" sz="1800" b="1" kern="1200" dirty="0" err="1"/>
            <a:t>nekurudziro</a:t>
          </a:r>
          <a:r>
            <a:rPr lang="en-US" sz="1800" b="1" kern="1200" dirty="0"/>
            <a:t> </a:t>
          </a:r>
          <a:r>
            <a:rPr lang="en-US" sz="1800" b="1" kern="1200" dirty="0" err="1"/>
            <a:t>munaShe</a:t>
          </a:r>
          <a:r>
            <a:rPr lang="es-ES" sz="1800" b="1" kern="1200" dirty="0"/>
            <a:t>.</a:t>
          </a:r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Vakachengeta</a:t>
          </a:r>
          <a:r>
            <a:rPr lang="en-US" sz="1800" b="1" kern="1200" dirty="0"/>
            <a:t> </a:t>
          </a:r>
          <a:r>
            <a:rPr lang="en-US" sz="1800" b="1" kern="1200" dirty="0" err="1"/>
            <a:t>chokwadi</a:t>
          </a:r>
          <a:r>
            <a:rPr lang="en-US" sz="1800" b="1" kern="1200" dirty="0"/>
            <a:t> </a:t>
          </a:r>
          <a:r>
            <a:rPr lang="en-US" sz="1800" b="1" kern="1200" dirty="0" err="1"/>
            <a:t>cheBhaibheri</a:t>
          </a:r>
          <a:r>
            <a:rPr lang="en-US" sz="1800" b="1" kern="1200" dirty="0"/>
            <a:t> </a:t>
          </a:r>
          <a:r>
            <a:rPr lang="en-US" sz="1800" b="1" kern="1200" dirty="0" err="1"/>
            <a:t>chavaiziva</a:t>
          </a:r>
          <a:r>
            <a:rPr lang="en-US" sz="1800" b="1" kern="1200" dirty="0"/>
            <a:t> </a:t>
          </a:r>
          <a:r>
            <a:rPr lang="en-US" sz="1800" b="1" kern="1200" dirty="0" err="1"/>
            <a:t>kwemazana</a:t>
          </a:r>
          <a:r>
            <a:rPr lang="en-US" sz="1800" b="1" kern="1200" dirty="0"/>
            <a:t> </a:t>
          </a:r>
          <a:r>
            <a:rPr lang="en-US" sz="1800" b="1" kern="1200" dirty="0" err="1"/>
            <a:t>emakore</a:t>
          </a:r>
          <a:r>
            <a:rPr lang="en-US" sz="1800" b="1" kern="1200" dirty="0"/>
            <a:t>. </a:t>
          </a:r>
          <a:r>
            <a:rPr lang="en-US" sz="1800" b="1" kern="1200" dirty="0" err="1"/>
            <a:t>Vaizivikanwa</a:t>
          </a:r>
          <a:r>
            <a:rPr lang="en-US" sz="1800" b="1" kern="1200" dirty="0"/>
            <a:t> </a:t>
          </a:r>
          <a:r>
            <a:rPr lang="en-US" sz="1800" b="1" kern="1200" dirty="0" err="1"/>
            <a:t>nekuvimbika</a:t>
          </a:r>
          <a:r>
            <a:rPr lang="en-US" sz="1800" b="1" kern="1200" dirty="0"/>
            <a:t> </a:t>
          </a:r>
          <a:r>
            <a:rPr lang="en-US" sz="1800" b="1" kern="1200" dirty="0" err="1"/>
            <a:t>kwavo</a:t>
          </a:r>
          <a:r>
            <a:rPr lang="en-US" sz="1800" b="1" kern="1200" dirty="0"/>
            <a:t> uye </a:t>
          </a:r>
          <a:r>
            <a:rPr lang="en-US" sz="1800" b="1" kern="1200" dirty="0" err="1"/>
            <a:t>kuzvipira</a:t>
          </a:r>
          <a:r>
            <a:rPr lang="es-ES" sz="1800" b="1" kern="1200" dirty="0"/>
            <a:t>.</a:t>
          </a:r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Misha yose </a:t>
          </a:r>
          <a:r>
            <a:rPr lang="en-US" sz="1800" b="1" kern="1200" dirty="0" err="1"/>
            <a:t>yakashandurwa</a:t>
          </a:r>
          <a:r>
            <a:rPr lang="en-US" sz="1800" b="1" kern="1200" dirty="0"/>
            <a:t> </a:t>
          </a:r>
          <a:r>
            <a:rPr lang="en-US" sz="1800" b="1" kern="1200" dirty="0" err="1"/>
            <a:t>kumaodzanyemba</a:t>
          </a:r>
          <a:r>
            <a:rPr lang="en-US" sz="1800" b="1" kern="1200" dirty="0"/>
            <a:t> </a:t>
          </a:r>
          <a:r>
            <a:rPr lang="en-US" sz="1800" b="1" kern="1200" dirty="0" err="1"/>
            <a:t>kweFrance</a:t>
          </a:r>
          <a:r>
            <a:rPr lang="en-US" sz="1800" b="1" kern="1200" dirty="0"/>
            <a:t> uye </a:t>
          </a:r>
          <a:r>
            <a:rPr lang="en-US" sz="1800" b="1" kern="1200" dirty="0" err="1"/>
            <a:t>kuchamhembe</a:t>
          </a:r>
          <a:r>
            <a:rPr lang="en-US" sz="1800" b="1" kern="1200" dirty="0"/>
            <a:t> </a:t>
          </a:r>
          <a:r>
            <a:rPr lang="en-US" sz="1800" b="1" kern="1200" dirty="0" err="1"/>
            <a:t>kweItari</a:t>
          </a:r>
          <a:r>
            <a:rPr lang="en-US" sz="1800" b="1" kern="1200" dirty="0"/>
            <a:t>, Piedmont</a:t>
          </a:r>
          <a:r>
            <a:rPr lang="es-ES" sz="1800" b="1" kern="1200" dirty="0"/>
            <a:t>.</a:t>
          </a: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Mizhinji</a:t>
          </a:r>
          <a:r>
            <a:rPr lang="en-US" sz="1800" b="1" kern="1200" dirty="0"/>
            <a:t> </a:t>
          </a:r>
          <a:r>
            <a:rPr lang="en-US" sz="1800" b="1" kern="1200" dirty="0" err="1"/>
            <a:t>yemisha</a:t>
          </a:r>
          <a:r>
            <a:rPr lang="en-US" sz="1800" b="1" kern="1200" dirty="0"/>
            <a:t> iyi </a:t>
          </a:r>
          <a:r>
            <a:rPr lang="en-US" sz="1800" b="1" kern="1200" dirty="0" err="1"/>
            <a:t>yakaparadzwa</a:t>
          </a:r>
          <a:r>
            <a:rPr lang="en-US" sz="1800" b="1" kern="1200" dirty="0"/>
            <a:t> </a:t>
          </a:r>
          <a:r>
            <a:rPr lang="en-US" sz="1800" b="1" kern="1200" dirty="0" err="1"/>
            <a:t>nePapa</a:t>
          </a:r>
          <a:r>
            <a:rPr lang="en-US" sz="1800" b="1" kern="1200" dirty="0"/>
            <a:t>, uye </a:t>
          </a:r>
          <a:r>
            <a:rPr lang="en-US" sz="1800" b="1" kern="1200" dirty="0" err="1"/>
            <a:t>vagari</a:t>
          </a:r>
          <a:r>
            <a:rPr lang="en-US" sz="1800" b="1" kern="1200" dirty="0"/>
            <a:t> </a:t>
          </a:r>
          <a:r>
            <a:rPr lang="en-US" sz="1800" b="1" kern="1200" dirty="0" err="1"/>
            <a:t>vayo</a:t>
          </a:r>
          <a:r>
            <a:rPr lang="en-US" sz="1800" b="1" kern="1200" dirty="0"/>
            <a:t> </a:t>
          </a:r>
          <a:r>
            <a:rPr lang="en-US" sz="1800" b="1" kern="1200" dirty="0" err="1"/>
            <a:t>vakaurayiwa</a:t>
          </a:r>
          <a:r>
            <a:rPr lang="es-ES" sz="1800" b="1" kern="1200" dirty="0"/>
            <a:t>.</a:t>
          </a:r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Vaitenda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muzvipikirwa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zvaKristu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Simba raKristu rakanga rakakwana kuti vakunde miedzo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Vakawana</a:t>
          </a:r>
          <a:r>
            <a:rPr lang="en-US" sz="2000" b="1" kern="1200" dirty="0"/>
            <a:t> </a:t>
          </a:r>
          <a:r>
            <a:rPr lang="en-US" sz="2000" b="1" kern="1200" dirty="0" err="1"/>
            <a:t>mufaro</a:t>
          </a:r>
          <a:r>
            <a:rPr lang="en-US" sz="2000" b="1" kern="1200" dirty="0"/>
            <a:t> </a:t>
          </a:r>
          <a:r>
            <a:rPr lang="en-US" sz="2000" b="1" kern="1200" dirty="0" err="1"/>
            <a:t>mukubatanidzwa</a:t>
          </a:r>
          <a:r>
            <a:rPr lang="en-US" sz="2000" b="1" kern="1200" dirty="0"/>
            <a:t> </a:t>
          </a:r>
          <a:r>
            <a:rPr lang="en-US" sz="2000" b="1" kern="1200" dirty="0" err="1"/>
            <a:t>mukutambura</a:t>
          </a:r>
          <a:r>
            <a:rPr lang="en-US" sz="2000" b="1" kern="1200" dirty="0"/>
            <a:t> </a:t>
          </a:r>
          <a:r>
            <a:rPr lang="en-US" sz="2000" b="1" kern="1200" dirty="0" err="1"/>
            <a:t>kwaKristu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Kuvimbika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kwaiva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uchapupu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simba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kunyika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Vakatarisa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mberi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kwenguva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yazvino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kunguva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yemberi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mbiri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Vaiziva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kuti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rufu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muvengi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akakundwa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Vakabatirira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pazvipikirwa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zveShoko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raMwari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38112" y="1103786"/>
            <a:ext cx="622935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KUMIRIRA IDI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341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Chidzidzo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Kubvumbi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152214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/>
              <a:t>Chii</a:t>
            </a:r>
            <a:r>
              <a:rPr lang="es-ES" sz="2400" b="1" dirty="0"/>
              <a:t> </a:t>
            </a:r>
            <a:r>
              <a:rPr lang="es-ES" sz="2400" b="1" dirty="0" err="1"/>
              <a:t>chaizivikanwa</a:t>
            </a:r>
            <a:r>
              <a:rPr lang="es-ES" sz="2400" b="1" dirty="0"/>
              <a:t> </a:t>
            </a:r>
            <a:r>
              <a:rPr lang="es-ES" sz="2400" b="1" dirty="0" err="1"/>
              <a:t>nevaWaldenses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KUGOVERANA BHAIBHERI: MAWARIDHENZI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NYEREDZI YEVANDUDZO: JOHN WYCLIFFE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Asi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gwara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raʋakarurama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rakaita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seciedza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camambakwedza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Cinoramba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ciciwedzera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kubginya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kuȿikira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pamasikati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makuru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Zvirevo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1217662"/>
            <a:ext cx="7985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Wycliffe (1324-1384) </a:t>
            </a:r>
            <a:r>
              <a:rPr lang="en-US" sz="2000" b="1" dirty="0" err="1"/>
              <a:t>akapa</a:t>
            </a:r>
            <a:r>
              <a:rPr lang="en-US" sz="2000" b="1" dirty="0"/>
              <a:t> nguva </a:t>
            </a:r>
            <a:r>
              <a:rPr lang="en-US" sz="2000" b="1" dirty="0" err="1"/>
              <a:t>yakawanda</a:t>
            </a:r>
            <a:r>
              <a:rPr lang="en-US" sz="2000" b="1" dirty="0"/>
              <a:t> </a:t>
            </a:r>
            <a:r>
              <a:rPr lang="en-US" sz="2000" b="1" dirty="0" err="1"/>
              <a:t>youpenyu</a:t>
            </a:r>
            <a:r>
              <a:rPr lang="en-US" sz="2000" b="1" dirty="0"/>
              <a:t> </a:t>
            </a:r>
            <a:r>
              <a:rPr lang="en-US" sz="2000" b="1" dirty="0" err="1"/>
              <a:t>hwake</a:t>
            </a:r>
            <a:r>
              <a:rPr lang="en-US" sz="2000" b="1" dirty="0"/>
              <a:t> kuti </a:t>
            </a:r>
            <a:r>
              <a:rPr lang="en-US" sz="2000" b="1" dirty="0" err="1"/>
              <a:t>ashandure</a:t>
            </a:r>
            <a:r>
              <a:rPr lang="en-US" sz="2000" b="1" dirty="0"/>
              <a:t> </a:t>
            </a:r>
            <a:r>
              <a:rPr lang="en-US" sz="2000" b="1" dirty="0" err="1"/>
              <a:t>Bhaibheri</a:t>
            </a:r>
            <a:r>
              <a:rPr lang="en-US" sz="2000" b="1" dirty="0"/>
              <a:t> </a:t>
            </a:r>
            <a:r>
              <a:rPr lang="en-US" sz="2000" b="1" dirty="0" err="1"/>
              <a:t>muChirungu</a:t>
            </a:r>
            <a:r>
              <a:rPr lang="en-US" sz="2000" b="1" dirty="0"/>
              <a:t>. Chii </a:t>
            </a:r>
            <a:r>
              <a:rPr lang="en-US" sz="2000" b="1" dirty="0" err="1"/>
              <a:t>chakaita</a:t>
            </a:r>
            <a:r>
              <a:rPr lang="en-US" sz="2000" b="1" dirty="0"/>
              <a:t> kuti </a:t>
            </a:r>
            <a:r>
              <a:rPr lang="en-US" sz="2000" b="1" dirty="0" err="1"/>
              <a:t>aite</a:t>
            </a:r>
            <a:r>
              <a:rPr lang="en-US" sz="2000" b="1" dirty="0"/>
              <a:t> izvi? </a:t>
            </a:r>
            <a:r>
              <a:rPr lang="en-US" sz="2000" b="1" dirty="0" err="1"/>
              <a:t>Zvikonzero</a:t>
            </a:r>
            <a:r>
              <a:rPr lang="en-US" sz="2000" b="1" dirty="0"/>
              <a:t> </a:t>
            </a:r>
            <a:r>
              <a:rPr lang="en-US" sz="2000" b="1" dirty="0" err="1"/>
              <a:t>zviviri</a:t>
            </a:r>
            <a:r>
              <a:rPr lang="en-US" sz="2000" b="1" dirty="0"/>
              <a:t>: </a:t>
            </a:r>
            <a:r>
              <a:rPr lang="en-US" sz="2000" b="1" dirty="0" err="1"/>
              <a:t>Kristu</a:t>
            </a:r>
            <a:r>
              <a:rPr lang="en-US" sz="2000" b="1" dirty="0"/>
              <a:t>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amushandura</a:t>
            </a:r>
            <a:r>
              <a:rPr lang="en-US" sz="2000" b="1" dirty="0"/>
              <a:t> </a:t>
            </a:r>
            <a:r>
              <a:rPr lang="en-US" sz="2000" b="1" dirty="0" err="1"/>
              <a:t>kuburikidza</a:t>
            </a:r>
            <a:r>
              <a:rPr lang="en-US" sz="2000" b="1" dirty="0"/>
              <a:t> </a:t>
            </a:r>
            <a:r>
              <a:rPr lang="en-US" sz="2000" b="1" dirty="0" err="1"/>
              <a:t>neShoko</a:t>
            </a:r>
            <a:r>
              <a:rPr lang="en-US" sz="2000" b="1" dirty="0"/>
              <a:t>; uye aida </a:t>
            </a:r>
            <a:r>
              <a:rPr lang="en-US" sz="2000" b="1" dirty="0" err="1"/>
              <a:t>kugoverana</a:t>
            </a:r>
            <a:r>
              <a:rPr lang="en-US" sz="2000" b="1" dirty="0"/>
              <a:t> </a:t>
            </a:r>
            <a:r>
              <a:rPr lang="en-US" sz="2000" b="1" dirty="0" err="1"/>
              <a:t>rudo</a:t>
            </a:r>
            <a:r>
              <a:rPr lang="en-US" sz="2000" b="1" dirty="0"/>
              <a:t> </a:t>
            </a:r>
            <a:r>
              <a:rPr lang="en-US" sz="2000" b="1" dirty="0" err="1"/>
              <a:t>rwaKristu</a:t>
            </a:r>
            <a:r>
              <a:rPr lang="en-US" sz="2000" b="1" dirty="0"/>
              <a:t> </a:t>
            </a:r>
            <a:r>
              <a:rPr lang="en-US" sz="2000" b="1" dirty="0" err="1"/>
              <a:t>navamwe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037621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7" y="3983108"/>
            <a:ext cx="7270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Chokwadi</a:t>
            </a:r>
            <a:r>
              <a:rPr lang="en-US" sz="2000" b="1" dirty="0"/>
              <a:t>, izvi zvakaita kuti </a:t>
            </a:r>
            <a:r>
              <a:rPr lang="en-US" sz="2000" b="1" dirty="0" err="1"/>
              <a:t>apesane</a:t>
            </a:r>
            <a:r>
              <a:rPr lang="en-US" sz="2000" b="1" dirty="0"/>
              <a:t> </a:t>
            </a:r>
            <a:r>
              <a:rPr lang="en-US" sz="2000" b="1" dirty="0" err="1"/>
              <a:t>neChechi</a:t>
            </a:r>
            <a:r>
              <a:rPr lang="en-US" sz="2000" b="1" dirty="0"/>
              <a:t> </a:t>
            </a:r>
            <a:r>
              <a:rPr lang="en-US" sz="2000" b="1" dirty="0" err="1"/>
              <a:t>yepamutemo</a:t>
            </a:r>
            <a:r>
              <a:rPr lang="en-US" sz="2000" b="1" dirty="0"/>
              <a:t>. </a:t>
            </a:r>
            <a:r>
              <a:rPr lang="en-US" sz="2000" b="1" dirty="0" err="1"/>
              <a:t>Nemhaka</a:t>
            </a:r>
            <a:r>
              <a:rPr lang="en-US" sz="2000" b="1" dirty="0"/>
              <a:t> </a:t>
            </a:r>
            <a:r>
              <a:rPr lang="en-US" sz="2000" b="1" dirty="0" err="1"/>
              <a:t>yohukama</a:t>
            </a:r>
            <a:r>
              <a:rPr lang="en-US" sz="2000" b="1" dirty="0"/>
              <a:t> </a:t>
            </a:r>
            <a:r>
              <a:rPr lang="en-US" sz="2000" b="1" dirty="0" err="1"/>
              <a:t>hwake</a:t>
            </a:r>
            <a:r>
              <a:rPr lang="en-US" sz="2000" b="1" dirty="0"/>
              <a:t> </a:t>
            </a:r>
            <a:r>
              <a:rPr lang="en-US" sz="2000" b="1" dirty="0" err="1"/>
              <a:t>nevakuru</a:t>
            </a:r>
            <a:r>
              <a:rPr lang="en-US" sz="2000" b="1" dirty="0"/>
              <a:t> </a:t>
            </a:r>
            <a:r>
              <a:rPr lang="en-US" sz="2000" b="1" dirty="0" err="1"/>
              <a:t>vakuru</a:t>
            </a:r>
            <a:r>
              <a:rPr lang="en-US" sz="2000" b="1" dirty="0"/>
              <a:t> </a:t>
            </a:r>
            <a:r>
              <a:rPr lang="en-US" sz="2000" b="1" dirty="0" err="1"/>
              <a:t>muEngland</a:t>
            </a:r>
            <a:r>
              <a:rPr lang="en-US" sz="2000" b="1" dirty="0"/>
              <a:t>, John </a:t>
            </a:r>
            <a:r>
              <a:rPr lang="en-US" sz="2000" b="1" dirty="0" err="1"/>
              <a:t>akanzvenga</a:t>
            </a:r>
            <a:r>
              <a:rPr lang="en-US" sz="2000" b="1" dirty="0"/>
              <a:t> </a:t>
            </a:r>
            <a:r>
              <a:rPr lang="en-US" sz="2000" b="1" dirty="0" err="1"/>
              <a:t>rufu</a:t>
            </a:r>
            <a:r>
              <a:rPr lang="en-US" sz="2000" b="1" dirty="0"/>
              <a:t> </a:t>
            </a:r>
            <a:r>
              <a:rPr lang="en-US" sz="2000" b="1" dirty="0" err="1"/>
              <a:t>pamaoko</a:t>
            </a:r>
            <a:r>
              <a:rPr lang="en-US" sz="2000" b="1" dirty="0"/>
              <a:t> </a:t>
            </a:r>
            <a:r>
              <a:rPr lang="en-US" sz="2000" b="1" dirty="0" err="1"/>
              <a:t>eChechi</a:t>
            </a:r>
            <a:r>
              <a:rPr lang="es-ES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06841" y="2464623"/>
            <a:ext cx="35419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Uyo</a:t>
            </a:r>
            <a:r>
              <a:rPr lang="en-US" sz="2000" b="1" dirty="0"/>
              <a:t> </a:t>
            </a:r>
            <a:r>
              <a:rPr lang="en-US" sz="2000" b="1" dirty="0" err="1"/>
              <a:t>anodzidza</a:t>
            </a:r>
            <a:r>
              <a:rPr lang="en-US" sz="2000" b="1" dirty="0"/>
              <a:t> </a:t>
            </a:r>
            <a:r>
              <a:rPr lang="en-US" sz="2000" b="1" dirty="0" err="1"/>
              <a:t>Bhaibheri</a:t>
            </a:r>
            <a:r>
              <a:rPr lang="en-US" sz="2000" b="1" dirty="0"/>
              <a:t> </a:t>
            </a:r>
            <a:r>
              <a:rPr lang="en-US" sz="2000" b="1" dirty="0" err="1"/>
              <a:t>nemoyo</a:t>
            </a:r>
            <a:r>
              <a:rPr lang="en-US" sz="2000" b="1" dirty="0"/>
              <a:t> </a:t>
            </a:r>
            <a:r>
              <a:rPr lang="en-US" sz="2000" b="1" dirty="0" err="1"/>
              <a:t>wose</a:t>
            </a:r>
            <a:r>
              <a:rPr lang="en-US" sz="2000" b="1" dirty="0"/>
              <a:t>, uye </a:t>
            </a:r>
            <a:r>
              <a:rPr lang="en-US" sz="2000" b="1" dirty="0" err="1"/>
              <a:t>anozarura</a:t>
            </a:r>
            <a:r>
              <a:rPr lang="en-US" sz="2000" b="1" dirty="0"/>
              <a:t> </a:t>
            </a:r>
            <a:r>
              <a:rPr lang="en-US" sz="2000" b="1" dirty="0" err="1"/>
              <a:t>mwoyo</a:t>
            </a:r>
            <a:r>
              <a:rPr lang="en-US" sz="2000" b="1" dirty="0"/>
              <a:t> wake </a:t>
            </a:r>
            <a:r>
              <a:rPr lang="en-US" sz="2000" b="1" dirty="0" err="1"/>
              <a:t>kusimba</a:t>
            </a:r>
            <a:r>
              <a:rPr lang="en-US" sz="2000" b="1" dirty="0"/>
              <a:t> </a:t>
            </a:r>
            <a:r>
              <a:rPr lang="en-US" sz="2000" b="1" dirty="0" err="1"/>
              <a:t>reMweya</a:t>
            </a:r>
            <a:r>
              <a:rPr lang="en-US" sz="2000" b="1" dirty="0"/>
              <a:t> </a:t>
            </a:r>
            <a:r>
              <a:rPr lang="en-US" sz="2000" b="1" dirty="0" err="1"/>
              <a:t>Mutsvene</a:t>
            </a:r>
            <a:r>
              <a:rPr lang="en-US" sz="2000" b="1" dirty="0"/>
              <a:t>, </a:t>
            </a:r>
            <a:r>
              <a:rPr lang="en-US" sz="2000" b="1" dirty="0" err="1"/>
              <a:t>anoshandurwa</a:t>
            </a:r>
            <a:r>
              <a:rPr lang="en-US" sz="2000" b="1" dirty="0"/>
              <a:t>(</a:t>
            </a:r>
            <a:r>
              <a:rPr lang="en-US" sz="2000" b="1" dirty="0" err="1"/>
              <a:t>VaHeb</a:t>
            </a:r>
            <a:r>
              <a:rPr lang="en-US" sz="2000" b="1" dirty="0"/>
              <a:t>. 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2" y="4988857"/>
            <a:ext cx="9239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Muna 1428 </a:t>
            </a:r>
            <a:r>
              <a:rPr lang="en-US" b="1" dirty="0" err="1"/>
              <a:t>zvisaririra</a:t>
            </a:r>
            <a:r>
              <a:rPr lang="en-US" b="1" dirty="0"/>
              <a:t> </a:t>
            </a:r>
            <a:r>
              <a:rPr lang="en-US" b="1" dirty="0" err="1"/>
              <a:t>zvomuvandudzi</a:t>
            </a:r>
            <a:r>
              <a:rPr lang="en-US" b="1" dirty="0"/>
              <a:t> </a:t>
            </a:r>
            <a:r>
              <a:rPr lang="en-US" b="1" dirty="0" err="1"/>
              <a:t>zvakapiswa</a:t>
            </a:r>
            <a:r>
              <a:rPr lang="en-US" b="1" dirty="0"/>
              <a:t>, uye </a:t>
            </a:r>
            <a:r>
              <a:rPr lang="en-US" b="1" dirty="0" err="1"/>
              <a:t>madota</a:t>
            </a:r>
            <a:r>
              <a:rPr lang="en-US" b="1" dirty="0"/>
              <a:t> </a:t>
            </a:r>
            <a:r>
              <a:rPr lang="en-US" b="1" dirty="0" err="1"/>
              <a:t>ake</a:t>
            </a:r>
            <a:r>
              <a:rPr lang="en-US" b="1" dirty="0"/>
              <a:t> </a:t>
            </a:r>
            <a:r>
              <a:rPr lang="en-US" b="1" dirty="0" err="1"/>
              <a:t>akakandirwa</a:t>
            </a:r>
            <a:r>
              <a:rPr lang="en-US" b="1" dirty="0"/>
              <a:t> </a:t>
            </a:r>
            <a:r>
              <a:rPr lang="en-US" b="1" dirty="0" err="1"/>
              <a:t>murwizi</a:t>
            </a:r>
            <a:r>
              <a:rPr lang="en-US" b="1" dirty="0"/>
              <a:t>. </a:t>
            </a:r>
            <a:r>
              <a:rPr lang="en-US" b="1" dirty="0" err="1"/>
              <a:t>Madota</a:t>
            </a:r>
            <a:r>
              <a:rPr lang="en-US" b="1" dirty="0"/>
              <a:t> </a:t>
            </a:r>
            <a:r>
              <a:rPr lang="en-US" b="1" dirty="0" err="1"/>
              <a:t>ake</a:t>
            </a:r>
            <a:r>
              <a:rPr lang="en-US" b="1" dirty="0"/>
              <a:t> </a:t>
            </a:r>
            <a:r>
              <a:rPr lang="en-US" b="1" dirty="0" err="1"/>
              <a:t>akapararira</a:t>
            </a:r>
            <a:r>
              <a:rPr lang="en-US" b="1" dirty="0"/>
              <a:t> </a:t>
            </a:r>
            <a:r>
              <a:rPr lang="en-US" b="1" dirty="0" err="1"/>
              <a:t>akava</a:t>
            </a:r>
            <a:r>
              <a:rPr lang="en-US" b="1" dirty="0"/>
              <a:t> </a:t>
            </a:r>
            <a:r>
              <a:rPr lang="en-US" b="1" dirty="0" err="1"/>
              <a:t>mucherechedzo</a:t>
            </a:r>
            <a:r>
              <a:rPr lang="en-US" b="1" dirty="0"/>
              <a:t> </a:t>
            </a:r>
            <a:r>
              <a:rPr lang="en-US" b="1" dirty="0" err="1"/>
              <a:t>wenhaka</a:t>
            </a:r>
            <a:r>
              <a:rPr lang="en-US" b="1" dirty="0"/>
              <a:t> yake</a:t>
            </a:r>
            <a:r>
              <a:rPr lang="es-ES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614324"/>
            <a:ext cx="8751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Chiedza</a:t>
            </a:r>
            <a:r>
              <a:rPr lang="en-US" sz="2000" b="1" dirty="0"/>
              <a:t> </a:t>
            </a:r>
            <a:r>
              <a:rPr lang="en-US" sz="2000" b="1" dirty="0" err="1"/>
              <a:t>chiduku</a:t>
            </a:r>
            <a:r>
              <a:rPr lang="en-US" sz="2000" b="1" dirty="0"/>
              <a:t> </a:t>
            </a:r>
            <a:r>
              <a:rPr lang="en-US" sz="2000" b="1" dirty="0" err="1"/>
              <a:t>chechokwadi</a:t>
            </a:r>
            <a:r>
              <a:rPr lang="en-US" sz="2000" b="1" dirty="0"/>
              <a:t> </a:t>
            </a:r>
            <a:r>
              <a:rPr lang="en-US" sz="2000" b="1" dirty="0" err="1"/>
              <a:t>chakabatidzwa</a:t>
            </a:r>
            <a:r>
              <a:rPr lang="en-US" sz="2000" b="1" dirty="0"/>
              <a:t> </a:t>
            </a:r>
            <a:r>
              <a:rPr lang="en-US" sz="2000" b="1" dirty="0" err="1"/>
              <a:t>naJohn</a:t>
            </a:r>
            <a:r>
              <a:rPr lang="en-US" sz="2000" b="1" dirty="0"/>
              <a:t> Wycliffe </a:t>
            </a:r>
            <a:r>
              <a:rPr lang="en-US" sz="2000" b="1" dirty="0" err="1"/>
              <a:t>chakasvika</a:t>
            </a:r>
            <a:r>
              <a:rPr lang="en-US" sz="2000" b="1" dirty="0"/>
              <a:t> </a:t>
            </a:r>
            <a:r>
              <a:rPr lang="en-US" sz="2000" b="1" dirty="0" err="1"/>
              <a:t>kuBohemia</a:t>
            </a:r>
            <a:r>
              <a:rPr lang="en-US" sz="2000" b="1" dirty="0"/>
              <a:t>, </a:t>
            </a:r>
            <a:r>
              <a:rPr lang="en-US" sz="2000" b="1" dirty="0" err="1"/>
              <a:t>uko</a:t>
            </a:r>
            <a:r>
              <a:rPr lang="en-US" sz="2000" b="1" dirty="0"/>
              <a:t> John Hus </a:t>
            </a:r>
            <a:r>
              <a:rPr lang="en-US" sz="2000" b="1" dirty="0" err="1"/>
              <a:t>akatora</a:t>
            </a:r>
            <a:r>
              <a:rPr lang="en-US" sz="2000" b="1" dirty="0"/>
              <a:t> </a:t>
            </a:r>
            <a:r>
              <a:rPr lang="en-US" sz="2000" b="1" dirty="0" err="1"/>
              <a:t>nhaka</a:t>
            </a:r>
            <a:r>
              <a:rPr lang="en-US" sz="2000" b="1" dirty="0"/>
              <a:t> yake. </a:t>
            </a:r>
            <a:r>
              <a:rPr lang="en-US" sz="2000" b="1" dirty="0" err="1"/>
              <a:t>Neiyi</a:t>
            </a:r>
            <a:r>
              <a:rPr lang="en-US" sz="2000" b="1" dirty="0"/>
              <a:t> </a:t>
            </a:r>
            <a:r>
              <a:rPr lang="en-US" sz="2000" b="1" dirty="0" err="1"/>
              <a:t>nzira</a:t>
            </a:r>
            <a:r>
              <a:rPr lang="en-US" sz="2000" b="1" dirty="0"/>
              <a:t>, </a:t>
            </a:r>
            <a:r>
              <a:rPr lang="en-US" sz="2000" b="1" dirty="0" err="1"/>
              <a:t>zvokwadi</a:t>
            </a:r>
            <a:r>
              <a:rPr lang="en-US" sz="2000" b="1" dirty="0"/>
              <a:t> </a:t>
            </a:r>
            <a:r>
              <a:rPr lang="en-US" sz="2000" b="1" dirty="0" err="1"/>
              <a:t>yakapinda</a:t>
            </a:r>
            <a:r>
              <a:rPr lang="en-US" sz="2000" b="1" dirty="0"/>
              <a:t> </a:t>
            </a:r>
            <a:r>
              <a:rPr lang="en-US" sz="2000" b="1" dirty="0" err="1"/>
              <a:t>munzira</a:t>
            </a:r>
            <a:r>
              <a:rPr lang="en-US" sz="2000" b="1" dirty="0"/>
              <a:t> </a:t>
            </a:r>
            <a:r>
              <a:rPr lang="en-US" sz="2000" b="1" dirty="0" err="1"/>
              <a:t>yayo</a:t>
            </a:r>
            <a:r>
              <a:rPr lang="en-US" sz="2000" b="1" dirty="0"/>
              <a:t> </a:t>
            </a:r>
            <a:r>
              <a:rPr lang="en-US" sz="2000" b="1" dirty="0" err="1"/>
              <a:t>kutozosvikira</a:t>
            </a:r>
            <a:r>
              <a:rPr lang="en-US" sz="2000" b="1" dirty="0"/>
              <a:t> </a:t>
            </a:r>
            <a:r>
              <a:rPr lang="en-US" sz="2000" b="1" dirty="0" err="1"/>
              <a:t>pamavambo</a:t>
            </a:r>
            <a:r>
              <a:rPr lang="en-US" sz="2000" b="1" dirty="0"/>
              <a:t> </a:t>
            </a:r>
            <a:r>
              <a:rPr lang="en-US" sz="2000" b="1" dirty="0" err="1"/>
              <a:t>evandudzo</a:t>
            </a:r>
            <a:r>
              <a:rPr lang="en-US" sz="2000" b="1" dirty="0"/>
              <a:t>. </a:t>
            </a:r>
            <a:r>
              <a:rPr lang="en-US" sz="2000" b="1" dirty="0" err="1"/>
              <a:t>Zuva</a:t>
            </a:r>
            <a:r>
              <a:rPr lang="en-US" sz="2000" b="1" dirty="0"/>
              <a:t> </a:t>
            </a:r>
            <a:r>
              <a:rPr lang="en-US" sz="2000" b="1" dirty="0" err="1"/>
              <a:t>rakanga</a:t>
            </a:r>
            <a:r>
              <a:rPr lang="en-US" sz="2000" b="1" dirty="0"/>
              <a:t> </a:t>
            </a:r>
            <a:r>
              <a:rPr lang="en-US" sz="2000" b="1" dirty="0" err="1"/>
              <a:t>rotanga</a:t>
            </a:r>
            <a:r>
              <a:rPr lang="en-US" sz="2000" b="1" dirty="0"/>
              <a:t> </a:t>
            </a:r>
            <a:r>
              <a:rPr lang="en-US" sz="2000" b="1" dirty="0" err="1"/>
              <a:t>kupenya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KUSIMBISWA NOKUTENDA: JOHN HASI NEVAMWE</a:t>
            </a:r>
            <a:endParaRPr lang="es-E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5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UnoMŋanakomana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unoʋupenyu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usinoMŋanakomana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waMŋari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haanoʋupenyu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Johani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Pashure</a:t>
            </a:r>
            <a:r>
              <a:rPr lang="en-US" sz="2000" b="1" dirty="0"/>
              <a:t> </a:t>
            </a:r>
            <a:r>
              <a:rPr lang="en-US" sz="2000" b="1" dirty="0" err="1"/>
              <a:t>paJohn</a:t>
            </a:r>
            <a:r>
              <a:rPr lang="en-US" sz="2000" b="1" dirty="0"/>
              <a:t> Wycliffe, vamwe </a:t>
            </a:r>
            <a:r>
              <a:rPr lang="en-US" sz="2000" b="1" dirty="0" err="1"/>
              <a:t>vashanduki</a:t>
            </a:r>
            <a:r>
              <a:rPr lang="en-US" sz="2000" b="1" dirty="0"/>
              <a:t> </a:t>
            </a:r>
            <a:r>
              <a:rPr lang="en-US" sz="2000" b="1" dirty="0" err="1"/>
              <a:t>vakamuka</a:t>
            </a:r>
            <a:r>
              <a:rPr lang="es-ES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571538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68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Hus </a:t>
            </a:r>
            <a:r>
              <a:rPr lang="en-US" sz="2000" b="1" dirty="0" err="1"/>
              <a:t>akaiswa</a:t>
            </a:r>
            <a:r>
              <a:rPr lang="en-US" sz="2000" b="1" dirty="0"/>
              <a:t> </a:t>
            </a:r>
            <a:r>
              <a:rPr lang="en-US" sz="2000" b="1" dirty="0" err="1"/>
              <a:t>mujeri</a:t>
            </a:r>
            <a:r>
              <a:rPr lang="en-US" sz="2000" b="1" dirty="0"/>
              <a:t> uye </a:t>
            </a:r>
            <a:r>
              <a:rPr lang="en-US" sz="2000" b="1" dirty="0" err="1"/>
              <a:t>pakupedzisira</a:t>
            </a:r>
            <a:r>
              <a:rPr lang="en-US" sz="2000" b="1" dirty="0"/>
              <a:t> </a:t>
            </a:r>
            <a:r>
              <a:rPr lang="en-US" sz="2000" b="1" dirty="0" err="1"/>
              <a:t>akapisirwa</a:t>
            </a:r>
            <a:r>
              <a:rPr lang="en-US" sz="2000" b="1" dirty="0"/>
              <a:t> </a:t>
            </a:r>
            <a:r>
              <a:rPr lang="en-US" sz="2000" b="1" dirty="0" err="1"/>
              <a:t>padanda</a:t>
            </a:r>
            <a:r>
              <a:rPr lang="en-US" sz="2000" b="1" dirty="0"/>
              <a:t>. Ari </a:t>
            </a:r>
            <a:r>
              <a:rPr lang="en-US" sz="2000" b="1" dirty="0" err="1"/>
              <a:t>mujeri</a:t>
            </a:r>
            <a:r>
              <a:rPr lang="en-US" sz="2000" b="1" dirty="0"/>
              <a:t> </a:t>
            </a:r>
            <a:r>
              <a:rPr lang="en-US" sz="2000" b="1" dirty="0" err="1"/>
              <a:t>akanyora</a:t>
            </a:r>
            <a:r>
              <a:rPr lang="en-US" sz="2000" b="1" dirty="0"/>
              <a:t> kuti: “Mwari </a:t>
            </a:r>
            <a:r>
              <a:rPr lang="en-US" sz="2000" b="1" dirty="0" err="1"/>
              <a:t>akandinzwira</a:t>
            </a:r>
            <a:r>
              <a:rPr lang="en-US" sz="2000" b="1" dirty="0"/>
              <a:t> </a:t>
            </a:r>
            <a:r>
              <a:rPr lang="en-US" sz="2000" b="1" dirty="0" err="1"/>
              <a:t>ngoni</a:t>
            </a:r>
            <a:r>
              <a:rPr lang="en-US" sz="2000" b="1" dirty="0"/>
              <a:t> sei, uye </a:t>
            </a:r>
            <a:r>
              <a:rPr lang="en-US" sz="2000" b="1" dirty="0" err="1"/>
              <a:t>akanditsigira</a:t>
            </a:r>
            <a:r>
              <a:rPr lang="en-US" sz="2000" b="1" dirty="0"/>
              <a:t> </a:t>
            </a:r>
            <a:r>
              <a:rPr lang="en-US" sz="2000" b="1" dirty="0" err="1"/>
              <a:t>nenzira</a:t>
            </a:r>
            <a:r>
              <a:rPr lang="en-US" sz="2000" b="1" dirty="0"/>
              <a:t> </a:t>
            </a:r>
            <a:r>
              <a:rPr lang="en-US" sz="2000" b="1" dirty="0" err="1"/>
              <a:t>inoshamisa</a:t>
            </a:r>
            <a:r>
              <a:rPr lang="en-US" sz="2000" b="1" dirty="0"/>
              <a:t> sei.” </a:t>
            </a:r>
            <a:r>
              <a:rPr lang="en-US" sz="2000" b="1" dirty="0" err="1"/>
              <a:t>Sezvo</a:t>
            </a:r>
            <a:r>
              <a:rPr lang="en-US" sz="2000" b="1" dirty="0"/>
              <a:t> </a:t>
            </a:r>
            <a:r>
              <a:rPr lang="en-US" sz="2000" b="1" dirty="0" err="1"/>
              <a:t>zvipikirwa</a:t>
            </a:r>
            <a:r>
              <a:rPr lang="en-US" sz="2000" b="1" dirty="0"/>
              <a:t> </a:t>
            </a:r>
            <a:r>
              <a:rPr lang="en-US" sz="2000" b="1" dirty="0" err="1"/>
              <a:t>zvaMwari</a:t>
            </a:r>
            <a:r>
              <a:rPr lang="en-US" sz="2000" b="1" dirty="0"/>
              <a:t> </a:t>
            </a:r>
            <a:r>
              <a:rPr lang="en-US" sz="2000" b="1" dirty="0" err="1"/>
              <a:t>zvakatsigira</a:t>
            </a:r>
            <a:r>
              <a:rPr lang="en-US" sz="2000" b="1" dirty="0"/>
              <a:t> vanhu </a:t>
            </a:r>
            <a:r>
              <a:rPr lang="en-US" sz="2000" b="1" dirty="0" err="1"/>
              <a:t>vake</a:t>
            </a:r>
            <a:r>
              <a:rPr lang="en-US" sz="2000" b="1" dirty="0"/>
              <a:t> </a:t>
            </a:r>
            <a:r>
              <a:rPr lang="en-US" sz="2000" b="1" dirty="0" err="1"/>
              <a:t>munguva</a:t>
            </a:r>
            <a:r>
              <a:rPr lang="en-US" sz="2000" b="1" dirty="0"/>
              <a:t> </a:t>
            </a:r>
            <a:r>
              <a:rPr lang="en-US" sz="2000" b="1" dirty="0" err="1"/>
              <a:t>yakapfuura</a:t>
            </a:r>
            <a:r>
              <a:rPr lang="en-US" sz="2000" b="1" dirty="0"/>
              <a:t>, </a:t>
            </a:r>
            <a:r>
              <a:rPr lang="en-US" sz="2000" b="1" dirty="0" err="1"/>
              <a:t>zvinotitsigira</a:t>
            </a:r>
            <a:r>
              <a:rPr lang="en-US" sz="2000" b="1" dirty="0"/>
              <a:t> nhasi</a:t>
            </a:r>
            <a:r>
              <a:rPr lang="es-ES" sz="2000" b="1" dirty="0"/>
              <a:t>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Chii </a:t>
            </a:r>
            <a:r>
              <a:rPr lang="en-US" sz="2000" b="1" dirty="0" err="1"/>
              <a:t>chakavapa</a:t>
            </a:r>
            <a:r>
              <a:rPr lang="en-US" sz="2000" b="1" dirty="0"/>
              <a:t> </a:t>
            </a:r>
            <a:r>
              <a:rPr lang="en-US" sz="2000" b="1" dirty="0" err="1"/>
              <a:t>ushingi</a:t>
            </a:r>
            <a:r>
              <a:rPr lang="en-US" sz="2000" b="1" dirty="0"/>
              <a:t> </a:t>
            </a:r>
            <a:r>
              <a:rPr lang="en-US" sz="2000" b="1" dirty="0" err="1"/>
              <a:t>hwokuita</a:t>
            </a:r>
            <a:r>
              <a:rPr lang="en-US" sz="2000" b="1" dirty="0"/>
              <a:t> </a:t>
            </a:r>
            <a:r>
              <a:rPr lang="en-US" sz="2000" b="1" dirty="0" err="1"/>
              <a:t>vandudzo</a:t>
            </a:r>
            <a:r>
              <a:rPr lang="en-US" sz="2000" b="1" dirty="0"/>
              <a:t> </a:t>
            </a:r>
            <a:r>
              <a:rPr lang="en-US" sz="2000" b="1" dirty="0" err="1"/>
              <a:t>dzavo</a:t>
            </a:r>
            <a:r>
              <a:rPr lang="en-US" sz="2000" b="1" dirty="0"/>
              <a:t> </a:t>
            </a:r>
            <a:r>
              <a:rPr lang="en-US" sz="2000" b="1" dirty="0" err="1"/>
              <a:t>ndokutarisana</a:t>
            </a:r>
            <a:r>
              <a:rPr lang="en-US" sz="2000" b="1" dirty="0"/>
              <a:t> </a:t>
            </a:r>
            <a:r>
              <a:rPr lang="en-US" sz="2000" b="1" dirty="0" err="1"/>
              <a:t>nezvinetso</a:t>
            </a:r>
            <a:r>
              <a:rPr lang="en-US" sz="2000" b="1" dirty="0"/>
              <a:t> </a:t>
            </a:r>
            <a:r>
              <a:rPr lang="en-US" sz="2000" b="1" dirty="0" err="1"/>
              <a:t>norufu</a:t>
            </a:r>
            <a:r>
              <a:rPr lang="es-ES" sz="2000" b="1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3888" y="2020927"/>
            <a:ext cx="1192603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300" b="1" dirty="0"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latin typeface="Constantia" panose="02030602050306030303" pitchFamily="18" charset="0"/>
              </a:rPr>
              <a:t>Vose</a:t>
            </a:r>
            <a:r>
              <a:rPr lang="en-US" sz="2300" b="1" dirty="0">
                <a:latin typeface="Constantia" panose="02030602050306030303" pitchFamily="18" charset="0"/>
              </a:rPr>
              <a:t> avo </a:t>
            </a:r>
            <a:r>
              <a:rPr lang="en-US" sz="2300" b="1" dirty="0" err="1">
                <a:latin typeface="Constantia" panose="02030602050306030303" pitchFamily="18" charset="0"/>
              </a:rPr>
              <a:t>muzuva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rakaipa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iroro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vaizoshumira</a:t>
            </a:r>
            <a:r>
              <a:rPr lang="en-US" sz="2300" b="1" dirty="0">
                <a:latin typeface="Constantia" panose="02030602050306030303" pitchFamily="18" charset="0"/>
              </a:rPr>
              <a:t> Mwari </a:t>
            </a:r>
            <a:r>
              <a:rPr lang="en-US" sz="2300" b="1" dirty="0" err="1">
                <a:latin typeface="Constantia" panose="02030602050306030303" pitchFamily="18" charset="0"/>
              </a:rPr>
              <a:t>vasingatyi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maererano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nezvinorairwa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nehana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vachada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ushingi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kusimba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neruzivo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rwaMwari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neshoko</a:t>
            </a:r>
            <a:r>
              <a:rPr lang="en-US" sz="2300" b="1" dirty="0">
                <a:latin typeface="Constantia" panose="02030602050306030303" pitchFamily="18" charset="0"/>
              </a:rPr>
              <a:t> Rake; </a:t>
            </a:r>
            <a:r>
              <a:rPr lang="en-US" sz="2300" b="1" dirty="0" err="1">
                <a:latin typeface="Constantia" panose="02030602050306030303" pitchFamily="18" charset="0"/>
              </a:rPr>
              <a:t>nokuti</a:t>
            </a:r>
            <a:r>
              <a:rPr lang="en-US" sz="2300" b="1" dirty="0">
                <a:latin typeface="Constantia" panose="02030602050306030303" pitchFamily="18" charset="0"/>
              </a:rPr>
              <a:t> avo </a:t>
            </a:r>
            <a:r>
              <a:rPr lang="en-US" sz="2300" b="1" dirty="0" err="1">
                <a:latin typeface="Constantia" panose="02030602050306030303" pitchFamily="18" charset="0"/>
              </a:rPr>
              <a:t>vari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vechokwadi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kuna</a:t>
            </a:r>
            <a:r>
              <a:rPr lang="en-US" sz="2300" b="1" dirty="0">
                <a:latin typeface="Constantia" panose="02030602050306030303" pitchFamily="18" charset="0"/>
              </a:rPr>
              <a:t> Mwari </a:t>
            </a:r>
            <a:r>
              <a:rPr lang="en-US" sz="2300" b="1" dirty="0" err="1">
                <a:latin typeface="Constantia" panose="02030602050306030303" pitchFamily="18" charset="0"/>
              </a:rPr>
              <a:t>vachatambudzwa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vavariro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dzavo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dzichashorwa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kuedza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kwavo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kukuru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kududzirwa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zvisizvo</a:t>
            </a:r>
            <a:r>
              <a:rPr lang="en-US" sz="2300" b="1" dirty="0">
                <a:latin typeface="Constantia" panose="02030602050306030303" pitchFamily="18" charset="0"/>
              </a:rPr>
              <a:t>, uye mazita avo </a:t>
            </a:r>
            <a:r>
              <a:rPr lang="en-US" sz="2300" b="1" dirty="0" err="1">
                <a:latin typeface="Constantia" panose="02030602050306030303" pitchFamily="18" charset="0"/>
              </a:rPr>
              <a:t>acharaswa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seakaipa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Satani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achashanda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nesimba</a:t>
            </a:r>
            <a:r>
              <a:rPr lang="en-US" sz="2300" b="1" dirty="0">
                <a:latin typeface="Constantia" panose="02030602050306030303" pitchFamily="18" charset="0"/>
              </a:rPr>
              <a:t> rake rose </a:t>
            </a:r>
            <a:r>
              <a:rPr lang="en-US" sz="2300" b="1" dirty="0" err="1">
                <a:latin typeface="Constantia" panose="02030602050306030303" pitchFamily="18" charset="0"/>
              </a:rPr>
              <a:t>rinonyengera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kupesvedzera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mwoyo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nokudzikatidza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kunzwisisa</a:t>
            </a:r>
            <a:r>
              <a:rPr lang="en-US" sz="2300" b="1" dirty="0">
                <a:latin typeface="Constantia" panose="02030602050306030303" pitchFamily="18" charset="0"/>
              </a:rPr>
              <a:t>. […] </a:t>
            </a:r>
            <a:r>
              <a:rPr lang="en-US" sz="2300" b="1" dirty="0" err="1">
                <a:latin typeface="Constantia" panose="02030602050306030303" pitchFamily="18" charset="0"/>
              </a:rPr>
              <a:t>Kusimba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nekuchena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kwekutenda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kwevanhu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vaMwari</a:t>
            </a:r>
            <a:r>
              <a:rPr lang="en-US" sz="2300" b="1" dirty="0">
                <a:latin typeface="Constantia" panose="02030602050306030303" pitchFamily="18" charset="0"/>
              </a:rPr>
              <a:t>, uye </a:t>
            </a:r>
            <a:r>
              <a:rPr lang="en-US" sz="2300" b="1" dirty="0" err="1">
                <a:latin typeface="Constantia" panose="02030602050306030303" pitchFamily="18" charset="0"/>
              </a:rPr>
              <a:t>nekusimba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kwekutsunga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kwavo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kumuteerera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Satani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achaedza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zvakasimba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kumutsa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hasha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dzeavo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kunyange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vachizviti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vakarurama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vanotsika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mutemo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waMwari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Zvinoda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kuvimba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kwakasimba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chinangwa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chehugamba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kubatisisa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kutenda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kwakambopihwa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kuvatsvene</a:t>
            </a:r>
            <a:r>
              <a:rPr lang="en-US" sz="2300" b="1" dirty="0">
                <a:latin typeface="Constantia" panose="02030602050306030303" pitchFamily="18" charset="0"/>
              </a:rPr>
              <a:t>.</a:t>
            </a:r>
            <a:r>
              <a:rPr lang="es-ES" sz="2300" b="1" dirty="0">
                <a:latin typeface="Constantia" panose="02030602050306030303" pitchFamily="18" charset="0"/>
              </a:rPr>
              <a:t>”</a:t>
            </a:r>
            <a:r>
              <a:rPr lang="en-US" sz="2300" b="1" dirty="0">
                <a:latin typeface="Constantia" panose="02030602050306030303" pitchFamily="18" charset="0"/>
              </a:rPr>
              <a:t> -Non Official Translation by Gift Mawoyo</a:t>
            </a:r>
            <a:endParaRPr lang="es-ES" sz="23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Mosesi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seɀaakasimudza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nyoka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murenje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saiɀoɀo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Mŋanakomana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womunhu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unofanira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kusimudzwa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ʋo,kuti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aninani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unotenda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kwaari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aʋe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noʋupenyu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bgusiŋgaperi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(Johan</a:t>
            </a:r>
            <a:r>
              <a:rPr lang="es-ES" b="1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Idi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riri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kupokanwa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Nguva</a:t>
            </a:r>
            <a:r>
              <a:rPr lang="es-ES" sz="2000" b="1" dirty="0"/>
              <a:t> </a:t>
            </a:r>
            <a:r>
              <a:rPr lang="es-ES" sz="2000" b="1" dirty="0" err="1"/>
              <a:t>dzekutambudzwa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Kutendeka</a:t>
            </a:r>
            <a:r>
              <a:rPr lang="es-ES" sz="2000" b="1" dirty="0"/>
              <a:t> </a:t>
            </a:r>
            <a:r>
              <a:rPr lang="es-ES" sz="2000" b="1" dirty="0" err="1"/>
              <a:t>pakutambudzwa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Kudzivirirwa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kwechokwadi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Kugoverana</a:t>
            </a:r>
            <a:r>
              <a:rPr lang="en-US" sz="2000" b="1" dirty="0"/>
              <a:t> </a:t>
            </a:r>
            <a:r>
              <a:rPr lang="en-US" sz="2000" b="1" dirty="0" err="1"/>
              <a:t>Bhaibheri</a:t>
            </a:r>
            <a:r>
              <a:rPr lang="en-US" sz="2000" b="1" dirty="0"/>
              <a:t>: </a:t>
            </a:r>
            <a:r>
              <a:rPr lang="en-US" sz="2000" b="1" dirty="0" err="1"/>
              <a:t>Mawaridhenzi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Nyeredzi</a:t>
            </a:r>
            <a:r>
              <a:rPr lang="en-US" sz="2000" b="1" dirty="0"/>
              <a:t> </a:t>
            </a:r>
            <a:r>
              <a:rPr lang="en-US" sz="2000" b="1" dirty="0" err="1"/>
              <a:t>yevandudzo</a:t>
            </a:r>
            <a:r>
              <a:rPr lang="en-US" sz="2000" b="1" dirty="0"/>
              <a:t>: John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1900" b="1" dirty="0" err="1"/>
              <a:t>Kusimbiswa</a:t>
            </a:r>
            <a:r>
              <a:rPr lang="en-US" sz="1900" b="1" dirty="0"/>
              <a:t> </a:t>
            </a:r>
            <a:r>
              <a:rPr lang="en-US" sz="1900" b="1" dirty="0" err="1"/>
              <a:t>nokutenda</a:t>
            </a:r>
            <a:r>
              <a:rPr lang="en-US" sz="1900" b="1" dirty="0"/>
              <a:t>: John Hasi </a:t>
            </a:r>
            <a:r>
              <a:rPr lang="en-US" sz="1900" b="1" dirty="0" err="1"/>
              <a:t>nevamwe</a:t>
            </a:r>
            <a:r>
              <a:rPr lang="es-ES" sz="19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24063"/>
            <a:ext cx="7967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Dhanieri</a:t>
            </a:r>
            <a:r>
              <a:rPr lang="en-US" sz="2000" b="1" dirty="0"/>
              <a:t> </a:t>
            </a:r>
            <a:r>
              <a:rPr lang="en-US" sz="2000" b="1" dirty="0" err="1"/>
              <a:t>naZvakazarurwa</a:t>
            </a:r>
            <a:r>
              <a:rPr lang="en-US" sz="2000" b="1" dirty="0"/>
              <a:t> </a:t>
            </a:r>
            <a:r>
              <a:rPr lang="en-US" sz="2000" b="1" dirty="0" err="1"/>
              <a:t>vanozivisa</a:t>
            </a:r>
            <a:r>
              <a:rPr lang="en-US" sz="2000" b="1" dirty="0"/>
              <a:t> nguva apo </a:t>
            </a:r>
            <a:r>
              <a:rPr lang="en-US" sz="2000" b="1" dirty="0" err="1"/>
              <a:t>Satani</a:t>
            </a:r>
            <a:r>
              <a:rPr lang="en-US" sz="2000" b="1" dirty="0"/>
              <a:t> </a:t>
            </a:r>
            <a:r>
              <a:rPr lang="en-US" sz="2000" b="1" dirty="0" err="1"/>
              <a:t>aizoshandisa</a:t>
            </a:r>
            <a:r>
              <a:rPr lang="en-US" sz="2000" b="1" dirty="0"/>
              <a:t> </a:t>
            </a:r>
            <a:r>
              <a:rPr lang="en-US" sz="2000" b="1" dirty="0" err="1"/>
              <a:t>simba</a:t>
            </a:r>
            <a:r>
              <a:rPr lang="en-US" sz="2000" b="1" dirty="0"/>
              <a:t> </a:t>
            </a:r>
            <a:r>
              <a:rPr lang="en-US" sz="2000" b="1" dirty="0" err="1"/>
              <a:t>rezvematongerwe</a:t>
            </a:r>
            <a:r>
              <a:rPr lang="en-US" sz="2000" b="1" dirty="0"/>
              <a:t> </a:t>
            </a:r>
            <a:r>
              <a:rPr lang="en-US" sz="2000" b="1" dirty="0" err="1"/>
              <a:t>enyika</a:t>
            </a:r>
            <a:r>
              <a:rPr lang="en-US" sz="2000" b="1" dirty="0"/>
              <a:t> </a:t>
            </a:r>
            <a:r>
              <a:rPr lang="en-US" sz="2000" b="1" dirty="0" err="1"/>
              <a:t>nerechitendero</a:t>
            </a:r>
            <a:r>
              <a:rPr lang="en-US" sz="2000" b="1" dirty="0"/>
              <a:t> </a:t>
            </a:r>
            <a:r>
              <a:rPr lang="en-US" sz="2000" b="1" dirty="0" err="1"/>
              <a:t>kutambudza</a:t>
            </a:r>
            <a:r>
              <a:rPr lang="en-US" sz="2000" b="1" dirty="0"/>
              <a:t> uye </a:t>
            </a:r>
            <a:r>
              <a:rPr lang="en-US" sz="2000" b="1" dirty="0" err="1"/>
              <a:t>kuparadza</a:t>
            </a:r>
            <a:r>
              <a:rPr lang="en-US" sz="2000" b="1" dirty="0"/>
              <a:t> </a:t>
            </a:r>
            <a:r>
              <a:rPr lang="en-US" sz="2000" b="1" dirty="0" err="1"/>
              <a:t>vaya</a:t>
            </a:r>
            <a:r>
              <a:rPr lang="en-US" sz="2000" b="1" dirty="0"/>
              <a:t> </a:t>
            </a:r>
            <a:r>
              <a:rPr lang="en-US" sz="2000" b="1" dirty="0" err="1"/>
              <a:t>vakamira</a:t>
            </a:r>
            <a:r>
              <a:rPr lang="en-US" sz="2000" b="1" dirty="0"/>
              <a:t> </a:t>
            </a:r>
            <a:r>
              <a:rPr lang="en-US" sz="2000" b="1" dirty="0" err="1"/>
              <a:t>vakasimba</a:t>
            </a:r>
            <a:r>
              <a:rPr lang="en-US" sz="2000" b="1" dirty="0"/>
              <a:t> </a:t>
            </a:r>
            <a:r>
              <a:rPr lang="en-US" sz="2000" b="1" dirty="0" err="1"/>
              <a:t>muidi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896" y="333614"/>
            <a:ext cx="3577903" cy="2862322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115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Munguva</a:t>
            </a:r>
            <a:r>
              <a:rPr lang="en-US" sz="2000" b="1" dirty="0"/>
              <a:t> iyi - Nguva </a:t>
            </a:r>
            <a:r>
              <a:rPr lang="en-US" sz="2000" b="1" dirty="0" err="1"/>
              <a:t>yeRima</a:t>
            </a:r>
            <a:r>
              <a:rPr lang="en-US" sz="2000" b="1" dirty="0"/>
              <a:t> - </a:t>
            </a:r>
            <a:r>
              <a:rPr lang="en-US" sz="2000" b="1" dirty="0" err="1"/>
              <a:t>idi</a:t>
            </a:r>
            <a:r>
              <a:rPr lang="en-US" sz="2000" b="1" dirty="0"/>
              <a:t> </a:t>
            </a:r>
            <a:r>
              <a:rPr lang="en-US" sz="2000" b="1" dirty="0" err="1"/>
              <a:t>rakapokanwa</a:t>
            </a:r>
            <a:r>
              <a:rPr lang="en-US" sz="2000" b="1" dirty="0"/>
              <a:t>. Asi </a:t>
            </a:r>
            <a:r>
              <a:rPr lang="en-US" sz="2000" b="1" dirty="0" err="1"/>
              <a:t>kwakanga</a:t>
            </a:r>
            <a:r>
              <a:rPr lang="en-US" sz="2000" b="1" dirty="0"/>
              <a:t> kune vanhu </a:t>
            </a:r>
            <a:r>
              <a:rPr lang="en-US" sz="2000" b="1" dirty="0" err="1"/>
              <a:t>vakauya</a:t>
            </a:r>
            <a:r>
              <a:rPr lang="en-US" sz="2000" b="1" dirty="0"/>
              <a:t> </a:t>
            </a:r>
            <a:r>
              <a:rPr lang="en-US" sz="2000" b="1" dirty="0" err="1"/>
              <a:t>vachidzivirira</a:t>
            </a:r>
            <a:r>
              <a:rPr lang="en-US" sz="2000" b="1" dirty="0"/>
              <a:t> </a:t>
            </a:r>
            <a:r>
              <a:rPr lang="en-US" sz="2000" b="1" dirty="0" err="1"/>
              <a:t>chokwadi</a:t>
            </a:r>
            <a:r>
              <a:rPr lang="en-US" sz="2000" b="1" dirty="0"/>
              <a:t>, uye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vachidisa</a:t>
            </a:r>
            <a:r>
              <a:rPr lang="en-US" sz="2000" b="1" dirty="0"/>
              <a:t> </a:t>
            </a:r>
            <a:r>
              <a:rPr lang="en-US" sz="2000" b="1" dirty="0" err="1"/>
              <a:t>kupa</a:t>
            </a:r>
            <a:r>
              <a:rPr lang="en-US" sz="2000" b="1" dirty="0"/>
              <a:t> </a:t>
            </a:r>
            <a:r>
              <a:rPr lang="en-US" sz="2000" b="1" dirty="0" err="1"/>
              <a:t>upenyu</a:t>
            </a:r>
            <a:r>
              <a:rPr lang="en-US" sz="2000" b="1" dirty="0"/>
              <a:t> </a:t>
            </a:r>
            <a:r>
              <a:rPr lang="en-US" sz="2000" b="1" dirty="0" err="1"/>
              <a:t>hwavo</a:t>
            </a:r>
            <a:r>
              <a:rPr lang="en-US" sz="2000" b="1" dirty="0"/>
              <a:t> </a:t>
            </a:r>
            <a:r>
              <a:rPr lang="en-US" sz="2000" b="1" dirty="0" err="1"/>
              <a:t>nokuda</a:t>
            </a:r>
            <a:r>
              <a:rPr lang="en-US" sz="2000" b="1" dirty="0"/>
              <a:t> </a:t>
            </a:r>
            <a:r>
              <a:rPr lang="en-US" sz="2000" b="1" dirty="0" err="1"/>
              <a:t>kwaro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38842"/>
            <a:ext cx="73888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Simba </a:t>
            </a:r>
            <a:r>
              <a:rPr lang="en-US" sz="2000" b="1" dirty="0" err="1"/>
              <a:t>iri</a:t>
            </a:r>
            <a:r>
              <a:rPr lang="en-US" sz="2000" b="1" dirty="0"/>
              <a:t> “</a:t>
            </a:r>
            <a:r>
              <a:rPr lang="en-US" sz="2000" b="1" dirty="0" err="1"/>
              <a:t>rinowisira</a:t>
            </a:r>
            <a:r>
              <a:rPr lang="en-US" sz="2000" b="1" dirty="0"/>
              <a:t> </a:t>
            </a:r>
            <a:r>
              <a:rPr lang="en-US" sz="2000" b="1" dirty="0" err="1"/>
              <a:t>pasi</a:t>
            </a:r>
            <a:r>
              <a:rPr lang="en-US" sz="2000" b="1" dirty="0"/>
              <a:t> ɀ</a:t>
            </a:r>
            <a:r>
              <a:rPr lang="en-US" sz="2000" b="1" dirty="0" err="1"/>
              <a:t>okwaɗi</a:t>
            </a:r>
            <a:r>
              <a:rPr lang="en-US" sz="2000" b="1" dirty="0"/>
              <a:t>” (Dan. 8:12). </a:t>
            </a:r>
            <a:r>
              <a:rPr lang="en-US" sz="2000" b="1" dirty="0" err="1"/>
              <a:t>Panguva</a:t>
            </a:r>
            <a:r>
              <a:rPr lang="en-US" sz="2000" b="1" dirty="0"/>
              <a:t> iyoyo “</a:t>
            </a:r>
            <a:r>
              <a:rPr lang="en-US" sz="2000" b="1" dirty="0" err="1"/>
              <a:t>Ʋamŋe</a:t>
            </a:r>
            <a:r>
              <a:rPr lang="en-US" sz="2000" b="1" dirty="0"/>
              <a:t> </a:t>
            </a:r>
            <a:r>
              <a:rPr lang="en-US" sz="2000" b="1" dirty="0" err="1"/>
              <a:t>ʋaʋo</a:t>
            </a:r>
            <a:r>
              <a:rPr lang="en-US" sz="2000" b="1" dirty="0"/>
              <a:t> </a:t>
            </a:r>
            <a:r>
              <a:rPr lang="en-US" sz="2000" b="1" dirty="0" err="1"/>
              <a:t>ʋakacenjera</a:t>
            </a:r>
            <a:r>
              <a:rPr lang="en-US" sz="2000" b="1" dirty="0"/>
              <a:t> </a:t>
            </a:r>
            <a:r>
              <a:rPr lang="en-US" sz="2000" b="1" dirty="0" err="1"/>
              <a:t>ʋacaparadzwa</a:t>
            </a:r>
            <a:r>
              <a:rPr lang="en-US" sz="2000" b="1" dirty="0"/>
              <a:t>, kuti </a:t>
            </a:r>
            <a:r>
              <a:rPr lang="en-US" sz="2000" b="1" dirty="0" err="1"/>
              <a:t>ʋaidzwe</a:t>
            </a:r>
            <a:r>
              <a:rPr lang="en-US" sz="2000" b="1" dirty="0"/>
              <a:t>, </a:t>
            </a:r>
            <a:r>
              <a:rPr lang="en-US" sz="2000" b="1" dirty="0" err="1"/>
              <a:t>ʋanatswe</a:t>
            </a:r>
            <a:r>
              <a:rPr lang="en-US" sz="2000" b="1" dirty="0"/>
              <a:t>, </a:t>
            </a:r>
            <a:r>
              <a:rPr lang="en-US" sz="2000" b="1" dirty="0" err="1"/>
              <a:t>ʋaceneswe</a:t>
            </a:r>
            <a:r>
              <a:rPr lang="en-US" sz="2000" b="1" dirty="0"/>
              <a:t>, </a:t>
            </a:r>
            <a:r>
              <a:rPr lang="en-US" sz="2000" b="1" dirty="0" err="1"/>
              <a:t>kuȿikira</a:t>
            </a:r>
            <a:r>
              <a:rPr lang="en-US" sz="2000" b="1" dirty="0"/>
              <a:t> </a:t>
            </a:r>
            <a:r>
              <a:rPr lang="en-US" sz="2000" b="1" dirty="0" err="1"/>
              <a:t>kuŋguʋa</a:t>
            </a:r>
            <a:r>
              <a:rPr lang="en-US" sz="2000" b="1" dirty="0"/>
              <a:t> </a:t>
            </a:r>
            <a:r>
              <a:rPr lang="en-US" sz="2000" b="1" dirty="0" err="1"/>
              <a:t>yokupedzisira</a:t>
            </a:r>
            <a:r>
              <a:rPr lang="en-US" sz="2000" b="1" dirty="0"/>
              <a:t>; </a:t>
            </a:r>
            <a:r>
              <a:rPr lang="en-US" sz="2000" b="1" dirty="0" err="1"/>
              <a:t>nokuti</a:t>
            </a:r>
            <a:r>
              <a:rPr lang="en-US" sz="2000" b="1" dirty="0"/>
              <a:t> </a:t>
            </a:r>
            <a:r>
              <a:rPr lang="en-US" sz="2000" b="1" dirty="0" err="1"/>
              <a:t>ŋguʋa</a:t>
            </a:r>
            <a:r>
              <a:rPr lang="en-US" sz="2000" b="1" dirty="0"/>
              <a:t> </a:t>
            </a:r>
            <a:r>
              <a:rPr lang="en-US" sz="2000" b="1" dirty="0" err="1"/>
              <a:t>yokupedzisira</a:t>
            </a:r>
            <a:r>
              <a:rPr lang="en-US" sz="2000" b="1" dirty="0"/>
              <a:t> </a:t>
            </a:r>
            <a:r>
              <a:rPr lang="en-US" sz="2000" b="1" dirty="0" err="1"/>
              <a:t>icigere</a:t>
            </a:r>
            <a:r>
              <a:rPr lang="en-US" sz="2000" b="1" dirty="0"/>
              <a:t> </a:t>
            </a:r>
            <a:r>
              <a:rPr lang="en-US" sz="2000" b="1" dirty="0" err="1"/>
              <a:t>kuȿika</a:t>
            </a:r>
            <a:r>
              <a:rPr lang="en-US" sz="2000" b="1" dirty="0"/>
              <a:t>.” (Dan. 11:35)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2151727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IDI RIRI KUPOKANWA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NGUVA DZEKUTAMBUDZWA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-94268" y="614273"/>
            <a:ext cx="122862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Ucataura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mashoko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okumhura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Wokumsoro‐soro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ucaparadza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ʋatȿene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ʋuye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ucatȿaka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mano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okushandura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ŋguʋa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nemirairo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iʋo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ʋacaiswa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mumaʋoko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kuȿikira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ŋguʋa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imŋe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nedzimŋe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ŋguʋa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nehafu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yeŋguʋa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Danieri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Matauriro ese anoratidza nguva imwe chete</a:t>
            </a:r>
            <a:r>
              <a:rPr lang="en-US" sz="2000" b="1" dirty="0"/>
              <a:t>: mazuva 1,260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302884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45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Zvese </a:t>
            </a:r>
            <a:r>
              <a:rPr lang="en-US" b="1" dirty="0" err="1"/>
              <a:t>munguva</a:t>
            </a:r>
            <a:r>
              <a:rPr lang="en-US" b="1" dirty="0"/>
              <a:t> </a:t>
            </a:r>
            <a:r>
              <a:rPr lang="en-US" b="1" dirty="0" err="1"/>
              <a:t>dzekare</a:t>
            </a:r>
            <a:r>
              <a:rPr lang="en-US" b="1" dirty="0"/>
              <a:t> uye </a:t>
            </a:r>
            <a:r>
              <a:rPr lang="en-US" b="1" dirty="0" err="1"/>
              <a:t>nhasi,kureba</a:t>
            </a:r>
            <a:r>
              <a:rPr lang="en-US" b="1" dirty="0"/>
              <a:t> </a:t>
            </a:r>
            <a:r>
              <a:rPr lang="en-US" b="1" dirty="0" err="1"/>
              <a:t>kwemwedzi</a:t>
            </a:r>
            <a:r>
              <a:rPr lang="en-US" b="1" dirty="0"/>
              <a:t> </a:t>
            </a:r>
            <a:r>
              <a:rPr lang="en-US" b="1" dirty="0" err="1"/>
              <a:t>kuri</a:t>
            </a:r>
            <a:r>
              <a:rPr lang="en-US" b="1" dirty="0"/>
              <a:t> </a:t>
            </a:r>
            <a:r>
              <a:rPr lang="en-US" b="1" dirty="0" err="1"/>
              <a:t>kwese</a:t>
            </a:r>
            <a:r>
              <a:rPr lang="en-US" b="1" dirty="0"/>
              <a:t> </a:t>
            </a:r>
            <a:r>
              <a:rPr lang="en-US" b="1" dirty="0" err="1"/>
              <a:t>kwese</a:t>
            </a:r>
            <a:r>
              <a:rPr lang="en-US" b="1" dirty="0"/>
              <a:t>, mazuva </a:t>
            </a:r>
            <a:r>
              <a:rPr lang="en-US" b="1" dirty="0" err="1"/>
              <a:t>makumi</a:t>
            </a:r>
            <a:r>
              <a:rPr lang="en-US" b="1" dirty="0"/>
              <a:t> matatu</a:t>
            </a:r>
            <a:r>
              <a:rPr lang="es-ES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741107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805239"/>
            <a:ext cx="43430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Mazwi</a:t>
            </a:r>
            <a:r>
              <a:rPr lang="en-US" sz="2000" b="1" dirty="0"/>
              <a:t> “</a:t>
            </a:r>
            <a:r>
              <a:rPr lang="en-US" sz="2000" b="1" dirty="0" err="1"/>
              <a:t>ŋguʋa</a:t>
            </a:r>
            <a:r>
              <a:rPr lang="en-US" sz="2000" b="1" dirty="0"/>
              <a:t> </a:t>
            </a:r>
            <a:r>
              <a:rPr lang="en-US" sz="2000" b="1" dirty="0" err="1"/>
              <a:t>imŋe</a:t>
            </a:r>
            <a:r>
              <a:rPr lang="en-US" sz="2000" b="1" dirty="0"/>
              <a:t> ” </a:t>
            </a:r>
            <a:r>
              <a:rPr lang="en-US" sz="2000" b="1" dirty="0" err="1"/>
              <a:t>rinofanana</a:t>
            </a:r>
            <a:r>
              <a:rPr lang="en-US" sz="2000" b="1" dirty="0"/>
              <a:t> </a:t>
            </a:r>
            <a:r>
              <a:rPr lang="en-US" sz="2000" b="1" dirty="0" err="1"/>
              <a:t>nerokuti</a:t>
            </a:r>
            <a:r>
              <a:rPr lang="en-US" sz="2000" b="1" dirty="0"/>
              <a:t> “gore,” </a:t>
            </a:r>
            <a:r>
              <a:rPr lang="en-US" sz="2000" b="1" dirty="0" err="1"/>
              <a:t>ukuwo</a:t>
            </a:r>
            <a:r>
              <a:rPr lang="en-US" sz="2000" b="1" dirty="0"/>
              <a:t> </a:t>
            </a:r>
            <a:r>
              <a:rPr lang="en-US" sz="2000" b="1" dirty="0" err="1"/>
              <a:t>izwi</a:t>
            </a:r>
            <a:r>
              <a:rPr lang="en-US" sz="2000" b="1" dirty="0"/>
              <a:t> “</a:t>
            </a:r>
            <a:r>
              <a:rPr lang="en-US" sz="2000" b="1" dirty="0" err="1"/>
              <a:t>nedzimŋe</a:t>
            </a:r>
            <a:r>
              <a:rPr lang="en-US" sz="2000" b="1" dirty="0"/>
              <a:t> </a:t>
            </a:r>
            <a:r>
              <a:rPr lang="en-US" sz="2000" b="1" dirty="0" err="1"/>
              <a:t>ŋguʋa</a:t>
            </a:r>
            <a:r>
              <a:rPr lang="en-US" sz="2000" b="1" dirty="0"/>
              <a:t>” </a:t>
            </a:r>
            <a:r>
              <a:rPr lang="en-US" sz="2000" b="1" dirty="0" err="1"/>
              <a:t>akashandiswa</a:t>
            </a:r>
            <a:r>
              <a:rPr lang="en-US" sz="2000" b="1" dirty="0"/>
              <a:t> </a:t>
            </a:r>
            <a:r>
              <a:rPr lang="en-US" sz="2000" b="1" dirty="0" err="1"/>
              <a:t>naDhanieri</a:t>
            </a:r>
            <a:r>
              <a:rPr lang="en-US" sz="2000" b="1" dirty="0"/>
              <a:t> </a:t>
            </a:r>
            <a:r>
              <a:rPr lang="en-US" sz="2000" b="1" dirty="0" err="1"/>
              <a:t>sezvariri</a:t>
            </a:r>
            <a:r>
              <a:rPr lang="en-US" sz="2000" b="1" dirty="0"/>
              <a:t> </a:t>
            </a:r>
            <a:r>
              <a:rPr lang="en-US" sz="2000" b="1" dirty="0" err="1"/>
              <a:t>rinoreva</a:t>
            </a:r>
            <a:r>
              <a:rPr lang="en-US" sz="2000" b="1" dirty="0"/>
              <a:t> kuti “nguva </a:t>
            </a:r>
            <a:r>
              <a:rPr lang="en-US" sz="2000" b="1" dirty="0" err="1"/>
              <a:t>mbiri</a:t>
            </a:r>
            <a:r>
              <a:rPr lang="es-ES" sz="2000" b="1" dirty="0"/>
              <a:t>”.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173973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328252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829322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549950"/>
            <a:ext cx="4452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Pasi </a:t>
            </a:r>
            <a:r>
              <a:rPr lang="en-US" b="1" dirty="0" err="1"/>
              <a:t>pemutemo</a:t>
            </a:r>
            <a:r>
              <a:rPr lang="en-US" b="1" dirty="0"/>
              <a:t> </a:t>
            </a:r>
            <a:r>
              <a:rPr lang="en-US" b="1" dirty="0" err="1"/>
              <a:t>we“zuʋa</a:t>
            </a:r>
            <a:r>
              <a:rPr lang="en-US" b="1" dirty="0"/>
              <a:t> </a:t>
            </a:r>
            <a:r>
              <a:rPr lang="en-US" b="1" dirty="0" err="1"/>
              <a:t>rimŋe</a:t>
            </a:r>
            <a:r>
              <a:rPr lang="en-US" b="1" dirty="0"/>
              <a:t> </a:t>
            </a:r>
            <a:r>
              <a:rPr lang="en-US" b="1" dirty="0" err="1"/>
              <a:t>nerimŋe</a:t>
            </a:r>
            <a:r>
              <a:rPr lang="en-US" b="1" dirty="0"/>
              <a:t> </a:t>
            </a:r>
            <a:r>
              <a:rPr lang="en-US" b="1" dirty="0" err="1"/>
              <a:t>rifananidze</a:t>
            </a:r>
            <a:r>
              <a:rPr lang="en-US" b="1" dirty="0"/>
              <a:t> gore” (Ez. 4:6; Num. 14:34), iyi </a:t>
            </a:r>
            <a:r>
              <a:rPr lang="en-US" b="1" dirty="0" err="1"/>
              <a:t>nhambo</a:t>
            </a:r>
            <a:r>
              <a:rPr lang="en-US" b="1" dirty="0"/>
              <a:t> </a:t>
            </a:r>
            <a:r>
              <a:rPr lang="en-US" b="1" dirty="0" err="1"/>
              <a:t>yechitambudzo</a:t>
            </a:r>
            <a:r>
              <a:rPr lang="en-US" b="1" dirty="0"/>
              <a:t> </a:t>
            </a:r>
            <a:r>
              <a:rPr lang="en-US" b="1" dirty="0" err="1"/>
              <a:t>inotora</a:t>
            </a:r>
            <a:r>
              <a:rPr lang="en-US" b="1" dirty="0"/>
              <a:t> </a:t>
            </a:r>
            <a:r>
              <a:rPr lang="en-US" b="1" dirty="0" err="1"/>
              <a:t>makore</a:t>
            </a:r>
            <a:r>
              <a:rPr lang="en-US" b="1" dirty="0"/>
              <a:t> 1 260 </a:t>
            </a:r>
            <a:r>
              <a:rPr lang="en-US" b="1" dirty="0" err="1"/>
              <a:t>enhoroondo</a:t>
            </a:r>
            <a:r>
              <a:rPr lang="es-E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383714"/>
            <a:ext cx="67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Inguva</a:t>
            </a:r>
            <a:r>
              <a:rPr lang="en-US" sz="2000" b="1" dirty="0"/>
              <a:t> </a:t>
            </a:r>
            <a:r>
              <a:rPr lang="en-US" sz="2000" b="1" dirty="0" err="1"/>
              <a:t>ipi</a:t>
            </a:r>
            <a:r>
              <a:rPr lang="en-US" sz="2000" b="1" dirty="0"/>
              <a:t> </a:t>
            </a:r>
            <a:r>
              <a:rPr lang="en-US" sz="2000" b="1" dirty="0" err="1"/>
              <a:t>yenhorondo</a:t>
            </a:r>
            <a:r>
              <a:rPr lang="en-US" sz="2000" b="1" dirty="0"/>
              <a:t> </a:t>
            </a:r>
            <a:r>
              <a:rPr lang="en-US" sz="2000" b="1" dirty="0" err="1"/>
              <a:t>iyo</a:t>
            </a:r>
            <a:r>
              <a:rPr lang="en-US" sz="2000" b="1" dirty="0"/>
              <a:t> </a:t>
            </a:r>
            <a:r>
              <a:rPr lang="en-US" sz="2000" b="1" dirty="0" err="1"/>
              <a:t>chitambudzo</a:t>
            </a:r>
            <a:r>
              <a:rPr lang="en-US" sz="2000" b="1" dirty="0"/>
              <a:t> </a:t>
            </a:r>
            <a:r>
              <a:rPr lang="en-US" sz="2000" b="1" dirty="0" err="1"/>
              <a:t>chamakore</a:t>
            </a:r>
            <a:r>
              <a:rPr lang="en-US" sz="2000" b="1" dirty="0"/>
              <a:t> 1 260 </a:t>
            </a:r>
            <a:r>
              <a:rPr lang="en-US" sz="2000" b="1" dirty="0" err="1"/>
              <a:t>chakaziviswa</a:t>
            </a:r>
            <a:r>
              <a:rPr lang="en-US" sz="2000" b="1" dirty="0"/>
              <a:t> </a:t>
            </a:r>
            <a:r>
              <a:rPr lang="en-US" sz="2000" b="1" dirty="0" err="1"/>
              <a:t>naDhanieri</a:t>
            </a:r>
            <a:r>
              <a:rPr lang="en-US" sz="2000" b="1" dirty="0"/>
              <a:t> </a:t>
            </a:r>
            <a:r>
              <a:rPr lang="en-US" sz="2000" b="1" dirty="0" err="1"/>
              <a:t>naZvakazarurwa</a:t>
            </a:r>
            <a:r>
              <a:rPr lang="en-US" sz="2000" b="1" dirty="0"/>
              <a:t> </a:t>
            </a:r>
            <a:r>
              <a:rPr lang="en-US" sz="2000" b="1" dirty="0" err="1"/>
              <a:t>chinofukidza</a:t>
            </a:r>
            <a:r>
              <a:rPr lang="es-ES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640896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119993"/>
            <a:ext cx="4527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Sezvakaporofitwa</a:t>
            </a:r>
            <a:r>
              <a:rPr lang="en-US" sz="2000" b="1" dirty="0"/>
              <a:t>, Mwari </a:t>
            </a:r>
            <a:r>
              <a:rPr lang="en-US" sz="2000" b="1" dirty="0" err="1"/>
              <a:t>akagadzirira</a:t>
            </a:r>
            <a:r>
              <a:rPr lang="en-US" sz="2000" b="1" dirty="0"/>
              <a:t> nzvimbo </a:t>
            </a:r>
            <a:r>
              <a:rPr lang="en-US" sz="2000" b="1" dirty="0" err="1"/>
              <a:t>yekubatsira</a:t>
            </a:r>
            <a:r>
              <a:rPr lang="en-US" sz="2000" b="1" dirty="0"/>
              <a:t> </a:t>
            </a:r>
            <a:r>
              <a:rPr lang="en-US" sz="2000" b="1" dirty="0" err="1"/>
              <a:t>sangano</a:t>
            </a:r>
            <a:r>
              <a:rPr lang="en-US" sz="2000" b="1" dirty="0"/>
              <a:t> </a:t>
            </a:r>
            <a:r>
              <a:rPr lang="en-US" sz="2000" b="1" dirty="0" err="1"/>
              <a:t>rakatendeka</a:t>
            </a:r>
            <a:r>
              <a:rPr lang="en-US" sz="2000" b="1" dirty="0"/>
              <a:t>: </a:t>
            </a:r>
            <a:r>
              <a:rPr lang="en-US" sz="2000" b="1" dirty="0" err="1"/>
              <a:t>renje</a:t>
            </a:r>
            <a:r>
              <a:rPr lang="en-US" sz="2000" b="1" dirty="0"/>
              <a:t>, </a:t>
            </a:r>
            <a:r>
              <a:rPr lang="en-US" sz="2000" b="1" dirty="0" err="1"/>
              <a:t>kureva</a:t>
            </a:r>
            <a:r>
              <a:rPr lang="en-US" sz="2000" b="1" dirty="0"/>
              <a:t> nzvimbo </a:t>
            </a:r>
            <a:r>
              <a:rPr lang="en-US" sz="2000" b="1" dirty="0" err="1"/>
              <a:t>dzinogarwa</a:t>
            </a:r>
            <a:r>
              <a:rPr lang="en-US" sz="2000" b="1" dirty="0"/>
              <a:t> </a:t>
            </a:r>
            <a:r>
              <a:rPr lang="en-US" sz="2000" b="1" dirty="0" err="1"/>
              <a:t>vashoma</a:t>
            </a:r>
            <a:r>
              <a:rPr lang="en-US" sz="2000" b="1" dirty="0"/>
              <a:t> (</a:t>
            </a:r>
            <a:r>
              <a:rPr lang="en-US" sz="2000" b="1" dirty="0" err="1"/>
              <a:t>Zva</a:t>
            </a:r>
            <a:r>
              <a:rPr lang="en-US" sz="2000" b="1" dirty="0"/>
              <a:t>. 12:6, 14</a:t>
            </a:r>
            <a:r>
              <a:rPr lang="es-ES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940" y="4397246"/>
            <a:ext cx="4375933" cy="2247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NGUVA DZEKUTAMBUDZWA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-94268" y="614273"/>
            <a:ext cx="122862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Ucataura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mashoko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okumhura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Wokumsoro‐soro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ucaparadza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ʋatȿene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ʋuye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ucatȿaka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mano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okushandura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ŋguʋa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nemirairo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iʋo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ʋacaiswa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mumaʋoko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kuȿikira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ŋguʋa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imŋe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nedzimŋe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ŋguʋa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nehafu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yeŋguʋa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91928"/>
            <a:ext cx="2000757" cy="33524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1774" y="2091600"/>
            <a:ext cx="6738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Apo </a:t>
            </a:r>
            <a:r>
              <a:rPr lang="en-US" b="1" dirty="0" err="1"/>
              <a:t>umambo</a:t>
            </a:r>
            <a:r>
              <a:rPr lang="en-US" b="1" dirty="0"/>
              <a:t> </a:t>
            </a:r>
            <a:r>
              <a:rPr lang="en-US" b="1" dirty="0" err="1"/>
              <a:t>gumi</a:t>
            </a:r>
            <a:r>
              <a:rPr lang="en-US" b="1" dirty="0"/>
              <a:t> </a:t>
            </a:r>
            <a:r>
              <a:rPr lang="en-US" b="1" dirty="0" err="1"/>
              <a:t>hwezvamatongerwe</a:t>
            </a:r>
            <a:r>
              <a:rPr lang="en-US" b="1" dirty="0"/>
              <a:t> </a:t>
            </a:r>
            <a:r>
              <a:rPr lang="en-US" b="1" dirty="0" err="1"/>
              <a:t>enyika</a:t>
            </a:r>
            <a:r>
              <a:rPr lang="en-US" b="1" dirty="0"/>
              <a:t> </a:t>
            </a:r>
            <a:r>
              <a:rPr lang="en-US" b="1" dirty="0" err="1"/>
              <a:t>hwakamuka</a:t>
            </a:r>
            <a:r>
              <a:rPr lang="en-US" b="1" dirty="0"/>
              <a:t> </a:t>
            </a:r>
            <a:r>
              <a:rPr lang="en-US" b="1" dirty="0" err="1"/>
              <a:t>kubva</a:t>
            </a:r>
            <a:r>
              <a:rPr lang="en-US" b="1" dirty="0"/>
              <a:t> </a:t>
            </a:r>
            <a:r>
              <a:rPr lang="en-US" b="1" dirty="0" err="1"/>
              <a:t>muRoma</a:t>
            </a:r>
            <a:r>
              <a:rPr lang="en-US" b="1" dirty="0"/>
              <a:t> (</a:t>
            </a:r>
            <a:r>
              <a:rPr lang="en-US" b="1" dirty="0" err="1"/>
              <a:t>ndudzi</a:t>
            </a:r>
            <a:r>
              <a:rPr lang="en-US" b="1" dirty="0"/>
              <a:t> </a:t>
            </a:r>
            <a:r>
              <a:rPr lang="en-US" b="1" dirty="0" err="1"/>
              <a:t>dzakavhozhokera</a:t>
            </a:r>
            <a:r>
              <a:rPr lang="en-US" b="1" dirty="0"/>
              <a:t> </a:t>
            </a:r>
            <a:r>
              <a:rPr lang="en-US" b="1" dirty="0" err="1"/>
              <a:t>umambo</a:t>
            </a:r>
            <a:r>
              <a:rPr lang="en-US" b="1" dirty="0"/>
              <a:t>), </a:t>
            </a:r>
            <a:r>
              <a:rPr lang="en-US" b="1" dirty="0" err="1"/>
              <a:t>humwe</a:t>
            </a:r>
            <a:r>
              <a:rPr lang="en-US" b="1" dirty="0"/>
              <a:t> </a:t>
            </a:r>
            <a:r>
              <a:rPr lang="en-US" b="1" dirty="0" err="1"/>
              <a:t>umambo</a:t>
            </a:r>
            <a:r>
              <a:rPr lang="en-US" b="1" dirty="0"/>
              <a:t> </a:t>
            </a:r>
            <a:r>
              <a:rPr lang="en-US" b="1" dirty="0" err="1"/>
              <a:t>hwaizooneka</a:t>
            </a:r>
            <a:r>
              <a:rPr lang="en-US" b="1" dirty="0"/>
              <a:t> </a:t>
            </a:r>
            <a:r>
              <a:rPr lang="en-US" b="1" dirty="0" err="1"/>
              <a:t>ndokupidigura</a:t>
            </a:r>
            <a:r>
              <a:rPr lang="en-US" b="1" dirty="0"/>
              <a:t> </a:t>
            </a:r>
            <a:r>
              <a:rPr lang="en-US" b="1" dirty="0" err="1"/>
              <a:t>hutatu</a:t>
            </a:r>
            <a:r>
              <a:rPr lang="en-US" b="1" dirty="0"/>
              <a:t> </a:t>
            </a:r>
            <a:r>
              <a:rPr lang="en-US" b="1" dirty="0" err="1"/>
              <a:t>hwoumambo</a:t>
            </a:r>
            <a:r>
              <a:rPr lang="en-US" b="1" dirty="0"/>
              <a:t> </a:t>
            </a:r>
            <a:r>
              <a:rPr lang="en-US" b="1" dirty="0" err="1"/>
              <a:t>hune</a:t>
            </a:r>
            <a:r>
              <a:rPr lang="en-US" b="1" dirty="0"/>
              <a:t> </a:t>
            </a:r>
            <a:r>
              <a:rPr lang="en-US" b="1" dirty="0" err="1"/>
              <a:t>gumi</a:t>
            </a:r>
            <a:r>
              <a:rPr lang="es-ES" b="1" dirty="0"/>
              <a:t>(Dn.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70" y="6059259"/>
            <a:ext cx="5299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Zvinosuruvarisa</a:t>
            </a:r>
            <a:r>
              <a:rPr lang="en-US" sz="2000" b="1" dirty="0"/>
              <a:t>, </a:t>
            </a:r>
            <a:r>
              <a:rPr lang="en-US" sz="2000" b="1" dirty="0" err="1"/>
              <a:t>vakawanda</a:t>
            </a:r>
            <a:r>
              <a:rPr lang="en-US" sz="2000" b="1" dirty="0"/>
              <a:t> </a:t>
            </a:r>
            <a:r>
              <a:rPr lang="en-US" sz="2000" b="1" dirty="0" err="1"/>
              <a:t>vaifanira</a:t>
            </a:r>
            <a:r>
              <a:rPr lang="en-US" sz="2000" b="1" dirty="0"/>
              <a:t> kubhadhara </a:t>
            </a:r>
            <a:r>
              <a:rPr lang="en-US" sz="2000" b="1" dirty="0" err="1"/>
              <a:t>kuvimbika</a:t>
            </a:r>
            <a:r>
              <a:rPr lang="en-US" sz="2000" b="1" dirty="0"/>
              <a:t> </a:t>
            </a:r>
            <a:r>
              <a:rPr lang="en-US" sz="2000" b="1" dirty="0" err="1"/>
              <a:t>kwavo</a:t>
            </a:r>
            <a:r>
              <a:rPr lang="en-US" sz="2000" b="1" dirty="0"/>
              <a:t> </a:t>
            </a:r>
            <a:r>
              <a:rPr lang="en-US" sz="2000" b="1" dirty="0" err="1"/>
              <a:t>neropa</a:t>
            </a:r>
            <a:r>
              <a:rPr lang="en-US" sz="2000" b="1" dirty="0"/>
              <a:t> </a:t>
            </a:r>
            <a:r>
              <a:rPr lang="en-US" sz="2000" b="1" dirty="0" err="1"/>
              <a:t>ravo</a:t>
            </a:r>
            <a:r>
              <a:rPr lang="es-ES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415393"/>
            <a:ext cx="45400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Munguva</a:t>
            </a:r>
            <a:r>
              <a:rPr lang="en-US" sz="2000" b="1" dirty="0"/>
              <a:t> </a:t>
            </a:r>
            <a:r>
              <a:rPr lang="en-US" sz="2000" b="1" dirty="0" err="1"/>
              <a:t>dzakaoma</a:t>
            </a:r>
            <a:r>
              <a:rPr lang="en-US" sz="2000" b="1" dirty="0"/>
              <a:t> </a:t>
            </a:r>
            <a:r>
              <a:rPr lang="en-US" sz="2000" b="1" dirty="0" err="1"/>
              <a:t>nechitambudzo</a:t>
            </a:r>
            <a:r>
              <a:rPr lang="en-US" sz="2000" b="1" dirty="0"/>
              <a:t>, </a:t>
            </a:r>
            <a:r>
              <a:rPr lang="en-US" sz="2000" b="1" dirty="0" err="1"/>
              <a:t>vatendi</a:t>
            </a:r>
            <a:r>
              <a:rPr lang="en-US" sz="2000" b="1" dirty="0"/>
              <a:t> </a:t>
            </a:r>
            <a:r>
              <a:rPr lang="en-US" sz="2000" b="1" dirty="0" err="1"/>
              <a:t>vakatendeka</a:t>
            </a:r>
            <a:r>
              <a:rPr lang="en-US" sz="2000" b="1" dirty="0"/>
              <a:t> </a:t>
            </a:r>
            <a:r>
              <a:rPr lang="en-US" sz="2000" b="1" dirty="0" err="1"/>
              <a:t>vakamira</a:t>
            </a:r>
            <a:r>
              <a:rPr lang="en-US" sz="2000" b="1" dirty="0"/>
              <a:t> </a:t>
            </a:r>
            <a:r>
              <a:rPr lang="en-US" sz="2000" b="1" dirty="0" err="1"/>
              <a:t>vakasimba</a:t>
            </a:r>
            <a:r>
              <a:rPr lang="en-US" sz="2000" b="1" dirty="0"/>
              <a:t> </a:t>
            </a:r>
            <a:r>
              <a:rPr lang="en-US" sz="2000" b="1" dirty="0" err="1"/>
              <a:t>mukudzivirira</a:t>
            </a:r>
            <a:r>
              <a:rPr lang="en-US" sz="2000" b="1" dirty="0"/>
              <a:t> </a:t>
            </a:r>
            <a:r>
              <a:rPr lang="en-US" sz="2000" b="1" dirty="0" err="1"/>
              <a:t>zvokwadi</a:t>
            </a:r>
            <a:r>
              <a:rPr lang="en-US" sz="2000" b="1" dirty="0"/>
              <a:t>, </a:t>
            </a:r>
            <a:r>
              <a:rPr lang="en-US" sz="2000" b="1" dirty="0" err="1"/>
              <a:t>vachipotera</a:t>
            </a:r>
            <a:r>
              <a:rPr lang="en-US" sz="2000" b="1" dirty="0"/>
              <a:t> </a:t>
            </a:r>
            <a:r>
              <a:rPr lang="en-US" sz="2000" b="1" dirty="0" err="1"/>
              <a:t>murudo</a:t>
            </a:r>
            <a:r>
              <a:rPr lang="en-US" sz="2000" b="1" dirty="0"/>
              <a:t> </a:t>
            </a:r>
            <a:r>
              <a:rPr lang="en-US" sz="2000" b="1" dirty="0" err="1"/>
              <a:t>nokutarisira</a:t>
            </a:r>
            <a:r>
              <a:rPr lang="en-US" sz="2000" b="1" dirty="0"/>
              <a:t> </a:t>
            </a:r>
            <a:r>
              <a:rPr lang="en-US" sz="2000" b="1" dirty="0" err="1"/>
              <a:t>kwaMwari</a:t>
            </a:r>
            <a:r>
              <a:rPr lang="en-US" sz="2000" b="1" dirty="0"/>
              <a:t>(</a:t>
            </a:r>
            <a:r>
              <a:rPr lang="en-US" sz="2000" b="1" dirty="0" err="1"/>
              <a:t>Mapis</a:t>
            </a:r>
            <a:r>
              <a:rPr lang="en-US" sz="2000" b="1" dirty="0"/>
              <a:t>. 46:1-3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KUTENDEKA PAKUTAMBUDZWA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463663" y="617378"/>
            <a:ext cx="9810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Ʋaɗikanwa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ndakati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ndicishiŋgaira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ikuru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kukunyorerai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pamsoro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pokuponeswa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kweɗu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tose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ndakaʋona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ndinofanira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kukunyorerai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ndicikurairai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murwire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kwaɀo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kutenda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kwakaɗeya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kupiwa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ʋatȿene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kamŋe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Judasi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89" y="1579944"/>
            <a:ext cx="898710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Payakangowana</a:t>
            </a:r>
            <a:r>
              <a:rPr lang="en-US" sz="1700" b="1" dirty="0"/>
              <a:t> </a:t>
            </a:r>
            <a:r>
              <a:rPr lang="en-US" sz="1700" b="1" dirty="0" err="1"/>
              <a:t>simba</a:t>
            </a:r>
            <a:r>
              <a:rPr lang="en-US" sz="1700" b="1" dirty="0"/>
              <a:t> </a:t>
            </a:r>
            <a:r>
              <a:rPr lang="en-US" sz="1700" b="1" dirty="0" err="1"/>
              <a:t>rezvamatongerwe</a:t>
            </a:r>
            <a:r>
              <a:rPr lang="en-US" sz="1700" b="1" dirty="0"/>
              <a:t> </a:t>
            </a:r>
            <a:r>
              <a:rPr lang="en-US" sz="1700" b="1" dirty="0" err="1"/>
              <a:t>enyika</a:t>
            </a:r>
            <a:r>
              <a:rPr lang="en-US" sz="1700" b="1" dirty="0"/>
              <a:t>, </a:t>
            </a:r>
            <a:r>
              <a:rPr lang="en-US" sz="1700" b="1" dirty="0" err="1"/>
              <a:t>Chechi</a:t>
            </a:r>
            <a:r>
              <a:rPr lang="en-US" sz="1700" b="1" dirty="0"/>
              <a:t> </a:t>
            </a:r>
            <a:r>
              <a:rPr lang="en-US" sz="1700" b="1" dirty="0" err="1"/>
              <a:t>yeRoma</a:t>
            </a:r>
            <a:r>
              <a:rPr lang="en-US" sz="1700" b="1" dirty="0"/>
              <a:t> </a:t>
            </a:r>
            <a:r>
              <a:rPr lang="en-US" sz="1700" b="1" dirty="0" err="1"/>
              <a:t>yakatanga</a:t>
            </a:r>
            <a:r>
              <a:rPr lang="en-US" sz="1700" b="1" dirty="0"/>
              <a:t> </a:t>
            </a:r>
            <a:r>
              <a:rPr lang="en-US" sz="1700" b="1" dirty="0" err="1"/>
              <a:t>kushandisa</a:t>
            </a:r>
            <a:r>
              <a:rPr lang="en-US" sz="1700" b="1" dirty="0"/>
              <a:t> </a:t>
            </a:r>
            <a:r>
              <a:rPr lang="en-US" sz="1700" b="1" dirty="0" err="1"/>
              <a:t>simba</a:t>
            </a:r>
            <a:r>
              <a:rPr lang="en-US" sz="1700" b="1" dirty="0"/>
              <a:t> </a:t>
            </a:r>
            <a:r>
              <a:rPr lang="en-US" sz="1700" b="1" dirty="0" err="1"/>
              <a:t>rayo</a:t>
            </a:r>
            <a:r>
              <a:rPr lang="en-US" sz="1700" b="1" dirty="0"/>
              <a:t> </a:t>
            </a:r>
            <a:r>
              <a:rPr lang="en-US" sz="1700" b="1" dirty="0" err="1"/>
              <a:t>kurayira</a:t>
            </a:r>
            <a:r>
              <a:rPr lang="en-US" sz="1700" b="1" dirty="0"/>
              <a:t> kuti munhu </a:t>
            </a:r>
            <a:r>
              <a:rPr lang="en-US" sz="1700" b="1" dirty="0" err="1"/>
              <a:t>ari</a:t>
            </a:r>
            <a:r>
              <a:rPr lang="en-US" sz="1700" b="1" dirty="0"/>
              <a:t> </a:t>
            </a:r>
            <a:r>
              <a:rPr lang="en-US" sz="1700" b="1" dirty="0" err="1"/>
              <a:t>wose</a:t>
            </a:r>
            <a:r>
              <a:rPr lang="en-US" sz="1700" b="1" dirty="0"/>
              <a:t> </a:t>
            </a:r>
            <a:r>
              <a:rPr lang="en-US" sz="1700" b="1" dirty="0" err="1"/>
              <a:t>aite</a:t>
            </a:r>
            <a:r>
              <a:rPr lang="en-US" sz="1700" b="1" dirty="0"/>
              <a:t> </a:t>
            </a:r>
            <a:r>
              <a:rPr lang="en-US" sz="1700" b="1" dirty="0" err="1"/>
              <a:t>maererano</a:t>
            </a:r>
            <a:r>
              <a:rPr lang="en-US" sz="1700" b="1" dirty="0"/>
              <a:t> </a:t>
            </a:r>
            <a:r>
              <a:rPr lang="en-US" sz="1700" b="1" dirty="0" err="1"/>
              <a:t>nemirayiro</a:t>
            </a:r>
            <a:r>
              <a:rPr lang="en-US" sz="1700" b="1" dirty="0"/>
              <a:t> </a:t>
            </a:r>
            <a:r>
              <a:rPr lang="en-US" sz="1700" b="1" dirty="0" err="1"/>
              <a:t>yayo</a:t>
            </a:r>
            <a:r>
              <a:rPr lang="en-US" sz="1700" b="1" dirty="0"/>
              <a:t> </a:t>
            </a:r>
            <a:r>
              <a:rPr lang="en-US" sz="1700" b="1" dirty="0" err="1"/>
              <a:t>yechitendero</a:t>
            </a:r>
            <a:r>
              <a:rPr lang="en-US" sz="1700" b="1" dirty="0"/>
              <a:t>, </a:t>
            </a:r>
            <a:r>
              <a:rPr lang="en-US" sz="1700" b="1" dirty="0" err="1"/>
              <a:t>mizhinji</a:t>
            </a:r>
            <a:r>
              <a:rPr lang="en-US" sz="1700" b="1" dirty="0"/>
              <a:t> </a:t>
            </a:r>
            <a:r>
              <a:rPr lang="en-US" sz="1700" b="1" dirty="0" err="1"/>
              <a:t>yayo</a:t>
            </a:r>
            <a:r>
              <a:rPr lang="en-US" sz="1700" b="1" dirty="0"/>
              <a:t> </a:t>
            </a:r>
            <a:r>
              <a:rPr lang="en-US" sz="1700" b="1" dirty="0" err="1"/>
              <a:t>yakanga</a:t>
            </a:r>
            <a:r>
              <a:rPr lang="en-US" sz="1700" b="1" dirty="0"/>
              <a:t> </a:t>
            </a:r>
            <a:r>
              <a:rPr lang="en-US" sz="1700" b="1" dirty="0" err="1"/>
              <a:t>yatsveyamiswa</a:t>
            </a:r>
            <a:r>
              <a:rPr lang="es-ES" sz="1700" b="1" dirty="0"/>
              <a:t>.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3" y="3742608"/>
            <a:ext cx="68471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Asi </a:t>
            </a:r>
            <a:r>
              <a:rPr lang="en-US" sz="2000" b="1" dirty="0" err="1"/>
              <a:t>haana</a:t>
            </a:r>
            <a:r>
              <a:rPr lang="en-US" sz="2000" b="1" dirty="0"/>
              <a:t> </a:t>
            </a:r>
            <a:r>
              <a:rPr lang="en-US" sz="2000" b="1" dirty="0" err="1"/>
              <a:t>kukwanisa</a:t>
            </a:r>
            <a:r>
              <a:rPr lang="en-US" sz="2000" b="1" dirty="0"/>
              <a:t> </a:t>
            </a:r>
            <a:r>
              <a:rPr lang="en-US" sz="2000" b="1" dirty="0" err="1"/>
              <a:t>kuriparadza</a:t>
            </a:r>
            <a:r>
              <a:rPr lang="en-US" sz="2000" b="1" dirty="0"/>
              <a:t> </a:t>
            </a:r>
            <a:r>
              <a:rPr lang="en-US" sz="2000" b="1" dirty="0" err="1"/>
              <a:t>zvachose</a:t>
            </a:r>
            <a:r>
              <a:rPr lang="en-US" sz="2000" b="1" dirty="0"/>
              <a:t>. </a:t>
            </a:r>
            <a:r>
              <a:rPr lang="en-US" sz="2000" b="1" dirty="0" err="1"/>
              <a:t>Vakatendeka</a:t>
            </a:r>
            <a:r>
              <a:rPr lang="en-US" sz="2000" b="1" dirty="0"/>
              <a:t> </a:t>
            </a:r>
            <a:r>
              <a:rPr lang="en-US" sz="2000" b="1" dirty="0" err="1"/>
              <a:t>vakamuka</a:t>
            </a:r>
            <a:r>
              <a:rPr lang="en-US" sz="2000" b="1" dirty="0"/>
              <a:t> avo, </a:t>
            </a:r>
            <a:r>
              <a:rPr lang="en-US" sz="2000" b="1" dirty="0" err="1"/>
              <a:t>vachitungamirirwa</a:t>
            </a:r>
            <a:r>
              <a:rPr lang="en-US" sz="2000" b="1" dirty="0"/>
              <a:t> </a:t>
            </a:r>
            <a:r>
              <a:rPr lang="en-US" sz="2000" b="1" dirty="0" err="1"/>
              <a:t>nedzidziso</a:t>
            </a:r>
            <a:r>
              <a:rPr lang="en-US" sz="2000" b="1" dirty="0"/>
              <a:t> </a:t>
            </a:r>
            <a:r>
              <a:rPr lang="en-US" sz="2000" b="1" dirty="0" err="1"/>
              <a:t>dzeBhaibheri</a:t>
            </a:r>
            <a:r>
              <a:rPr lang="en-US" sz="2000" b="1" dirty="0"/>
              <a:t> uye </a:t>
            </a:r>
            <a:r>
              <a:rPr lang="en-US" sz="2000" b="1" dirty="0" err="1"/>
              <a:t>vachitevera</a:t>
            </a:r>
            <a:r>
              <a:rPr lang="en-US" sz="2000" b="1" dirty="0"/>
              <a:t> </a:t>
            </a:r>
            <a:r>
              <a:rPr lang="en-US" sz="2000" b="1" dirty="0" err="1"/>
              <a:t>zano</a:t>
            </a:r>
            <a:r>
              <a:rPr lang="en-US" sz="2000" b="1" dirty="0"/>
              <a:t> </a:t>
            </a:r>
            <a:r>
              <a:rPr lang="en-US" sz="2000" b="1" dirty="0" err="1"/>
              <a:t>raJudhasi</a:t>
            </a:r>
            <a:r>
              <a:rPr lang="en-US" sz="2000" b="1" dirty="0"/>
              <a:t>, </a:t>
            </a:r>
            <a:r>
              <a:rPr lang="en-US" sz="2000" b="1" dirty="0" err="1"/>
              <a:t>vakarwa</a:t>
            </a:r>
            <a:r>
              <a:rPr lang="en-US" sz="2000" b="1" dirty="0"/>
              <a:t> </a:t>
            </a:r>
            <a:r>
              <a:rPr lang="en-US" sz="2000" b="1" dirty="0" err="1"/>
              <a:t>zvakasimba</a:t>
            </a:r>
            <a:r>
              <a:rPr lang="en-US" sz="2000" b="1" dirty="0"/>
              <a:t> kuti </a:t>
            </a:r>
            <a:r>
              <a:rPr lang="en-US" sz="2000" b="1" dirty="0" err="1"/>
              <a:t>vadzivirire</a:t>
            </a:r>
            <a:r>
              <a:rPr lang="en-US" sz="2000" b="1" dirty="0"/>
              <a:t> </a:t>
            </a:r>
            <a:r>
              <a:rPr lang="en-US" sz="2000" b="1" dirty="0" err="1"/>
              <a:t>kutenda</a:t>
            </a:r>
            <a:r>
              <a:rPr lang="en-US" sz="2000" b="1" dirty="0"/>
              <a:t> </a:t>
            </a:r>
            <a:r>
              <a:rPr lang="en-US" sz="2000" b="1" dirty="0" err="1"/>
              <a:t>kwavo</a:t>
            </a:r>
            <a:r>
              <a:rPr lang="en-US" sz="2000" b="1" dirty="0"/>
              <a:t>(</a:t>
            </a:r>
            <a:r>
              <a:rPr lang="en-US" sz="2000" b="1" dirty="0" err="1"/>
              <a:t>Judasi</a:t>
            </a:r>
            <a:r>
              <a:rPr lang="en-US" sz="2000" b="1" dirty="0"/>
              <a:t> 1:3</a:t>
            </a:r>
            <a:r>
              <a:rPr lang="es-ES" sz="2000" b="1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922638" y="3320999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73124" y="2661276"/>
            <a:ext cx="8518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Kuwedzera</a:t>
            </a:r>
            <a:r>
              <a:rPr lang="en-US" sz="2000" b="1" dirty="0"/>
              <a:t> kune izvi </a:t>
            </a:r>
            <a:r>
              <a:rPr lang="en-US" sz="2000" b="1" dirty="0" err="1"/>
              <a:t>kwaiva</a:t>
            </a:r>
            <a:r>
              <a:rPr lang="en-US" sz="2000" b="1" dirty="0"/>
              <a:t> </a:t>
            </a:r>
            <a:r>
              <a:rPr lang="en-US" sz="2000" b="1" dirty="0" err="1"/>
              <a:t>kuwedzera</a:t>
            </a:r>
            <a:r>
              <a:rPr lang="en-US" sz="2000" b="1" dirty="0"/>
              <a:t> </a:t>
            </a:r>
            <a:r>
              <a:rPr lang="en-US" sz="2000" b="1" dirty="0" err="1"/>
              <a:t>uori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</a:t>
            </a:r>
            <a:r>
              <a:rPr lang="en-US" sz="2000" b="1" dirty="0" err="1"/>
              <a:t>pevatungamiriri</a:t>
            </a:r>
            <a:r>
              <a:rPr lang="en-US" sz="2000" b="1" dirty="0"/>
              <a:t> </a:t>
            </a:r>
            <a:r>
              <a:rPr lang="en-US" sz="2000" b="1" dirty="0" err="1"/>
              <a:t>vechitendero</a:t>
            </a:r>
            <a:r>
              <a:rPr lang="en-US" sz="2000" b="1" dirty="0"/>
              <a:t>. Kuti </a:t>
            </a:r>
            <a:r>
              <a:rPr lang="en-US" sz="2000" b="1" dirty="0" err="1"/>
              <a:t>adzivise</a:t>
            </a:r>
            <a:r>
              <a:rPr lang="en-US" sz="2000" b="1" dirty="0"/>
              <a:t> vanhu </a:t>
            </a:r>
            <a:r>
              <a:rPr lang="en-US" sz="2000" b="1" dirty="0" err="1"/>
              <a:t>vazhinji</a:t>
            </a:r>
            <a:r>
              <a:rPr lang="en-US" sz="2000" b="1" dirty="0"/>
              <a:t> </a:t>
            </a:r>
            <a:r>
              <a:rPr lang="en-US" sz="2000" b="1" dirty="0" err="1"/>
              <a:t>kupandukira</a:t>
            </a:r>
            <a:r>
              <a:rPr lang="en-US" sz="2000" b="1" dirty="0"/>
              <a:t> </a:t>
            </a:r>
            <a:r>
              <a:rPr lang="en-US" sz="2000" b="1" dirty="0" err="1"/>
              <a:t>simba</a:t>
            </a:r>
            <a:r>
              <a:rPr lang="en-US" sz="2000" b="1" dirty="0"/>
              <a:t> rake, </a:t>
            </a:r>
            <a:r>
              <a:rPr lang="en-US" sz="2000" b="1" dirty="0" err="1"/>
              <a:t>akatora</a:t>
            </a:r>
            <a:r>
              <a:rPr lang="en-US" sz="2000" b="1" dirty="0"/>
              <a:t> </a:t>
            </a:r>
            <a:r>
              <a:rPr lang="en-US" sz="2000" b="1" dirty="0" err="1"/>
              <a:t>kwavari</a:t>
            </a:r>
            <a:r>
              <a:rPr lang="en-US" sz="2000" b="1" dirty="0"/>
              <a:t> </a:t>
            </a:r>
            <a:r>
              <a:rPr lang="en-US" sz="2000" b="1" dirty="0" err="1"/>
              <a:t>chinhu</a:t>
            </a:r>
            <a:r>
              <a:rPr lang="en-US" sz="2000" b="1" dirty="0"/>
              <a:t> </a:t>
            </a:r>
            <a:r>
              <a:rPr lang="en-US" sz="2000" b="1" dirty="0" err="1"/>
              <a:t>chinokosha</a:t>
            </a:r>
            <a:r>
              <a:rPr lang="en-US" sz="2000" b="1" dirty="0"/>
              <a:t> </a:t>
            </a:r>
            <a:r>
              <a:rPr lang="en-US" sz="2000" b="1" dirty="0" err="1"/>
              <a:t>zvikurusa</a:t>
            </a:r>
            <a:r>
              <a:rPr lang="en-US" sz="2000" b="1" dirty="0"/>
              <a:t>: Shoko </a:t>
            </a:r>
            <a:r>
              <a:rPr lang="en-US" sz="2000" b="1" dirty="0" err="1"/>
              <a:t>raMwari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131715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Vasimbiswa</a:t>
            </a:r>
            <a:r>
              <a:rPr lang="en-US" sz="2000" b="1" dirty="0"/>
              <a:t> </a:t>
            </a:r>
            <a:r>
              <a:rPr lang="en-US" sz="2000" b="1" dirty="0" err="1"/>
              <a:t>nesimba</a:t>
            </a:r>
            <a:r>
              <a:rPr lang="en-US" sz="2000" b="1" dirty="0"/>
              <a:t> </a:t>
            </a:r>
            <a:r>
              <a:rPr lang="en-US" sz="2000" b="1" dirty="0" err="1"/>
              <a:t>reShoko</a:t>
            </a:r>
            <a:r>
              <a:rPr lang="en-US" sz="2000" b="1" dirty="0"/>
              <a:t>, </a:t>
            </a:r>
            <a:r>
              <a:rPr lang="en-US" sz="2000" b="1" dirty="0" err="1"/>
              <a:t>vakaparadzira</a:t>
            </a:r>
            <a:r>
              <a:rPr lang="en-US" sz="2000" b="1" dirty="0"/>
              <a:t> </a:t>
            </a:r>
            <a:r>
              <a:rPr lang="en-US" sz="2000" b="1" dirty="0" err="1"/>
              <a:t>dzidziso</a:t>
            </a:r>
            <a:r>
              <a:rPr lang="en-US" sz="2000" b="1" dirty="0"/>
              <a:t> </a:t>
            </a:r>
            <a:r>
              <a:rPr lang="en-US" sz="2000" b="1" dirty="0" err="1"/>
              <a:t>dzaro</a:t>
            </a:r>
            <a:r>
              <a:rPr lang="en-US" sz="2000" b="1" dirty="0"/>
              <a:t> </a:t>
            </a:r>
            <a:r>
              <a:rPr lang="en-US" sz="2000" b="1" dirty="0" err="1"/>
              <a:t>vasingatyi</a:t>
            </a:r>
            <a:r>
              <a:rPr lang="en-US" sz="2000" b="1" dirty="0"/>
              <a:t>. </a:t>
            </a:r>
            <a:r>
              <a:rPr lang="en-US" sz="2000" b="1" dirty="0" err="1"/>
              <a:t>Vasimbiswa</a:t>
            </a:r>
            <a:r>
              <a:rPr lang="en-US" sz="2000" b="1" dirty="0"/>
              <a:t> </a:t>
            </a:r>
            <a:r>
              <a:rPr lang="en-US" sz="2000" b="1" dirty="0" err="1"/>
              <a:t>nezvipikirwa</a:t>
            </a:r>
            <a:r>
              <a:rPr lang="en-US" sz="2000" b="1" dirty="0"/>
              <a:t> </a:t>
            </a:r>
            <a:r>
              <a:rPr lang="en-US" sz="2000" b="1" dirty="0" err="1"/>
              <a:t>zvakadai</a:t>
            </a:r>
            <a:r>
              <a:rPr lang="en-US" sz="2000" b="1" dirty="0"/>
              <a:t> </a:t>
            </a:r>
            <a:r>
              <a:rPr lang="en-US" sz="2000" b="1" dirty="0" err="1"/>
              <a:t>saZvakazarurwa</a:t>
            </a:r>
            <a:r>
              <a:rPr lang="en-US" sz="2000" b="1" dirty="0"/>
              <a:t> 2:10 , </a:t>
            </a:r>
            <a:r>
              <a:rPr lang="en-US" sz="2000" b="1" dirty="0" err="1"/>
              <a:t>vakaramba</a:t>
            </a:r>
            <a:r>
              <a:rPr lang="en-US" sz="2000" b="1" dirty="0"/>
              <a:t> </a:t>
            </a:r>
            <a:r>
              <a:rPr lang="en-US" sz="2000" b="1" dirty="0" err="1"/>
              <a:t>vakatendeka</a:t>
            </a:r>
            <a:r>
              <a:rPr lang="en-US" sz="2000" b="1" dirty="0"/>
              <a:t> </a:t>
            </a:r>
            <a:r>
              <a:rPr lang="en-US" sz="2000" b="1" dirty="0" err="1"/>
              <a:t>kusvikira</a:t>
            </a:r>
            <a:r>
              <a:rPr lang="en-US" sz="2000" b="1" dirty="0"/>
              <a:t> </a:t>
            </a:r>
            <a:r>
              <a:rPr lang="en-US" sz="2000" b="1" dirty="0" err="1"/>
              <a:t>parufu</a:t>
            </a:r>
            <a:r>
              <a:rPr lang="en-US" sz="2000" b="1" dirty="0"/>
              <a:t>, </a:t>
            </a:r>
            <a:r>
              <a:rPr lang="en-US" sz="2000" b="1" dirty="0" err="1"/>
              <a:t>vachiziva</a:t>
            </a:r>
            <a:r>
              <a:rPr lang="en-US" sz="2000" b="1" dirty="0"/>
              <a:t> kuti </a:t>
            </a:r>
            <a:r>
              <a:rPr lang="en-US" sz="2000" b="1" dirty="0" err="1"/>
              <a:t>vaizogamuchira</a:t>
            </a:r>
            <a:r>
              <a:rPr lang="en-US" sz="2000" b="1" dirty="0"/>
              <a:t> korona </a:t>
            </a:r>
            <a:r>
              <a:rPr lang="en-US" sz="2000" b="1" dirty="0" err="1"/>
              <a:t>youpenyu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59" y="1536174"/>
            <a:ext cx="8178591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KUDZIVIRIRWA KWECHOKWADI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KUGOVERANA BHAIBHERI: MAWARIDHENZI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Ɀino Petro naʋaapostora ʋakapindura, ʋakati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Tinofanira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kuterera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kupfuʋura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ʋanhu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Mabasa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320585"/>
            <a:ext cx="6169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Peter Waldo (1140-1218), </a:t>
            </a:r>
            <a:r>
              <a:rPr lang="en-US" sz="2000" b="1" dirty="0" err="1"/>
              <a:t>muzvinabhizimisi</a:t>
            </a:r>
            <a:r>
              <a:rPr lang="en-US" sz="2000" b="1" dirty="0"/>
              <a:t> </a:t>
            </a:r>
            <a:r>
              <a:rPr lang="en-US" sz="2000" b="1" dirty="0" err="1"/>
              <a:t>akapfuma</a:t>
            </a:r>
            <a:r>
              <a:rPr lang="en-US" sz="2000" b="1" dirty="0"/>
              <a:t> </a:t>
            </a:r>
            <a:r>
              <a:rPr lang="en-US" sz="2000" b="1" dirty="0" err="1"/>
              <a:t>wokuFrance</a:t>
            </a:r>
            <a:r>
              <a:rPr lang="en-US" sz="2000" b="1" dirty="0"/>
              <a:t> </a:t>
            </a:r>
            <a:r>
              <a:rPr lang="en-US" sz="2000" b="1" dirty="0" err="1"/>
              <a:t>akasiya</a:t>
            </a:r>
            <a:r>
              <a:rPr lang="en-US" sz="2000" b="1" dirty="0"/>
              <a:t> </a:t>
            </a:r>
            <a:r>
              <a:rPr lang="en-US" sz="2000" b="1" dirty="0" err="1"/>
              <a:t>pfuma</a:t>
            </a:r>
            <a:r>
              <a:rPr lang="en-US" sz="2000" b="1" dirty="0"/>
              <a:t> yake kuti </a:t>
            </a:r>
            <a:r>
              <a:rPr lang="en-US" sz="2000" b="1" dirty="0" err="1"/>
              <a:t>aparidze</a:t>
            </a:r>
            <a:r>
              <a:rPr lang="en-US" sz="2000" b="1" dirty="0"/>
              <a:t> </a:t>
            </a:r>
            <a:r>
              <a:rPr lang="en-US" sz="2000" b="1" dirty="0" err="1"/>
              <a:t>Kristu</a:t>
            </a:r>
            <a:r>
              <a:rPr lang="en-US" sz="2000" b="1" dirty="0"/>
              <a:t>, </a:t>
            </a:r>
            <a:r>
              <a:rPr lang="en-US" sz="2000" b="1" dirty="0" err="1"/>
              <a:t>akatanga</a:t>
            </a:r>
            <a:r>
              <a:rPr lang="en-US" sz="2000" b="1" dirty="0"/>
              <a:t> </a:t>
            </a:r>
            <a:r>
              <a:rPr lang="en-US" sz="2000" b="1" dirty="0" err="1"/>
              <a:t>sangano</a:t>
            </a:r>
            <a:r>
              <a:rPr lang="en-US" sz="2000" b="1" dirty="0"/>
              <a:t> </a:t>
            </a:r>
            <a:r>
              <a:rPr lang="en-US" sz="2000" b="1" dirty="0" err="1"/>
              <a:t>re“Varombo</a:t>
            </a:r>
            <a:r>
              <a:rPr lang="en-US" sz="2000" b="1" dirty="0"/>
              <a:t> </a:t>
            </a:r>
            <a:r>
              <a:rPr lang="en-US" sz="2000" b="1" dirty="0" err="1"/>
              <a:t>veLyon</a:t>
            </a:r>
            <a:r>
              <a:rPr lang="en-US" sz="2000" b="1" dirty="0"/>
              <a:t>,” </a:t>
            </a:r>
            <a:r>
              <a:rPr lang="en-US" sz="2000" b="1" dirty="0" err="1"/>
              <a:t>rinozivikanwa</a:t>
            </a:r>
            <a:r>
              <a:rPr lang="en-US" sz="2000" b="1" dirty="0"/>
              <a:t> </a:t>
            </a:r>
            <a:r>
              <a:rPr lang="en-US" sz="2000" b="1" dirty="0" err="1"/>
              <a:t>se“vaWaldenses</a:t>
            </a:r>
            <a:r>
              <a:rPr lang="en-US" sz="2000" b="1" dirty="0"/>
              <a:t>.” Pope Alexander III </a:t>
            </a:r>
            <a:r>
              <a:rPr lang="en-US" sz="2000" b="1" dirty="0" err="1"/>
              <a:t>akabvuma</a:t>
            </a:r>
            <a:r>
              <a:rPr lang="en-US" sz="2000" b="1" dirty="0"/>
              <a:t> </a:t>
            </a:r>
            <a:r>
              <a:rPr lang="en-US" sz="2000" b="1" dirty="0" err="1"/>
              <a:t>mhiko</a:t>
            </a:r>
            <a:r>
              <a:rPr lang="en-US" sz="2000" b="1" dirty="0"/>
              <a:t> yake </a:t>
            </a:r>
            <a:r>
              <a:rPr lang="en-US" sz="2000" b="1" dirty="0" err="1"/>
              <a:t>yehurombo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139791"/>
            <a:ext cx="60925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Panguva</a:t>
            </a:r>
            <a:r>
              <a:rPr lang="en-US" sz="2000" b="1" dirty="0"/>
              <a:t> iyoyo, Pope Lucius III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ashora</a:t>
            </a:r>
            <a:r>
              <a:rPr lang="en-US" sz="2000" b="1" dirty="0"/>
              <a:t> </a:t>
            </a:r>
            <a:r>
              <a:rPr lang="en-US" sz="2000" b="1" dirty="0" err="1"/>
              <a:t>vateveri</a:t>
            </a:r>
            <a:r>
              <a:rPr lang="en-US" sz="2000" b="1" dirty="0"/>
              <a:t> </a:t>
            </a:r>
            <a:r>
              <a:rPr lang="en-US" sz="2000" b="1" dirty="0" err="1"/>
              <a:t>vaPeter</a:t>
            </a:r>
            <a:r>
              <a:rPr lang="en-US" sz="2000" b="1" dirty="0"/>
              <a:t> Waldo </a:t>
            </a:r>
            <a:r>
              <a:rPr lang="en-US" sz="2000" b="1" dirty="0" err="1"/>
              <a:t>savapanduki</a:t>
            </a:r>
            <a:r>
              <a:rPr lang="en-US" sz="2000" b="1" dirty="0"/>
              <a:t>. </a:t>
            </a:r>
            <a:r>
              <a:rPr lang="en-US" sz="2000" b="1" dirty="0" err="1"/>
              <a:t>Zvisinei</a:t>
            </a:r>
            <a:r>
              <a:rPr lang="en-US" sz="2000" b="1" dirty="0"/>
              <a:t>, </a:t>
            </a:r>
            <a:r>
              <a:rPr lang="en-US" sz="2000" b="1" dirty="0" err="1"/>
              <a:t>vaFrancisca</a:t>
            </a:r>
            <a:r>
              <a:rPr lang="en-US" sz="2000" b="1" dirty="0"/>
              <a:t> </a:t>
            </a:r>
            <a:r>
              <a:rPr lang="en-US" sz="2000" b="1" dirty="0" err="1"/>
              <a:t>vakava</a:t>
            </a:r>
            <a:r>
              <a:rPr lang="en-US" sz="2000" b="1" dirty="0"/>
              <a:t> </a:t>
            </a:r>
            <a:r>
              <a:rPr lang="en-US" sz="2000" b="1" dirty="0" err="1"/>
              <a:t>mbiru</a:t>
            </a:r>
            <a:r>
              <a:rPr lang="en-US" sz="2000" b="1" dirty="0"/>
              <a:t> </a:t>
            </a:r>
            <a:r>
              <a:rPr lang="en-US" sz="2000" b="1" dirty="0" err="1"/>
              <a:t>yeChechi</a:t>
            </a:r>
            <a:r>
              <a:rPr lang="en-US" sz="2000" b="1" dirty="0"/>
              <a:t> </a:t>
            </a:r>
            <a:r>
              <a:rPr lang="en-US" sz="2000" b="1" dirty="0" err="1"/>
              <a:t>yeRoma</a:t>
            </a:r>
            <a:r>
              <a:rPr lang="en-US" sz="2000" b="1" dirty="0"/>
              <a:t> </a:t>
            </a:r>
            <a:r>
              <a:rPr lang="en-US" sz="2000" b="1" dirty="0" err="1"/>
              <a:t>ukuwo</a:t>
            </a:r>
            <a:r>
              <a:rPr lang="en-US" sz="2000" b="1" dirty="0"/>
              <a:t> </a:t>
            </a:r>
            <a:r>
              <a:rPr lang="en-US" sz="2000" b="1" dirty="0" err="1"/>
              <a:t>vaWaldenses</a:t>
            </a:r>
            <a:r>
              <a:rPr lang="en-US" sz="2000" b="1" dirty="0"/>
              <a:t> </a:t>
            </a:r>
            <a:r>
              <a:rPr lang="en-US" sz="2000" b="1" dirty="0" err="1"/>
              <a:t>vakatambudzwa</a:t>
            </a:r>
            <a:r>
              <a:rPr lang="en-US" sz="2000" b="1" dirty="0"/>
              <a:t> kusvika </a:t>
            </a:r>
            <a:r>
              <a:rPr lang="en-US" sz="2000" b="1" dirty="0" err="1"/>
              <a:t>vatsakatika</a:t>
            </a:r>
            <a:r>
              <a:rPr lang="en-US" sz="2000" b="1" dirty="0"/>
              <a:t>. </a:t>
            </a:r>
            <a:r>
              <a:rPr lang="en-US" sz="2000" b="1" dirty="0" err="1"/>
              <a:t>Ngenyi</a:t>
            </a:r>
            <a:r>
              <a:rPr lang="es-ES" sz="2000" b="1" dirty="0"/>
              <a:t>?</a:t>
            </a:r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951801"/>
            <a:ext cx="6170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Nguva </a:t>
            </a:r>
            <a:r>
              <a:rPr lang="en-US" sz="2000" b="1" dirty="0" err="1"/>
              <a:t>pfupi</a:t>
            </a:r>
            <a:r>
              <a:rPr lang="en-US" sz="2000" b="1" dirty="0"/>
              <a:t> </a:t>
            </a:r>
            <a:r>
              <a:rPr lang="en-US" sz="2000" b="1" dirty="0" err="1"/>
              <a:t>yapfuura</a:t>
            </a:r>
            <a:r>
              <a:rPr lang="en-US" sz="2000" b="1" dirty="0"/>
              <a:t>, Francis </a:t>
            </a:r>
            <a:r>
              <a:rPr lang="en-US" sz="2000" b="1" dirty="0" err="1"/>
              <a:t>weAssisi</a:t>
            </a:r>
            <a:r>
              <a:rPr lang="en-US" sz="2000" b="1" dirty="0"/>
              <a:t> (1181-1226), </a:t>
            </a:r>
            <a:r>
              <a:rPr lang="en-US" sz="2000" b="1" dirty="0" err="1"/>
              <a:t>uyo</a:t>
            </a:r>
            <a:r>
              <a:rPr lang="en-US" sz="2000" b="1" dirty="0"/>
              <a:t> </a:t>
            </a:r>
            <a:r>
              <a:rPr lang="en-US" sz="2000" b="1" dirty="0" err="1"/>
              <a:t>akaitawo</a:t>
            </a:r>
            <a:r>
              <a:rPr lang="en-US" sz="2000" b="1" dirty="0"/>
              <a:t> </a:t>
            </a:r>
            <a:r>
              <a:rPr lang="en-US" sz="2000" b="1" dirty="0" err="1"/>
              <a:t>mhiko</a:t>
            </a:r>
            <a:r>
              <a:rPr lang="en-US" sz="2000" b="1" dirty="0"/>
              <a:t> </a:t>
            </a:r>
            <a:r>
              <a:rPr lang="en-US" sz="2000" b="1" dirty="0" err="1"/>
              <a:t>yehurombo</a:t>
            </a:r>
            <a:r>
              <a:rPr lang="en-US" sz="2000" b="1" dirty="0"/>
              <a:t>, </a:t>
            </a:r>
            <a:r>
              <a:rPr lang="en-US" sz="2000" b="1" dirty="0" err="1"/>
              <a:t>yakagamuchirwa</a:t>
            </a:r>
            <a:r>
              <a:rPr lang="en-US" sz="2000" b="1" dirty="0"/>
              <a:t> </a:t>
            </a:r>
            <a:r>
              <a:rPr lang="en-US" sz="2000" b="1" dirty="0" err="1"/>
              <a:t>naPapa</a:t>
            </a:r>
            <a:r>
              <a:rPr lang="en-US" sz="2000" b="1" dirty="0"/>
              <a:t> Innocent III, </a:t>
            </a:r>
            <a:r>
              <a:rPr lang="en-US" sz="2000" b="1" dirty="0" err="1"/>
              <a:t>akatanga</a:t>
            </a:r>
            <a:r>
              <a:rPr lang="en-US" sz="2000" b="1" dirty="0"/>
              <a:t> </a:t>
            </a:r>
            <a:r>
              <a:rPr lang="en-US" sz="2000" b="1" dirty="0" err="1"/>
              <a:t>sangano</a:t>
            </a:r>
            <a:r>
              <a:rPr lang="en-US" sz="2000" b="1" dirty="0"/>
              <a:t> </a:t>
            </a:r>
            <a:r>
              <a:rPr lang="en-US" sz="2000" b="1" dirty="0" err="1"/>
              <a:t>reFrancisca</a:t>
            </a:r>
            <a:r>
              <a:rPr lang="es-ES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092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Nokuda</a:t>
            </a:r>
            <a:r>
              <a:rPr lang="en-US" sz="2000" b="1" dirty="0"/>
              <a:t> </a:t>
            </a:r>
            <a:r>
              <a:rPr lang="en-US" sz="2000" b="1" dirty="0" err="1"/>
              <a:t>kwekutendeka</a:t>
            </a:r>
            <a:r>
              <a:rPr lang="en-US" sz="2000" b="1" dirty="0"/>
              <a:t> </a:t>
            </a:r>
            <a:r>
              <a:rPr lang="en-US" sz="2000" b="1" dirty="0" err="1"/>
              <a:t>kwake</a:t>
            </a:r>
            <a:r>
              <a:rPr lang="en-US" sz="2000" b="1" dirty="0"/>
              <a:t>. </a:t>
            </a:r>
            <a:r>
              <a:rPr lang="en-US" sz="2000" b="1" dirty="0" err="1"/>
              <a:t>Vekutanga</a:t>
            </a:r>
            <a:r>
              <a:rPr lang="en-US" sz="2000" b="1" dirty="0"/>
              <a:t> </a:t>
            </a:r>
            <a:r>
              <a:rPr lang="en-US" sz="2000" b="1" dirty="0" err="1"/>
              <a:t>vaive</a:t>
            </a:r>
            <a:r>
              <a:rPr lang="en-US" sz="2000" b="1" dirty="0"/>
              <a:t> </a:t>
            </a:r>
            <a:r>
              <a:rPr lang="en-US" sz="2000" b="1" dirty="0" err="1"/>
              <a:t>vakatendeka</a:t>
            </a:r>
            <a:r>
              <a:rPr lang="en-US" sz="2000" b="1" dirty="0"/>
              <a:t> </a:t>
            </a:r>
            <a:r>
              <a:rPr lang="en-US" sz="2000" b="1" dirty="0" err="1"/>
              <a:t>kuna</a:t>
            </a:r>
            <a:r>
              <a:rPr lang="en-US" sz="2000" b="1" dirty="0"/>
              <a:t> Pope, nepo </a:t>
            </a:r>
            <a:r>
              <a:rPr lang="en-US" sz="2000" b="1" dirty="0" err="1"/>
              <a:t>vekupedzisira</a:t>
            </a:r>
            <a:r>
              <a:rPr lang="en-US" sz="2000" b="1" dirty="0"/>
              <a:t> </a:t>
            </a:r>
            <a:r>
              <a:rPr lang="en-US" sz="2000" b="1" dirty="0" err="1"/>
              <a:t>vaive</a:t>
            </a:r>
            <a:r>
              <a:rPr lang="en-US" sz="2000" b="1" dirty="0"/>
              <a:t> </a:t>
            </a:r>
            <a:r>
              <a:rPr lang="en-US" sz="2000" b="1" dirty="0" err="1"/>
              <a:t>vakatendeka</a:t>
            </a:r>
            <a:r>
              <a:rPr lang="en-US" sz="2000" b="1" dirty="0"/>
              <a:t> </a:t>
            </a:r>
            <a:r>
              <a:rPr lang="en-US" sz="2000" b="1" dirty="0" err="1"/>
              <a:t>kudzidziso</a:t>
            </a:r>
            <a:r>
              <a:rPr lang="en-US" sz="2000" b="1" dirty="0"/>
              <a:t> </a:t>
            </a:r>
            <a:r>
              <a:rPr lang="en-US" sz="2000" b="1" dirty="0" err="1"/>
              <a:t>dzeBhaibheri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1292</Words>
  <Application>Microsoft Office PowerPoint</Application>
  <PresentationFormat>Panorámica</PresentationFormat>
  <Paragraphs>103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Calibri</vt:lpstr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2024-04-06T15:01:35Z</dcterms:created>
  <dcterms:modified xsi:type="dcterms:W3CDTF">2024-04-23T06:47:33Z</dcterms:modified>
</cp:coreProperties>
</file>