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265" r:id="rId4"/>
    <p:sldId id="258" r:id="rId5"/>
    <p:sldId id="259" r:id="rId6"/>
    <p:sldId id="260" r:id="rId7"/>
    <p:sldId id="266" r:id="rId8"/>
    <p:sldId id="261" r:id="rId9"/>
    <p:sldId id="262" r:id="rId10"/>
    <p:sldId id="270" r:id="rId11"/>
    <p:sldId id="263" r:id="rId12"/>
    <p:sldId id="267"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BCE8"/>
    <a:srgbClr val="D2ECB6"/>
    <a:srgbClr val="D9FF85"/>
    <a:srgbClr val="FFD15D"/>
    <a:srgbClr val="A17301"/>
    <a:srgbClr val="FFEAB7"/>
    <a:srgbClr val="E09F01"/>
    <a:srgbClr val="AC4D50"/>
    <a:srgbClr val="BDD9E4"/>
    <a:srgbClr val="006F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86" autoAdjust="0"/>
    <p:restoredTop sz="94673" autoAdjust="0"/>
  </p:normalViewPr>
  <p:slideViewPr>
    <p:cSldViewPr snapToGrid="0">
      <p:cViewPr varScale="1">
        <p:scale>
          <a:sx n="101" d="100"/>
          <a:sy n="101" d="100"/>
        </p:scale>
        <p:origin x="9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89E9B-71C7-4F4B-B8E8-11B9E8891458}" type="doc">
      <dgm:prSet loTypeId="urn:microsoft.com/office/officeart/2008/layout/BendingPictureSemiTransparentText" loCatId="picture" qsTypeId="urn:microsoft.com/office/officeart/2005/8/quickstyle/3d3" qsCatId="3D" csTypeId="urn:microsoft.com/office/officeart/2005/8/colors/accent1_2" csCatId="accent1" phldr="1"/>
      <dgm:spPr/>
      <dgm:t>
        <a:bodyPr/>
        <a:lstStyle/>
        <a:p>
          <a:endParaRPr lang="es-ES"/>
        </a:p>
      </dgm:t>
    </dgm:pt>
    <dgm:pt modelId="{DD5FA090-E523-4569-82E8-B47B61003D6E}">
      <dgm:prSet custT="1"/>
      <dgm:spPr>
        <a:solidFill>
          <a:schemeClr val="accent6">
            <a:lumMod val="20000"/>
            <a:lumOff val="80000"/>
          </a:schemeClr>
        </a:solidFill>
        <a:ln>
          <a:solidFill>
            <a:schemeClr val="accent6"/>
          </a:solidFill>
        </a:ln>
      </dgm:spPr>
      <dgm:t>
        <a:bodyPr/>
        <a:lstStyle/>
        <a:p>
          <a:r>
            <a:rPr lang="hr" sz="1800" b="1" dirty="0">
              <a:solidFill>
                <a:schemeClr val="tx1"/>
              </a:solidFill>
            </a:rPr>
            <a:t>Isus je stvorio sve što postoji (Jn</a:t>
          </a:r>
          <a:r>
            <a:rPr lang="es-ES" sz="1800" b="1" dirty="0">
              <a:solidFill>
                <a:schemeClr val="tx1"/>
              </a:solidFill>
            </a:rPr>
            <a:t>.</a:t>
          </a:r>
          <a:r>
            <a:rPr lang="hr" sz="1800" b="1" dirty="0">
              <a:solidFill>
                <a:schemeClr val="tx1"/>
              </a:solidFill>
            </a:rPr>
            <a:t> 1,3)</a:t>
          </a:r>
        </a:p>
      </dgm:t>
    </dgm:pt>
    <dgm:pt modelId="{3D5C7BCB-2431-4257-9365-2D40668042AE}" type="parTrans" cxnId="{6E246DD6-90D3-4B35-9BF2-5E898EF89630}">
      <dgm:prSet/>
      <dgm:spPr/>
      <dgm:t>
        <a:bodyPr/>
        <a:lstStyle/>
        <a:p>
          <a:endParaRPr lang="es-ES" sz="1800" b="1">
            <a:solidFill>
              <a:schemeClr val="tx1"/>
            </a:solidFill>
          </a:endParaRPr>
        </a:p>
      </dgm:t>
    </dgm:pt>
    <dgm:pt modelId="{36B4C9B7-9C4D-4C03-9F61-08BB20CBB4B6}" type="sibTrans" cxnId="{6E246DD6-90D3-4B35-9BF2-5E898EF89630}">
      <dgm:prSet/>
      <dgm:spPr/>
      <dgm:t>
        <a:bodyPr/>
        <a:lstStyle/>
        <a:p>
          <a:endParaRPr lang="es-ES" sz="1800" b="1">
            <a:solidFill>
              <a:schemeClr val="tx1"/>
            </a:solidFill>
          </a:endParaRPr>
        </a:p>
      </dgm:t>
    </dgm:pt>
    <dgm:pt modelId="{7C4699DD-471D-40AD-B16C-C778845D498D}">
      <dgm:prSet custT="1"/>
      <dgm:spPr>
        <a:solidFill>
          <a:schemeClr val="accent4">
            <a:lumMod val="20000"/>
            <a:lumOff val="80000"/>
          </a:schemeClr>
        </a:solidFill>
        <a:ln>
          <a:solidFill>
            <a:schemeClr val="accent4"/>
          </a:solidFill>
        </a:ln>
      </dgm:spPr>
      <dgm:t>
        <a:bodyPr/>
        <a:lstStyle/>
        <a:p>
          <a:r>
            <a:rPr lang="hr" sz="1800" b="1" dirty="0">
              <a:solidFill>
                <a:schemeClr val="tx1"/>
              </a:solidFill>
            </a:rPr>
            <a:t>Postao je stvorenje </a:t>
          </a:r>
          <a:br>
            <a:rPr lang="es-ES" sz="1800" b="1" dirty="0">
              <a:solidFill>
                <a:schemeClr val="tx1"/>
              </a:solidFill>
            </a:rPr>
          </a:br>
          <a:r>
            <a:rPr lang="hr" sz="1800" b="1" dirty="0">
              <a:solidFill>
                <a:schemeClr val="tx1"/>
              </a:solidFill>
            </a:rPr>
            <a:t>(Jn 1,14)</a:t>
          </a:r>
          <a:endParaRPr lang="es-ES" sz="1800" b="1" dirty="0">
            <a:solidFill>
              <a:schemeClr val="tx1"/>
            </a:solidFill>
          </a:endParaRPr>
        </a:p>
      </dgm:t>
    </dgm:pt>
    <dgm:pt modelId="{FC5DFF4E-5B91-4133-92A4-5F548B9213D0}" type="parTrans" cxnId="{89D6C48C-8AE4-4167-92A1-422DDF484CA5}">
      <dgm:prSet/>
      <dgm:spPr/>
      <dgm:t>
        <a:bodyPr/>
        <a:lstStyle/>
        <a:p>
          <a:endParaRPr lang="es-ES" sz="1800" b="1">
            <a:solidFill>
              <a:schemeClr val="tx1"/>
            </a:solidFill>
          </a:endParaRPr>
        </a:p>
      </dgm:t>
    </dgm:pt>
    <dgm:pt modelId="{55B96651-BD50-4304-918D-CB6013598BA5}" type="sibTrans" cxnId="{89D6C48C-8AE4-4167-92A1-422DDF484CA5}">
      <dgm:prSet/>
      <dgm:spPr/>
      <dgm:t>
        <a:bodyPr/>
        <a:lstStyle/>
        <a:p>
          <a:endParaRPr lang="es-ES" sz="1800" b="1">
            <a:solidFill>
              <a:schemeClr val="tx1"/>
            </a:solidFill>
          </a:endParaRPr>
        </a:p>
      </dgm:t>
    </dgm:pt>
    <dgm:pt modelId="{75E82F51-751F-41A8-9AD0-C119DE295093}">
      <dgm:prSet custT="1"/>
      <dgm:spPr>
        <a:solidFill>
          <a:schemeClr val="accent5">
            <a:lumMod val="20000"/>
            <a:lumOff val="80000"/>
          </a:schemeClr>
        </a:solidFill>
        <a:ln>
          <a:solidFill>
            <a:schemeClr val="accent5"/>
          </a:solidFill>
        </a:ln>
      </dgm:spPr>
      <dgm:t>
        <a:bodyPr/>
        <a:lstStyle/>
        <a:p>
          <a:r>
            <a:rPr lang="hr" sz="1800" b="1" dirty="0">
              <a:solidFill>
                <a:schemeClr val="tx1"/>
              </a:solidFill>
            </a:rPr>
            <a:t>Prošao je kroz teškoće, patnju, glad i bol, poput nas </a:t>
          </a:r>
          <a:br>
            <a:rPr lang="es-ES" sz="1800" b="1" dirty="0">
              <a:solidFill>
                <a:schemeClr val="tx1"/>
              </a:solidFill>
            </a:rPr>
          </a:br>
          <a:r>
            <a:rPr lang="hr" sz="1800" b="1" dirty="0">
              <a:solidFill>
                <a:schemeClr val="tx1"/>
              </a:solidFill>
            </a:rPr>
            <a:t>(Is 53,3; Marko 11,12)</a:t>
          </a:r>
          <a:endParaRPr lang="es-ES" sz="1800" b="1" dirty="0">
            <a:solidFill>
              <a:schemeClr val="tx1"/>
            </a:solidFill>
          </a:endParaRPr>
        </a:p>
      </dgm:t>
    </dgm:pt>
    <dgm:pt modelId="{6470B101-6CC1-4124-A3C6-46C8AA06BF1A}" type="parTrans" cxnId="{25020358-5D89-44BD-A2FF-A27FE7A63CEE}">
      <dgm:prSet/>
      <dgm:spPr/>
      <dgm:t>
        <a:bodyPr/>
        <a:lstStyle/>
        <a:p>
          <a:endParaRPr lang="es-ES" sz="1800" b="1">
            <a:solidFill>
              <a:schemeClr val="tx1"/>
            </a:solidFill>
          </a:endParaRPr>
        </a:p>
      </dgm:t>
    </dgm:pt>
    <dgm:pt modelId="{A4C3D6B9-1DA5-4B6B-B0BD-CC4E1D346C32}" type="sibTrans" cxnId="{25020358-5D89-44BD-A2FF-A27FE7A63CEE}">
      <dgm:prSet/>
      <dgm:spPr/>
      <dgm:t>
        <a:bodyPr/>
        <a:lstStyle/>
        <a:p>
          <a:endParaRPr lang="es-ES" sz="1800" b="1">
            <a:solidFill>
              <a:schemeClr val="tx1"/>
            </a:solidFill>
          </a:endParaRPr>
        </a:p>
      </dgm:t>
    </dgm:pt>
    <dgm:pt modelId="{D8C98AAC-9E60-487A-BFA4-1D141115039A}">
      <dgm:prSet custT="1"/>
      <dgm:spPr>
        <a:solidFill>
          <a:schemeClr val="accent3">
            <a:lumMod val="20000"/>
            <a:lumOff val="80000"/>
          </a:schemeClr>
        </a:solidFill>
        <a:ln>
          <a:solidFill>
            <a:schemeClr val="accent3"/>
          </a:solidFill>
        </a:ln>
      </dgm:spPr>
      <dgm:t>
        <a:bodyPr/>
        <a:lstStyle/>
        <a:p>
          <a:r>
            <a:rPr lang="hr" sz="1800" b="1" dirty="0">
              <a:solidFill>
                <a:schemeClr val="tx1"/>
              </a:solidFill>
            </a:rPr>
            <a:t>Bio je iskušavan poput nas (Heb 4,15)</a:t>
          </a:r>
        </a:p>
      </dgm:t>
    </dgm:pt>
    <dgm:pt modelId="{4CB70D7C-76EA-423C-AD93-6215FFEF250B}" type="parTrans" cxnId="{2951A0FC-BA63-4628-A7CF-7890B636E315}">
      <dgm:prSet/>
      <dgm:spPr/>
      <dgm:t>
        <a:bodyPr/>
        <a:lstStyle/>
        <a:p>
          <a:endParaRPr lang="es-ES" sz="1800" b="1">
            <a:solidFill>
              <a:schemeClr val="tx1"/>
            </a:solidFill>
          </a:endParaRPr>
        </a:p>
      </dgm:t>
    </dgm:pt>
    <dgm:pt modelId="{A72364C4-B4CB-4AA3-84FF-689A151E8DF3}" type="sibTrans" cxnId="{2951A0FC-BA63-4628-A7CF-7890B636E315}">
      <dgm:prSet/>
      <dgm:spPr/>
      <dgm:t>
        <a:bodyPr/>
        <a:lstStyle/>
        <a:p>
          <a:endParaRPr lang="es-ES" sz="1800" b="1">
            <a:solidFill>
              <a:schemeClr val="tx1"/>
            </a:solidFill>
          </a:endParaRPr>
        </a:p>
      </dgm:t>
    </dgm:pt>
    <dgm:pt modelId="{3D7BC7F4-1B42-4480-BD99-5412295323CC}">
      <dgm:prSet custT="1"/>
      <dgm:spPr>
        <a:solidFill>
          <a:schemeClr val="accent2">
            <a:lumMod val="20000"/>
            <a:lumOff val="80000"/>
          </a:schemeClr>
        </a:solidFill>
        <a:ln>
          <a:solidFill>
            <a:schemeClr val="accent2"/>
          </a:solidFill>
        </a:ln>
      </dgm:spPr>
      <dgm:t>
        <a:bodyPr/>
        <a:lstStyle/>
        <a:p>
          <a:r>
            <a:rPr lang="hr" sz="1800" b="1" dirty="0">
              <a:solidFill>
                <a:schemeClr val="tx1"/>
              </a:solidFill>
            </a:rPr>
            <a:t>Budući da je bio pravedan, dobrovoljno je trpeo za naše grehe (1. Pt. 3,18; Jn. 10,17-18)</a:t>
          </a:r>
        </a:p>
      </dgm:t>
    </dgm:pt>
    <dgm:pt modelId="{906311EB-6FDF-4A2E-AEE5-CF8B9C08BAAD}" type="parTrans" cxnId="{A1A2205B-FCF1-4F84-B85C-7AB546FD1154}">
      <dgm:prSet/>
      <dgm:spPr/>
      <dgm:t>
        <a:bodyPr/>
        <a:lstStyle/>
        <a:p>
          <a:endParaRPr lang="es-ES" sz="1800" b="1">
            <a:solidFill>
              <a:schemeClr val="tx1"/>
            </a:solidFill>
          </a:endParaRPr>
        </a:p>
      </dgm:t>
    </dgm:pt>
    <dgm:pt modelId="{4AA7259E-67A2-47FE-B48D-30B3EE99EE47}" type="sibTrans" cxnId="{A1A2205B-FCF1-4F84-B85C-7AB546FD1154}">
      <dgm:prSet/>
      <dgm:spPr/>
      <dgm:t>
        <a:bodyPr/>
        <a:lstStyle/>
        <a:p>
          <a:endParaRPr lang="es-ES" sz="1800" b="1">
            <a:solidFill>
              <a:schemeClr val="tx1"/>
            </a:solidFill>
          </a:endParaRPr>
        </a:p>
      </dgm:t>
    </dgm:pt>
    <dgm:pt modelId="{E083FB59-873C-4410-A644-78F885F8EE95}">
      <dgm:prSet custT="1"/>
      <dgm:spPr>
        <a:solidFill>
          <a:schemeClr val="accent1">
            <a:lumMod val="20000"/>
            <a:lumOff val="80000"/>
          </a:schemeClr>
        </a:solidFill>
      </dgm:spPr>
      <dgm:t>
        <a:bodyPr/>
        <a:lstStyle/>
        <a:p>
          <a:r>
            <a:rPr lang="hr" sz="1800" b="1" dirty="0">
              <a:solidFill>
                <a:schemeClr val="tx1"/>
              </a:solidFill>
            </a:rPr>
            <a:t>Smrću i vaskrsenjem, osigureo nam je večni život u Njegovoj prisutnosti (Rim.</a:t>
          </a:r>
          <a:r>
            <a:rPr lang="es-ES" sz="1800" b="1" dirty="0">
              <a:solidFill>
                <a:schemeClr val="tx1"/>
              </a:solidFill>
            </a:rPr>
            <a:t> </a:t>
          </a:r>
          <a:r>
            <a:rPr lang="hr" sz="1800" b="1" dirty="0">
              <a:solidFill>
                <a:schemeClr val="tx1"/>
              </a:solidFill>
            </a:rPr>
            <a:t>6,3-4)</a:t>
          </a:r>
        </a:p>
      </dgm:t>
    </dgm:pt>
    <dgm:pt modelId="{A692FC1B-4379-4810-A9D5-197338EC170D}" type="parTrans" cxnId="{A9393B3D-9802-45E4-87F0-BC546E02A02D}">
      <dgm:prSet/>
      <dgm:spPr/>
      <dgm:t>
        <a:bodyPr/>
        <a:lstStyle/>
        <a:p>
          <a:endParaRPr lang="es-ES" sz="1800" b="1">
            <a:solidFill>
              <a:schemeClr val="tx1"/>
            </a:solidFill>
          </a:endParaRPr>
        </a:p>
      </dgm:t>
    </dgm:pt>
    <dgm:pt modelId="{F6FFC661-E637-4BBE-9EBC-01A5A307A731}" type="sibTrans" cxnId="{A9393B3D-9802-45E4-87F0-BC546E02A02D}">
      <dgm:prSet/>
      <dgm:spPr/>
      <dgm:t>
        <a:bodyPr/>
        <a:lstStyle/>
        <a:p>
          <a:endParaRPr lang="es-ES" sz="1800" b="1">
            <a:solidFill>
              <a:schemeClr val="tx1"/>
            </a:solidFill>
          </a:endParaRPr>
        </a:p>
      </dgm:t>
    </dgm:pt>
    <dgm:pt modelId="{69D2D5CC-9BD5-48B5-9A0E-C12B56793AA8}">
      <dgm:prSet custT="1"/>
      <dgm:spPr>
        <a:solidFill>
          <a:schemeClr val="bg2">
            <a:lumMod val="20000"/>
            <a:lumOff val="80000"/>
          </a:schemeClr>
        </a:solidFill>
        <a:ln>
          <a:solidFill>
            <a:schemeClr val="bg2"/>
          </a:solidFill>
        </a:ln>
      </dgm:spPr>
      <dgm:t>
        <a:bodyPr/>
        <a:lstStyle/>
        <a:p>
          <a:r>
            <a:rPr lang="hr" sz="1800" b="1" dirty="0">
              <a:solidFill>
                <a:schemeClr val="tx1"/>
              </a:solidFill>
            </a:rPr>
            <a:t>A sve je to bilo iz ljubavi (1. Jn. 4,10)</a:t>
          </a:r>
        </a:p>
      </dgm:t>
    </dgm:pt>
    <dgm:pt modelId="{4FF23766-C05C-4B16-B3B7-452DA364FCCD}" type="parTrans" cxnId="{C347FAE2-F9AF-450E-ACF8-77E63760786F}">
      <dgm:prSet/>
      <dgm:spPr/>
      <dgm:t>
        <a:bodyPr/>
        <a:lstStyle/>
        <a:p>
          <a:endParaRPr lang="es-ES" sz="1800" b="1">
            <a:solidFill>
              <a:schemeClr val="tx1"/>
            </a:solidFill>
          </a:endParaRPr>
        </a:p>
      </dgm:t>
    </dgm:pt>
    <dgm:pt modelId="{C2867D3D-5174-4AE1-A1E7-640D7E52F177}" type="sibTrans" cxnId="{C347FAE2-F9AF-450E-ACF8-77E63760786F}">
      <dgm:prSet/>
      <dgm:spPr/>
      <dgm:t>
        <a:bodyPr/>
        <a:lstStyle/>
        <a:p>
          <a:endParaRPr lang="es-ES" sz="1800" b="1">
            <a:solidFill>
              <a:schemeClr val="tx1"/>
            </a:solidFill>
          </a:endParaRPr>
        </a:p>
      </dgm:t>
    </dgm:pt>
    <dgm:pt modelId="{09DC6AB6-5FB9-45DB-B57D-3F1C47DED07F}" type="pres">
      <dgm:prSet presAssocID="{88489E9B-71C7-4F4B-B8E8-11B9E8891458}" presName="Name0" presStyleCnt="0">
        <dgm:presLayoutVars>
          <dgm:dir/>
          <dgm:resizeHandles val="exact"/>
        </dgm:presLayoutVars>
      </dgm:prSet>
      <dgm:spPr/>
    </dgm:pt>
    <dgm:pt modelId="{42DA5298-FE3D-454D-A670-1EC715F8F966}" type="pres">
      <dgm:prSet presAssocID="{DD5FA090-E523-4569-82E8-B47B61003D6E}" presName="composite" presStyleCnt="0"/>
      <dgm:spPr/>
    </dgm:pt>
    <dgm:pt modelId="{3425B0F2-C3C8-4125-87C3-98F6D97C089B}" type="pres">
      <dgm:prSet presAssocID="{DD5FA090-E523-4569-82E8-B47B61003D6E}" presName="rect1" presStyleLbl="bgShp" presStyleIdx="0" presStyleCnt="7" custScaleY="116685"/>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38100">
          <a:solidFill>
            <a:schemeClr val="accent6"/>
          </a:solidFill>
        </a:ln>
        <a:scene3d>
          <a:camera prst="orthographicFront">
            <a:rot lat="0" lon="0" rev="0"/>
          </a:camera>
          <a:lightRig rig="contrasting" dir="t">
            <a:rot lat="0" lon="0" rev="1200000"/>
          </a:lightRig>
        </a:scene3d>
        <a:sp3d z="-300000" prstMaterial="plastic">
          <a:bevelT prst="angle"/>
        </a:sp3d>
      </dgm:spPr>
    </dgm:pt>
    <dgm:pt modelId="{4A75FEE0-12CA-4BA1-BAA0-346A38023E4D}" type="pres">
      <dgm:prSet presAssocID="{DD5FA090-E523-4569-82E8-B47B61003D6E}" presName="rect2" presStyleLbl="trBgShp" presStyleIdx="0" presStyleCnt="7" custLinFactNeighborY="59724">
        <dgm:presLayoutVars>
          <dgm:bulletEnabled val="1"/>
        </dgm:presLayoutVars>
      </dgm:prSet>
      <dgm:spPr/>
    </dgm:pt>
    <dgm:pt modelId="{2AA5DECD-78F7-4968-AAFF-9971D401501C}" type="pres">
      <dgm:prSet presAssocID="{36B4C9B7-9C4D-4C03-9F61-08BB20CBB4B6}" presName="sibTrans" presStyleCnt="0"/>
      <dgm:spPr/>
    </dgm:pt>
    <dgm:pt modelId="{942E6D2F-AB0A-40B2-8229-58DEDEC46055}" type="pres">
      <dgm:prSet presAssocID="{7C4699DD-471D-40AD-B16C-C778845D498D}" presName="composite" presStyleCnt="0"/>
      <dgm:spPr/>
    </dgm:pt>
    <dgm:pt modelId="{2F41995C-22B0-421C-8230-891191E1E846}" type="pres">
      <dgm:prSet presAssocID="{7C4699DD-471D-40AD-B16C-C778845D498D}" presName="rect1" presStyleLbl="bgShp" presStyleIdx="1" presStyleCnt="7" custScaleY="116685"/>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38100">
          <a:solidFill>
            <a:schemeClr val="accent4"/>
          </a:solidFill>
        </a:ln>
        <a:scene3d>
          <a:camera prst="orthographicFront">
            <a:rot lat="0" lon="0" rev="0"/>
          </a:camera>
          <a:lightRig rig="contrasting" dir="t">
            <a:rot lat="0" lon="0" rev="1200000"/>
          </a:lightRig>
        </a:scene3d>
        <a:sp3d z="-300000" prstMaterial="plastic">
          <a:bevelT prst="angle"/>
        </a:sp3d>
      </dgm:spPr>
    </dgm:pt>
    <dgm:pt modelId="{72C37650-D275-4B9D-9E2D-9D7401BA3D9E}" type="pres">
      <dgm:prSet presAssocID="{7C4699DD-471D-40AD-B16C-C778845D498D}" presName="rect2" presStyleLbl="trBgShp" presStyleIdx="1" presStyleCnt="7" custLinFactNeighborY="57736">
        <dgm:presLayoutVars>
          <dgm:bulletEnabled val="1"/>
        </dgm:presLayoutVars>
      </dgm:prSet>
      <dgm:spPr/>
    </dgm:pt>
    <dgm:pt modelId="{589C5419-77DC-43E0-8C8F-9826399B02AC}" type="pres">
      <dgm:prSet presAssocID="{55B96651-BD50-4304-918D-CB6013598BA5}" presName="sibTrans" presStyleCnt="0"/>
      <dgm:spPr/>
    </dgm:pt>
    <dgm:pt modelId="{B10F7175-0875-49B8-8AF2-E066FC8D1606}" type="pres">
      <dgm:prSet presAssocID="{75E82F51-751F-41A8-9AD0-C119DE295093}" presName="composite" presStyleCnt="0"/>
      <dgm:spPr/>
    </dgm:pt>
    <dgm:pt modelId="{DBA62EDB-871E-40DE-B429-17C783811F47}" type="pres">
      <dgm:prSet presAssocID="{75E82F51-751F-41A8-9AD0-C119DE295093}" presName="rect1" presStyleLbl="bgShp" presStyleIdx="2" presStyleCnt="7" custScaleX="160685" custScaleY="116685"/>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8100">
          <a:solidFill>
            <a:schemeClr val="accent5"/>
          </a:solidFill>
        </a:ln>
        <a:scene3d>
          <a:camera prst="orthographicFront">
            <a:rot lat="0" lon="0" rev="0"/>
          </a:camera>
          <a:lightRig rig="contrasting" dir="t">
            <a:rot lat="0" lon="0" rev="1200000"/>
          </a:lightRig>
        </a:scene3d>
        <a:sp3d z="-300000" prstMaterial="plastic">
          <a:bevelT prst="angle"/>
        </a:sp3d>
      </dgm:spPr>
    </dgm:pt>
    <dgm:pt modelId="{F79FEEF2-A183-4219-8981-FB5DBB4F39B0}" type="pres">
      <dgm:prSet presAssocID="{75E82F51-751F-41A8-9AD0-C119DE295093}" presName="rect2" presStyleLbl="trBgShp" presStyleIdx="2" presStyleCnt="7" custScaleX="160685" custScaleY="156648" custLinFactNeighborY="27874">
        <dgm:presLayoutVars>
          <dgm:bulletEnabled val="1"/>
        </dgm:presLayoutVars>
      </dgm:prSet>
      <dgm:spPr/>
    </dgm:pt>
    <dgm:pt modelId="{45EF4375-EEA7-4B97-89A3-6792A05A8C76}" type="pres">
      <dgm:prSet presAssocID="{A4C3D6B9-1DA5-4B6B-B0BD-CC4E1D346C32}" presName="sibTrans" presStyleCnt="0"/>
      <dgm:spPr/>
    </dgm:pt>
    <dgm:pt modelId="{4ED927AA-121C-46E0-9EB1-8BF7FA3FCB0A}" type="pres">
      <dgm:prSet presAssocID="{D8C98AAC-9E60-487A-BFA4-1D141115039A}" presName="composite" presStyleCnt="0"/>
      <dgm:spPr/>
    </dgm:pt>
    <dgm:pt modelId="{89585A44-E233-4086-BB1B-031CB0C559F4}" type="pres">
      <dgm:prSet presAssocID="{D8C98AAC-9E60-487A-BFA4-1D141115039A}" presName="rect1" presStyleLbl="bgShp" presStyleIdx="3" presStyleCnt="7" custScaleY="116685"/>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8100">
          <a:solidFill>
            <a:schemeClr val="accent3"/>
          </a:solidFill>
        </a:ln>
        <a:scene3d>
          <a:camera prst="orthographicFront">
            <a:rot lat="0" lon="0" rev="0"/>
          </a:camera>
          <a:lightRig rig="contrasting" dir="t">
            <a:rot lat="0" lon="0" rev="1200000"/>
          </a:lightRig>
        </a:scene3d>
        <a:sp3d z="-300000" prstMaterial="plastic">
          <a:bevelT prst="angle"/>
        </a:sp3d>
      </dgm:spPr>
    </dgm:pt>
    <dgm:pt modelId="{4D95D6BB-787B-4B1F-9474-902198FD8113}" type="pres">
      <dgm:prSet presAssocID="{D8C98AAC-9E60-487A-BFA4-1D141115039A}" presName="rect2" presStyleLbl="trBgShp" presStyleIdx="3" presStyleCnt="7" custLinFactNeighborY="55748">
        <dgm:presLayoutVars>
          <dgm:bulletEnabled val="1"/>
        </dgm:presLayoutVars>
      </dgm:prSet>
      <dgm:spPr/>
    </dgm:pt>
    <dgm:pt modelId="{5D625489-2B11-4F53-9FE0-970AC7EAB239}" type="pres">
      <dgm:prSet presAssocID="{A72364C4-B4CB-4AA3-84FF-689A151E8DF3}" presName="sibTrans" presStyleCnt="0"/>
      <dgm:spPr/>
    </dgm:pt>
    <dgm:pt modelId="{86BF6D74-D2D6-4A8D-AF0D-64D5A6A71138}" type="pres">
      <dgm:prSet presAssocID="{3D7BC7F4-1B42-4480-BD99-5412295323CC}" presName="composite" presStyleCnt="0"/>
      <dgm:spPr/>
    </dgm:pt>
    <dgm:pt modelId="{475ED61E-E34C-49AE-AB8E-3966E0F0933B}" type="pres">
      <dgm:prSet presAssocID="{3D7BC7F4-1B42-4480-BD99-5412295323CC}" presName="rect1" presStyleLbl="bgShp" presStyleIdx="4" presStyleCnt="7" custScaleX="143298" custScaleY="116685"/>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38100">
          <a:solidFill>
            <a:schemeClr val="accent2"/>
          </a:solidFill>
        </a:ln>
        <a:scene3d>
          <a:camera prst="orthographicFront">
            <a:rot lat="0" lon="0" rev="0"/>
          </a:camera>
          <a:lightRig rig="contrasting" dir="t">
            <a:rot lat="0" lon="0" rev="1200000"/>
          </a:lightRig>
        </a:scene3d>
        <a:sp3d z="-300000" prstMaterial="plastic">
          <a:bevelT prst="angle"/>
        </a:sp3d>
      </dgm:spPr>
    </dgm:pt>
    <dgm:pt modelId="{C02D3DC0-21BB-4B11-8F49-6AFF1271CD62}" type="pres">
      <dgm:prSet presAssocID="{3D7BC7F4-1B42-4480-BD99-5412295323CC}" presName="rect2" presStyleLbl="trBgShp" presStyleIdx="4" presStyleCnt="7" custScaleX="143298" custScaleY="152532" custLinFactNeighborY="29865">
        <dgm:presLayoutVars>
          <dgm:bulletEnabled val="1"/>
        </dgm:presLayoutVars>
      </dgm:prSet>
      <dgm:spPr/>
    </dgm:pt>
    <dgm:pt modelId="{656712E3-725E-41BC-9379-90D117890268}" type="pres">
      <dgm:prSet presAssocID="{4AA7259E-67A2-47FE-B48D-30B3EE99EE47}" presName="sibTrans" presStyleCnt="0"/>
      <dgm:spPr/>
    </dgm:pt>
    <dgm:pt modelId="{6C06AAF5-1D20-4879-9883-57400F07C8E4}" type="pres">
      <dgm:prSet presAssocID="{E083FB59-873C-4410-A644-78F885F8EE95}" presName="composite" presStyleCnt="0"/>
      <dgm:spPr/>
    </dgm:pt>
    <dgm:pt modelId="{A5F1CBFD-6BDB-4629-9C06-78B8EDC96FE0}" type="pres">
      <dgm:prSet presAssocID="{E083FB59-873C-4410-A644-78F885F8EE95}" presName="rect1" presStyleLbl="bgShp" presStyleIdx="5" presStyleCnt="7" custScaleX="138656" custScaleY="116685" custLinFactNeighborX="-2928" custLinFactNeighborY="-522"/>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38100">
          <a:solidFill>
            <a:schemeClr val="accent1"/>
          </a:solidFill>
        </a:ln>
        <a:scene3d>
          <a:camera prst="orthographicFront">
            <a:rot lat="0" lon="0" rev="0"/>
          </a:camera>
          <a:lightRig rig="contrasting" dir="t">
            <a:rot lat="0" lon="0" rev="1200000"/>
          </a:lightRig>
        </a:scene3d>
        <a:sp3d z="-300000" prstMaterial="plastic">
          <a:bevelT prst="angle"/>
        </a:sp3d>
      </dgm:spPr>
    </dgm:pt>
    <dgm:pt modelId="{5B052712-857B-452D-AEE2-B6AE847FA35E}" type="pres">
      <dgm:prSet presAssocID="{E083FB59-873C-4410-A644-78F885F8EE95}" presName="rect2" presStyleLbl="trBgShp" presStyleIdx="5" presStyleCnt="7" custScaleX="140564" custScaleY="160494" custLinFactNeighborX="-1620" custLinFactNeighborY="27874">
        <dgm:presLayoutVars>
          <dgm:bulletEnabled val="1"/>
        </dgm:presLayoutVars>
      </dgm:prSet>
      <dgm:spPr/>
    </dgm:pt>
    <dgm:pt modelId="{20B0F151-98FC-4A0B-A0B3-C95D0B64619D}" type="pres">
      <dgm:prSet presAssocID="{F6FFC661-E637-4BBE-9EBC-01A5A307A731}" presName="sibTrans" presStyleCnt="0"/>
      <dgm:spPr/>
    </dgm:pt>
    <dgm:pt modelId="{C8F54DBB-939F-4656-9552-A4D0BA9D8538}" type="pres">
      <dgm:prSet presAssocID="{69D2D5CC-9BD5-48B5-9A0E-C12B56793AA8}" presName="composite" presStyleCnt="0"/>
      <dgm:spPr/>
    </dgm:pt>
    <dgm:pt modelId="{F408E34B-A19F-437D-8DE7-54BA144AC0B4}" type="pres">
      <dgm:prSet presAssocID="{69D2D5CC-9BD5-48B5-9A0E-C12B56793AA8}" presName="rect1" presStyleLbl="bgShp" presStyleIdx="6" presStyleCnt="7" custScaleY="116685"/>
      <dgm:spPr>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w="38100">
          <a:solidFill>
            <a:schemeClr val="bg2"/>
          </a:solidFill>
        </a:ln>
        <a:scene3d>
          <a:camera prst="orthographicFront">
            <a:rot lat="0" lon="0" rev="0"/>
          </a:camera>
          <a:lightRig rig="contrasting" dir="t">
            <a:rot lat="0" lon="0" rev="1200000"/>
          </a:lightRig>
        </a:scene3d>
        <a:sp3d z="-300000" prstMaterial="plastic">
          <a:bevelT prst="angle"/>
        </a:sp3d>
      </dgm:spPr>
    </dgm:pt>
    <dgm:pt modelId="{557ACB4E-4DC4-4E82-BA70-4D0847941B4E}" type="pres">
      <dgm:prSet presAssocID="{69D2D5CC-9BD5-48B5-9A0E-C12B56793AA8}" presName="rect2" presStyleLbl="trBgShp" presStyleIdx="6" presStyleCnt="7" custLinFactNeighborY="58867">
        <dgm:presLayoutVars>
          <dgm:bulletEnabled val="1"/>
        </dgm:presLayoutVars>
      </dgm:prSet>
      <dgm:spPr/>
    </dgm:pt>
  </dgm:ptLst>
  <dgm:cxnLst>
    <dgm:cxn modelId="{9021C713-9AF6-449D-9D9C-5CF778F2FC04}" type="presOf" srcId="{69D2D5CC-9BD5-48B5-9A0E-C12B56793AA8}" destId="{557ACB4E-4DC4-4E82-BA70-4D0847941B4E}" srcOrd="0" destOrd="0" presId="urn:microsoft.com/office/officeart/2008/layout/BendingPictureSemiTransparentText"/>
    <dgm:cxn modelId="{FE18DB1A-8B46-4CE3-B6E0-0A0BF1549096}" type="presOf" srcId="{D8C98AAC-9E60-487A-BFA4-1D141115039A}" destId="{4D95D6BB-787B-4B1F-9474-902198FD8113}" srcOrd="0" destOrd="0" presId="urn:microsoft.com/office/officeart/2008/layout/BendingPictureSemiTransparentText"/>
    <dgm:cxn modelId="{2886431B-D731-4984-923E-336C2F95F288}" type="presOf" srcId="{DD5FA090-E523-4569-82E8-B47B61003D6E}" destId="{4A75FEE0-12CA-4BA1-BAA0-346A38023E4D}" srcOrd="0" destOrd="0" presId="urn:microsoft.com/office/officeart/2008/layout/BendingPictureSemiTransparentText"/>
    <dgm:cxn modelId="{A9393B3D-9802-45E4-87F0-BC546E02A02D}" srcId="{88489E9B-71C7-4F4B-B8E8-11B9E8891458}" destId="{E083FB59-873C-4410-A644-78F885F8EE95}" srcOrd="5" destOrd="0" parTransId="{A692FC1B-4379-4810-A9D5-197338EC170D}" sibTransId="{F6FFC661-E637-4BBE-9EBC-01A5A307A731}"/>
    <dgm:cxn modelId="{A1A2205B-FCF1-4F84-B85C-7AB546FD1154}" srcId="{88489E9B-71C7-4F4B-B8E8-11B9E8891458}" destId="{3D7BC7F4-1B42-4480-BD99-5412295323CC}" srcOrd="4" destOrd="0" parTransId="{906311EB-6FDF-4A2E-AEE5-CF8B9C08BAAD}" sibTransId="{4AA7259E-67A2-47FE-B48D-30B3EE99EE47}"/>
    <dgm:cxn modelId="{A273554F-5E3A-4B16-AC32-FF3F0E10389B}" type="presOf" srcId="{E083FB59-873C-4410-A644-78F885F8EE95}" destId="{5B052712-857B-452D-AEE2-B6AE847FA35E}" srcOrd="0" destOrd="0" presId="urn:microsoft.com/office/officeart/2008/layout/BendingPictureSemiTransparentText"/>
    <dgm:cxn modelId="{43997C73-867F-4F8F-A1A3-435D3E3E02C4}" type="presOf" srcId="{3D7BC7F4-1B42-4480-BD99-5412295323CC}" destId="{C02D3DC0-21BB-4B11-8F49-6AFF1271CD62}" srcOrd="0" destOrd="0" presId="urn:microsoft.com/office/officeart/2008/layout/BendingPictureSemiTransparentText"/>
    <dgm:cxn modelId="{25020358-5D89-44BD-A2FF-A27FE7A63CEE}" srcId="{88489E9B-71C7-4F4B-B8E8-11B9E8891458}" destId="{75E82F51-751F-41A8-9AD0-C119DE295093}" srcOrd="2" destOrd="0" parTransId="{6470B101-6CC1-4124-A3C6-46C8AA06BF1A}" sibTransId="{A4C3D6B9-1DA5-4B6B-B0BD-CC4E1D346C32}"/>
    <dgm:cxn modelId="{89D6C48C-8AE4-4167-92A1-422DDF484CA5}" srcId="{88489E9B-71C7-4F4B-B8E8-11B9E8891458}" destId="{7C4699DD-471D-40AD-B16C-C778845D498D}" srcOrd="1" destOrd="0" parTransId="{FC5DFF4E-5B91-4133-92A4-5F548B9213D0}" sibTransId="{55B96651-BD50-4304-918D-CB6013598BA5}"/>
    <dgm:cxn modelId="{D34D7CB0-7477-4F29-99F7-B9B11C54861A}" type="presOf" srcId="{75E82F51-751F-41A8-9AD0-C119DE295093}" destId="{F79FEEF2-A183-4219-8981-FB5DBB4F39B0}" srcOrd="0" destOrd="0" presId="urn:microsoft.com/office/officeart/2008/layout/BendingPictureSemiTransparentText"/>
    <dgm:cxn modelId="{7B0FDBC8-7116-4B8F-81CC-D6F26767479D}" type="presOf" srcId="{88489E9B-71C7-4F4B-B8E8-11B9E8891458}" destId="{09DC6AB6-5FB9-45DB-B57D-3F1C47DED07F}" srcOrd="0" destOrd="0" presId="urn:microsoft.com/office/officeart/2008/layout/BendingPictureSemiTransparentText"/>
    <dgm:cxn modelId="{2FA81DD5-58B5-44D3-9E84-B8B8BCD61AB4}" type="presOf" srcId="{7C4699DD-471D-40AD-B16C-C778845D498D}" destId="{72C37650-D275-4B9D-9E2D-9D7401BA3D9E}" srcOrd="0" destOrd="0" presId="urn:microsoft.com/office/officeart/2008/layout/BendingPictureSemiTransparentText"/>
    <dgm:cxn modelId="{6E246DD6-90D3-4B35-9BF2-5E898EF89630}" srcId="{88489E9B-71C7-4F4B-B8E8-11B9E8891458}" destId="{DD5FA090-E523-4569-82E8-B47B61003D6E}" srcOrd="0" destOrd="0" parTransId="{3D5C7BCB-2431-4257-9365-2D40668042AE}" sibTransId="{36B4C9B7-9C4D-4C03-9F61-08BB20CBB4B6}"/>
    <dgm:cxn modelId="{C347FAE2-F9AF-450E-ACF8-77E63760786F}" srcId="{88489E9B-71C7-4F4B-B8E8-11B9E8891458}" destId="{69D2D5CC-9BD5-48B5-9A0E-C12B56793AA8}" srcOrd="6" destOrd="0" parTransId="{4FF23766-C05C-4B16-B3B7-452DA364FCCD}" sibTransId="{C2867D3D-5174-4AE1-A1E7-640D7E52F177}"/>
    <dgm:cxn modelId="{2951A0FC-BA63-4628-A7CF-7890B636E315}" srcId="{88489E9B-71C7-4F4B-B8E8-11B9E8891458}" destId="{D8C98AAC-9E60-487A-BFA4-1D141115039A}" srcOrd="3" destOrd="0" parTransId="{4CB70D7C-76EA-423C-AD93-6215FFEF250B}" sibTransId="{A72364C4-B4CB-4AA3-84FF-689A151E8DF3}"/>
    <dgm:cxn modelId="{E1CFFBCD-A3F6-4F3F-8135-3D683867ED2B}" type="presParOf" srcId="{09DC6AB6-5FB9-45DB-B57D-3F1C47DED07F}" destId="{42DA5298-FE3D-454D-A670-1EC715F8F966}" srcOrd="0" destOrd="0" presId="urn:microsoft.com/office/officeart/2008/layout/BendingPictureSemiTransparentText"/>
    <dgm:cxn modelId="{FC4D759A-2318-4B87-A5EA-3D2EE7A656C9}" type="presParOf" srcId="{42DA5298-FE3D-454D-A670-1EC715F8F966}" destId="{3425B0F2-C3C8-4125-87C3-98F6D97C089B}" srcOrd="0" destOrd="0" presId="urn:microsoft.com/office/officeart/2008/layout/BendingPictureSemiTransparentText"/>
    <dgm:cxn modelId="{7174D502-FA77-4B69-A818-BDE4B2BF66A8}" type="presParOf" srcId="{42DA5298-FE3D-454D-A670-1EC715F8F966}" destId="{4A75FEE0-12CA-4BA1-BAA0-346A38023E4D}" srcOrd="1" destOrd="0" presId="urn:microsoft.com/office/officeart/2008/layout/BendingPictureSemiTransparentText"/>
    <dgm:cxn modelId="{F6C6D7C6-771D-4022-A2D0-279C34F2D79C}" type="presParOf" srcId="{09DC6AB6-5FB9-45DB-B57D-3F1C47DED07F}" destId="{2AA5DECD-78F7-4968-AAFF-9971D401501C}" srcOrd="1" destOrd="0" presId="urn:microsoft.com/office/officeart/2008/layout/BendingPictureSemiTransparentText"/>
    <dgm:cxn modelId="{2653C0B5-9717-4F69-B97B-C91A4BC8FD8B}" type="presParOf" srcId="{09DC6AB6-5FB9-45DB-B57D-3F1C47DED07F}" destId="{942E6D2F-AB0A-40B2-8229-58DEDEC46055}" srcOrd="2" destOrd="0" presId="urn:microsoft.com/office/officeart/2008/layout/BendingPictureSemiTransparentText"/>
    <dgm:cxn modelId="{3A564972-B3F2-4C12-9997-7635A8984051}" type="presParOf" srcId="{942E6D2F-AB0A-40B2-8229-58DEDEC46055}" destId="{2F41995C-22B0-421C-8230-891191E1E846}" srcOrd="0" destOrd="0" presId="urn:microsoft.com/office/officeart/2008/layout/BendingPictureSemiTransparentText"/>
    <dgm:cxn modelId="{12B8E0F9-758E-47D1-B96D-D12F4A9D84FD}" type="presParOf" srcId="{942E6D2F-AB0A-40B2-8229-58DEDEC46055}" destId="{72C37650-D275-4B9D-9E2D-9D7401BA3D9E}" srcOrd="1" destOrd="0" presId="urn:microsoft.com/office/officeart/2008/layout/BendingPictureSemiTransparentText"/>
    <dgm:cxn modelId="{2D9ADECF-AA08-444F-9FFC-C779463739E5}" type="presParOf" srcId="{09DC6AB6-5FB9-45DB-B57D-3F1C47DED07F}" destId="{589C5419-77DC-43E0-8C8F-9826399B02AC}" srcOrd="3" destOrd="0" presId="urn:microsoft.com/office/officeart/2008/layout/BendingPictureSemiTransparentText"/>
    <dgm:cxn modelId="{CACE34D2-B133-4525-A6F4-0A6386F23868}" type="presParOf" srcId="{09DC6AB6-5FB9-45DB-B57D-3F1C47DED07F}" destId="{B10F7175-0875-49B8-8AF2-E066FC8D1606}" srcOrd="4" destOrd="0" presId="urn:microsoft.com/office/officeart/2008/layout/BendingPictureSemiTransparentText"/>
    <dgm:cxn modelId="{F3FBA331-ECD0-4D3E-AB0B-020C8F3A5EC7}" type="presParOf" srcId="{B10F7175-0875-49B8-8AF2-E066FC8D1606}" destId="{DBA62EDB-871E-40DE-B429-17C783811F47}" srcOrd="0" destOrd="0" presId="urn:microsoft.com/office/officeart/2008/layout/BendingPictureSemiTransparentText"/>
    <dgm:cxn modelId="{A4BD9126-CCA0-4B8C-853D-8A4C4BFC3C49}" type="presParOf" srcId="{B10F7175-0875-49B8-8AF2-E066FC8D1606}" destId="{F79FEEF2-A183-4219-8981-FB5DBB4F39B0}" srcOrd="1" destOrd="0" presId="urn:microsoft.com/office/officeart/2008/layout/BendingPictureSemiTransparentText"/>
    <dgm:cxn modelId="{6CC0C3A8-2D99-4FB2-B928-6B3E862BD62E}" type="presParOf" srcId="{09DC6AB6-5FB9-45DB-B57D-3F1C47DED07F}" destId="{45EF4375-EEA7-4B97-89A3-6792A05A8C76}" srcOrd="5" destOrd="0" presId="urn:microsoft.com/office/officeart/2008/layout/BendingPictureSemiTransparentText"/>
    <dgm:cxn modelId="{9AE18C00-3B79-4532-A876-C1967B828E26}" type="presParOf" srcId="{09DC6AB6-5FB9-45DB-B57D-3F1C47DED07F}" destId="{4ED927AA-121C-46E0-9EB1-8BF7FA3FCB0A}" srcOrd="6" destOrd="0" presId="urn:microsoft.com/office/officeart/2008/layout/BendingPictureSemiTransparentText"/>
    <dgm:cxn modelId="{757987DF-FE5B-4877-9C4D-6097AD1425CA}" type="presParOf" srcId="{4ED927AA-121C-46E0-9EB1-8BF7FA3FCB0A}" destId="{89585A44-E233-4086-BB1B-031CB0C559F4}" srcOrd="0" destOrd="0" presId="urn:microsoft.com/office/officeart/2008/layout/BendingPictureSemiTransparentText"/>
    <dgm:cxn modelId="{4F0DD71D-0DBF-4588-BC37-DB423ECAB1AA}" type="presParOf" srcId="{4ED927AA-121C-46E0-9EB1-8BF7FA3FCB0A}" destId="{4D95D6BB-787B-4B1F-9474-902198FD8113}" srcOrd="1" destOrd="0" presId="urn:microsoft.com/office/officeart/2008/layout/BendingPictureSemiTransparentText"/>
    <dgm:cxn modelId="{5C585954-82FF-49D3-9D4B-6530818BD5D5}" type="presParOf" srcId="{09DC6AB6-5FB9-45DB-B57D-3F1C47DED07F}" destId="{5D625489-2B11-4F53-9FE0-970AC7EAB239}" srcOrd="7" destOrd="0" presId="urn:microsoft.com/office/officeart/2008/layout/BendingPictureSemiTransparentText"/>
    <dgm:cxn modelId="{A30A5442-8902-4BB2-896F-1FACE61B74F8}" type="presParOf" srcId="{09DC6AB6-5FB9-45DB-B57D-3F1C47DED07F}" destId="{86BF6D74-D2D6-4A8D-AF0D-64D5A6A71138}" srcOrd="8" destOrd="0" presId="urn:microsoft.com/office/officeart/2008/layout/BendingPictureSemiTransparentText"/>
    <dgm:cxn modelId="{2CB32E33-B93D-421B-89B3-EC0579167410}" type="presParOf" srcId="{86BF6D74-D2D6-4A8D-AF0D-64D5A6A71138}" destId="{475ED61E-E34C-49AE-AB8E-3966E0F0933B}" srcOrd="0" destOrd="0" presId="urn:microsoft.com/office/officeart/2008/layout/BendingPictureSemiTransparentText"/>
    <dgm:cxn modelId="{D38DBC30-431C-4C23-906F-5E85C50390CB}" type="presParOf" srcId="{86BF6D74-D2D6-4A8D-AF0D-64D5A6A71138}" destId="{C02D3DC0-21BB-4B11-8F49-6AFF1271CD62}" srcOrd="1" destOrd="0" presId="urn:microsoft.com/office/officeart/2008/layout/BendingPictureSemiTransparentText"/>
    <dgm:cxn modelId="{CD8C26E9-1E19-4215-80CE-432844865F01}" type="presParOf" srcId="{09DC6AB6-5FB9-45DB-B57D-3F1C47DED07F}" destId="{656712E3-725E-41BC-9379-90D117890268}" srcOrd="9" destOrd="0" presId="urn:microsoft.com/office/officeart/2008/layout/BendingPictureSemiTransparentText"/>
    <dgm:cxn modelId="{EC378D5E-CE3B-4C08-AF88-C5C4CF5224F6}" type="presParOf" srcId="{09DC6AB6-5FB9-45DB-B57D-3F1C47DED07F}" destId="{6C06AAF5-1D20-4879-9883-57400F07C8E4}" srcOrd="10" destOrd="0" presId="urn:microsoft.com/office/officeart/2008/layout/BendingPictureSemiTransparentText"/>
    <dgm:cxn modelId="{87EEB54B-18CF-4DDF-B55A-0BA155021693}" type="presParOf" srcId="{6C06AAF5-1D20-4879-9883-57400F07C8E4}" destId="{A5F1CBFD-6BDB-4629-9C06-78B8EDC96FE0}" srcOrd="0" destOrd="0" presId="urn:microsoft.com/office/officeart/2008/layout/BendingPictureSemiTransparentText"/>
    <dgm:cxn modelId="{3F0FD47C-E559-444D-8CFA-965D313D6B5C}" type="presParOf" srcId="{6C06AAF5-1D20-4879-9883-57400F07C8E4}" destId="{5B052712-857B-452D-AEE2-B6AE847FA35E}" srcOrd="1" destOrd="0" presId="urn:microsoft.com/office/officeart/2008/layout/BendingPictureSemiTransparentText"/>
    <dgm:cxn modelId="{6143C736-B4D7-4C5F-A526-FE332152F19A}" type="presParOf" srcId="{09DC6AB6-5FB9-45DB-B57D-3F1C47DED07F}" destId="{20B0F151-98FC-4A0B-A0B3-C95D0B64619D}" srcOrd="11" destOrd="0" presId="urn:microsoft.com/office/officeart/2008/layout/BendingPictureSemiTransparentText"/>
    <dgm:cxn modelId="{392CDA1C-A3D8-40A6-B895-E5198647781E}" type="presParOf" srcId="{09DC6AB6-5FB9-45DB-B57D-3F1C47DED07F}" destId="{C8F54DBB-939F-4656-9552-A4D0BA9D8538}" srcOrd="12" destOrd="0" presId="urn:microsoft.com/office/officeart/2008/layout/BendingPictureSemiTransparentText"/>
    <dgm:cxn modelId="{EB8CE2DA-E8B6-4994-84E5-9EB9E668180A}" type="presParOf" srcId="{C8F54DBB-939F-4656-9552-A4D0BA9D8538}" destId="{F408E34B-A19F-437D-8DE7-54BA144AC0B4}" srcOrd="0" destOrd="0" presId="urn:microsoft.com/office/officeart/2008/layout/BendingPictureSemiTransparentText"/>
    <dgm:cxn modelId="{B2B98F62-D504-4EFA-9071-D710A55C2214}" type="presParOf" srcId="{C8F54DBB-939F-4656-9552-A4D0BA9D8538}" destId="{557ACB4E-4DC4-4E82-BA70-4D0847941B4E}"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5B0F2-C3C8-4125-87C3-98F6D97C089B}">
      <dsp:nvSpPr>
        <dsp:cNvPr id="0" name=""/>
        <dsp:cNvSpPr/>
      </dsp:nvSpPr>
      <dsp:spPr>
        <a:xfrm>
          <a:off x="36439" y="5304"/>
          <a:ext cx="2350558" cy="2350860"/>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38100" cap="flat" cmpd="sng" algn="ctr">
          <a:solidFill>
            <a:schemeClr val="accent6"/>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4A75FEE0-12CA-4BA1-BAA0-346A38023E4D}">
      <dsp:nvSpPr>
        <dsp:cNvPr id="0" name=""/>
        <dsp:cNvSpPr/>
      </dsp:nvSpPr>
      <dsp:spPr>
        <a:xfrm>
          <a:off x="36439" y="1872459"/>
          <a:ext cx="2350558" cy="483529"/>
        </a:xfrm>
        <a:prstGeom prst="rect">
          <a:avLst/>
        </a:prstGeom>
        <a:solidFill>
          <a:schemeClr val="accent6">
            <a:lumMod val="20000"/>
            <a:lumOff val="80000"/>
          </a:schemeClr>
        </a:solidFill>
        <a:ln w="12700" cap="flat" cmpd="sng" algn="ctr">
          <a:solidFill>
            <a:schemeClr val="accent6"/>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hr" sz="1800" b="1" kern="1200" dirty="0">
              <a:solidFill>
                <a:schemeClr val="tx1"/>
              </a:solidFill>
            </a:rPr>
            <a:t>Isus je stvorio sve što postoji (Jn</a:t>
          </a:r>
          <a:r>
            <a:rPr lang="es-ES" sz="1800" b="1" kern="1200" dirty="0">
              <a:solidFill>
                <a:schemeClr val="tx1"/>
              </a:solidFill>
            </a:rPr>
            <a:t>.</a:t>
          </a:r>
          <a:r>
            <a:rPr lang="hr" sz="1800" b="1" kern="1200" dirty="0">
              <a:solidFill>
                <a:schemeClr val="tx1"/>
              </a:solidFill>
            </a:rPr>
            <a:t> 1,3)</a:t>
          </a:r>
        </a:p>
      </dsp:txBody>
      <dsp:txXfrm>
        <a:off x="36439" y="1872459"/>
        <a:ext cx="2350558" cy="483529"/>
      </dsp:txXfrm>
    </dsp:sp>
    <dsp:sp modelId="{2F41995C-22B0-421C-8230-891191E1E846}">
      <dsp:nvSpPr>
        <dsp:cNvPr id="0" name=""/>
        <dsp:cNvSpPr/>
      </dsp:nvSpPr>
      <dsp:spPr>
        <a:xfrm>
          <a:off x="2626748" y="5304"/>
          <a:ext cx="2350558" cy="2350860"/>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38100" cap="flat" cmpd="sng" algn="ctr">
          <a:solidFill>
            <a:schemeClr val="accent4"/>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72C37650-D275-4B9D-9E2D-9D7401BA3D9E}">
      <dsp:nvSpPr>
        <dsp:cNvPr id="0" name=""/>
        <dsp:cNvSpPr/>
      </dsp:nvSpPr>
      <dsp:spPr>
        <a:xfrm>
          <a:off x="2626748" y="1862846"/>
          <a:ext cx="2350558" cy="483529"/>
        </a:xfrm>
        <a:prstGeom prst="rect">
          <a:avLst/>
        </a:prstGeom>
        <a:solidFill>
          <a:schemeClr val="accent4">
            <a:lumMod val="20000"/>
            <a:lumOff val="80000"/>
          </a:schemeClr>
        </a:solidFill>
        <a:ln w="12700" cap="flat" cmpd="sng" algn="ctr">
          <a:solidFill>
            <a:schemeClr val="accent4"/>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hr" sz="1800" b="1" kern="1200" dirty="0">
              <a:solidFill>
                <a:schemeClr val="tx1"/>
              </a:solidFill>
            </a:rPr>
            <a:t>Postao je stvorenje </a:t>
          </a:r>
          <a:br>
            <a:rPr lang="es-ES" sz="1800" b="1" kern="1200" dirty="0">
              <a:solidFill>
                <a:schemeClr val="tx1"/>
              </a:solidFill>
            </a:rPr>
          </a:br>
          <a:r>
            <a:rPr lang="hr" sz="1800" b="1" kern="1200" dirty="0">
              <a:solidFill>
                <a:schemeClr val="tx1"/>
              </a:solidFill>
            </a:rPr>
            <a:t>(Jn 1,14)</a:t>
          </a:r>
          <a:endParaRPr lang="es-ES" sz="1800" b="1" kern="1200" dirty="0">
            <a:solidFill>
              <a:schemeClr val="tx1"/>
            </a:solidFill>
          </a:endParaRPr>
        </a:p>
      </dsp:txBody>
      <dsp:txXfrm>
        <a:off x="2626748" y="1862846"/>
        <a:ext cx="2350558" cy="483529"/>
      </dsp:txXfrm>
    </dsp:sp>
    <dsp:sp modelId="{DBA62EDB-871E-40DE-B429-17C783811F47}">
      <dsp:nvSpPr>
        <dsp:cNvPr id="0" name=""/>
        <dsp:cNvSpPr/>
      </dsp:nvSpPr>
      <dsp:spPr>
        <a:xfrm>
          <a:off x="5217057" y="5304"/>
          <a:ext cx="3776995" cy="2350860"/>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8100" cap="flat" cmpd="sng" algn="ctr">
          <a:solidFill>
            <a:schemeClr val="accent5"/>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F79FEEF2-A183-4219-8981-FB5DBB4F39B0}">
      <dsp:nvSpPr>
        <dsp:cNvPr id="0" name=""/>
        <dsp:cNvSpPr/>
      </dsp:nvSpPr>
      <dsp:spPr>
        <a:xfrm>
          <a:off x="5217057" y="1581500"/>
          <a:ext cx="3776995" cy="757439"/>
        </a:xfrm>
        <a:prstGeom prst="rect">
          <a:avLst/>
        </a:prstGeom>
        <a:solidFill>
          <a:schemeClr val="accent5">
            <a:lumMod val="20000"/>
            <a:lumOff val="80000"/>
          </a:schemeClr>
        </a:solidFill>
        <a:ln w="12700" cap="flat" cmpd="sng" algn="ctr">
          <a:solidFill>
            <a:schemeClr val="accent5"/>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hr" sz="1800" b="1" kern="1200" dirty="0">
              <a:solidFill>
                <a:schemeClr val="tx1"/>
              </a:solidFill>
            </a:rPr>
            <a:t>Prošao je kroz teškoće, patnju, glad i bol, poput nas </a:t>
          </a:r>
          <a:br>
            <a:rPr lang="es-ES" sz="1800" b="1" kern="1200" dirty="0">
              <a:solidFill>
                <a:schemeClr val="tx1"/>
              </a:solidFill>
            </a:rPr>
          </a:br>
          <a:r>
            <a:rPr lang="hr" sz="1800" b="1" kern="1200" dirty="0">
              <a:solidFill>
                <a:schemeClr val="tx1"/>
              </a:solidFill>
            </a:rPr>
            <a:t>(Is 53,3; Marko 11,12)</a:t>
          </a:r>
          <a:endParaRPr lang="es-ES" sz="1800" b="1" kern="1200" dirty="0">
            <a:solidFill>
              <a:schemeClr val="tx1"/>
            </a:solidFill>
          </a:endParaRPr>
        </a:p>
      </dsp:txBody>
      <dsp:txXfrm>
        <a:off x="5217057" y="1581500"/>
        <a:ext cx="3776995" cy="757439"/>
      </dsp:txXfrm>
    </dsp:sp>
    <dsp:sp modelId="{89585A44-E233-4086-BB1B-031CB0C559F4}">
      <dsp:nvSpPr>
        <dsp:cNvPr id="0" name=""/>
        <dsp:cNvSpPr/>
      </dsp:nvSpPr>
      <dsp:spPr>
        <a:xfrm>
          <a:off x="9233802" y="5304"/>
          <a:ext cx="2350558" cy="2350860"/>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8100" cap="flat" cmpd="sng" algn="ctr">
          <a:solidFill>
            <a:schemeClr val="accent3"/>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4D95D6BB-787B-4B1F-9474-902198FD8113}">
      <dsp:nvSpPr>
        <dsp:cNvPr id="0" name=""/>
        <dsp:cNvSpPr/>
      </dsp:nvSpPr>
      <dsp:spPr>
        <a:xfrm>
          <a:off x="9233802" y="1853234"/>
          <a:ext cx="2350558" cy="483529"/>
        </a:xfrm>
        <a:prstGeom prst="rect">
          <a:avLst/>
        </a:prstGeom>
        <a:solidFill>
          <a:schemeClr val="accent3">
            <a:lumMod val="20000"/>
            <a:lumOff val="80000"/>
          </a:schemeClr>
        </a:solidFill>
        <a:ln w="12700" cap="flat" cmpd="sng" algn="ctr">
          <a:solidFill>
            <a:schemeClr val="accent3"/>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hr" sz="1800" b="1" kern="1200" dirty="0">
              <a:solidFill>
                <a:schemeClr val="tx1"/>
              </a:solidFill>
            </a:rPr>
            <a:t>Bio je iskušavan poput nas (Heb 4,15)</a:t>
          </a:r>
        </a:p>
      </dsp:txBody>
      <dsp:txXfrm>
        <a:off x="9233802" y="1853234"/>
        <a:ext cx="2350558" cy="483529"/>
      </dsp:txXfrm>
    </dsp:sp>
    <dsp:sp modelId="{475ED61E-E34C-49AE-AB8E-3966E0F0933B}">
      <dsp:nvSpPr>
        <dsp:cNvPr id="0" name=""/>
        <dsp:cNvSpPr/>
      </dsp:nvSpPr>
      <dsp:spPr>
        <a:xfrm>
          <a:off x="1059199" y="2591220"/>
          <a:ext cx="3368303" cy="2350860"/>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38100" cap="flat" cmpd="sng" algn="ctr">
          <a:solidFill>
            <a:schemeClr val="accent2"/>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C02D3DC0-21BB-4B11-8F49-6AFF1271CD62}">
      <dsp:nvSpPr>
        <dsp:cNvPr id="0" name=""/>
        <dsp:cNvSpPr/>
      </dsp:nvSpPr>
      <dsp:spPr>
        <a:xfrm>
          <a:off x="1059199" y="4186994"/>
          <a:ext cx="3368303" cy="737537"/>
        </a:xfrm>
        <a:prstGeom prst="rect">
          <a:avLst/>
        </a:prstGeom>
        <a:solidFill>
          <a:schemeClr val="accent2">
            <a:lumMod val="20000"/>
            <a:lumOff val="80000"/>
          </a:schemeClr>
        </a:solidFill>
        <a:ln w="12700" cap="flat" cmpd="sng" algn="ctr">
          <a:solidFill>
            <a:schemeClr val="accent2"/>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hr" sz="1800" b="1" kern="1200" dirty="0">
              <a:solidFill>
                <a:schemeClr val="tx1"/>
              </a:solidFill>
            </a:rPr>
            <a:t>Budući da je bio pravedan, dobrovoljno je trpeo za naše grehe (1. Pt. 3,18; Jn. 10,17-18)</a:t>
          </a:r>
        </a:p>
      </dsp:txBody>
      <dsp:txXfrm>
        <a:off x="1059199" y="4186994"/>
        <a:ext cx="3368303" cy="737537"/>
      </dsp:txXfrm>
    </dsp:sp>
    <dsp:sp modelId="{A5F1CBFD-6BDB-4629-9C06-78B8EDC96FE0}">
      <dsp:nvSpPr>
        <dsp:cNvPr id="0" name=""/>
        <dsp:cNvSpPr/>
      </dsp:nvSpPr>
      <dsp:spPr>
        <a:xfrm>
          <a:off x="4620853" y="2580704"/>
          <a:ext cx="3259190" cy="2350860"/>
        </a:xfrm>
        <a:prstGeom prst="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38100" cap="flat" cmpd="sng" algn="ctr">
          <a:solidFill>
            <a:schemeClr val="accent1"/>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B052712-857B-452D-AEE2-B6AE847FA35E}">
      <dsp:nvSpPr>
        <dsp:cNvPr id="0" name=""/>
        <dsp:cNvSpPr/>
      </dsp:nvSpPr>
      <dsp:spPr>
        <a:xfrm>
          <a:off x="4629174" y="4158118"/>
          <a:ext cx="3304039" cy="776036"/>
        </a:xfrm>
        <a:prstGeom prst="rect">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hr" sz="1800" b="1" kern="1200" dirty="0">
              <a:solidFill>
                <a:schemeClr val="tx1"/>
              </a:solidFill>
            </a:rPr>
            <a:t>Smrću i vaskrsenjem, osigureo nam je večni život u Njegovoj prisutnosti (Rim.</a:t>
          </a:r>
          <a:r>
            <a:rPr lang="es-ES" sz="1800" b="1" kern="1200" dirty="0">
              <a:solidFill>
                <a:schemeClr val="tx1"/>
              </a:solidFill>
            </a:rPr>
            <a:t> </a:t>
          </a:r>
          <a:r>
            <a:rPr lang="hr" sz="1800" b="1" kern="1200" dirty="0">
              <a:solidFill>
                <a:schemeClr val="tx1"/>
              </a:solidFill>
            </a:rPr>
            <a:t>6,3-4)</a:t>
          </a:r>
        </a:p>
      </dsp:txBody>
      <dsp:txXfrm>
        <a:off x="4629174" y="4158118"/>
        <a:ext cx="3304039" cy="776036"/>
      </dsp:txXfrm>
    </dsp:sp>
    <dsp:sp modelId="{F408E34B-A19F-437D-8DE7-54BA144AC0B4}">
      <dsp:nvSpPr>
        <dsp:cNvPr id="0" name=""/>
        <dsp:cNvSpPr/>
      </dsp:nvSpPr>
      <dsp:spPr>
        <a:xfrm>
          <a:off x="8211042" y="2591220"/>
          <a:ext cx="2350558" cy="2350860"/>
        </a:xfrm>
        <a:prstGeom prst="rect">
          <a:avLst/>
        </a:prstGeom>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w="38100" cap="flat" cmpd="sng" algn="ctr">
          <a:solidFill>
            <a:schemeClr val="bg2"/>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57ACB4E-4DC4-4E82-BA70-4D0847941B4E}">
      <dsp:nvSpPr>
        <dsp:cNvPr id="0" name=""/>
        <dsp:cNvSpPr/>
      </dsp:nvSpPr>
      <dsp:spPr>
        <a:xfrm>
          <a:off x="8211042" y="4454232"/>
          <a:ext cx="2350558" cy="483529"/>
        </a:xfrm>
        <a:prstGeom prst="rect">
          <a:avLst/>
        </a:prstGeom>
        <a:solidFill>
          <a:schemeClr val="bg2">
            <a:lumMod val="20000"/>
            <a:lumOff val="80000"/>
          </a:schemeClr>
        </a:solidFill>
        <a:ln w="12700" cap="flat" cmpd="sng" algn="ctr">
          <a:solidFill>
            <a:schemeClr val="bg2"/>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hr" sz="1800" b="1" kern="1200" dirty="0">
              <a:solidFill>
                <a:schemeClr val="tx1"/>
              </a:solidFill>
            </a:rPr>
            <a:t>A sve je to bilo iz ljubavi (1. Jn. 4,10)</a:t>
          </a:r>
        </a:p>
      </dsp:txBody>
      <dsp:txXfrm>
        <a:off x="8211042" y="4454232"/>
        <a:ext cx="2350558" cy="483529"/>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7F9EF-5506-42E9-BFB6-1C63D97A2BFB}" type="datetimeFigureOut">
              <a:rPr lang="es-ES" smtClean="0"/>
              <a:t>30/03/2024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7D6B39-3B50-49B2-A00E-FDD81EB156DA}" type="slidenum">
              <a:rPr lang="es-ES" smtClean="0"/>
              <a:t>‹Nº›</a:t>
            </a:fld>
            <a:endParaRPr lang="es-ES"/>
          </a:p>
        </p:txBody>
      </p:sp>
    </p:spTree>
    <p:extLst>
      <p:ext uri="{BB962C8B-B14F-4D97-AF65-F5344CB8AC3E}">
        <p14:creationId xmlns:p14="http://schemas.microsoft.com/office/powerpoint/2010/main" val="3240299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3</a:t>
            </a:fld>
            <a:endParaRPr lang="es-ES"/>
          </a:p>
        </p:txBody>
      </p:sp>
    </p:spTree>
    <p:extLst>
      <p:ext uri="{BB962C8B-B14F-4D97-AF65-F5344CB8AC3E}">
        <p14:creationId xmlns:p14="http://schemas.microsoft.com/office/powerpoint/2010/main" val="44340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4</a:t>
            </a:fld>
            <a:endParaRPr lang="es-ES"/>
          </a:p>
        </p:txBody>
      </p:sp>
    </p:spTree>
    <p:extLst>
      <p:ext uri="{BB962C8B-B14F-4D97-AF65-F5344CB8AC3E}">
        <p14:creationId xmlns:p14="http://schemas.microsoft.com/office/powerpoint/2010/main" val="170019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5</a:t>
            </a:fld>
            <a:endParaRPr lang="es-ES"/>
          </a:p>
        </p:txBody>
      </p:sp>
    </p:spTree>
    <p:extLst>
      <p:ext uri="{BB962C8B-B14F-4D97-AF65-F5344CB8AC3E}">
        <p14:creationId xmlns:p14="http://schemas.microsoft.com/office/powerpoint/2010/main" val="7486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7</a:t>
            </a:fld>
            <a:endParaRPr lang="es-ES"/>
          </a:p>
        </p:txBody>
      </p:sp>
    </p:spTree>
    <p:extLst>
      <p:ext uri="{BB962C8B-B14F-4D97-AF65-F5344CB8AC3E}">
        <p14:creationId xmlns:p14="http://schemas.microsoft.com/office/powerpoint/2010/main" val="927918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10</a:t>
            </a:fld>
            <a:endParaRPr lang="es-ES"/>
          </a:p>
        </p:txBody>
      </p:sp>
    </p:spTree>
    <p:extLst>
      <p:ext uri="{BB962C8B-B14F-4D97-AF65-F5344CB8AC3E}">
        <p14:creationId xmlns:p14="http://schemas.microsoft.com/office/powerpoint/2010/main" val="1778945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2A504-F75E-6180-A4BF-E7A65428336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944C7FF-6973-B125-6758-8EEA9BDA4D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1408051-DCF6-2443-F603-75E8A4A94276}"/>
              </a:ext>
            </a:extLst>
          </p:cNvPr>
          <p:cNvSpPr>
            <a:spLocks noGrp="1"/>
          </p:cNvSpPr>
          <p:nvPr>
            <p:ph type="dt" sz="half" idx="10"/>
          </p:nvPr>
        </p:nvSpPr>
        <p:spPr/>
        <p:txBody>
          <a:bodyPr/>
          <a:lstStyle/>
          <a:p>
            <a:fld id="{E0F01E04-7661-4EF0-997C-FCF2724F233F}" type="datetimeFigureOut">
              <a:rPr lang="es-ES" smtClean="0"/>
              <a:t>30/03/2024</a:t>
            </a:fld>
            <a:endParaRPr lang="es-ES"/>
          </a:p>
        </p:txBody>
      </p:sp>
      <p:sp>
        <p:nvSpPr>
          <p:cNvPr id="5" name="Marcador de pie de página 4">
            <a:extLst>
              <a:ext uri="{FF2B5EF4-FFF2-40B4-BE49-F238E27FC236}">
                <a16:creationId xmlns:a16="http://schemas.microsoft.com/office/drawing/2014/main" id="{38A3B2F8-C580-AD14-00E1-749DCCABA7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38E34B-A435-5CEA-4DAB-9EEBE4A7BC7B}"/>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46869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434EE-BD20-ED3D-125C-50EF6C0A80A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A69EF3F-1E70-1C1B-C513-173A0072349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EC75DF-91FE-4513-5585-C76B5C9EAC7E}"/>
              </a:ext>
            </a:extLst>
          </p:cNvPr>
          <p:cNvSpPr>
            <a:spLocks noGrp="1"/>
          </p:cNvSpPr>
          <p:nvPr>
            <p:ph type="dt" sz="half" idx="10"/>
          </p:nvPr>
        </p:nvSpPr>
        <p:spPr/>
        <p:txBody>
          <a:bodyPr/>
          <a:lstStyle/>
          <a:p>
            <a:fld id="{E0F01E04-7661-4EF0-997C-FCF2724F233F}" type="datetimeFigureOut">
              <a:rPr lang="es-ES" smtClean="0"/>
              <a:t>30/03/2024</a:t>
            </a:fld>
            <a:endParaRPr lang="es-ES"/>
          </a:p>
        </p:txBody>
      </p:sp>
      <p:sp>
        <p:nvSpPr>
          <p:cNvPr id="5" name="Marcador de pie de página 4">
            <a:extLst>
              <a:ext uri="{FF2B5EF4-FFF2-40B4-BE49-F238E27FC236}">
                <a16:creationId xmlns:a16="http://schemas.microsoft.com/office/drawing/2014/main" id="{609EB3E2-48CD-5882-CB11-7E4761905C6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938444-1C01-47C3-3E19-5F96D9B1C0B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285513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8239EB-2B42-04A5-B8D5-EBE8D1BF7F3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7D93A6C-83DC-BB91-02F9-3D9534827E5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1FEF39-4325-C194-2B39-A2BA94389A88}"/>
              </a:ext>
            </a:extLst>
          </p:cNvPr>
          <p:cNvSpPr>
            <a:spLocks noGrp="1"/>
          </p:cNvSpPr>
          <p:nvPr>
            <p:ph type="dt" sz="half" idx="10"/>
          </p:nvPr>
        </p:nvSpPr>
        <p:spPr/>
        <p:txBody>
          <a:bodyPr/>
          <a:lstStyle/>
          <a:p>
            <a:fld id="{E0F01E04-7661-4EF0-997C-FCF2724F233F}" type="datetimeFigureOut">
              <a:rPr lang="es-ES" smtClean="0"/>
              <a:t>30/03/2024</a:t>
            </a:fld>
            <a:endParaRPr lang="es-ES"/>
          </a:p>
        </p:txBody>
      </p:sp>
      <p:sp>
        <p:nvSpPr>
          <p:cNvPr id="5" name="Marcador de pie de página 4">
            <a:extLst>
              <a:ext uri="{FF2B5EF4-FFF2-40B4-BE49-F238E27FC236}">
                <a16:creationId xmlns:a16="http://schemas.microsoft.com/office/drawing/2014/main" id="{92724FD9-63A7-50F1-33AC-9480075FC7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B96446-7ECD-8B59-BB9C-E793478F4074}"/>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71167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30/03/2024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50672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30/03/2024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67736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30/03/2024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18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30/03/2024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1704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30/03/2024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13810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30/03/2024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28095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30/03/2024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5330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30/03/2024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77826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4B1203-6087-E51D-891C-256B7426ACF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909A82B-33C9-58E0-BD0C-244681B670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E84AD1F-5540-9785-F651-0ECD8833BA69}"/>
              </a:ext>
            </a:extLst>
          </p:cNvPr>
          <p:cNvSpPr>
            <a:spLocks noGrp="1"/>
          </p:cNvSpPr>
          <p:nvPr>
            <p:ph type="dt" sz="half" idx="10"/>
          </p:nvPr>
        </p:nvSpPr>
        <p:spPr/>
        <p:txBody>
          <a:bodyPr/>
          <a:lstStyle/>
          <a:p>
            <a:fld id="{E0F01E04-7661-4EF0-997C-FCF2724F233F}" type="datetimeFigureOut">
              <a:rPr lang="es-ES" smtClean="0"/>
              <a:t>30/03/2024</a:t>
            </a:fld>
            <a:endParaRPr lang="es-ES"/>
          </a:p>
        </p:txBody>
      </p:sp>
      <p:sp>
        <p:nvSpPr>
          <p:cNvPr id="5" name="Marcador de pie de página 4">
            <a:extLst>
              <a:ext uri="{FF2B5EF4-FFF2-40B4-BE49-F238E27FC236}">
                <a16:creationId xmlns:a16="http://schemas.microsoft.com/office/drawing/2014/main" id="{23D70637-6721-25B0-3CE8-EF5C62B806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8E1930-90BD-3B04-ECBC-9AD6EEEC44BE}"/>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150883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30/03/2024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46120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30/03/2024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5019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30/03/2024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07546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DFBC95-F1C5-59EF-1473-B7F725C962A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82A6F9B-A9A0-D6CC-7283-ABEDD183CA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C0D5C6F-AF95-C457-4B29-578C0D0DE22C}"/>
              </a:ext>
            </a:extLst>
          </p:cNvPr>
          <p:cNvSpPr>
            <a:spLocks noGrp="1"/>
          </p:cNvSpPr>
          <p:nvPr>
            <p:ph type="dt" sz="half" idx="10"/>
          </p:nvPr>
        </p:nvSpPr>
        <p:spPr/>
        <p:txBody>
          <a:bodyPr/>
          <a:lstStyle/>
          <a:p>
            <a:fld id="{E0F01E04-7661-4EF0-997C-FCF2724F233F}" type="datetimeFigureOut">
              <a:rPr lang="es-ES" smtClean="0"/>
              <a:t>30/03/2024</a:t>
            </a:fld>
            <a:endParaRPr lang="es-ES"/>
          </a:p>
        </p:txBody>
      </p:sp>
      <p:sp>
        <p:nvSpPr>
          <p:cNvPr id="5" name="Marcador de pie de página 4">
            <a:extLst>
              <a:ext uri="{FF2B5EF4-FFF2-40B4-BE49-F238E27FC236}">
                <a16:creationId xmlns:a16="http://schemas.microsoft.com/office/drawing/2014/main" id="{A291012E-10EA-D2DB-6614-5208BF0C255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4007FD-1293-3D27-03B1-1BCCE7DA77A7}"/>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7466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DE7494-4A26-BC34-6C17-C4BCBE7298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63F3366-09E3-2EEE-BA0D-65983124BD5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43FE62-225D-3C66-6C95-CAA39EB660E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428E19F-2EF4-D825-95F4-3BDEE168E13D}"/>
              </a:ext>
            </a:extLst>
          </p:cNvPr>
          <p:cNvSpPr>
            <a:spLocks noGrp="1"/>
          </p:cNvSpPr>
          <p:nvPr>
            <p:ph type="dt" sz="half" idx="10"/>
          </p:nvPr>
        </p:nvSpPr>
        <p:spPr/>
        <p:txBody>
          <a:bodyPr/>
          <a:lstStyle/>
          <a:p>
            <a:fld id="{E0F01E04-7661-4EF0-997C-FCF2724F233F}" type="datetimeFigureOut">
              <a:rPr lang="es-ES" smtClean="0"/>
              <a:t>30/03/2024</a:t>
            </a:fld>
            <a:endParaRPr lang="es-ES"/>
          </a:p>
        </p:txBody>
      </p:sp>
      <p:sp>
        <p:nvSpPr>
          <p:cNvPr id="6" name="Marcador de pie de página 5">
            <a:extLst>
              <a:ext uri="{FF2B5EF4-FFF2-40B4-BE49-F238E27FC236}">
                <a16:creationId xmlns:a16="http://schemas.microsoft.com/office/drawing/2014/main" id="{C839B673-F4BA-0FEA-B1E0-305D2E76AB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BB761D3-85C0-9374-3910-08A579C0653A}"/>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2060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63989D-49AD-714F-D9EC-4ACD586724E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8417917-453A-F741-F446-DBD1E21A54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A34714F-53D9-BE2E-BFAF-18F66EAC9E3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E3C661A-67F7-7E1E-4E6E-8B7BA308CA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166824A-48E5-5284-4209-51783E01827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2381C51-4E0A-AAFC-4E8F-5CBE3526A42B}"/>
              </a:ext>
            </a:extLst>
          </p:cNvPr>
          <p:cNvSpPr>
            <a:spLocks noGrp="1"/>
          </p:cNvSpPr>
          <p:nvPr>
            <p:ph type="dt" sz="half" idx="10"/>
          </p:nvPr>
        </p:nvSpPr>
        <p:spPr/>
        <p:txBody>
          <a:bodyPr/>
          <a:lstStyle/>
          <a:p>
            <a:fld id="{E0F01E04-7661-4EF0-997C-FCF2724F233F}" type="datetimeFigureOut">
              <a:rPr lang="es-ES" smtClean="0"/>
              <a:t>30/03/2024</a:t>
            </a:fld>
            <a:endParaRPr lang="es-ES"/>
          </a:p>
        </p:txBody>
      </p:sp>
      <p:sp>
        <p:nvSpPr>
          <p:cNvPr id="8" name="Marcador de pie de página 7">
            <a:extLst>
              <a:ext uri="{FF2B5EF4-FFF2-40B4-BE49-F238E27FC236}">
                <a16:creationId xmlns:a16="http://schemas.microsoft.com/office/drawing/2014/main" id="{1FEBB772-B7ED-D70F-A1D9-A65025E5D4B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8E7AC0B-5AC6-0123-6BAD-DC4B9ADAE207}"/>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32150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E2C0F8-0E8D-FB23-7E7B-A468FA91AE6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35F0D81-E546-00E7-F59E-C307FE9832C5}"/>
              </a:ext>
            </a:extLst>
          </p:cNvPr>
          <p:cNvSpPr>
            <a:spLocks noGrp="1"/>
          </p:cNvSpPr>
          <p:nvPr>
            <p:ph type="dt" sz="half" idx="10"/>
          </p:nvPr>
        </p:nvSpPr>
        <p:spPr/>
        <p:txBody>
          <a:bodyPr/>
          <a:lstStyle/>
          <a:p>
            <a:fld id="{E0F01E04-7661-4EF0-997C-FCF2724F233F}" type="datetimeFigureOut">
              <a:rPr lang="es-ES" smtClean="0"/>
              <a:t>30/03/2024</a:t>
            </a:fld>
            <a:endParaRPr lang="es-ES"/>
          </a:p>
        </p:txBody>
      </p:sp>
      <p:sp>
        <p:nvSpPr>
          <p:cNvPr id="4" name="Marcador de pie de página 3">
            <a:extLst>
              <a:ext uri="{FF2B5EF4-FFF2-40B4-BE49-F238E27FC236}">
                <a16:creationId xmlns:a16="http://schemas.microsoft.com/office/drawing/2014/main" id="{AEB5D391-D3AF-2547-076C-CCA313D7EB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6DA959B-F1D5-05AB-5815-EE599F74CF9F}"/>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72076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B5FCDA2-5780-4648-A05B-5173296875B4}"/>
              </a:ext>
            </a:extLst>
          </p:cNvPr>
          <p:cNvSpPr>
            <a:spLocks noGrp="1"/>
          </p:cNvSpPr>
          <p:nvPr>
            <p:ph type="dt" sz="half" idx="10"/>
          </p:nvPr>
        </p:nvSpPr>
        <p:spPr/>
        <p:txBody>
          <a:bodyPr/>
          <a:lstStyle/>
          <a:p>
            <a:fld id="{E0F01E04-7661-4EF0-997C-FCF2724F233F}" type="datetimeFigureOut">
              <a:rPr lang="es-ES" smtClean="0"/>
              <a:t>30/03/2024</a:t>
            </a:fld>
            <a:endParaRPr lang="es-ES"/>
          </a:p>
        </p:txBody>
      </p:sp>
      <p:sp>
        <p:nvSpPr>
          <p:cNvPr id="3" name="Marcador de pie de página 2">
            <a:extLst>
              <a:ext uri="{FF2B5EF4-FFF2-40B4-BE49-F238E27FC236}">
                <a16:creationId xmlns:a16="http://schemas.microsoft.com/office/drawing/2014/main" id="{5F7A5AFE-6A83-4340-9881-54167E9D8A0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4AAE99B-0FC1-483D-2667-E2DBCE909F0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43040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543583-BEC4-3D68-AA6D-FCB6142C4F5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23DC2B3-AAA2-FA18-E631-49A5B10706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B858677-CC05-C5E8-3529-DD384A5F7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FC12C7B-E1AC-296B-040A-A814F80A9EBD}"/>
              </a:ext>
            </a:extLst>
          </p:cNvPr>
          <p:cNvSpPr>
            <a:spLocks noGrp="1"/>
          </p:cNvSpPr>
          <p:nvPr>
            <p:ph type="dt" sz="half" idx="10"/>
          </p:nvPr>
        </p:nvSpPr>
        <p:spPr/>
        <p:txBody>
          <a:bodyPr/>
          <a:lstStyle/>
          <a:p>
            <a:fld id="{E0F01E04-7661-4EF0-997C-FCF2724F233F}" type="datetimeFigureOut">
              <a:rPr lang="es-ES" smtClean="0"/>
              <a:t>30/03/2024</a:t>
            </a:fld>
            <a:endParaRPr lang="es-ES"/>
          </a:p>
        </p:txBody>
      </p:sp>
      <p:sp>
        <p:nvSpPr>
          <p:cNvPr id="6" name="Marcador de pie de página 5">
            <a:extLst>
              <a:ext uri="{FF2B5EF4-FFF2-40B4-BE49-F238E27FC236}">
                <a16:creationId xmlns:a16="http://schemas.microsoft.com/office/drawing/2014/main" id="{FD88A014-B7CD-20CE-DF44-C48F304E0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A2D2E94-94A1-2C24-2356-1E5637D21F0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134665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44FF90-BD39-1F09-67C4-593E0C08C0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B372CB1-440A-68A5-9753-5CA45B3AE1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4E46480-C93C-FA7F-F6BB-70FB2D266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A75454D-BE3B-E74F-C7F7-D8C0EC4F3899}"/>
              </a:ext>
            </a:extLst>
          </p:cNvPr>
          <p:cNvSpPr>
            <a:spLocks noGrp="1"/>
          </p:cNvSpPr>
          <p:nvPr>
            <p:ph type="dt" sz="half" idx="10"/>
          </p:nvPr>
        </p:nvSpPr>
        <p:spPr/>
        <p:txBody>
          <a:bodyPr/>
          <a:lstStyle/>
          <a:p>
            <a:fld id="{E0F01E04-7661-4EF0-997C-FCF2724F233F}" type="datetimeFigureOut">
              <a:rPr lang="es-ES" smtClean="0"/>
              <a:t>30/03/2024</a:t>
            </a:fld>
            <a:endParaRPr lang="es-ES"/>
          </a:p>
        </p:txBody>
      </p:sp>
      <p:sp>
        <p:nvSpPr>
          <p:cNvPr id="6" name="Marcador de pie de página 5">
            <a:extLst>
              <a:ext uri="{FF2B5EF4-FFF2-40B4-BE49-F238E27FC236}">
                <a16:creationId xmlns:a16="http://schemas.microsoft.com/office/drawing/2014/main" id="{7B4FA357-EA79-18AD-4DE5-9EE6FF0E57F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C262E02-CC46-7952-7C81-E955F027DDFA}"/>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44500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21C93FA-E952-063D-A813-6E3480BF48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11F6367-02FA-34C0-DA0E-A75257E3EF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418550-05B4-5ACF-3DE2-148CA00224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F01E04-7661-4EF0-997C-FCF2724F233F}" type="datetimeFigureOut">
              <a:rPr lang="es-ES" smtClean="0"/>
              <a:t>30/03/2024</a:t>
            </a:fld>
            <a:endParaRPr lang="es-ES"/>
          </a:p>
        </p:txBody>
      </p:sp>
      <p:sp>
        <p:nvSpPr>
          <p:cNvPr id="5" name="Marcador de pie de página 4">
            <a:extLst>
              <a:ext uri="{FF2B5EF4-FFF2-40B4-BE49-F238E27FC236}">
                <a16:creationId xmlns:a16="http://schemas.microsoft.com/office/drawing/2014/main" id="{86CFE1D1-5ED1-00D2-7470-0E62C3CDB2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C9FFBC8-D866-CC8B-7340-52A60FAC99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EE8C27-8CA6-4100-88C6-0F61FA9B9241}" type="slidenum">
              <a:rPr lang="es-ES" smtClean="0"/>
              <a:t>‹Nº›</a:t>
            </a:fld>
            <a:endParaRPr lang="es-ES"/>
          </a:p>
        </p:txBody>
      </p:sp>
    </p:spTree>
    <p:extLst>
      <p:ext uri="{BB962C8B-B14F-4D97-AF65-F5344CB8AC3E}">
        <p14:creationId xmlns:p14="http://schemas.microsoft.com/office/powerpoint/2010/main" val="186510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30/03/2024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209224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2.jpg"/><Relationship Id="rId4" Type="http://schemas.openxmlformats.org/officeDocument/2006/relationships/image" Target="../media/image41.jp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9C39585-9DEA-E477-F0FA-DA470B7113D1}"/>
              </a:ext>
            </a:extLst>
          </p:cNvPr>
          <p:cNvSpPr txBox="1"/>
          <p:nvPr/>
        </p:nvSpPr>
        <p:spPr>
          <a:xfrm>
            <a:off x="2232212" y="0"/>
            <a:ext cx="7727576"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pl-PL" sz="4000" b="1" dirty="0">
                <a:ln w="0"/>
                <a:gradFill>
                  <a:gsLst>
                    <a:gs pos="0">
                      <a:schemeClr val="accent5">
                        <a:lumMod val="50000"/>
                      </a:schemeClr>
                    </a:gs>
                    <a:gs pos="39000">
                      <a:schemeClr val="accent5"/>
                    </a:gs>
                    <a:gs pos="82000">
                      <a:srgbClr val="F3B26B"/>
                    </a:gs>
                  </a:gsLst>
                  <a:lin ang="5400000"/>
                </a:gradFill>
                <a:effectLst>
                  <a:reflection blurRad="6350" stA="53000" endA="300" endPos="35500" dir="5400000" sy="-90000" algn="bl" rotWithShape="0"/>
                </a:effectLst>
              </a:rPr>
              <a:t>RAT U POZADINI SVIH RATOVA</a:t>
            </a:r>
            <a:endParaRPr lang="hr" sz="4000" b="1" dirty="0">
              <a:ln w="0"/>
              <a:gradFill>
                <a:gsLst>
                  <a:gs pos="0">
                    <a:schemeClr val="accent5">
                      <a:lumMod val="50000"/>
                    </a:schemeClr>
                  </a:gs>
                  <a:gs pos="39000">
                    <a:schemeClr val="accent5"/>
                  </a:gs>
                  <a:gs pos="82000">
                    <a:srgbClr val="F3B26B"/>
                  </a:gs>
                </a:gsLst>
                <a:lin ang="5400000"/>
              </a:gra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83251B8F-EDC5-AC5C-F448-C9C795CC08F0}"/>
              </a:ext>
            </a:extLst>
          </p:cNvPr>
          <p:cNvSpPr txBox="1"/>
          <p:nvPr/>
        </p:nvSpPr>
        <p:spPr>
          <a:xfrm>
            <a:off x="1" y="6445454"/>
            <a:ext cx="12192000" cy="338554"/>
          </a:xfrm>
          <a:prstGeom prst="rect">
            <a:avLst/>
          </a:prstGeom>
          <a:noFill/>
        </p:spPr>
        <p:txBody>
          <a:bodyPr wrap="square" rtlCol="0">
            <a:spAutoFit/>
          </a:bodyPr>
          <a:lstStyle/>
          <a:p>
            <a:pPr algn="ctr"/>
            <a:r>
              <a:rPr lang="hr" sz="1600" b="1" dirty="0">
                <a:solidFill>
                  <a:srgbClr val="99C1DF"/>
                </a:solidFill>
              </a:rPr>
              <a:t>1. pouka za 6. april 2024.</a:t>
            </a:r>
          </a:p>
        </p:txBody>
      </p:sp>
    </p:spTree>
    <p:extLst>
      <p:ext uri="{BB962C8B-B14F-4D97-AF65-F5344CB8AC3E}">
        <p14:creationId xmlns:p14="http://schemas.microsoft.com/office/powerpoint/2010/main" val="119994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120CD90-73BB-E477-8B3C-1B04F46FEABA}"/>
              </a:ext>
            </a:extLst>
          </p:cNvPr>
          <p:cNvSpPr txBox="1"/>
          <p:nvPr/>
        </p:nvSpPr>
        <p:spPr>
          <a:xfrm>
            <a:off x="0" y="0"/>
            <a:ext cx="12191999" cy="769441"/>
          </a:xfrm>
          <a:prstGeom prst="rect">
            <a:avLst/>
          </a:prstGeom>
          <a:noFill/>
        </p:spPr>
        <p:txBody>
          <a:bodyPr wrap="square">
            <a:spAutoFit/>
          </a:bodyPr>
          <a:lstStyle/>
          <a:p>
            <a:pPr algn="ctr"/>
            <a:r>
              <a:rPr lang="hr" sz="4400" b="1" spc="300" dirty="0">
                <a:ln w="0"/>
                <a:solidFill>
                  <a:schemeClr val="bg1"/>
                </a:solidFill>
                <a:effectLst>
                  <a:innerShdw blurRad="63500" dist="50800" dir="13500000">
                    <a:srgbClr val="000000">
                      <a:alpha val="50000"/>
                    </a:srgbClr>
                  </a:innerShdw>
                </a:effectLst>
              </a:rPr>
              <a:t>SUKOB DANAS</a:t>
            </a:r>
          </a:p>
        </p:txBody>
      </p:sp>
      <p:sp>
        <p:nvSpPr>
          <p:cNvPr id="4" name="CuadroTexto 3">
            <a:extLst>
              <a:ext uri="{FF2B5EF4-FFF2-40B4-BE49-F238E27FC236}">
                <a16:creationId xmlns:a16="http://schemas.microsoft.com/office/drawing/2014/main" id="{0637D28E-4CE8-9421-A73C-2C5798C21011}"/>
              </a:ext>
            </a:extLst>
          </p:cNvPr>
          <p:cNvSpPr txBox="1"/>
          <p:nvPr/>
        </p:nvSpPr>
        <p:spPr>
          <a:xfrm>
            <a:off x="1252536" y="600372"/>
            <a:ext cx="9686925" cy="707886"/>
          </a:xfrm>
          <a:prstGeom prst="rect">
            <a:avLst/>
          </a:prstGeom>
          <a:noFill/>
        </p:spPr>
        <p:txBody>
          <a:bodyPr wrap="square">
            <a:spAutoFit/>
          </a:bodyPr>
          <a:lstStyle/>
          <a:p>
            <a:pPr algn="ctr"/>
            <a:r>
              <a:rPr lang="sr-Latn-RS" sz="20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„Zato i može vavek spasti one koji kroza Nj dolaze k Bogu, kad svagda živi da se može moliti za njih.“ </a:t>
            </a:r>
            <a:r>
              <a:rPr lang="hr" sz="16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(Jevrejima 7,25).</a:t>
            </a:r>
          </a:p>
        </p:txBody>
      </p:sp>
      <p:sp>
        <p:nvSpPr>
          <p:cNvPr id="5" name="CuadroTexto 4">
            <a:extLst>
              <a:ext uri="{FF2B5EF4-FFF2-40B4-BE49-F238E27FC236}">
                <a16:creationId xmlns:a16="http://schemas.microsoft.com/office/drawing/2014/main" id="{CD664550-B8D2-86A5-BC2A-D2BF6F1CDA71}"/>
              </a:ext>
            </a:extLst>
          </p:cNvPr>
          <p:cNvSpPr txBox="1"/>
          <p:nvPr/>
        </p:nvSpPr>
        <p:spPr>
          <a:xfrm>
            <a:off x="285750" y="1369813"/>
            <a:ext cx="7751345" cy="707886"/>
          </a:xfrm>
          <a:prstGeom prst="rect">
            <a:avLst/>
          </a:prstGeom>
          <a:noFill/>
        </p:spPr>
        <p:txBody>
          <a:bodyPr wrap="square" rtlCol="0">
            <a:spAutoFit/>
          </a:bodyPr>
          <a:lstStyle/>
          <a:p>
            <a:pPr>
              <a:spcBef>
                <a:spcPts val="600"/>
              </a:spcBef>
            </a:pPr>
            <a:r>
              <a:rPr lang="hr" sz="2000" b="1" dirty="0"/>
              <a:t>Danas se Isus zauzima za nas u nebeskom </a:t>
            </a:r>
            <a:r>
              <a:rPr lang="en-US" sz="2000" b="1" dirty="0"/>
              <a:t>s</a:t>
            </a:r>
            <a:r>
              <a:rPr lang="hr" sz="2000" b="1" dirty="0"/>
              <a:t>veti</a:t>
            </a:r>
            <a:r>
              <a:rPr lang="en-US" sz="2000" b="1" dirty="0"/>
              <a:t>li</a:t>
            </a:r>
            <a:r>
              <a:rPr lang="hr" sz="2000" b="1" dirty="0"/>
              <a:t>štu (</a:t>
            </a:r>
            <a:r>
              <a:rPr lang="en-US" sz="2000" b="1" dirty="0" err="1"/>
              <a:t>Jev</a:t>
            </a:r>
            <a:r>
              <a:rPr lang="en-US" sz="2000" b="1" dirty="0"/>
              <a:t>.</a:t>
            </a:r>
            <a:r>
              <a:rPr lang="hr" sz="2000" b="1" dirty="0"/>
              <a:t> 9,24; 7,25).</a:t>
            </a:r>
          </a:p>
        </p:txBody>
      </p:sp>
      <p:pic>
        <p:nvPicPr>
          <p:cNvPr id="8" name="Imagen 7" descr="Una imagen de un videojuego&#10;&#10;Descripción generada automáticamente con confianza baja">
            <a:extLst>
              <a:ext uri="{FF2B5EF4-FFF2-40B4-BE49-F238E27FC236}">
                <a16:creationId xmlns:a16="http://schemas.microsoft.com/office/drawing/2014/main" id="{1995962E-3E52-0E97-8407-EAA98109693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21541" y="1389063"/>
            <a:ext cx="3684709" cy="532453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0" name="CuadroTexto 9">
            <a:extLst>
              <a:ext uri="{FF2B5EF4-FFF2-40B4-BE49-F238E27FC236}">
                <a16:creationId xmlns:a16="http://schemas.microsoft.com/office/drawing/2014/main" id="{20659764-0079-C726-2B45-C81A9BE0E406}"/>
              </a:ext>
            </a:extLst>
          </p:cNvPr>
          <p:cNvSpPr txBox="1"/>
          <p:nvPr/>
        </p:nvSpPr>
        <p:spPr>
          <a:xfrm>
            <a:off x="3197876" y="3826195"/>
            <a:ext cx="5023666" cy="1631216"/>
          </a:xfrm>
          <a:prstGeom prst="rect">
            <a:avLst/>
          </a:prstGeom>
          <a:noFill/>
        </p:spPr>
        <p:txBody>
          <a:bodyPr wrap="square">
            <a:spAutoFit/>
          </a:bodyPr>
          <a:lstStyle/>
          <a:p>
            <a:pPr>
              <a:spcBef>
                <a:spcPts val="600"/>
              </a:spcBef>
            </a:pPr>
            <a:r>
              <a:rPr lang="hr" sz="2000" b="1" dirty="0"/>
              <a:t>Isus želi da računamo na Njega za svaku potrebu u svom životu (Jn. 14,13-14). Tamo gde je strah, On donosi mir; gde je krivica, On donosi oproštenje; gde je slabost, On donosi snagu.</a:t>
            </a:r>
          </a:p>
        </p:txBody>
      </p:sp>
      <p:pic>
        <p:nvPicPr>
          <p:cNvPr id="14" name="Imagen 13" descr="Personas sentadas en una mesa&#10;&#10;Descripción generada automáticamente con confianza media">
            <a:extLst>
              <a:ext uri="{FF2B5EF4-FFF2-40B4-BE49-F238E27FC236}">
                <a16:creationId xmlns:a16="http://schemas.microsoft.com/office/drawing/2014/main" id="{F46F74D5-F354-164F-FD1B-A5EFE982927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5750" y="3832106"/>
            <a:ext cx="2912125" cy="2912125"/>
          </a:xfrm>
          <a:prstGeom prst="roundRect">
            <a:avLst>
              <a:gd name="adj" fmla="val 11111"/>
            </a:avLst>
          </a:prstGeom>
          <a:ln w="76200" cap="rnd">
            <a:solidFill>
              <a:schemeClr val="bg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CuadroTexto 5">
            <a:extLst>
              <a:ext uri="{FF2B5EF4-FFF2-40B4-BE49-F238E27FC236}">
                <a16:creationId xmlns:a16="http://schemas.microsoft.com/office/drawing/2014/main" id="{98F8756B-B648-FA88-1B92-3B0A662F81C5}"/>
              </a:ext>
            </a:extLst>
          </p:cNvPr>
          <p:cNvSpPr txBox="1"/>
          <p:nvPr/>
        </p:nvSpPr>
        <p:spPr>
          <a:xfrm>
            <a:off x="285750" y="3077973"/>
            <a:ext cx="7751344" cy="707886"/>
          </a:xfrm>
          <a:prstGeom prst="rect">
            <a:avLst/>
          </a:prstGeom>
          <a:noFill/>
        </p:spPr>
        <p:txBody>
          <a:bodyPr wrap="square">
            <a:spAutoFit/>
          </a:bodyPr>
          <a:lstStyle/>
          <a:p>
            <a:pPr>
              <a:spcBef>
                <a:spcPts val="600"/>
              </a:spcBef>
            </a:pPr>
            <a:r>
              <a:rPr lang="sr-Latn-RS" sz="2000" b="1" dirty="0"/>
              <a:t>Z</a:t>
            </a:r>
            <a:r>
              <a:rPr lang="en-US" sz="2000" b="1" dirty="0" err="1"/>
              <a:t>ato</a:t>
            </a:r>
            <a:r>
              <a:rPr lang="hr" sz="2000" b="1" dirty="0"/>
              <a:t> smo pozvani da s poverenjem pristupimo Bogu kroz Isusa Hrista (Jev. 4,15-16).</a:t>
            </a:r>
          </a:p>
        </p:txBody>
      </p:sp>
      <p:sp>
        <p:nvSpPr>
          <p:cNvPr id="9" name="CuadroTexto 8">
            <a:extLst>
              <a:ext uri="{FF2B5EF4-FFF2-40B4-BE49-F238E27FC236}">
                <a16:creationId xmlns:a16="http://schemas.microsoft.com/office/drawing/2014/main" id="{C3D27108-B806-809A-FE47-01450574AA10}"/>
              </a:ext>
            </a:extLst>
          </p:cNvPr>
          <p:cNvSpPr txBox="1"/>
          <p:nvPr/>
        </p:nvSpPr>
        <p:spPr>
          <a:xfrm>
            <a:off x="285749" y="2077699"/>
            <a:ext cx="7751343" cy="1015663"/>
          </a:xfrm>
          <a:prstGeom prst="rect">
            <a:avLst/>
          </a:prstGeom>
          <a:noFill/>
        </p:spPr>
        <p:txBody>
          <a:bodyPr wrap="square">
            <a:spAutoFit/>
          </a:bodyPr>
          <a:lstStyle/>
          <a:p>
            <a:pPr>
              <a:spcBef>
                <a:spcPts val="600"/>
              </a:spcBef>
            </a:pPr>
            <a:r>
              <a:rPr lang="hr" sz="2000" b="1" dirty="0"/>
              <a:t>Snagom svoje krvi prolivene na krstu, Isus nas predstavlja pred Ocem – i pred svim stanovnicima Svemira – kao pravedne, savršene ljude, dostojne </a:t>
            </a:r>
            <a:r>
              <a:rPr lang="en-US" sz="2000" b="1" dirty="0"/>
              <a:t>da </a:t>
            </a:r>
            <a:r>
              <a:rPr lang="hr" sz="2000" b="1" dirty="0"/>
              <a:t>zauz</a:t>
            </a:r>
            <a:r>
              <a:rPr lang="en-US" sz="2000" b="1" dirty="0"/>
              <a:t>mu </a:t>
            </a:r>
            <a:r>
              <a:rPr lang="hr" sz="2000" b="1" dirty="0"/>
              <a:t>mesto na </a:t>
            </a:r>
            <a:r>
              <a:rPr lang="en-US" sz="2000" b="1" dirty="0"/>
              <a:t>N</a:t>
            </a:r>
            <a:r>
              <a:rPr lang="hr" sz="2000" b="1" dirty="0"/>
              <a:t>ebu.</a:t>
            </a:r>
          </a:p>
        </p:txBody>
      </p:sp>
      <p:sp>
        <p:nvSpPr>
          <p:cNvPr id="12" name="CuadroTexto 11">
            <a:extLst>
              <a:ext uri="{FF2B5EF4-FFF2-40B4-BE49-F238E27FC236}">
                <a16:creationId xmlns:a16="http://schemas.microsoft.com/office/drawing/2014/main" id="{DEC7D699-BB3E-D131-4AD7-8FC79B6A68AA}"/>
              </a:ext>
            </a:extLst>
          </p:cNvPr>
          <p:cNvSpPr txBox="1"/>
          <p:nvPr/>
        </p:nvSpPr>
        <p:spPr>
          <a:xfrm>
            <a:off x="3197875" y="5603639"/>
            <a:ext cx="4839217" cy="1015663"/>
          </a:xfrm>
          <a:prstGeom prst="rect">
            <a:avLst/>
          </a:prstGeom>
          <a:noFill/>
        </p:spPr>
        <p:txBody>
          <a:bodyPr wrap="square">
            <a:spAutoFit/>
          </a:bodyPr>
          <a:lstStyle/>
          <a:p>
            <a:pPr>
              <a:spcBef>
                <a:spcPts val="600"/>
              </a:spcBef>
            </a:pPr>
            <a:r>
              <a:rPr lang="hr" sz="2000" b="1" dirty="0"/>
              <a:t>Isusova najveća želja je da živi s nama večno (Jn 17,24). Da li je to i vaša najveća želja?</a:t>
            </a:r>
          </a:p>
        </p:txBody>
      </p:sp>
    </p:spTree>
    <p:extLst>
      <p:ext uri="{BB962C8B-B14F-4D97-AF65-F5344CB8AC3E}">
        <p14:creationId xmlns:p14="http://schemas.microsoft.com/office/powerpoint/2010/main" val="182344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ppt_w</p:attrName>
                                        </p:attrNameLst>
                                      </p:cBhvr>
                                      <p:tavLst>
                                        <p:tav tm="0" fmla="#ppt_w*sin(2.5*pi*$)">
                                          <p:val>
                                            <p:fltVal val="0"/>
                                          </p:val>
                                        </p:tav>
                                        <p:tav tm="100000">
                                          <p:val>
                                            <p:fltVal val="1"/>
                                          </p:val>
                                        </p:tav>
                                      </p:tavLst>
                                    </p:anim>
                                    <p:anim calcmode="lin" valueType="num">
                                      <p:cBhvr>
                                        <p:cTn id="18" dur="75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6" grpId="0"/>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88625-5BE6-578E-B04F-5E89DAD4360B}"/>
              </a:ext>
            </a:extLst>
          </p:cNvPr>
          <p:cNvSpPr txBox="1"/>
          <p:nvPr/>
        </p:nvSpPr>
        <p:spPr>
          <a:xfrm>
            <a:off x="2418735" y="1480657"/>
            <a:ext cx="9641719" cy="5016758"/>
          </a:xfrm>
          <a:prstGeom prst="rect">
            <a:avLst/>
          </a:prstGeom>
          <a:noFill/>
        </p:spPr>
        <p:txBody>
          <a:bodyPr wrap="square">
            <a:spAutoFit/>
          </a:bodyPr>
          <a:lstStyle/>
          <a:p>
            <a:pPr>
              <a:spcBef>
                <a:spcPts val="600"/>
              </a:spcBef>
            </a:pPr>
            <a:r>
              <a:rPr lang="hr" sz="3200" b="1" dirty="0">
                <a:latin typeface="Constantia" panose="02030602050306030303" pitchFamily="18" charset="0"/>
              </a:rPr>
              <a:t>„Kada te spopadnu iskušenja, kada ti se čini da brige, nedoumice i tama obavijaju tvoju dušu, pogledaj u tačku gde si posljednji put video svetlost. Počivaj u Hristovoj ljubavi i pod Njegov-om zaštitničkom brigom. Kada greh stremi za prevlašću u srcu, kada krivica pritiska dušu i opterećuje savest, kada nevera zamagljuje duh, seti se da je Hristova blagodat dovoljna da pobedi greh i odagna tamu. Ulaskom u zajedništvo sa Spasiteljem ulazimo u područje mira</a:t>
            </a:r>
            <a:r>
              <a:rPr lang="sr-Cyrl-RS" sz="3200" b="1" dirty="0">
                <a:latin typeface="Constantia" panose="02030602050306030303" pitchFamily="18" charset="0"/>
              </a:rPr>
              <a:t>.“</a:t>
            </a:r>
            <a:endParaRPr lang="hr" sz="3200" b="1" dirty="0">
              <a:latin typeface="Constantia" panose="02030602050306030303" pitchFamily="18" charset="0"/>
            </a:endParaRPr>
          </a:p>
        </p:txBody>
      </p:sp>
      <p:sp>
        <p:nvSpPr>
          <p:cNvPr id="4" name="CuadroTexto 3">
            <a:extLst>
              <a:ext uri="{FF2B5EF4-FFF2-40B4-BE49-F238E27FC236}">
                <a16:creationId xmlns:a16="http://schemas.microsoft.com/office/drawing/2014/main" id="{F109F5B5-FAFD-B5E4-DDAD-C6235185F207}"/>
              </a:ext>
            </a:extLst>
          </p:cNvPr>
          <p:cNvSpPr txBox="1"/>
          <p:nvPr/>
        </p:nvSpPr>
        <p:spPr>
          <a:xfrm>
            <a:off x="8713961" y="6417205"/>
            <a:ext cx="3346494" cy="338554"/>
          </a:xfrm>
          <a:prstGeom prst="rect">
            <a:avLst/>
          </a:prstGeom>
          <a:noFill/>
        </p:spPr>
        <p:txBody>
          <a:bodyPr wrap="none" rtlCol="0">
            <a:spAutoFit/>
          </a:bodyPr>
          <a:lstStyle/>
          <a:p>
            <a:pPr algn="r"/>
            <a:r>
              <a:rPr lang="hr" sz="1600" b="1" dirty="0"/>
              <a:t>Elen Vajt, Služba isceljenja, str. 193.</a:t>
            </a:r>
          </a:p>
        </p:txBody>
      </p:sp>
    </p:spTree>
    <p:extLst>
      <p:ext uri="{BB962C8B-B14F-4D97-AF65-F5344CB8AC3E}">
        <p14:creationId xmlns:p14="http://schemas.microsoft.com/office/powerpoint/2010/main" val="122065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51518BC-7885-658F-0AE1-38256832C8DE}"/>
              </a:ext>
            </a:extLst>
          </p:cNvPr>
          <p:cNvSpPr txBox="1"/>
          <p:nvPr/>
        </p:nvSpPr>
        <p:spPr>
          <a:xfrm>
            <a:off x="7479583" y="4052173"/>
            <a:ext cx="4486275" cy="2616101"/>
          </a:xfrm>
          <a:prstGeom prst="rect">
            <a:avLst/>
          </a:prstGeom>
          <a:ln w="57150">
            <a:solidFill>
              <a:srgbClr val="A42511"/>
            </a:solidFill>
          </a:ln>
          <a:scene3d>
            <a:camera prst="orthographicFront"/>
            <a:lightRig rig="threePt" dir="t"/>
          </a:scene3d>
          <a:sp3d>
            <a:bevelT prst="relaxedInset"/>
          </a:sp3d>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„I posta rat na nebu. Mihailo i anđeli Njegovi </a:t>
            </a:r>
            <a:r>
              <a:rPr kumimoji="0" lang="sr-Latn-R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udariše</a:t>
            </a:r>
            <a:r>
              <a:rPr kumimoji="0" lang="sr-Latn-R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 na aždahu, i bi se aždaha i anđeli njeni. I ne nadvladaše, i više im se ne nađe mesta na nebu.“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Otkrivenje 12,7-8.</a:t>
            </a:r>
          </a:p>
        </p:txBody>
      </p:sp>
    </p:spTree>
    <p:extLst>
      <p:ext uri="{BB962C8B-B14F-4D97-AF65-F5344CB8AC3E}">
        <p14:creationId xmlns:p14="http://schemas.microsoft.com/office/powerpoint/2010/main" val="273753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5C19675-5A62-6CD9-4EC1-A3687D03D50D}"/>
              </a:ext>
            </a:extLst>
          </p:cNvPr>
          <p:cNvSpPr txBox="1"/>
          <p:nvPr/>
        </p:nvSpPr>
        <p:spPr>
          <a:xfrm>
            <a:off x="8102476" y="4155517"/>
            <a:ext cx="3978153"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hr" sz="2400" b="1" dirty="0">
                <a:solidFill>
                  <a:srgbClr val="D1460F"/>
                </a:solidFill>
                <a:effectLst>
                  <a:reflection blurRad="6350" stA="55000" endA="300" endPos="45500" dir="5400000" sy="-100000" algn="bl" rotWithShape="0"/>
                </a:effectLst>
              </a:rPr>
              <a:t>Početak sukoba</a:t>
            </a:r>
          </a:p>
          <a:p>
            <a:pPr>
              <a:spcBef>
                <a:spcPts val="1200"/>
              </a:spcBef>
            </a:pPr>
            <a:r>
              <a:rPr lang="hr" sz="2400" b="1" dirty="0">
                <a:solidFill>
                  <a:srgbClr val="0FD21A"/>
                </a:solidFill>
                <a:effectLst>
                  <a:reflection blurRad="6350" stA="55000" endA="300" endPos="45500" dir="5400000" sy="-100000" algn="bl" rotWithShape="0"/>
                </a:effectLst>
              </a:rPr>
              <a:t>Pobuna u Nebu</a:t>
            </a:r>
          </a:p>
          <a:p>
            <a:pPr>
              <a:spcBef>
                <a:spcPts val="1200"/>
              </a:spcBef>
            </a:pPr>
            <a:r>
              <a:rPr lang="hr" sz="2400" b="1" dirty="0">
                <a:solidFill>
                  <a:srgbClr val="0791C1"/>
                </a:solidFill>
                <a:effectLst>
                  <a:reflection blurRad="6350" stA="55000" endA="300" endPos="45500" dir="5400000" sy="-100000" algn="bl" rotWithShape="0"/>
                </a:effectLst>
              </a:rPr>
              <a:t>Pobuna na Zemlji</a:t>
            </a:r>
          </a:p>
          <a:p>
            <a:pPr>
              <a:spcBef>
                <a:spcPts val="1200"/>
              </a:spcBef>
            </a:pPr>
            <a:r>
              <a:rPr lang="hr" sz="2400" b="1" dirty="0">
                <a:solidFill>
                  <a:srgbClr val="CC0D83"/>
                </a:solidFill>
                <a:effectLst>
                  <a:reflection blurRad="6350" stA="55000" endA="300" endPos="45500" dir="5400000" sy="-100000" algn="bl" rotWithShape="0"/>
                </a:effectLst>
              </a:rPr>
              <a:t>Ljubav uzvraća udarac</a:t>
            </a:r>
          </a:p>
          <a:p>
            <a:pPr>
              <a:spcBef>
                <a:spcPts val="1200"/>
              </a:spcBef>
            </a:pPr>
            <a:r>
              <a:rPr lang="hr" sz="2400" b="1" dirty="0">
                <a:solidFill>
                  <a:srgbClr val="6106B1"/>
                </a:solidFill>
                <a:effectLst>
                  <a:reflection blurRad="6350" stA="55000" endA="300" endPos="45500" dir="5400000" sy="-100000" algn="bl" rotWithShape="0"/>
                </a:effectLst>
              </a:rPr>
              <a:t>Sukob danas</a:t>
            </a:r>
          </a:p>
        </p:txBody>
      </p:sp>
      <p:sp>
        <p:nvSpPr>
          <p:cNvPr id="3" name="CuadroTexto 2">
            <a:extLst>
              <a:ext uri="{FF2B5EF4-FFF2-40B4-BE49-F238E27FC236}">
                <a16:creationId xmlns:a16="http://schemas.microsoft.com/office/drawing/2014/main" id="{7D5B1528-CF34-F35C-0C5B-1E87D36C56A4}"/>
              </a:ext>
            </a:extLst>
          </p:cNvPr>
          <p:cNvSpPr txBox="1"/>
          <p:nvPr/>
        </p:nvSpPr>
        <p:spPr>
          <a:xfrm>
            <a:off x="75167" y="-9625"/>
            <a:ext cx="4943159" cy="1446550"/>
          </a:xfrm>
          <a:prstGeom prst="rect">
            <a:avLst/>
          </a:prstGeom>
          <a:noFill/>
        </p:spPr>
        <p:txBody>
          <a:bodyPr wrap="square" rtlCol="0">
            <a:spAutoFit/>
          </a:bodyPr>
          <a:lstStyle/>
          <a:p>
            <a:pPr>
              <a:spcBef>
                <a:spcPts val="600"/>
              </a:spcBef>
            </a:pPr>
            <a:r>
              <a:rPr lang="hr" sz="2200" b="1" dirty="0"/>
              <a:t>Živimo uronjeni u sukob galaktičkih razmera. Čak i ako ga nismo svesni ili ne verujemo da je to moguće, sukob je stvaran.</a:t>
            </a:r>
          </a:p>
        </p:txBody>
      </p:sp>
      <p:pic>
        <p:nvPicPr>
          <p:cNvPr id="5" name="Imagen 4" descr="Un grupo de personas sentadas en una sala&#10;&#10;Descripción generada automáticamente con confianza media">
            <a:extLst>
              <a:ext uri="{FF2B5EF4-FFF2-40B4-BE49-F238E27FC236}">
                <a16:creationId xmlns:a16="http://schemas.microsoft.com/office/drawing/2014/main" id="{07608555-C505-07BE-B376-69F17DCBEA6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955647" y="184935"/>
            <a:ext cx="2972167" cy="3852809"/>
          </a:xfrm>
          <a:prstGeom prst="round2DiagRect">
            <a:avLst>
              <a:gd name="adj1" fmla="val 16667"/>
              <a:gd name="adj2" fmla="val 0"/>
            </a:avLst>
          </a:prstGeom>
          <a:ln w="38100" cap="sq">
            <a:solidFill>
              <a:srgbClr val="C00000"/>
            </a:solidFill>
            <a:miter lim="800000"/>
          </a:ln>
          <a:effectLst>
            <a:outerShdw blurRad="254000" algn="tl" rotWithShape="0">
              <a:srgbClr val="000000">
                <a:alpha val="43000"/>
              </a:srgbClr>
            </a:outerShdw>
          </a:effectLst>
        </p:spPr>
      </p:pic>
      <p:pic>
        <p:nvPicPr>
          <p:cNvPr id="11" name="Imagen 10" descr="Un grupo de personas sentadas alrededor de una mesa&#10;&#10;Descripción generada automáticamente">
            <a:extLst>
              <a:ext uri="{FF2B5EF4-FFF2-40B4-BE49-F238E27FC236}">
                <a16:creationId xmlns:a16="http://schemas.microsoft.com/office/drawing/2014/main" id="{37C3B44F-3B03-2D12-3B28-0C020BDA10A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126803" y="184935"/>
            <a:ext cx="3710311" cy="3852809"/>
          </a:xfrm>
          <a:prstGeom prst="round2DiagRect">
            <a:avLst>
              <a:gd name="adj1" fmla="val 0"/>
              <a:gd name="adj2" fmla="val 13490"/>
            </a:avLst>
          </a:prstGeom>
          <a:ln w="38100" cap="sq">
            <a:solidFill>
              <a:schemeClr val="accent1"/>
            </a:solidFill>
            <a:miter lim="800000"/>
          </a:ln>
          <a:effectLst>
            <a:outerShdw blurRad="254000" algn="tl" rotWithShape="0">
              <a:srgbClr val="000000">
                <a:alpha val="43000"/>
              </a:srgbClr>
            </a:outerShdw>
          </a:effectLst>
        </p:spPr>
      </p:pic>
      <p:pic>
        <p:nvPicPr>
          <p:cNvPr id="13" name="Imagen 12" descr="Imagen que contiene persona, hombre, sostener, agua&#10;&#10;Descripción generada automáticamente">
            <a:extLst>
              <a:ext uri="{FF2B5EF4-FFF2-40B4-BE49-F238E27FC236}">
                <a16:creationId xmlns:a16="http://schemas.microsoft.com/office/drawing/2014/main" id="{7A8E152C-91E3-14AC-38A4-3DF54B87AE6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205628" y="4307022"/>
            <a:ext cx="2308972" cy="2443044"/>
          </a:xfrm>
          <a:prstGeom prst="roundRect">
            <a:avLst>
              <a:gd name="adj" fmla="val 4167"/>
            </a:avLst>
          </a:prstGeom>
          <a:solidFill>
            <a:srgbClr val="FFFFFF"/>
          </a:solidFill>
          <a:ln w="76200" cap="sq">
            <a:gradFill flip="none" rotWithShape="1">
              <a:gsLst>
                <a:gs pos="0">
                  <a:srgbClr val="8E261C"/>
                </a:gs>
                <a:gs pos="46000">
                  <a:srgbClr val="E7916F"/>
                </a:gs>
                <a:gs pos="55000">
                  <a:srgbClr val="BDDAE9"/>
                </a:gs>
                <a:gs pos="100000">
                  <a:srgbClr val="355C7C"/>
                </a:gs>
              </a:gsLst>
              <a:lin ang="0" scaled="1"/>
              <a:tileRect/>
            </a:gradFill>
            <a:miter lim="800000"/>
          </a:ln>
          <a:effectLst/>
          <a:scene3d>
            <a:camera prst="orthographicFront"/>
            <a:lightRig rig="threePt" dir="t">
              <a:rot lat="0" lon="0" rev="2700000"/>
            </a:lightRig>
          </a:scene3d>
          <a:sp3d>
            <a:bevelT h="38100"/>
            <a:contourClr>
              <a:srgbClr val="C0C0C0"/>
            </a:contourClr>
          </a:sp3d>
        </p:spPr>
      </p:pic>
      <p:pic>
        <p:nvPicPr>
          <p:cNvPr id="15" name="Imagen 14" descr="Patrón de fondo&#10;&#10;Descripción generada automáticamente con confianza media">
            <a:extLst>
              <a:ext uri="{FF2B5EF4-FFF2-40B4-BE49-F238E27FC236}">
                <a16:creationId xmlns:a16="http://schemas.microsoft.com/office/drawing/2014/main" id="{DFA31102-389C-E6C8-9A61-D01F7036321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867025" y="4305673"/>
            <a:ext cx="3007248" cy="2444394"/>
          </a:xfrm>
          <a:prstGeom prst="roundRect">
            <a:avLst>
              <a:gd name="adj" fmla="val 4167"/>
            </a:avLst>
          </a:prstGeom>
          <a:solidFill>
            <a:srgbClr val="FFFFFF"/>
          </a:solidFill>
          <a:ln w="76200" cap="sq">
            <a:gradFill flip="none" rotWithShape="1">
              <a:gsLst>
                <a:gs pos="0">
                  <a:srgbClr val="8E261C"/>
                </a:gs>
                <a:gs pos="46000">
                  <a:srgbClr val="E7916F"/>
                </a:gs>
                <a:gs pos="55000">
                  <a:srgbClr val="BDDAE9"/>
                </a:gs>
                <a:gs pos="100000">
                  <a:srgbClr val="355C7C"/>
                </a:gs>
              </a:gsLst>
              <a:lin ang="10800000" scaled="1"/>
              <a:tileRect/>
            </a:gradFill>
            <a:miter lim="800000"/>
          </a:ln>
          <a:effectLst/>
          <a:scene3d>
            <a:camera prst="orthographicFront"/>
            <a:lightRig rig="threePt" dir="t">
              <a:rot lat="0" lon="0" rev="2700000"/>
            </a:lightRig>
          </a:scene3d>
          <a:sp3d>
            <a:bevelT h="38100"/>
            <a:contourClr>
              <a:srgbClr val="C0C0C0"/>
            </a:contourClr>
          </a:sp3d>
        </p:spPr>
      </p:pic>
      <p:pic>
        <p:nvPicPr>
          <p:cNvPr id="16" name="Imagen 15" descr="Forma, Flecha&#10;&#10;Descripción generada automáticamente">
            <a:extLst>
              <a:ext uri="{FF2B5EF4-FFF2-40B4-BE49-F238E27FC236}">
                <a16:creationId xmlns:a16="http://schemas.microsoft.com/office/drawing/2014/main" id="{D7D77FC2-0C93-1B03-DE30-9CEDA71A4C77}"/>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051713" y="4743859"/>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19" name="Imagen 18" descr="Forma&#10;&#10;Descripción generada automáticamente">
            <a:extLst>
              <a:ext uri="{FF2B5EF4-FFF2-40B4-BE49-F238E27FC236}">
                <a16:creationId xmlns:a16="http://schemas.microsoft.com/office/drawing/2014/main" id="{370DC1B9-07F9-5F8E-D70F-E4491A554C2B}"/>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051713" y="5264073"/>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0" name="Imagen 19" descr="Forma, Flecha&#10;&#10;Descripción generada automáticamente">
            <a:extLst>
              <a:ext uri="{FF2B5EF4-FFF2-40B4-BE49-F238E27FC236}">
                <a16:creationId xmlns:a16="http://schemas.microsoft.com/office/drawing/2014/main" id="{57F379E1-28E9-497A-2BAA-EDD6A3614F63}"/>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7051713" y="5784287"/>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1" name="Imagen 20" descr="Forma, Flecha&#10;&#10;Descripción generada automáticamente">
            <a:extLst>
              <a:ext uri="{FF2B5EF4-FFF2-40B4-BE49-F238E27FC236}">
                <a16:creationId xmlns:a16="http://schemas.microsoft.com/office/drawing/2014/main" id="{A7F300B8-B88D-079B-5D9C-19B1D01BE7E5}"/>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7051713" y="6304500"/>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4" name="Imagen 23" descr="Forma, Flecha&#10;&#10;Descripción generada automáticamente">
            <a:extLst>
              <a:ext uri="{FF2B5EF4-FFF2-40B4-BE49-F238E27FC236}">
                <a16:creationId xmlns:a16="http://schemas.microsoft.com/office/drawing/2014/main" id="{4282E312-213C-11FD-8467-77CE558414C5}"/>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7051713" y="4223645"/>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sp>
        <p:nvSpPr>
          <p:cNvPr id="6" name="CuadroTexto 5">
            <a:extLst>
              <a:ext uri="{FF2B5EF4-FFF2-40B4-BE49-F238E27FC236}">
                <a16:creationId xmlns:a16="http://schemas.microsoft.com/office/drawing/2014/main" id="{6C1212E6-0C9E-4600-BFB8-B499C06351CB}"/>
              </a:ext>
            </a:extLst>
          </p:cNvPr>
          <p:cNvSpPr txBox="1"/>
          <p:nvPr/>
        </p:nvSpPr>
        <p:spPr>
          <a:xfrm>
            <a:off x="75167" y="2834259"/>
            <a:ext cx="5051635" cy="1446550"/>
          </a:xfrm>
          <a:prstGeom prst="rect">
            <a:avLst/>
          </a:prstGeom>
          <a:noFill/>
        </p:spPr>
        <p:txBody>
          <a:bodyPr wrap="square">
            <a:spAutoFit/>
          </a:bodyPr>
          <a:lstStyle/>
          <a:p>
            <a:pPr>
              <a:spcBef>
                <a:spcPts val="600"/>
              </a:spcBef>
            </a:pPr>
            <a:r>
              <a:rPr lang="hr" sz="2200" b="1" dirty="0"/>
              <a:t>Na kocki je bila sama Božija vladavina, odanost anđela i nepalih svetova. Danas su tvoja i moja odanost na kocki.</a:t>
            </a:r>
          </a:p>
        </p:txBody>
      </p:sp>
      <p:sp>
        <p:nvSpPr>
          <p:cNvPr id="8" name="CuadroTexto 7">
            <a:extLst>
              <a:ext uri="{FF2B5EF4-FFF2-40B4-BE49-F238E27FC236}">
                <a16:creationId xmlns:a16="http://schemas.microsoft.com/office/drawing/2014/main" id="{F25FFDAE-F5D7-B288-E267-2F2C9B80FF02}"/>
              </a:ext>
            </a:extLst>
          </p:cNvPr>
          <p:cNvSpPr txBox="1"/>
          <p:nvPr/>
        </p:nvSpPr>
        <p:spPr>
          <a:xfrm>
            <a:off x="75167" y="1412317"/>
            <a:ext cx="4943159" cy="1446550"/>
          </a:xfrm>
          <a:prstGeom prst="rect">
            <a:avLst/>
          </a:prstGeom>
          <a:noFill/>
        </p:spPr>
        <p:txBody>
          <a:bodyPr wrap="square">
            <a:spAutoFit/>
          </a:bodyPr>
          <a:lstStyle/>
          <a:p>
            <a:pPr>
              <a:spcBef>
                <a:spcPts val="600"/>
              </a:spcBef>
            </a:pPr>
            <a:r>
              <a:rPr lang="hr" sz="2200" b="1" dirty="0"/>
              <a:t>Sukobljene sile su duhovne i time su nama nevidljive (Efescima 6,12). Međutim, možemo osetiti posledice tog rata. Katastrofe, nemoral, smrt…</a:t>
            </a:r>
          </a:p>
        </p:txBody>
      </p:sp>
    </p:spTree>
    <p:extLst>
      <p:ext uri="{BB962C8B-B14F-4D97-AF65-F5344CB8AC3E}">
        <p14:creationId xmlns:p14="http://schemas.microsoft.com/office/powerpoint/2010/main" val="296171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800" decel="100000"/>
                                        <p:tgtEl>
                                          <p:spTgt spid="13"/>
                                        </p:tgtEl>
                                      </p:cBhvr>
                                    </p:animEffect>
                                    <p:anim calcmode="lin" valueType="num">
                                      <p:cBhvr>
                                        <p:cTn id="30" dur="800" decel="100000" fill="hold"/>
                                        <p:tgtEl>
                                          <p:spTgt spid="13"/>
                                        </p:tgtEl>
                                        <p:attrNameLst>
                                          <p:attrName>style.rotation</p:attrName>
                                        </p:attrNameLst>
                                      </p:cBhvr>
                                      <p:tavLst>
                                        <p:tav tm="0">
                                          <p:val>
                                            <p:fltVal val="-90"/>
                                          </p:val>
                                        </p:tav>
                                        <p:tav tm="100000">
                                          <p:val>
                                            <p:fltVal val="0"/>
                                          </p:val>
                                        </p:tav>
                                      </p:tavLst>
                                    </p:anim>
                                    <p:anim calcmode="lin" valueType="num">
                                      <p:cBhvr>
                                        <p:cTn id="31" dur="800" decel="100000" fill="hold"/>
                                        <p:tgtEl>
                                          <p:spTgt spid="13"/>
                                        </p:tgtEl>
                                        <p:attrNameLst>
                                          <p:attrName>ppt_x</p:attrName>
                                        </p:attrNameLst>
                                      </p:cBhvr>
                                      <p:tavLst>
                                        <p:tav tm="0">
                                          <p:val>
                                            <p:strVal val="#ppt_x+0.4"/>
                                          </p:val>
                                        </p:tav>
                                        <p:tav tm="100000">
                                          <p:val>
                                            <p:strVal val="#ppt_x-0.05"/>
                                          </p:val>
                                        </p:tav>
                                      </p:tavLst>
                                    </p:anim>
                                    <p:anim calcmode="lin" valueType="num">
                                      <p:cBhvr>
                                        <p:cTn id="32" dur="800" decel="100000" fill="hold"/>
                                        <p:tgtEl>
                                          <p:spTgt spid="13"/>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800" decel="100000"/>
                                        <p:tgtEl>
                                          <p:spTgt spid="15"/>
                                        </p:tgtEl>
                                      </p:cBhvr>
                                    </p:animEffect>
                                    <p:anim calcmode="lin" valueType="num">
                                      <p:cBhvr>
                                        <p:cTn id="44" dur="800" decel="100000" fill="hold"/>
                                        <p:tgtEl>
                                          <p:spTgt spid="15"/>
                                        </p:tgtEl>
                                        <p:attrNameLst>
                                          <p:attrName>style.rotation</p:attrName>
                                        </p:attrNameLst>
                                      </p:cBhvr>
                                      <p:tavLst>
                                        <p:tav tm="0">
                                          <p:val>
                                            <p:fltVal val="-90"/>
                                          </p:val>
                                        </p:tav>
                                        <p:tav tm="100000">
                                          <p:val>
                                            <p:fltVal val="0"/>
                                          </p:val>
                                        </p:tav>
                                      </p:tavLst>
                                    </p:anim>
                                    <p:anim calcmode="lin" valueType="num">
                                      <p:cBhvr>
                                        <p:cTn id="45" dur="800" decel="100000" fill="hold"/>
                                        <p:tgtEl>
                                          <p:spTgt spid="15"/>
                                        </p:tgtEl>
                                        <p:attrNameLst>
                                          <p:attrName>ppt_x</p:attrName>
                                        </p:attrNameLst>
                                      </p:cBhvr>
                                      <p:tavLst>
                                        <p:tav tm="0">
                                          <p:val>
                                            <p:strVal val="#ppt_x+0.4"/>
                                          </p:val>
                                        </p:tav>
                                        <p:tav tm="100000">
                                          <p:val>
                                            <p:strVal val="#ppt_x-0.05"/>
                                          </p:val>
                                        </p:tav>
                                      </p:tavLst>
                                    </p:anim>
                                    <p:anim calcmode="lin" valueType="num">
                                      <p:cBhvr>
                                        <p:cTn id="46" dur="800" decel="100000" fill="hold"/>
                                        <p:tgtEl>
                                          <p:spTgt spid="15"/>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ppt_x</p:attrName>
                                        </p:attrNameLst>
                                      </p:cBhvr>
                                      <p:tavLst>
                                        <p:tav tm="0">
                                          <p:val>
                                            <p:strVal val="#ppt_x-#ppt_w/2"/>
                                          </p:val>
                                        </p:tav>
                                        <p:tav tm="100000">
                                          <p:val>
                                            <p:strVal val="#ppt_x"/>
                                          </p:val>
                                        </p:tav>
                                      </p:tavLst>
                                    </p:anim>
                                    <p:anim calcmode="lin" valueType="num">
                                      <p:cBhvr>
                                        <p:cTn id="58" dur="500" fill="hold"/>
                                        <p:tgtEl>
                                          <p:spTgt spid="24"/>
                                        </p:tgtEl>
                                        <p:attrNameLst>
                                          <p:attrName>ppt_y</p:attrName>
                                        </p:attrNameLst>
                                      </p:cBhvr>
                                      <p:tavLst>
                                        <p:tav tm="0">
                                          <p:val>
                                            <p:strVal val="#ppt_y"/>
                                          </p:val>
                                        </p:tav>
                                        <p:tav tm="100000">
                                          <p:val>
                                            <p:strVal val="#ppt_y"/>
                                          </p:val>
                                        </p:tav>
                                      </p:tavLst>
                                    </p:anim>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0" end="0"/>
                                            </p:txEl>
                                          </p:spTgt>
                                        </p:tgtEl>
                                        <p:attrNameLst>
                                          <p:attrName>style.visibility</p:attrName>
                                        </p:attrNameLst>
                                      </p:cBhvr>
                                      <p:to>
                                        <p:strVal val="visible"/>
                                      </p:to>
                                    </p:set>
                                    <p:animEffect transition="in" filter="wipe(left)">
                                      <p:cBhvr>
                                        <p:cTn id="64" dur="500"/>
                                        <p:tgtEl>
                                          <p:spTgt spid="2">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ppt_w/2"/>
                                          </p:val>
                                        </p:tav>
                                        <p:tav tm="100000">
                                          <p:val>
                                            <p:strVal val="#ppt_x"/>
                                          </p:val>
                                        </p:tav>
                                      </p:tavLst>
                                    </p:anim>
                                    <p:anim calcmode="lin" valueType="num">
                                      <p:cBhvr>
                                        <p:cTn id="70" dur="500" fill="hold"/>
                                        <p:tgtEl>
                                          <p:spTgt spid="16"/>
                                        </p:tgtEl>
                                        <p:attrNameLst>
                                          <p:attrName>ppt_y</p:attrName>
                                        </p:attrNameLst>
                                      </p:cBhvr>
                                      <p:tavLst>
                                        <p:tav tm="0">
                                          <p:val>
                                            <p:strVal val="#ppt_y"/>
                                          </p:val>
                                        </p:tav>
                                        <p:tav tm="100000">
                                          <p:val>
                                            <p:strVal val="#ppt_y"/>
                                          </p:val>
                                        </p:tav>
                                      </p:tavLst>
                                    </p:anim>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1" end="1"/>
                                            </p:txEl>
                                          </p:spTgt>
                                        </p:tgtEl>
                                        <p:attrNameLst>
                                          <p:attrName>style.visibility</p:attrName>
                                        </p:attrNameLst>
                                      </p:cBhvr>
                                      <p:to>
                                        <p:strVal val="visible"/>
                                      </p:to>
                                    </p:set>
                                    <p:animEffect transition="in" filter="wipe(left)">
                                      <p:cBhvr>
                                        <p:cTn id="76" dur="500"/>
                                        <p:tgtEl>
                                          <p:spTgt spid="2">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ppt_x</p:attrName>
                                        </p:attrNameLst>
                                      </p:cBhvr>
                                      <p:tavLst>
                                        <p:tav tm="0">
                                          <p:val>
                                            <p:strVal val="#ppt_x-#ppt_w/2"/>
                                          </p:val>
                                        </p:tav>
                                        <p:tav tm="100000">
                                          <p:val>
                                            <p:strVal val="#ppt_x"/>
                                          </p:val>
                                        </p:tav>
                                      </p:tavLst>
                                    </p:anim>
                                    <p:anim calcmode="lin" valueType="num">
                                      <p:cBhvr>
                                        <p:cTn id="82" dur="500" fill="hold"/>
                                        <p:tgtEl>
                                          <p:spTgt spid="19"/>
                                        </p:tgtEl>
                                        <p:attrNameLst>
                                          <p:attrName>ppt_y</p:attrName>
                                        </p:attrNameLst>
                                      </p:cBhvr>
                                      <p:tavLst>
                                        <p:tav tm="0">
                                          <p:val>
                                            <p:strVal val="#ppt_y"/>
                                          </p:val>
                                        </p:tav>
                                        <p:tav tm="100000">
                                          <p:val>
                                            <p:strVal val="#ppt_y"/>
                                          </p:val>
                                        </p:tav>
                                      </p:tavLst>
                                    </p:anim>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2" end="2"/>
                                            </p:txEl>
                                          </p:spTgt>
                                        </p:tgtEl>
                                        <p:attrNameLst>
                                          <p:attrName>style.visibility</p:attrName>
                                        </p:attrNameLst>
                                      </p:cBhvr>
                                      <p:to>
                                        <p:strVal val="visible"/>
                                      </p:to>
                                    </p:set>
                                    <p:animEffect transition="in" filter="wipe(left)">
                                      <p:cBhvr>
                                        <p:cTn id="88" dur="500"/>
                                        <p:tgtEl>
                                          <p:spTgt spid="2">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500" fill="hold"/>
                                        <p:tgtEl>
                                          <p:spTgt spid="20"/>
                                        </p:tgtEl>
                                        <p:attrNameLst>
                                          <p:attrName>ppt_x</p:attrName>
                                        </p:attrNameLst>
                                      </p:cBhvr>
                                      <p:tavLst>
                                        <p:tav tm="0">
                                          <p:val>
                                            <p:strVal val="#ppt_x-#ppt_w/2"/>
                                          </p:val>
                                        </p:tav>
                                        <p:tav tm="100000">
                                          <p:val>
                                            <p:strVal val="#ppt_x"/>
                                          </p:val>
                                        </p:tav>
                                      </p:tavLst>
                                    </p:anim>
                                    <p:anim calcmode="lin" valueType="num">
                                      <p:cBhvr>
                                        <p:cTn id="94" dur="500" fill="hold"/>
                                        <p:tgtEl>
                                          <p:spTgt spid="20"/>
                                        </p:tgtEl>
                                        <p:attrNameLst>
                                          <p:attrName>ppt_y</p:attrName>
                                        </p:attrNameLst>
                                      </p:cBhvr>
                                      <p:tavLst>
                                        <p:tav tm="0">
                                          <p:val>
                                            <p:strVal val="#ppt_y"/>
                                          </p:val>
                                        </p:tav>
                                        <p:tav tm="100000">
                                          <p:val>
                                            <p:strVal val="#ppt_y"/>
                                          </p:val>
                                        </p:tav>
                                      </p:tavLst>
                                    </p:anim>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3" end="3"/>
                                            </p:txEl>
                                          </p:spTgt>
                                        </p:tgtEl>
                                        <p:attrNameLst>
                                          <p:attrName>style.visibility</p:attrName>
                                        </p:attrNameLst>
                                      </p:cBhvr>
                                      <p:to>
                                        <p:strVal val="visible"/>
                                      </p:to>
                                    </p:set>
                                    <p:animEffect transition="in" filter="wipe(left)">
                                      <p:cBhvr>
                                        <p:cTn id="100" dur="500"/>
                                        <p:tgtEl>
                                          <p:spTgt spid="2">
                                            <p:txEl>
                                              <p:pRg st="3" end="3"/>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7" presetClass="entr" presetSubtype="8" fill="hold" nodeType="click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500" fill="hold"/>
                                        <p:tgtEl>
                                          <p:spTgt spid="21"/>
                                        </p:tgtEl>
                                        <p:attrNameLst>
                                          <p:attrName>ppt_x</p:attrName>
                                        </p:attrNameLst>
                                      </p:cBhvr>
                                      <p:tavLst>
                                        <p:tav tm="0">
                                          <p:val>
                                            <p:strVal val="#ppt_x-#ppt_w/2"/>
                                          </p:val>
                                        </p:tav>
                                        <p:tav tm="100000">
                                          <p:val>
                                            <p:strVal val="#ppt_x"/>
                                          </p:val>
                                        </p:tav>
                                      </p:tavLst>
                                    </p:anim>
                                    <p:anim calcmode="lin" valueType="num">
                                      <p:cBhvr>
                                        <p:cTn id="106" dur="500" fill="hold"/>
                                        <p:tgtEl>
                                          <p:spTgt spid="21"/>
                                        </p:tgtEl>
                                        <p:attrNameLst>
                                          <p:attrName>ppt_y</p:attrName>
                                        </p:attrNameLst>
                                      </p:cBhvr>
                                      <p:tavLst>
                                        <p:tav tm="0">
                                          <p:val>
                                            <p:strVal val="#ppt_y"/>
                                          </p:val>
                                        </p:tav>
                                        <p:tav tm="100000">
                                          <p:val>
                                            <p:strVal val="#ppt_y"/>
                                          </p:val>
                                        </p:tav>
                                      </p:tavLst>
                                    </p:anim>
                                    <p:anim calcmode="lin" valueType="num">
                                      <p:cBhvr>
                                        <p:cTn id="107" dur="500" fill="hold"/>
                                        <p:tgtEl>
                                          <p:spTgt spid="21"/>
                                        </p:tgtEl>
                                        <p:attrNameLst>
                                          <p:attrName>ppt_w</p:attrName>
                                        </p:attrNameLst>
                                      </p:cBhvr>
                                      <p:tavLst>
                                        <p:tav tm="0">
                                          <p:val>
                                            <p:fltVal val="0"/>
                                          </p:val>
                                        </p:tav>
                                        <p:tav tm="100000">
                                          <p:val>
                                            <p:strVal val="#ppt_w"/>
                                          </p:val>
                                        </p:tav>
                                      </p:tavLst>
                                    </p:anim>
                                    <p:anim calcmode="lin" valueType="num">
                                      <p:cBhvr>
                                        <p:cTn id="108" dur="500" fill="hold"/>
                                        <p:tgtEl>
                                          <p:spTgt spid="21"/>
                                        </p:tgtEl>
                                        <p:attrNameLst>
                                          <p:attrName>ppt_h</p:attrName>
                                        </p:attrNameLst>
                                      </p:cBhvr>
                                      <p:tavLst>
                                        <p:tav tm="0">
                                          <p:val>
                                            <p:strVal val="#ppt_h"/>
                                          </p:val>
                                        </p:tav>
                                        <p:tav tm="100000">
                                          <p:val>
                                            <p:strVal val="#ppt_h"/>
                                          </p:val>
                                        </p:tav>
                                      </p:tavLst>
                                    </p:anim>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2">
                                            <p:txEl>
                                              <p:pRg st="4" end="4"/>
                                            </p:txEl>
                                          </p:spTgt>
                                        </p:tgtEl>
                                        <p:attrNameLst>
                                          <p:attrName>style.visibility</p:attrName>
                                        </p:attrNameLst>
                                      </p:cBhvr>
                                      <p:to>
                                        <p:strVal val="visible"/>
                                      </p:to>
                                    </p:set>
                                    <p:animEffect transition="in" filter="wipe(left)">
                                      <p:cBhvr>
                                        <p:cTn id="1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9F69EAD-7015-0DAA-9AE3-7739F9A6D3F3}"/>
              </a:ext>
            </a:extLst>
          </p:cNvPr>
          <p:cNvSpPr txBox="1"/>
          <p:nvPr/>
        </p:nvSpPr>
        <p:spPr>
          <a:xfrm>
            <a:off x="0" y="-5775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hr" sz="4400" b="1" dirty="0">
                <a:ln/>
                <a:solidFill>
                  <a:schemeClr val="accent3"/>
                </a:solidFill>
                <a:effectLst>
                  <a:outerShdw blurRad="38100" dist="38100" dir="2700000" algn="tl">
                    <a:schemeClr val="bg1">
                      <a:alpha val="43000"/>
                    </a:schemeClr>
                  </a:outerShdw>
                </a:effectLst>
              </a:rPr>
              <a:t>POČETAK SUKOBA</a:t>
            </a:r>
          </a:p>
        </p:txBody>
      </p:sp>
      <p:sp>
        <p:nvSpPr>
          <p:cNvPr id="4" name="CuadroTexto 3">
            <a:extLst>
              <a:ext uri="{FF2B5EF4-FFF2-40B4-BE49-F238E27FC236}">
                <a16:creationId xmlns:a16="http://schemas.microsoft.com/office/drawing/2014/main" id="{4991F3F2-E990-5C64-C5FE-815F0E7FCCAA}"/>
              </a:ext>
            </a:extLst>
          </p:cNvPr>
          <p:cNvSpPr txBox="1"/>
          <p:nvPr/>
        </p:nvSpPr>
        <p:spPr>
          <a:xfrm>
            <a:off x="1980764" y="525902"/>
            <a:ext cx="8230469" cy="707886"/>
          </a:xfrm>
          <a:prstGeom prst="rect">
            <a:avLst/>
          </a:prstGeom>
          <a:noFill/>
        </p:spPr>
        <p:txBody>
          <a:bodyPr wrap="square">
            <a:spAutoFit/>
          </a:bodyPr>
          <a:lstStyle/>
          <a:p>
            <a:pPr algn="ctr"/>
            <a:r>
              <a:rPr lang="hr" sz="2000" b="1" dirty="0">
                <a:solidFill>
                  <a:srgbClr val="FFFF00"/>
                </a:solidFill>
                <a:effectLst>
                  <a:glow rad="127000">
                    <a:srgbClr val="614E82"/>
                  </a:glow>
                </a:effectLst>
                <a:latin typeface="Comic Sans MS" panose="030F0702030302020204" pitchFamily="66" charset="0"/>
              </a:rPr>
              <a:t>„</a:t>
            </a:r>
            <a:r>
              <a:rPr lang="hr" sz="2000" b="1" dirty="0">
                <a:solidFill>
                  <a:srgbClr val="F4CE23"/>
                </a:solidFill>
                <a:effectLst>
                  <a:glow rad="127000">
                    <a:srgbClr val="614E82"/>
                  </a:glow>
                </a:effectLst>
                <a:latin typeface="Comic Sans MS" panose="030F0702030302020204" pitchFamily="66" charset="0"/>
              </a:rPr>
              <a:t>Bio si savršen na svim svojim putovima od dana kad si stvoren</a:t>
            </a:r>
            <a:r>
              <a:rPr lang="hr" sz="2000" b="1" dirty="0">
                <a:solidFill>
                  <a:srgbClr val="FFFF00"/>
                </a:solidFill>
                <a:effectLst>
                  <a:glow rad="127000">
                    <a:srgbClr val="614E82"/>
                  </a:glow>
                </a:effectLst>
                <a:latin typeface="Comic Sans MS" panose="030F0702030302020204" pitchFamily="66" charset="0"/>
              </a:rPr>
              <a:t>,</a:t>
            </a:r>
            <a:br>
              <a:rPr lang="hr" sz="2000" b="1" dirty="0">
                <a:solidFill>
                  <a:srgbClr val="FFFF00"/>
                </a:solidFill>
                <a:effectLst>
                  <a:glow rad="127000">
                    <a:srgbClr val="614E82"/>
                  </a:glow>
                </a:effectLst>
                <a:latin typeface="Comic Sans MS" panose="030F0702030302020204" pitchFamily="66" charset="0"/>
              </a:rPr>
            </a:br>
            <a:r>
              <a:rPr lang="hr" sz="2000" b="1" dirty="0">
                <a:solidFill>
                  <a:srgbClr val="FFFF00"/>
                </a:solidFill>
                <a:effectLst>
                  <a:glow rad="127000">
                    <a:srgbClr val="614E82"/>
                  </a:glow>
                </a:effectLst>
                <a:latin typeface="Comic Sans MS" panose="030F0702030302020204" pitchFamily="66" charset="0"/>
              </a:rPr>
              <a:t> </a:t>
            </a:r>
            <a:r>
              <a:rPr lang="hr" sz="2000" b="1" dirty="0">
                <a:solidFill>
                  <a:srgbClr val="FF8181"/>
                </a:solidFill>
                <a:effectLst>
                  <a:glow rad="127000">
                    <a:srgbClr val="614E82"/>
                  </a:glow>
                </a:effectLst>
                <a:latin typeface="Comic Sans MS" panose="030F0702030302020204" pitchFamily="66" charset="0"/>
              </a:rPr>
              <a:t>dok se u tebi ne nađe bezakonje </a:t>
            </a:r>
            <a:r>
              <a:rPr lang="hr" sz="2000" b="1" dirty="0">
                <a:solidFill>
                  <a:srgbClr val="FFFF00"/>
                </a:solidFill>
                <a:effectLst>
                  <a:glow rad="127000">
                    <a:srgbClr val="614E82"/>
                  </a:glow>
                </a:effectLst>
                <a:latin typeface="Comic Sans MS" panose="030F0702030302020204" pitchFamily="66" charset="0"/>
              </a:rPr>
              <a:t>” </a:t>
            </a:r>
            <a:r>
              <a:rPr lang="hr" sz="1400" b="1" dirty="0">
                <a:solidFill>
                  <a:srgbClr val="FFFF00"/>
                </a:solidFill>
                <a:effectLst>
                  <a:glow rad="127000">
                    <a:srgbClr val="614E82"/>
                  </a:glow>
                </a:effectLst>
                <a:latin typeface="Comic Sans MS" panose="030F0702030302020204" pitchFamily="66" charset="0"/>
              </a:rPr>
              <a:t>(Jezekilj 28,15)</a:t>
            </a:r>
          </a:p>
        </p:txBody>
      </p:sp>
      <p:sp>
        <p:nvSpPr>
          <p:cNvPr id="5" name="CuadroTexto 4">
            <a:extLst>
              <a:ext uri="{FF2B5EF4-FFF2-40B4-BE49-F238E27FC236}">
                <a16:creationId xmlns:a16="http://schemas.microsoft.com/office/drawing/2014/main" id="{1D1DB1C3-8CEC-9CC4-CD17-2161F46523E0}"/>
              </a:ext>
            </a:extLst>
          </p:cNvPr>
          <p:cNvSpPr txBox="1"/>
          <p:nvPr/>
        </p:nvSpPr>
        <p:spPr>
          <a:xfrm>
            <a:off x="2384543" y="1268942"/>
            <a:ext cx="7384767" cy="1015663"/>
          </a:xfrm>
          <a:prstGeom prst="rect">
            <a:avLst/>
          </a:prstGeom>
          <a:noFill/>
        </p:spPr>
        <p:txBody>
          <a:bodyPr wrap="square" rtlCol="0">
            <a:spAutoFit/>
          </a:bodyPr>
          <a:lstStyle/>
          <a:p>
            <a:pPr>
              <a:spcBef>
                <a:spcPts val="600"/>
              </a:spcBef>
            </a:pPr>
            <a:r>
              <a:rPr lang="hr" sz="2000" b="1" dirty="0"/>
              <a:t>Činjenica da je u Edemu postojalo biće koje je potaklo Evu da ne veruje Bogu, ukazuje na to da je pobuna protiv Boga postojala i pre nego što je čovečanstvo stvoreno (Post 3,1).</a:t>
            </a:r>
          </a:p>
        </p:txBody>
      </p:sp>
      <p:pic>
        <p:nvPicPr>
          <p:cNvPr id="6" name="Imagen 5" descr="Un dibujo de una mujer con una flor en la cabeza&#10;&#10;Descripción generada automáticamente con confianza media">
            <a:extLst>
              <a:ext uri="{FF2B5EF4-FFF2-40B4-BE49-F238E27FC236}">
                <a16:creationId xmlns:a16="http://schemas.microsoft.com/office/drawing/2014/main" id="{A983966D-D8E5-B12B-F884-880C0EE68E3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b="-140"/>
          <a:stretch/>
        </p:blipFill>
        <p:spPr>
          <a:xfrm>
            <a:off x="205048" y="1320002"/>
            <a:ext cx="2135251" cy="1829214"/>
          </a:xfrm>
          <a:prstGeom prst="ellipse">
            <a:avLst/>
          </a:prstGeom>
          <a:ln w="63500" cap="rnd">
            <a:solidFill>
              <a:srgbClr val="F98801"/>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Un dibujo de una persona&#10;&#10;Descripción generada automáticamente con confianza baja">
            <a:extLst>
              <a:ext uri="{FF2B5EF4-FFF2-40B4-BE49-F238E27FC236}">
                <a16:creationId xmlns:a16="http://schemas.microsoft.com/office/drawing/2014/main" id="{39D8F89D-A68F-E6EE-7768-728183CFBF2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1503"/>
          <a:stretch/>
        </p:blipFill>
        <p:spPr>
          <a:xfrm>
            <a:off x="9769310" y="1233788"/>
            <a:ext cx="2556852" cy="1915427"/>
          </a:xfrm>
          <a:prstGeom prst="ellipse">
            <a:avLst/>
          </a:prstGeom>
          <a:ln w="63500" cap="rnd">
            <a:solidFill>
              <a:schemeClr val="accent4">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descr="Imagen que contiene ventana, edificio, tabla, hombre&#10;&#10;Descripción generada automáticamente">
            <a:extLst>
              <a:ext uri="{FF2B5EF4-FFF2-40B4-BE49-F238E27FC236}">
                <a16:creationId xmlns:a16="http://schemas.microsoft.com/office/drawing/2014/main" id="{69EA98DE-D45C-6054-AF79-BD04F671C3FA}"/>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60804" y="4113168"/>
            <a:ext cx="2075572" cy="2601488"/>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F9F50D76-CC60-A65C-74C9-1F231B738C3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571764" y="3429000"/>
            <a:ext cx="2459429" cy="3285656"/>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486563D9-8694-892E-9256-99E63FADB1AF}"/>
              </a:ext>
            </a:extLst>
          </p:cNvPr>
          <p:cNvSpPr txBox="1"/>
          <p:nvPr/>
        </p:nvSpPr>
        <p:spPr>
          <a:xfrm>
            <a:off x="160804" y="3153292"/>
            <a:ext cx="9238981" cy="707886"/>
          </a:xfrm>
          <a:prstGeom prst="rect">
            <a:avLst/>
          </a:prstGeom>
          <a:noFill/>
        </p:spPr>
        <p:txBody>
          <a:bodyPr wrap="square">
            <a:spAutoFit/>
          </a:bodyPr>
          <a:lstStyle/>
          <a:p>
            <a:pPr>
              <a:spcBef>
                <a:spcPts val="600"/>
              </a:spcBef>
            </a:pPr>
            <a:r>
              <a:rPr lang="hr" sz="2000" b="1" dirty="0"/>
              <a:t>Prvo pitanje koje trebamo postaviti je: da li je Bog stvorio đavola, odnosno je li Bog stvorio zlo biće?</a:t>
            </a:r>
          </a:p>
        </p:txBody>
      </p:sp>
      <p:sp>
        <p:nvSpPr>
          <p:cNvPr id="16" name="CuadroTexto 15">
            <a:extLst>
              <a:ext uri="{FF2B5EF4-FFF2-40B4-BE49-F238E27FC236}">
                <a16:creationId xmlns:a16="http://schemas.microsoft.com/office/drawing/2014/main" id="{42924DE9-3184-567F-8F2A-B16DBF6841FA}"/>
              </a:ext>
            </a:extLst>
          </p:cNvPr>
          <p:cNvSpPr txBox="1"/>
          <p:nvPr/>
        </p:nvSpPr>
        <p:spPr>
          <a:xfrm>
            <a:off x="2310933" y="3767938"/>
            <a:ext cx="7260831" cy="1323439"/>
          </a:xfrm>
          <a:prstGeom prst="rect">
            <a:avLst/>
          </a:prstGeom>
          <a:noFill/>
        </p:spPr>
        <p:txBody>
          <a:bodyPr wrap="square">
            <a:spAutoFit/>
          </a:bodyPr>
          <a:lstStyle/>
          <a:p>
            <a:pPr>
              <a:spcBef>
                <a:spcPts val="600"/>
              </a:spcBef>
            </a:pPr>
            <a:r>
              <a:rPr lang="hr" sz="2000" b="1" dirty="0"/>
              <a:t>Biblija nam govori da je đavo u stvari  anđeo po imenu Luci-fer (Is. 14,12). Ovaj anđeo kada je stvoren bio je savršen i lep (Jez. 28,12). Bio je uzdignut na najviši položaj kojem je anđeo mogao težiti: zaštitnički heruvim (Jez. 28,13-14).</a:t>
            </a:r>
          </a:p>
        </p:txBody>
      </p:sp>
      <p:sp>
        <p:nvSpPr>
          <p:cNvPr id="7" name="CuadroTexto 6">
            <a:extLst>
              <a:ext uri="{FF2B5EF4-FFF2-40B4-BE49-F238E27FC236}">
                <a16:creationId xmlns:a16="http://schemas.microsoft.com/office/drawing/2014/main" id="{D6418BF3-32BC-2071-E7A2-FA21A6875173}"/>
              </a:ext>
            </a:extLst>
          </p:cNvPr>
          <p:cNvSpPr txBox="1"/>
          <p:nvPr/>
        </p:nvSpPr>
        <p:spPr>
          <a:xfrm>
            <a:off x="2384543" y="2226655"/>
            <a:ext cx="7585537" cy="1015663"/>
          </a:xfrm>
          <a:prstGeom prst="rect">
            <a:avLst/>
          </a:prstGeom>
          <a:noFill/>
        </p:spPr>
        <p:txBody>
          <a:bodyPr wrap="square">
            <a:spAutoFit/>
          </a:bodyPr>
          <a:lstStyle/>
          <a:p>
            <a:pPr>
              <a:spcBef>
                <a:spcPts val="600"/>
              </a:spcBef>
            </a:pPr>
            <a:r>
              <a:rPr lang="sr-Latn-RS" sz="2000" b="1" dirty="0"/>
              <a:t>Isus je to biće koje seje nepoverenje između Boga i njegovih stvorenja nazvao „</a:t>
            </a:r>
            <a:r>
              <a:rPr lang="sr-Latn-RS" sz="2000" b="1" dirty="0" err="1"/>
              <a:t>neprijateljem</a:t>
            </a:r>
            <a:r>
              <a:rPr lang="sr-Latn-RS" sz="2000" b="1" dirty="0"/>
              <a:t>“, kojeg je identifikovao kao đavola (</a:t>
            </a:r>
            <a:r>
              <a:rPr lang="sr-Latn-RS" sz="2000" b="1" dirty="0" err="1"/>
              <a:t>Mt</a:t>
            </a:r>
            <a:r>
              <a:rPr lang="sr-Latn-RS" sz="2000" b="1" dirty="0"/>
              <a:t> 13,39).</a:t>
            </a:r>
          </a:p>
        </p:txBody>
      </p:sp>
      <p:sp>
        <p:nvSpPr>
          <p:cNvPr id="11" name="CuadroTexto 10">
            <a:extLst>
              <a:ext uri="{FF2B5EF4-FFF2-40B4-BE49-F238E27FC236}">
                <a16:creationId xmlns:a16="http://schemas.microsoft.com/office/drawing/2014/main" id="{3FF5D2DF-4CBA-8874-C1AF-1CA5C0DB6FA2}"/>
              </a:ext>
            </a:extLst>
          </p:cNvPr>
          <p:cNvSpPr txBox="1"/>
          <p:nvPr/>
        </p:nvSpPr>
        <p:spPr>
          <a:xfrm>
            <a:off x="2340299" y="5062279"/>
            <a:ext cx="7112184" cy="1631216"/>
          </a:xfrm>
          <a:prstGeom prst="rect">
            <a:avLst/>
          </a:prstGeom>
          <a:noFill/>
        </p:spPr>
        <p:txBody>
          <a:bodyPr wrap="square">
            <a:spAutoFit/>
          </a:bodyPr>
          <a:lstStyle/>
          <a:p>
            <a:pPr>
              <a:spcBef>
                <a:spcPts val="600"/>
              </a:spcBef>
            </a:pPr>
            <a:r>
              <a:rPr lang="hr" sz="2000" b="1" dirty="0"/>
              <a:t>Ali, ako je Lucifer bio savršen, kako je postao đavo? Kako je započeo sukob između Boga i njega? Bog mu je, kao i svim stvorenim bićima, dao slobodu izbora i, neobjašnjivo, Lucifer je odlučio da se pobuni i težio je da zauzme Božiji presto (Jez. 28,15; Is. 14,13-14).</a:t>
            </a:r>
          </a:p>
        </p:txBody>
      </p:sp>
    </p:spTree>
    <p:extLst>
      <p:ext uri="{BB962C8B-B14F-4D97-AF65-F5344CB8AC3E}">
        <p14:creationId xmlns:p14="http://schemas.microsoft.com/office/powerpoint/2010/main" val="49392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8)">
                                      <p:cBhvr>
                                        <p:cTn id="23" dur="1000"/>
                                        <p:tgtEl>
                                          <p:spTgt spid="6"/>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8)">
                                      <p:cBhvr>
                                        <p:cTn id="32" dur="1000"/>
                                        <p:tgtEl>
                                          <p:spTgt spid="8"/>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F43A6AE-8595-51E6-F43A-FCAE21CE731E}"/>
              </a:ext>
            </a:extLst>
          </p:cNvPr>
          <p:cNvSpPr txBox="1"/>
          <p:nvPr/>
        </p:nvSpPr>
        <p:spPr>
          <a:xfrm>
            <a:off x="0" y="0"/>
            <a:ext cx="9103773" cy="769441"/>
          </a:xfrm>
          <a:prstGeom prst="rect">
            <a:avLst/>
          </a:prstGeom>
          <a:noFill/>
        </p:spPr>
        <p:txBody>
          <a:bodyPr wrap="square">
            <a:spAutoFit/>
          </a:bodyPr>
          <a:lstStyle/>
          <a:p>
            <a:pPr algn="ctr"/>
            <a:r>
              <a:rPr lang="hr"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POBUNA NA NEBU</a:t>
            </a:r>
          </a:p>
        </p:txBody>
      </p:sp>
      <p:sp>
        <p:nvSpPr>
          <p:cNvPr id="4" name="CuadroTexto 3">
            <a:extLst>
              <a:ext uri="{FF2B5EF4-FFF2-40B4-BE49-F238E27FC236}">
                <a16:creationId xmlns:a16="http://schemas.microsoft.com/office/drawing/2014/main" id="{A91C6524-AD94-733A-0A3C-C63F3C2F4D2B}"/>
              </a:ext>
            </a:extLst>
          </p:cNvPr>
          <p:cNvSpPr txBox="1"/>
          <p:nvPr/>
        </p:nvSpPr>
        <p:spPr>
          <a:xfrm>
            <a:off x="799036" y="586977"/>
            <a:ext cx="7505700" cy="584775"/>
          </a:xfrm>
          <a:prstGeom prst="rect">
            <a:avLst/>
          </a:prstGeom>
          <a:noFill/>
        </p:spPr>
        <p:txBody>
          <a:bodyPr wrap="square">
            <a:spAutoFit/>
          </a:bodyPr>
          <a:lstStyle/>
          <a:p>
            <a:pPr algn="ctr"/>
            <a:r>
              <a:rPr lang="sr-Latn-R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„I rep njen odvuče trećinu zvezda nebeskih, i baci ih na zemlju</a:t>
            </a:r>
            <a:r>
              <a:rPr lang="hr"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hr" sz="14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(Otkrivenje 12,4a)</a:t>
            </a:r>
          </a:p>
        </p:txBody>
      </p:sp>
      <p:sp>
        <p:nvSpPr>
          <p:cNvPr id="5" name="CuadroTexto 4">
            <a:extLst>
              <a:ext uri="{FF2B5EF4-FFF2-40B4-BE49-F238E27FC236}">
                <a16:creationId xmlns:a16="http://schemas.microsoft.com/office/drawing/2014/main" id="{D1A84429-C2F7-99B2-7FEC-D4C287892965}"/>
              </a:ext>
            </a:extLst>
          </p:cNvPr>
          <p:cNvSpPr txBox="1"/>
          <p:nvPr/>
        </p:nvSpPr>
        <p:spPr>
          <a:xfrm>
            <a:off x="3889739" y="1307809"/>
            <a:ext cx="5273629" cy="2123658"/>
          </a:xfrm>
          <a:prstGeom prst="rect">
            <a:avLst/>
          </a:prstGeom>
          <a:noFill/>
        </p:spPr>
        <p:txBody>
          <a:bodyPr wrap="square" rtlCol="0">
            <a:spAutoFit/>
          </a:bodyPr>
          <a:lstStyle/>
          <a:p>
            <a:pPr>
              <a:spcBef>
                <a:spcPts val="600"/>
              </a:spcBef>
            </a:pPr>
            <a:r>
              <a:rPr lang="hr" sz="2200" b="1" dirty="0"/>
              <a:t>U svojoj želji da uzurpira nebeski presto, Lucifer je kod anđela pobudio sumnju u pravednost božanske vlasti. Zar nisu svi bili slobodni? Zašto se podvrgavati strogim i, možda, nepravednim ili hirovitim zakonima?</a:t>
            </a:r>
          </a:p>
        </p:txBody>
      </p:sp>
      <p:pic>
        <p:nvPicPr>
          <p:cNvPr id="6" name="Imagen 5" descr="Imagen que contiene tabla, alimentos&#10;&#10;Descripción generada automáticamente">
            <a:extLst>
              <a:ext uri="{FF2B5EF4-FFF2-40B4-BE49-F238E27FC236}">
                <a16:creationId xmlns:a16="http://schemas.microsoft.com/office/drawing/2014/main" id="{0C0D24BE-5152-4276-7EF9-45FC1AB4C63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03773" y="122259"/>
            <a:ext cx="2607342" cy="154523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BDD9E4"/>
            </a:contourClr>
          </a:sp3d>
        </p:spPr>
      </p:pic>
      <p:pic>
        <p:nvPicPr>
          <p:cNvPr id="8" name="Imagen 7" descr="Un par de mujeres con vestidos largos&#10;&#10;Descripción generada automáticamente con confianza baja">
            <a:extLst>
              <a:ext uri="{FF2B5EF4-FFF2-40B4-BE49-F238E27FC236}">
                <a16:creationId xmlns:a16="http://schemas.microsoft.com/office/drawing/2014/main" id="{92483582-60EE-97A0-170E-C8F6327D0239}"/>
              </a:ext>
            </a:extLst>
          </p:cNvPr>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142276" y="1344360"/>
            <a:ext cx="3689713" cy="3162272"/>
          </a:xfrm>
          <a:prstGeom prst="roundRect">
            <a:avLst>
              <a:gd name="adj" fmla="val 87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a caricatura de una persona&#10;&#10;Descripción generada automáticamente con confianza baja">
            <a:extLst>
              <a:ext uri="{FF2B5EF4-FFF2-40B4-BE49-F238E27FC236}">
                <a16:creationId xmlns:a16="http://schemas.microsoft.com/office/drawing/2014/main" id="{68A00CDA-44E3-11AD-3795-5DCD9B968E6A}"/>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9091914" y="1799643"/>
            <a:ext cx="3014387" cy="2574869"/>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AC4D50"/>
            </a:contourClr>
          </a:sp3d>
        </p:spPr>
      </p:pic>
      <p:sp>
        <p:nvSpPr>
          <p:cNvPr id="14" name="CuadroTexto 13">
            <a:extLst>
              <a:ext uri="{FF2B5EF4-FFF2-40B4-BE49-F238E27FC236}">
                <a16:creationId xmlns:a16="http://schemas.microsoft.com/office/drawing/2014/main" id="{A59EB62A-C2BF-BC10-27A8-DA35750FE9CD}"/>
              </a:ext>
            </a:extLst>
          </p:cNvPr>
          <p:cNvSpPr txBox="1"/>
          <p:nvPr/>
        </p:nvSpPr>
        <p:spPr>
          <a:xfrm>
            <a:off x="3538594" y="4414298"/>
            <a:ext cx="8592152" cy="1107996"/>
          </a:xfrm>
          <a:prstGeom prst="rect">
            <a:avLst/>
          </a:prstGeom>
          <a:noFill/>
        </p:spPr>
        <p:txBody>
          <a:bodyPr wrap="square">
            <a:spAutoFit/>
          </a:bodyPr>
          <a:lstStyle/>
          <a:p>
            <a:pPr>
              <a:spcBef>
                <a:spcPts val="600"/>
              </a:spcBef>
            </a:pPr>
            <a:r>
              <a:rPr lang="hr" sz="2200" b="1" dirty="0"/>
              <a:t>Pobuna je postala otvoreni sukob, rat u kojem je svaki anđeo morao doneti svoju odluku. 1/3 anđela je sledila sotonu, dok su ostali ostali na Božijoj strani (Otk 12,4a).</a:t>
            </a:r>
          </a:p>
        </p:txBody>
      </p:sp>
      <p:pic>
        <p:nvPicPr>
          <p:cNvPr id="16" name="Imagen 15" descr="Dibujo de un hombre&#10;&#10;Descripción generada automáticamente con confianza media">
            <a:extLst>
              <a:ext uri="{FF2B5EF4-FFF2-40B4-BE49-F238E27FC236}">
                <a16:creationId xmlns:a16="http://schemas.microsoft.com/office/drawing/2014/main" id="{B6941F9C-6B9F-683F-4434-343729FB6F83}"/>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42275" y="4581133"/>
            <a:ext cx="3457573" cy="2288100"/>
          </a:xfrm>
          <a:prstGeom prst="rect">
            <a:avLst/>
          </a:prstGeom>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3280BF00-F2EE-4197-37D3-25D6A6CDFCB8}"/>
              </a:ext>
            </a:extLst>
          </p:cNvPr>
          <p:cNvSpPr txBox="1"/>
          <p:nvPr/>
        </p:nvSpPr>
        <p:spPr>
          <a:xfrm>
            <a:off x="3889738" y="3398636"/>
            <a:ext cx="5411576" cy="1107996"/>
          </a:xfrm>
          <a:prstGeom prst="rect">
            <a:avLst/>
          </a:prstGeom>
          <a:noFill/>
        </p:spPr>
        <p:txBody>
          <a:bodyPr wrap="square">
            <a:spAutoFit/>
          </a:bodyPr>
          <a:lstStyle/>
          <a:p>
            <a:pPr>
              <a:spcBef>
                <a:spcPts val="600"/>
              </a:spcBef>
            </a:pPr>
            <a:r>
              <a:rPr lang="hr" sz="2200" b="1" dirty="0"/>
              <a:t>Lucifer je postao sotona, tužitelj (Otk. 12,10; Jov 1,6.9-10). Odbio je sve Božije pozive pune ljubavi da promeni svoj stav.</a:t>
            </a:r>
          </a:p>
        </p:txBody>
      </p:sp>
      <p:sp>
        <p:nvSpPr>
          <p:cNvPr id="11" name="CuadroTexto 10">
            <a:extLst>
              <a:ext uri="{FF2B5EF4-FFF2-40B4-BE49-F238E27FC236}">
                <a16:creationId xmlns:a16="http://schemas.microsoft.com/office/drawing/2014/main" id="{BA1DA002-89D6-5038-2506-9CA02A5AAE19}"/>
              </a:ext>
            </a:extLst>
          </p:cNvPr>
          <p:cNvSpPr txBox="1"/>
          <p:nvPr/>
        </p:nvSpPr>
        <p:spPr>
          <a:xfrm>
            <a:off x="3599848" y="5453338"/>
            <a:ext cx="8392126" cy="1446550"/>
          </a:xfrm>
          <a:prstGeom prst="rect">
            <a:avLst/>
          </a:prstGeom>
          <a:noFill/>
        </p:spPr>
        <p:txBody>
          <a:bodyPr wrap="square">
            <a:spAutoFit/>
          </a:bodyPr>
          <a:lstStyle/>
          <a:p>
            <a:pPr>
              <a:spcBef>
                <a:spcPts val="600"/>
              </a:spcBef>
            </a:pPr>
            <a:r>
              <a:rPr lang="hr" sz="2200" b="1" dirty="0"/>
              <a:t>Danas se rat nastavlja. Sotona je još uvek aktivan. Pokušava navesti svaku osobu da se pobuni protiv Boga. Postoje samo dve strane. Oni koji žele poštovati Božiji zakon ili oni koji ga odbacuju. Odluka je na nama ( Pnz. 30,11.16.19; IN 24,15).</a:t>
            </a:r>
          </a:p>
        </p:txBody>
      </p:sp>
    </p:spTree>
    <p:extLst>
      <p:ext uri="{BB962C8B-B14F-4D97-AF65-F5344CB8AC3E}">
        <p14:creationId xmlns:p14="http://schemas.microsoft.com/office/powerpoint/2010/main" val="34740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fltVal val="0.5"/>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4"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ppt_x</p:attrName>
                                        </p:attrNameLst>
                                      </p:cBhvr>
                                      <p:tavLst>
                                        <p:tav tm="0">
                                          <p:val>
                                            <p:strVal val="#ppt_x"/>
                                          </p:val>
                                        </p:tav>
                                        <p:tav tm="100000">
                                          <p:val>
                                            <p:strVal val="#ppt_x"/>
                                          </p:val>
                                        </p:tav>
                                      </p:tavLst>
                                    </p:anim>
                                    <p:anim calcmode="lin" valueType="num">
                                      <p:cBhvr>
                                        <p:cTn id="57" dur="500" fill="hold"/>
                                        <p:tgtEl>
                                          <p:spTgt spid="16"/>
                                        </p:tgtEl>
                                        <p:attrNameLst>
                                          <p:attrName>ppt_y</p:attrName>
                                        </p:attrNameLst>
                                      </p:cBhvr>
                                      <p:tavLst>
                                        <p:tav tm="0">
                                          <p:val>
                                            <p:strVal val="#ppt_y+#ppt_h/2"/>
                                          </p:val>
                                        </p:tav>
                                        <p:tav tm="100000">
                                          <p:val>
                                            <p:strVal val="#ppt_y"/>
                                          </p:val>
                                        </p:tav>
                                      </p:tavLst>
                                    </p:anim>
                                    <p:anim calcmode="lin" valueType="num">
                                      <p:cBhvr>
                                        <p:cTn id="58" dur="500" fill="hold"/>
                                        <p:tgtEl>
                                          <p:spTgt spid="16"/>
                                        </p:tgtEl>
                                        <p:attrNameLst>
                                          <p:attrName>ppt_w</p:attrName>
                                        </p:attrNameLst>
                                      </p:cBhvr>
                                      <p:tavLst>
                                        <p:tav tm="0">
                                          <p:val>
                                            <p:strVal val="#ppt_w"/>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88625-5BE6-578E-B04F-5E89DAD4360B}"/>
              </a:ext>
            </a:extLst>
          </p:cNvPr>
          <p:cNvSpPr txBox="1"/>
          <p:nvPr/>
        </p:nvSpPr>
        <p:spPr>
          <a:xfrm>
            <a:off x="1416930" y="1378327"/>
            <a:ext cx="10517154" cy="5016758"/>
          </a:xfrm>
          <a:prstGeom prst="rect">
            <a:avLst/>
          </a:prstGeom>
          <a:noFill/>
        </p:spPr>
        <p:txBody>
          <a:bodyPr wrap="square">
            <a:spAutoFit/>
          </a:bodyPr>
          <a:lstStyle/>
          <a:p>
            <a:pPr>
              <a:spcBef>
                <a:spcPts val="600"/>
              </a:spcBef>
            </a:pPr>
            <a:r>
              <a:rPr lang="hr" sz="3200" b="1" dirty="0">
                <a:latin typeface="Constantia" panose="02030602050306030303" pitchFamily="18" charset="0"/>
              </a:rPr>
              <a:t>„Veliki Bog je mogao odmah da protera ovog arhiprevaranta s Neba, ali to nije bila njegova namera. On je pobunjenicima dao poštenu priliku da odmere svoje snage s Njegovim vlastitim Sinom i njegovim odanim anđelima. U toj borbi je svaki anđeo izabrao svoju stranu i svima to jasno obznanio… Da je Bog upotrebio svoju moć da kazni ovog buntovnog vođu, nezadovoljni anđeli se ne bi pokazali. Zato je Bog radio na drugačiji način jer je htio jasno da pokaže svoju pravdu i sud celoj nebeskoj vojsci.”</a:t>
            </a:r>
          </a:p>
        </p:txBody>
      </p:sp>
      <p:sp>
        <p:nvSpPr>
          <p:cNvPr id="4" name="CuadroTexto 3">
            <a:extLst>
              <a:ext uri="{FF2B5EF4-FFF2-40B4-BE49-F238E27FC236}">
                <a16:creationId xmlns:a16="http://schemas.microsoft.com/office/drawing/2014/main" id="{F109F5B5-FAFD-B5E4-DDAD-C6235185F207}"/>
              </a:ext>
            </a:extLst>
          </p:cNvPr>
          <p:cNvSpPr txBox="1"/>
          <p:nvPr/>
        </p:nvSpPr>
        <p:spPr>
          <a:xfrm>
            <a:off x="8673563" y="6395085"/>
            <a:ext cx="3406189" cy="338554"/>
          </a:xfrm>
          <a:prstGeom prst="rect">
            <a:avLst/>
          </a:prstGeom>
          <a:noFill/>
        </p:spPr>
        <p:txBody>
          <a:bodyPr wrap="none" rtlCol="0">
            <a:spAutoFit/>
          </a:bodyPr>
          <a:lstStyle/>
          <a:p>
            <a:pPr algn="r"/>
            <a:r>
              <a:rPr lang="hr" sz="1600" b="1" dirty="0"/>
              <a:t>Elen Vajt, Priča o iskupljenju, str. 17.</a:t>
            </a:r>
          </a:p>
        </p:txBody>
      </p:sp>
    </p:spTree>
    <p:extLst>
      <p:ext uri="{BB962C8B-B14F-4D97-AF65-F5344CB8AC3E}">
        <p14:creationId xmlns:p14="http://schemas.microsoft.com/office/powerpoint/2010/main" val="232749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Dibujo de una persona&#10;&#10;Descripción generada automáticamente con confianza baja">
            <a:extLst>
              <a:ext uri="{FF2B5EF4-FFF2-40B4-BE49-F238E27FC236}">
                <a16:creationId xmlns:a16="http://schemas.microsoft.com/office/drawing/2014/main" id="{8C9AE25A-0F0F-86CF-0C6C-BF558602BD4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123722" y="1371294"/>
            <a:ext cx="3972022" cy="1936816"/>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6EB4846B-25CB-9741-78E5-CC064958AE84}"/>
              </a:ext>
            </a:extLst>
          </p:cNvPr>
          <p:cNvSpPr txBox="1"/>
          <p:nvPr/>
        </p:nvSpPr>
        <p:spPr>
          <a:xfrm>
            <a:off x="2117558" y="0"/>
            <a:ext cx="10074441" cy="769441"/>
          </a:xfrm>
          <a:prstGeom prst="rect">
            <a:avLst/>
          </a:prstGeom>
          <a:noFill/>
        </p:spPr>
        <p:txBody>
          <a:bodyPr wrap="square">
            <a:spAutoFit/>
          </a:bodyPr>
          <a:lstStyle/>
          <a:p>
            <a:pPr algn="ctr"/>
            <a:r>
              <a:rPr lang="hr" sz="4400" b="1" spc="300" dirty="0">
                <a:ln w="12700">
                  <a:solidFill>
                    <a:srgbClr val="A17301"/>
                  </a:solidFill>
                  <a:prstDash val="solid"/>
                </a:ln>
                <a:pattFill prst="dkUpDiag">
                  <a:fgClr>
                    <a:srgbClr val="E09F01"/>
                  </a:fgClr>
                  <a:bgClr>
                    <a:srgbClr val="FFD15D"/>
                  </a:bgClr>
                </a:pattFill>
                <a:effectLst>
                  <a:outerShdw dist="38100" dir="2640000" algn="bl" rotWithShape="0">
                    <a:srgbClr val="A17301"/>
                  </a:outerShdw>
                </a:effectLst>
              </a:rPr>
              <a:t>POBUNA NA ZEMLJI</a:t>
            </a:r>
          </a:p>
        </p:txBody>
      </p:sp>
      <p:sp>
        <p:nvSpPr>
          <p:cNvPr id="4" name="CuadroTexto 3">
            <a:extLst>
              <a:ext uri="{FF2B5EF4-FFF2-40B4-BE49-F238E27FC236}">
                <a16:creationId xmlns:a16="http://schemas.microsoft.com/office/drawing/2014/main" id="{7C96F50E-F20A-A8D5-FC38-2F6C20C4EBC9}"/>
              </a:ext>
            </a:extLst>
          </p:cNvPr>
          <p:cNvSpPr txBox="1"/>
          <p:nvPr/>
        </p:nvSpPr>
        <p:spPr>
          <a:xfrm>
            <a:off x="2549440" y="609092"/>
            <a:ext cx="9210675" cy="707886"/>
          </a:xfrm>
          <a:prstGeom prst="rect">
            <a:avLst/>
          </a:prstGeom>
          <a:noFill/>
        </p:spPr>
        <p:txBody>
          <a:bodyPr wrap="square">
            <a:spAutoFit/>
          </a:bodyPr>
          <a:lstStyle/>
          <a:p>
            <a:pPr algn="ctr"/>
            <a:r>
              <a:rPr lang="sr-Latn-RS" sz="2000" b="1" dirty="0">
                <a:solidFill>
                  <a:schemeClr val="accent1">
                    <a:lumMod val="50000"/>
                  </a:schemeClr>
                </a:solidFill>
                <a:latin typeface="Comic Sans MS" panose="030F0702030302020204" pitchFamily="66" charset="0"/>
              </a:rPr>
              <a:t>„A Bog reče: Ko ti kaza da si go? Da nisi jeo s onog drveta što sam ti zabranio da ne jedeš s njega?“ </a:t>
            </a:r>
            <a:r>
              <a:rPr lang="hr" sz="1600" b="1" dirty="0">
                <a:solidFill>
                  <a:schemeClr val="accent1">
                    <a:lumMod val="50000"/>
                  </a:schemeClr>
                </a:solidFill>
                <a:latin typeface="Comic Sans MS" panose="030F0702030302020204" pitchFamily="66" charset="0"/>
              </a:rPr>
              <a:t>(Postanje 3,11)</a:t>
            </a:r>
          </a:p>
        </p:txBody>
      </p:sp>
      <p:sp>
        <p:nvSpPr>
          <p:cNvPr id="5" name="CuadroTexto 4">
            <a:extLst>
              <a:ext uri="{FF2B5EF4-FFF2-40B4-BE49-F238E27FC236}">
                <a16:creationId xmlns:a16="http://schemas.microsoft.com/office/drawing/2014/main" id="{7D80EB75-2C0E-1DA1-9355-9BFEA36E873C}"/>
              </a:ext>
            </a:extLst>
          </p:cNvPr>
          <p:cNvSpPr txBox="1"/>
          <p:nvPr/>
        </p:nvSpPr>
        <p:spPr>
          <a:xfrm>
            <a:off x="202403" y="1294328"/>
            <a:ext cx="7825065" cy="1107996"/>
          </a:xfrm>
          <a:prstGeom prst="rect">
            <a:avLst/>
          </a:prstGeom>
          <a:noFill/>
        </p:spPr>
        <p:txBody>
          <a:bodyPr wrap="square" rtlCol="0">
            <a:spAutoFit/>
          </a:bodyPr>
          <a:lstStyle/>
          <a:p>
            <a:pPr>
              <a:spcBef>
                <a:spcPts val="600"/>
              </a:spcBef>
            </a:pPr>
            <a:r>
              <a:rPr lang="hr" sz="2200" b="1" dirty="0"/>
              <a:t>Bog je stvorio anđele u bezgrešnom, savršenom okruženju. Isto tako, Bog je stvorio ljude u savršenom okruženju, bez greha (Post. 1,31).</a:t>
            </a:r>
          </a:p>
        </p:txBody>
      </p:sp>
      <p:pic>
        <p:nvPicPr>
          <p:cNvPr id="8" name="Imagen 7" descr="Un dibujo de un árbol&#10;&#10;Descripción generada automáticamente con confianza media">
            <a:extLst>
              <a:ext uri="{FF2B5EF4-FFF2-40B4-BE49-F238E27FC236}">
                <a16:creationId xmlns:a16="http://schemas.microsoft.com/office/drawing/2014/main" id="{8EE45EBF-D13B-CBE7-FF02-54F70930F25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2403" y="3712720"/>
            <a:ext cx="1802497" cy="1669569"/>
          </a:xfrm>
          <a:prstGeom prst="rect">
            <a:avLst/>
          </a:prstGeom>
          <a:solidFill>
            <a:srgbClr val="FFFFFF">
              <a:shade val="85000"/>
            </a:srgbClr>
          </a:solidFill>
          <a:ln w="88900" cap="sq">
            <a:solidFill>
              <a:srgbClr val="D9FF8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B24AF282-6875-6042-77F3-2802058B3226}"/>
              </a:ext>
            </a:extLst>
          </p:cNvPr>
          <p:cNvSpPr txBox="1"/>
          <p:nvPr/>
        </p:nvSpPr>
        <p:spPr>
          <a:xfrm>
            <a:off x="2030661" y="3545788"/>
            <a:ext cx="7055587" cy="2123658"/>
          </a:xfrm>
          <a:prstGeom prst="rect">
            <a:avLst/>
          </a:prstGeom>
          <a:noFill/>
        </p:spPr>
        <p:txBody>
          <a:bodyPr wrap="square">
            <a:spAutoFit/>
          </a:bodyPr>
          <a:lstStyle/>
          <a:p>
            <a:pPr>
              <a:spcBef>
                <a:spcPts val="600"/>
              </a:spcBef>
            </a:pPr>
            <a:r>
              <a:rPr lang="hr" sz="2200" b="1" dirty="0"/>
              <a:t>To je bila jedina tačka gde ih je ootona mogao navesti na sumnju. Svoj cilj je postigao na prevaru. Adam i Eva su posumnjali u Boga, nisu mu bili poslušni i okrenuli su se od izvora života (Post. 3,6. 9-13. 19). Adam je otvorio vrata za ulazak greha u svet i tako je smrt prešla na sve ljude (Rimljanima 5,12). </a:t>
            </a:r>
          </a:p>
        </p:txBody>
      </p:sp>
      <p:pic>
        <p:nvPicPr>
          <p:cNvPr id="14" name="Imagen 13" descr="Pintura de una persona&#10;&#10;Descripción generada automáticamente con confianza media">
            <a:extLst>
              <a:ext uri="{FF2B5EF4-FFF2-40B4-BE49-F238E27FC236}">
                <a16:creationId xmlns:a16="http://schemas.microsoft.com/office/drawing/2014/main" id="{1F4FE59E-7FE6-5D4C-C4B2-C19065A09AF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54417" y="3336985"/>
            <a:ext cx="2544201" cy="3287081"/>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CuadroTexto 15">
            <a:extLst>
              <a:ext uri="{FF2B5EF4-FFF2-40B4-BE49-F238E27FC236}">
                <a16:creationId xmlns:a16="http://schemas.microsoft.com/office/drawing/2014/main" id="{CF5C2958-4204-6291-5C16-BCEF0DBD2934}"/>
              </a:ext>
            </a:extLst>
          </p:cNvPr>
          <p:cNvSpPr txBox="1"/>
          <p:nvPr/>
        </p:nvSpPr>
        <p:spPr>
          <a:xfrm>
            <a:off x="96256" y="5440959"/>
            <a:ext cx="8884115" cy="769441"/>
          </a:xfrm>
          <a:prstGeom prst="rect">
            <a:avLst/>
          </a:prstGeom>
          <a:noFill/>
        </p:spPr>
        <p:txBody>
          <a:bodyPr wrap="square">
            <a:spAutoFit/>
          </a:bodyPr>
          <a:lstStyle/>
          <a:p>
            <a:pPr>
              <a:spcBef>
                <a:spcPts val="600"/>
              </a:spcBef>
            </a:pPr>
            <a:r>
              <a:rPr lang="hr" sz="2200" b="1" dirty="0"/>
              <a:t>Od tada živimo u svetu koji je obeležen bolom, bolešću i smrću. Plaćamo li svi za Adamov greh?</a:t>
            </a:r>
          </a:p>
        </p:txBody>
      </p:sp>
      <p:pic>
        <p:nvPicPr>
          <p:cNvPr id="18" name="Imagen 17" descr="Imagen que contiene mujer, parado, niña, frente&#10;&#10;Descripción generada automáticamente">
            <a:extLst>
              <a:ext uri="{FF2B5EF4-FFF2-40B4-BE49-F238E27FC236}">
                <a16:creationId xmlns:a16="http://schemas.microsoft.com/office/drawing/2014/main" id="{697E3400-EC19-AD3D-8C23-2B5AAD35234B}"/>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15506" y="102105"/>
            <a:ext cx="1915155" cy="1076923"/>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F012E307-6094-E33B-CB13-3B5C2478DB18}"/>
              </a:ext>
            </a:extLst>
          </p:cNvPr>
          <p:cNvSpPr txBox="1"/>
          <p:nvPr/>
        </p:nvSpPr>
        <p:spPr>
          <a:xfrm>
            <a:off x="202402" y="2266170"/>
            <a:ext cx="7921319" cy="1446550"/>
          </a:xfrm>
          <a:prstGeom prst="rect">
            <a:avLst/>
          </a:prstGeom>
          <a:noFill/>
        </p:spPr>
        <p:txBody>
          <a:bodyPr wrap="square">
            <a:spAutoFit/>
          </a:bodyPr>
          <a:lstStyle/>
          <a:p>
            <a:pPr>
              <a:spcBef>
                <a:spcPts val="600"/>
              </a:spcBef>
            </a:pPr>
            <a:r>
              <a:rPr lang="hr" sz="2200" b="1" dirty="0"/>
              <a:t>Baš kao što se to bilo s anđelima, Bog je i nas stvorio s mogućnošću slobodnog izbora. Da bi Adam i Eva mogli iskoristiti tu slobodu, dao im je jednostavnu naredbu: „ne jedite sa drveta poznaja dobra i zla" ( Post 2,17).</a:t>
            </a:r>
          </a:p>
        </p:txBody>
      </p:sp>
      <p:sp>
        <p:nvSpPr>
          <p:cNvPr id="11" name="CuadroTexto 10">
            <a:extLst>
              <a:ext uri="{FF2B5EF4-FFF2-40B4-BE49-F238E27FC236}">
                <a16:creationId xmlns:a16="http://schemas.microsoft.com/office/drawing/2014/main" id="{707E058D-5BEB-E9C9-6EA4-C050BE067C81}"/>
              </a:ext>
            </a:extLst>
          </p:cNvPr>
          <p:cNvSpPr txBox="1"/>
          <p:nvPr/>
        </p:nvSpPr>
        <p:spPr>
          <a:xfrm>
            <a:off x="115505" y="6105025"/>
            <a:ext cx="8864865" cy="769441"/>
          </a:xfrm>
          <a:prstGeom prst="rect">
            <a:avLst/>
          </a:prstGeom>
          <a:noFill/>
        </p:spPr>
        <p:txBody>
          <a:bodyPr wrap="square">
            <a:spAutoFit/>
          </a:bodyPr>
          <a:lstStyle/>
          <a:p>
            <a:pPr>
              <a:spcBef>
                <a:spcPts val="600"/>
              </a:spcBef>
            </a:pPr>
            <a:r>
              <a:rPr lang="hr" sz="2200" b="1" dirty="0"/>
              <a:t>Svako od nas plaća za svoj greh: „jer svi sagriješiše i izgubili su slavu Božiju</a:t>
            </a:r>
            <a:r>
              <a:rPr lang="sr-Latn-RS" sz="2200" b="1" dirty="0"/>
              <a:t>“</a:t>
            </a:r>
            <a:r>
              <a:rPr lang="hr" sz="2200" b="1" dirty="0"/>
              <a:t> (Rim 3,23).</a:t>
            </a:r>
          </a:p>
        </p:txBody>
      </p:sp>
    </p:spTree>
    <p:extLst>
      <p:ext uri="{BB962C8B-B14F-4D97-AF65-F5344CB8AC3E}">
        <p14:creationId xmlns:p14="http://schemas.microsoft.com/office/powerpoint/2010/main" val="317495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0-#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3" presetClass="entr" presetSubtype="32"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plus(out)">
                                      <p:cBhvr>
                                        <p:cTn id="26" dur="1000"/>
                                        <p:tgtEl>
                                          <p:spTgt spid="6"/>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fltVal val="0"/>
                                          </p:val>
                                        </p:tav>
                                        <p:tav tm="100000">
                                          <p:val>
                                            <p:strVal val="#ppt_w"/>
                                          </p:val>
                                        </p:tav>
                                      </p:tavLst>
                                    </p:anim>
                                    <p:anim calcmode="lin" valueType="num">
                                      <p:cBhvr>
                                        <p:cTn id="48" dur="1000" fill="hold"/>
                                        <p:tgtEl>
                                          <p:spTgt spid="14"/>
                                        </p:tgtEl>
                                        <p:attrNameLst>
                                          <p:attrName>ppt_h</p:attrName>
                                        </p:attrNameLst>
                                      </p:cBhvr>
                                      <p:tavLst>
                                        <p:tav tm="0">
                                          <p:val>
                                            <p:fltVal val="0"/>
                                          </p:val>
                                        </p:tav>
                                        <p:tav tm="100000">
                                          <p:val>
                                            <p:strVal val="#ppt_h"/>
                                          </p:val>
                                        </p:tav>
                                      </p:tavLst>
                                    </p:anim>
                                    <p:anim calcmode="lin" valueType="num">
                                      <p:cBhvr>
                                        <p:cTn id="49" dur="1000" fill="hold"/>
                                        <p:tgtEl>
                                          <p:spTgt spid="14"/>
                                        </p:tgtEl>
                                        <p:attrNameLst>
                                          <p:attrName>style.rotation</p:attrName>
                                        </p:attrNameLst>
                                      </p:cBhvr>
                                      <p:tavLst>
                                        <p:tav tm="0">
                                          <p:val>
                                            <p:fltVal val="90"/>
                                          </p:val>
                                        </p:tav>
                                        <p:tav tm="100000">
                                          <p:val>
                                            <p:fltVal val="0"/>
                                          </p:val>
                                        </p:tav>
                                      </p:tavLst>
                                    </p:anim>
                                    <p:animEffect transition="in" filter="fade">
                                      <p:cBhvr>
                                        <p:cTn id="50" dur="1000"/>
                                        <p:tgtEl>
                                          <p:spTgt spid="14"/>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6"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E91116-386D-D176-DBE8-8BEC1D24F10C}"/>
              </a:ext>
            </a:extLst>
          </p:cNvPr>
          <p:cNvSpPr txBox="1"/>
          <p:nvPr/>
        </p:nvSpPr>
        <p:spPr>
          <a:xfrm>
            <a:off x="0" y="0"/>
            <a:ext cx="12192000" cy="769441"/>
          </a:xfrm>
          <a:prstGeom prst="rect">
            <a:avLst/>
          </a:prstGeom>
          <a:noFill/>
        </p:spPr>
        <p:txBody>
          <a:bodyPr wrap="square">
            <a:spAutoFit/>
          </a:bodyPr>
          <a:lstStyle/>
          <a:p>
            <a:pPr algn="ctr"/>
            <a:r>
              <a:rPr lang="sr-Latn-RS"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LJUBAV UZVRAĆA UDARAC</a:t>
            </a:r>
          </a:p>
        </p:txBody>
      </p:sp>
      <p:sp>
        <p:nvSpPr>
          <p:cNvPr id="4" name="CuadroTexto 3">
            <a:extLst>
              <a:ext uri="{FF2B5EF4-FFF2-40B4-BE49-F238E27FC236}">
                <a16:creationId xmlns:a16="http://schemas.microsoft.com/office/drawing/2014/main" id="{EEDA96CF-2747-9481-EB82-E366262F2A7F}"/>
              </a:ext>
            </a:extLst>
          </p:cNvPr>
          <p:cNvSpPr txBox="1"/>
          <p:nvPr/>
        </p:nvSpPr>
        <p:spPr>
          <a:xfrm>
            <a:off x="771525" y="647997"/>
            <a:ext cx="10648950" cy="707886"/>
          </a:xfrm>
          <a:prstGeom prst="rect">
            <a:avLst/>
          </a:prstGeom>
          <a:noFill/>
        </p:spPr>
        <p:txBody>
          <a:bodyPr wrap="square">
            <a:spAutoFit/>
          </a:bodyPr>
          <a:lstStyle/>
          <a:p>
            <a:pPr algn="ctr"/>
            <a:r>
              <a:rPr lang="sr-Latn-RS" sz="2000" b="1" dirty="0">
                <a:solidFill>
                  <a:srgbClr val="D2ECB6"/>
                </a:solidFill>
                <a:effectLst>
                  <a:outerShdw blurRad="38100" dist="38100" dir="2700000" algn="tl">
                    <a:srgbClr val="000000">
                      <a:alpha val="43137"/>
                    </a:srgbClr>
                  </a:outerShdw>
                </a:effectLst>
                <a:latin typeface="Comic Sans MS" panose="030F0702030302020204" pitchFamily="66" charset="0"/>
              </a:rPr>
              <a:t>„U ovom je ljubav ne da mi pokazasmo ljubav k Bogu, nego da On pokaza ljubav k nama, i posla Sina svog da očisti grehe naše.“</a:t>
            </a:r>
            <a:r>
              <a:rPr lang="hr" sz="2000"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hr" sz="1600" b="1" dirty="0">
                <a:solidFill>
                  <a:srgbClr val="D2ECB6"/>
                </a:solidFill>
                <a:effectLst>
                  <a:outerShdw blurRad="38100" dist="38100" dir="2700000" algn="tl">
                    <a:srgbClr val="000000">
                      <a:alpha val="43137"/>
                    </a:srgbClr>
                  </a:outerShdw>
                </a:effectLst>
                <a:latin typeface="Comic Sans MS" panose="030F0702030302020204" pitchFamily="66" charset="0"/>
              </a:rPr>
              <a:t>(1</a:t>
            </a:r>
            <a:r>
              <a:rPr lang="sr-Cyrl-RS" sz="1600" b="1" dirty="0">
                <a:solidFill>
                  <a:srgbClr val="D2ECB6"/>
                </a:solidFill>
                <a:effectLst>
                  <a:outerShdw blurRad="38100" dist="38100" dir="2700000" algn="tl">
                    <a:srgbClr val="000000">
                      <a:alpha val="43137"/>
                    </a:srgbClr>
                  </a:outerShdw>
                </a:effectLst>
                <a:latin typeface="Comic Sans MS" panose="030F0702030302020204" pitchFamily="66" charset="0"/>
              </a:rPr>
              <a:t>.</a:t>
            </a:r>
            <a:r>
              <a:rPr lang="hr" sz="1600"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sr-Cyrl-RS" sz="1600" b="1" dirty="0">
                <a:solidFill>
                  <a:srgbClr val="D2ECB6"/>
                </a:solidFill>
                <a:effectLst>
                  <a:outerShdw blurRad="38100" dist="38100" dir="2700000" algn="tl">
                    <a:srgbClr val="000000">
                      <a:alpha val="43137"/>
                    </a:srgbClr>
                  </a:outerShdw>
                </a:effectLst>
                <a:latin typeface="Comic Sans MS" panose="030F0702030302020204" pitchFamily="66" charset="0"/>
              </a:rPr>
              <a:t>Ј</a:t>
            </a:r>
            <a:r>
              <a:rPr lang="sr-Latn-RS" sz="1600" b="1" dirty="0">
                <a:solidFill>
                  <a:srgbClr val="D2ECB6"/>
                </a:solidFill>
                <a:effectLst>
                  <a:outerShdw blurRad="38100" dist="38100" dir="2700000" algn="tl">
                    <a:srgbClr val="000000">
                      <a:alpha val="43137"/>
                    </a:srgbClr>
                  </a:outerShdw>
                </a:effectLst>
                <a:latin typeface="Comic Sans MS" panose="030F0702030302020204" pitchFamily="66" charset="0"/>
              </a:rPr>
              <a:t>n.</a:t>
            </a:r>
            <a:r>
              <a:rPr lang="hr" sz="1600" b="1" dirty="0">
                <a:solidFill>
                  <a:srgbClr val="D2ECB6"/>
                </a:solidFill>
                <a:effectLst>
                  <a:outerShdw blurRad="38100" dist="38100" dir="2700000" algn="tl">
                    <a:srgbClr val="000000">
                      <a:alpha val="43137"/>
                    </a:srgbClr>
                  </a:outerShdw>
                </a:effectLst>
                <a:latin typeface="Comic Sans MS" panose="030F0702030302020204" pitchFamily="66" charset="0"/>
              </a:rPr>
              <a:t> 4,10)</a:t>
            </a:r>
          </a:p>
        </p:txBody>
      </p:sp>
      <p:sp>
        <p:nvSpPr>
          <p:cNvPr id="2" name="CuadroTexto 1">
            <a:extLst>
              <a:ext uri="{FF2B5EF4-FFF2-40B4-BE49-F238E27FC236}">
                <a16:creationId xmlns:a16="http://schemas.microsoft.com/office/drawing/2014/main" id="{5A333EEA-E7F8-521C-F7E2-12526677AE0A}"/>
              </a:ext>
            </a:extLst>
          </p:cNvPr>
          <p:cNvSpPr txBox="1"/>
          <p:nvPr/>
        </p:nvSpPr>
        <p:spPr>
          <a:xfrm>
            <a:off x="3291840" y="1352887"/>
            <a:ext cx="8867078" cy="769441"/>
          </a:xfrm>
          <a:prstGeom prst="rect">
            <a:avLst/>
          </a:prstGeom>
          <a:noFill/>
        </p:spPr>
        <p:txBody>
          <a:bodyPr wrap="square" rtlCol="0">
            <a:spAutoFit/>
          </a:bodyPr>
          <a:lstStyle/>
          <a:p>
            <a:pPr>
              <a:spcBef>
                <a:spcPts val="600"/>
              </a:spcBef>
            </a:pPr>
            <a:r>
              <a:rPr lang="hr" sz="2200" b="1" dirty="0"/>
              <a:t>Čak i pre nego što je objavio posledice neposlušnosti Bog je objasnio Adamu i Evi da postoji plan za njihovo otkupljenje (Post. 3,15).</a:t>
            </a:r>
          </a:p>
        </p:txBody>
      </p:sp>
      <p:pic>
        <p:nvPicPr>
          <p:cNvPr id="7" name="Imagen 6" descr="Imagen que contiene Texto&#10;&#10;Descripción generada automáticamente">
            <a:extLst>
              <a:ext uri="{FF2B5EF4-FFF2-40B4-BE49-F238E27FC236}">
                <a16:creationId xmlns:a16="http://schemas.microsoft.com/office/drawing/2014/main" id="{CBB08273-8B05-36F9-3FE4-736D5A2E3A0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12213" y="1157420"/>
            <a:ext cx="2825818" cy="275516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9" name="Imagen 8" descr="Imagen que contiene parado, frente, hombre, oscuro&#10;&#10;Descripción generada automáticamente">
            <a:extLst>
              <a:ext uri="{FF2B5EF4-FFF2-40B4-BE49-F238E27FC236}">
                <a16:creationId xmlns:a16="http://schemas.microsoft.com/office/drawing/2014/main" id="{F57C5520-45F7-66DC-8B19-070CBF14092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553777" y="3106610"/>
            <a:ext cx="6451334" cy="3586758"/>
          </a:xfrm>
          <a:prstGeom prst="rect">
            <a:avLst/>
          </a:prstGeom>
          <a:ln w="38100" cap="sq">
            <a:solidFill>
              <a:srgbClr val="D2ECB6"/>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EA8BD6D8-006B-805E-075B-78A7BD384F07}"/>
              </a:ext>
            </a:extLst>
          </p:cNvPr>
          <p:cNvSpPr txBox="1"/>
          <p:nvPr/>
        </p:nvSpPr>
        <p:spPr>
          <a:xfrm>
            <a:off x="186889" y="5299596"/>
            <a:ext cx="5239351" cy="1446550"/>
          </a:xfrm>
          <a:prstGeom prst="rect">
            <a:avLst/>
          </a:prstGeom>
          <a:noFill/>
        </p:spPr>
        <p:txBody>
          <a:bodyPr wrap="square">
            <a:spAutoFit/>
          </a:bodyPr>
          <a:lstStyle/>
          <a:p>
            <a:pPr>
              <a:spcBef>
                <a:spcPts val="600"/>
              </a:spcBef>
            </a:pPr>
            <a:r>
              <a:rPr lang="hr" sz="2200" b="1" dirty="0"/>
              <a:t>Ne postoji ništa u nama što nas čini dostojnima Božije ljubavi. Međutim, sa svakom kapi krvi koju je Isus prolio na Kalvariji, Bog nam govori: „Volim te.</a:t>
            </a:r>
            <a:r>
              <a:rPr lang="sr-Latn-RS" sz="2200" b="1" dirty="0"/>
              <a:t>“</a:t>
            </a:r>
            <a:endParaRPr lang="hr" sz="2200" b="1" dirty="0"/>
          </a:p>
        </p:txBody>
      </p:sp>
      <p:pic>
        <p:nvPicPr>
          <p:cNvPr id="13" name="Imagen 12" descr="Dibujo de una persona&#10;&#10;Descripción generada automáticamente con confianza baja">
            <a:extLst>
              <a:ext uri="{FF2B5EF4-FFF2-40B4-BE49-F238E27FC236}">
                <a16:creationId xmlns:a16="http://schemas.microsoft.com/office/drawing/2014/main" id="{A7C84C56-252C-B913-B5E7-35591C05AEE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015532" y="3017935"/>
            <a:ext cx="1328349" cy="2243871"/>
          </a:xfrm>
          <a:prstGeom prst="rect">
            <a:avLst/>
          </a:prstGeom>
          <a:effectLst>
            <a:outerShdw blurRad="50800" dist="38100" dir="2700000" algn="tl" rotWithShape="0">
              <a:prstClr val="black">
                <a:alpha val="40000"/>
              </a:prstClr>
            </a:outerShdw>
          </a:effectLst>
        </p:spPr>
      </p:pic>
      <p:sp>
        <p:nvSpPr>
          <p:cNvPr id="15" name="CuadroTexto 14">
            <a:extLst>
              <a:ext uri="{FF2B5EF4-FFF2-40B4-BE49-F238E27FC236}">
                <a16:creationId xmlns:a16="http://schemas.microsoft.com/office/drawing/2014/main" id="{06408EAE-E534-C459-CAC4-0B7DCBABA26F}"/>
              </a:ext>
            </a:extLst>
          </p:cNvPr>
          <p:cNvSpPr txBox="1"/>
          <p:nvPr/>
        </p:nvSpPr>
        <p:spPr>
          <a:xfrm>
            <a:off x="137160" y="3594968"/>
            <a:ext cx="3703320" cy="1785104"/>
          </a:xfrm>
          <a:prstGeom prst="rect">
            <a:avLst/>
          </a:prstGeom>
          <a:noFill/>
        </p:spPr>
        <p:txBody>
          <a:bodyPr wrap="square">
            <a:spAutoFit/>
          </a:bodyPr>
          <a:lstStyle/>
          <a:p>
            <a:pPr>
              <a:spcBef>
                <a:spcPts val="600"/>
              </a:spcBef>
            </a:pPr>
            <a:r>
              <a:rPr lang="hr" sz="2200" b="1" dirty="0"/>
              <a:t>Smrt nije morala biti večna sudbina za grešnika. Isus je pokazao svoju ljubav plativši cenu greha svojim životom (Rimljanima 5,8).</a:t>
            </a:r>
          </a:p>
        </p:txBody>
      </p:sp>
      <p:sp>
        <p:nvSpPr>
          <p:cNvPr id="6" name="CuadroTexto 5">
            <a:extLst>
              <a:ext uri="{FF2B5EF4-FFF2-40B4-BE49-F238E27FC236}">
                <a16:creationId xmlns:a16="http://schemas.microsoft.com/office/drawing/2014/main" id="{52698689-3B2D-C509-4590-6E6BBF2D2E9F}"/>
              </a:ext>
            </a:extLst>
          </p:cNvPr>
          <p:cNvSpPr txBox="1"/>
          <p:nvPr/>
        </p:nvSpPr>
        <p:spPr>
          <a:xfrm>
            <a:off x="3291839" y="2060773"/>
            <a:ext cx="8785861" cy="1107996"/>
          </a:xfrm>
          <a:prstGeom prst="rect">
            <a:avLst/>
          </a:prstGeom>
          <a:noFill/>
        </p:spPr>
        <p:txBody>
          <a:bodyPr wrap="square">
            <a:spAutoFit/>
          </a:bodyPr>
          <a:lstStyle/>
          <a:p>
            <a:pPr>
              <a:spcBef>
                <a:spcPts val="600"/>
              </a:spcBef>
            </a:pPr>
            <a:r>
              <a:rPr lang="hr" sz="2200" b="1" dirty="0"/>
              <a:t>Ljudi su se dobrovoljno odvojili od Stvoritelja. Ali daleko od toga da je On napustio svoju nezahvalnu decu. Bog je otkrio svoj pravi karakter tako što ih je voleo izvan svake sumnje (Jovan 3,16).</a:t>
            </a:r>
          </a:p>
        </p:txBody>
      </p:sp>
    </p:spTree>
    <p:extLst>
      <p:ext uri="{BB962C8B-B14F-4D97-AF65-F5344CB8AC3E}">
        <p14:creationId xmlns:p14="http://schemas.microsoft.com/office/powerpoint/2010/main" val="338237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1"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ppt_x</p:attrName>
                                        </p:attrNameLst>
                                      </p:cBhvr>
                                      <p:tavLst>
                                        <p:tav tm="0">
                                          <p:val>
                                            <p:strVal val="#ppt_x"/>
                                          </p:val>
                                        </p:tav>
                                        <p:tav tm="100000">
                                          <p:val>
                                            <p:strVal val="#ppt_x"/>
                                          </p:val>
                                        </p:tav>
                                      </p:tavLst>
                                    </p:anim>
                                    <p:anim calcmode="lin" valueType="num">
                                      <p:cBhvr>
                                        <p:cTn id="47" dur="500" fill="hold"/>
                                        <p:tgtEl>
                                          <p:spTgt spid="13"/>
                                        </p:tgtEl>
                                        <p:attrNameLst>
                                          <p:attrName>ppt_y</p:attrName>
                                        </p:attrNameLst>
                                      </p:cBhvr>
                                      <p:tavLst>
                                        <p:tav tm="0">
                                          <p:val>
                                            <p:strVal val="#ppt_y-#ppt_h/2"/>
                                          </p:val>
                                        </p:tav>
                                        <p:tav tm="100000">
                                          <p:val>
                                            <p:strVal val="#ppt_y"/>
                                          </p:val>
                                        </p:tav>
                                      </p:tavLst>
                                    </p:anim>
                                    <p:anim calcmode="lin" valueType="num">
                                      <p:cBhvr>
                                        <p:cTn id="48" dur="500" fill="hold"/>
                                        <p:tgtEl>
                                          <p:spTgt spid="13"/>
                                        </p:tgtEl>
                                        <p:attrNameLst>
                                          <p:attrName>ppt_w</p:attrName>
                                        </p:attrNameLst>
                                      </p:cBhvr>
                                      <p:tavLst>
                                        <p:tav tm="0">
                                          <p:val>
                                            <p:strVal val="#ppt_w"/>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11" grpId="0"/>
      <p:bldP spid="1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A333EEA-E7F8-521C-F7E2-12526677AE0A}"/>
              </a:ext>
            </a:extLst>
          </p:cNvPr>
          <p:cNvSpPr txBox="1"/>
          <p:nvPr/>
        </p:nvSpPr>
        <p:spPr>
          <a:xfrm>
            <a:off x="134754" y="1359688"/>
            <a:ext cx="11935325" cy="400110"/>
          </a:xfrm>
          <a:prstGeom prst="rect">
            <a:avLst/>
          </a:prstGeom>
          <a:noFill/>
        </p:spPr>
        <p:txBody>
          <a:bodyPr wrap="square" rtlCol="0">
            <a:spAutoFit/>
          </a:bodyPr>
          <a:lstStyle/>
          <a:p>
            <a:pPr algn="ctr">
              <a:spcBef>
                <a:spcPts val="600"/>
              </a:spcBef>
            </a:pPr>
            <a:r>
              <a:rPr lang="hr" sz="2000" b="1" dirty="0"/>
              <a:t>Kako nam je Isus pokazao svoju ljubav?</a:t>
            </a:r>
          </a:p>
        </p:txBody>
      </p:sp>
      <p:graphicFrame>
        <p:nvGraphicFramePr>
          <p:cNvPr id="3" name="Diagrama 2">
            <a:extLst>
              <a:ext uri="{FF2B5EF4-FFF2-40B4-BE49-F238E27FC236}">
                <a16:creationId xmlns:a16="http://schemas.microsoft.com/office/drawing/2014/main" id="{778B68EB-C985-2CC3-31DD-E98323D57142}"/>
              </a:ext>
            </a:extLst>
          </p:cNvPr>
          <p:cNvGraphicFramePr/>
          <p:nvPr>
            <p:extLst>
              <p:ext uri="{D42A27DB-BD31-4B8C-83A1-F6EECF244321}">
                <p14:modId xmlns:p14="http://schemas.microsoft.com/office/powerpoint/2010/main" val="2157465460"/>
              </p:ext>
            </p:extLst>
          </p:nvPr>
        </p:nvGraphicFramePr>
        <p:xfrm>
          <a:off x="295275" y="1742173"/>
          <a:ext cx="11620801" cy="4947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A6A552CE-C13E-2B79-15E9-4179B46C0B02}"/>
              </a:ext>
            </a:extLst>
          </p:cNvPr>
          <p:cNvSpPr txBox="1"/>
          <p:nvPr/>
        </p:nvSpPr>
        <p:spPr>
          <a:xfrm>
            <a:off x="0" y="0"/>
            <a:ext cx="12192000" cy="769441"/>
          </a:xfrm>
          <a:prstGeom prst="rect">
            <a:avLst/>
          </a:prstGeom>
          <a:noFill/>
        </p:spPr>
        <p:txBody>
          <a:bodyPr wrap="square">
            <a:spAutoFit/>
          </a:bodyPr>
          <a:lstStyle/>
          <a:p>
            <a:pPr algn="ctr"/>
            <a:r>
              <a:rPr lang="sr-Latn-RS"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LJUBAV UZVRAĆA UDARAC</a:t>
            </a:r>
          </a:p>
        </p:txBody>
      </p:sp>
      <p:sp>
        <p:nvSpPr>
          <p:cNvPr id="8" name="CuadroTexto 3">
            <a:extLst>
              <a:ext uri="{FF2B5EF4-FFF2-40B4-BE49-F238E27FC236}">
                <a16:creationId xmlns:a16="http://schemas.microsoft.com/office/drawing/2014/main" id="{C83691E1-C8EC-48A9-A4A6-6D41A5297CBD}"/>
              </a:ext>
            </a:extLst>
          </p:cNvPr>
          <p:cNvSpPr txBox="1"/>
          <p:nvPr/>
        </p:nvSpPr>
        <p:spPr>
          <a:xfrm>
            <a:off x="771525" y="647997"/>
            <a:ext cx="10648950" cy="707886"/>
          </a:xfrm>
          <a:prstGeom prst="rect">
            <a:avLst/>
          </a:prstGeom>
          <a:noFill/>
        </p:spPr>
        <p:txBody>
          <a:bodyPr wrap="square">
            <a:spAutoFit/>
          </a:bodyPr>
          <a:lstStyle/>
          <a:p>
            <a:pPr algn="ctr"/>
            <a:r>
              <a:rPr lang="sr-Latn-RS" sz="2000" b="1" dirty="0">
                <a:solidFill>
                  <a:srgbClr val="D2ECB6"/>
                </a:solidFill>
                <a:effectLst>
                  <a:outerShdw blurRad="38100" dist="38100" dir="2700000" algn="tl">
                    <a:srgbClr val="000000">
                      <a:alpha val="43137"/>
                    </a:srgbClr>
                  </a:outerShdw>
                </a:effectLst>
                <a:latin typeface="Comic Sans MS" panose="030F0702030302020204" pitchFamily="66" charset="0"/>
              </a:rPr>
              <a:t>„U ovom je ljubav ne da mi pokazasmo ljubav k Bogu, nego da On pokaza ljubav k nama, i posla Sina svog da očisti grehe naše.“</a:t>
            </a:r>
            <a:r>
              <a:rPr lang="hr" sz="2000"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hr" sz="1600" b="1" dirty="0">
                <a:solidFill>
                  <a:srgbClr val="D2ECB6"/>
                </a:solidFill>
                <a:effectLst>
                  <a:outerShdw blurRad="38100" dist="38100" dir="2700000" algn="tl">
                    <a:srgbClr val="000000">
                      <a:alpha val="43137"/>
                    </a:srgbClr>
                  </a:outerShdw>
                </a:effectLst>
                <a:latin typeface="Comic Sans MS" panose="030F0702030302020204" pitchFamily="66" charset="0"/>
              </a:rPr>
              <a:t>(1</a:t>
            </a:r>
            <a:r>
              <a:rPr lang="sr-Cyrl-RS" sz="1600" b="1" dirty="0">
                <a:solidFill>
                  <a:srgbClr val="D2ECB6"/>
                </a:solidFill>
                <a:effectLst>
                  <a:outerShdw blurRad="38100" dist="38100" dir="2700000" algn="tl">
                    <a:srgbClr val="000000">
                      <a:alpha val="43137"/>
                    </a:srgbClr>
                  </a:outerShdw>
                </a:effectLst>
                <a:latin typeface="Comic Sans MS" panose="030F0702030302020204" pitchFamily="66" charset="0"/>
              </a:rPr>
              <a:t>.</a:t>
            </a:r>
            <a:r>
              <a:rPr lang="hr" sz="1600"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sr-Cyrl-RS" sz="1600" b="1" dirty="0">
                <a:solidFill>
                  <a:srgbClr val="D2ECB6"/>
                </a:solidFill>
                <a:effectLst>
                  <a:outerShdw blurRad="38100" dist="38100" dir="2700000" algn="tl">
                    <a:srgbClr val="000000">
                      <a:alpha val="43137"/>
                    </a:srgbClr>
                  </a:outerShdw>
                </a:effectLst>
                <a:latin typeface="Comic Sans MS" panose="030F0702030302020204" pitchFamily="66" charset="0"/>
              </a:rPr>
              <a:t>Ј</a:t>
            </a:r>
            <a:r>
              <a:rPr lang="sr-Latn-RS" sz="1600" b="1" dirty="0">
                <a:solidFill>
                  <a:srgbClr val="D2ECB6"/>
                </a:solidFill>
                <a:effectLst>
                  <a:outerShdw blurRad="38100" dist="38100" dir="2700000" algn="tl">
                    <a:srgbClr val="000000">
                      <a:alpha val="43137"/>
                    </a:srgbClr>
                  </a:outerShdw>
                </a:effectLst>
                <a:latin typeface="Comic Sans MS" panose="030F0702030302020204" pitchFamily="66" charset="0"/>
              </a:rPr>
              <a:t>n.</a:t>
            </a:r>
            <a:r>
              <a:rPr lang="hr" sz="1600" b="1" dirty="0">
                <a:solidFill>
                  <a:srgbClr val="D2ECB6"/>
                </a:solidFill>
                <a:effectLst>
                  <a:outerShdw blurRad="38100" dist="38100" dir="2700000" algn="tl">
                    <a:srgbClr val="000000">
                      <a:alpha val="43137"/>
                    </a:srgbClr>
                  </a:outerShdw>
                </a:effectLst>
                <a:latin typeface="Comic Sans MS" panose="030F0702030302020204" pitchFamily="66" charset="0"/>
              </a:rPr>
              <a:t> 4,10)</a:t>
            </a:r>
          </a:p>
        </p:txBody>
      </p:sp>
    </p:spTree>
    <p:extLst>
      <p:ext uri="{BB962C8B-B14F-4D97-AF65-F5344CB8AC3E}">
        <p14:creationId xmlns:p14="http://schemas.microsoft.com/office/powerpoint/2010/main" val="253884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3">
                                            <p:graphicEl>
                                              <a:dgm id="{3425B0F2-C3C8-4125-87C3-98F6D97C089B}"/>
                                            </p:graphicEl>
                                          </p:spTgt>
                                        </p:tgtEl>
                                        <p:attrNameLst>
                                          <p:attrName>style.visibility</p:attrName>
                                        </p:attrNameLst>
                                      </p:cBhvr>
                                      <p:to>
                                        <p:strVal val="visible"/>
                                      </p:to>
                                    </p:set>
                                    <p:anim calcmode="lin" valueType="num">
                                      <p:cBhvr>
                                        <p:cTn id="19" dur="500" fill="hold"/>
                                        <p:tgtEl>
                                          <p:spTgt spid="3">
                                            <p:graphicEl>
                                              <a:dgm id="{3425B0F2-C3C8-4125-87C3-98F6D97C089B}"/>
                                            </p:graphicEl>
                                          </p:spTgt>
                                        </p:tgtEl>
                                        <p:attrNameLst>
                                          <p:attrName>ppt_w</p:attrName>
                                        </p:attrNameLst>
                                      </p:cBhvr>
                                      <p:tavLst>
                                        <p:tav tm="0">
                                          <p:val>
                                            <p:fltVal val="0"/>
                                          </p:val>
                                        </p:tav>
                                        <p:tav tm="100000">
                                          <p:val>
                                            <p:strVal val="#ppt_w"/>
                                          </p:val>
                                        </p:tav>
                                      </p:tavLst>
                                    </p:anim>
                                    <p:anim calcmode="lin" valueType="num">
                                      <p:cBhvr>
                                        <p:cTn id="20" dur="500" fill="hold"/>
                                        <p:tgtEl>
                                          <p:spTgt spid="3">
                                            <p:graphicEl>
                                              <a:dgm id="{3425B0F2-C3C8-4125-87C3-98F6D97C089B}"/>
                                            </p:graphicEl>
                                          </p:spTgt>
                                        </p:tgtEl>
                                        <p:attrNameLst>
                                          <p:attrName>ppt_h</p:attrName>
                                        </p:attrNameLst>
                                      </p:cBhvr>
                                      <p:tavLst>
                                        <p:tav tm="0">
                                          <p:val>
                                            <p:fltVal val="0"/>
                                          </p:val>
                                        </p:tav>
                                        <p:tav tm="100000">
                                          <p:val>
                                            <p:strVal val="#ppt_h"/>
                                          </p:val>
                                        </p:tav>
                                      </p:tavLst>
                                    </p:anim>
                                    <p:animEffect transition="in" filter="fade">
                                      <p:cBhvr>
                                        <p:cTn id="21" dur="500"/>
                                        <p:tgtEl>
                                          <p:spTgt spid="3">
                                            <p:graphicEl>
                                              <a:dgm id="{3425B0F2-C3C8-4125-87C3-98F6D97C089B}"/>
                                            </p:graphicEl>
                                          </p:spTgt>
                                        </p:tgtEl>
                                      </p:cBhvr>
                                    </p:animEffect>
                                    <p:anim calcmode="lin" valueType="num">
                                      <p:cBhvr>
                                        <p:cTn id="22" dur="500" fill="hold"/>
                                        <p:tgtEl>
                                          <p:spTgt spid="3">
                                            <p:graphicEl>
                                              <a:dgm id="{3425B0F2-C3C8-4125-87C3-98F6D97C089B}"/>
                                            </p:graphicEl>
                                          </p:spTgt>
                                        </p:tgtEl>
                                        <p:attrNameLst>
                                          <p:attrName>ppt_x</p:attrName>
                                        </p:attrNameLst>
                                      </p:cBhvr>
                                      <p:tavLst>
                                        <p:tav tm="0">
                                          <p:val>
                                            <p:fltVal val="0.5"/>
                                          </p:val>
                                        </p:tav>
                                        <p:tav tm="100000">
                                          <p:val>
                                            <p:strVal val="#ppt_x"/>
                                          </p:val>
                                        </p:tav>
                                      </p:tavLst>
                                    </p:anim>
                                    <p:anim calcmode="lin" valueType="num">
                                      <p:cBhvr>
                                        <p:cTn id="23" dur="500" fill="hold"/>
                                        <p:tgtEl>
                                          <p:spTgt spid="3">
                                            <p:graphicEl>
                                              <a:dgm id="{3425B0F2-C3C8-4125-87C3-98F6D97C089B}"/>
                                            </p:graphicEl>
                                          </p:spTgt>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0"/>
                                  </p:stCondLst>
                                  <p:childTnLst>
                                    <p:set>
                                      <p:cBhvr>
                                        <p:cTn id="25" dur="1" fill="hold">
                                          <p:stCondLst>
                                            <p:cond delay="0"/>
                                          </p:stCondLst>
                                        </p:cTn>
                                        <p:tgtEl>
                                          <p:spTgt spid="3">
                                            <p:graphicEl>
                                              <a:dgm id="{4A75FEE0-12CA-4BA1-BAA0-346A38023E4D}"/>
                                            </p:graphicEl>
                                          </p:spTgt>
                                        </p:tgtEl>
                                        <p:attrNameLst>
                                          <p:attrName>style.visibility</p:attrName>
                                        </p:attrNameLst>
                                      </p:cBhvr>
                                      <p:to>
                                        <p:strVal val="visible"/>
                                      </p:to>
                                    </p:set>
                                    <p:anim calcmode="lin" valueType="num">
                                      <p:cBhvr>
                                        <p:cTn id="26" dur="500" fill="hold"/>
                                        <p:tgtEl>
                                          <p:spTgt spid="3">
                                            <p:graphicEl>
                                              <a:dgm id="{4A75FEE0-12CA-4BA1-BAA0-346A38023E4D}"/>
                                            </p:graphicEl>
                                          </p:spTgt>
                                        </p:tgtEl>
                                        <p:attrNameLst>
                                          <p:attrName>ppt_w</p:attrName>
                                        </p:attrNameLst>
                                      </p:cBhvr>
                                      <p:tavLst>
                                        <p:tav tm="0">
                                          <p:val>
                                            <p:fltVal val="0"/>
                                          </p:val>
                                        </p:tav>
                                        <p:tav tm="100000">
                                          <p:val>
                                            <p:strVal val="#ppt_w"/>
                                          </p:val>
                                        </p:tav>
                                      </p:tavLst>
                                    </p:anim>
                                    <p:anim calcmode="lin" valueType="num">
                                      <p:cBhvr>
                                        <p:cTn id="27" dur="500" fill="hold"/>
                                        <p:tgtEl>
                                          <p:spTgt spid="3">
                                            <p:graphicEl>
                                              <a:dgm id="{4A75FEE0-12CA-4BA1-BAA0-346A38023E4D}"/>
                                            </p:graphicEl>
                                          </p:spTgt>
                                        </p:tgtEl>
                                        <p:attrNameLst>
                                          <p:attrName>ppt_h</p:attrName>
                                        </p:attrNameLst>
                                      </p:cBhvr>
                                      <p:tavLst>
                                        <p:tav tm="0">
                                          <p:val>
                                            <p:fltVal val="0"/>
                                          </p:val>
                                        </p:tav>
                                        <p:tav tm="100000">
                                          <p:val>
                                            <p:strVal val="#ppt_h"/>
                                          </p:val>
                                        </p:tav>
                                      </p:tavLst>
                                    </p:anim>
                                    <p:animEffect transition="in" filter="fade">
                                      <p:cBhvr>
                                        <p:cTn id="28" dur="500"/>
                                        <p:tgtEl>
                                          <p:spTgt spid="3">
                                            <p:graphicEl>
                                              <a:dgm id="{4A75FEE0-12CA-4BA1-BAA0-346A38023E4D}"/>
                                            </p:graphicEl>
                                          </p:spTgt>
                                        </p:tgtEl>
                                      </p:cBhvr>
                                    </p:animEffect>
                                    <p:anim calcmode="lin" valueType="num">
                                      <p:cBhvr>
                                        <p:cTn id="29" dur="500" fill="hold"/>
                                        <p:tgtEl>
                                          <p:spTgt spid="3">
                                            <p:graphicEl>
                                              <a:dgm id="{4A75FEE0-12CA-4BA1-BAA0-346A38023E4D}"/>
                                            </p:graphicEl>
                                          </p:spTgt>
                                        </p:tgtEl>
                                        <p:attrNameLst>
                                          <p:attrName>ppt_x</p:attrName>
                                        </p:attrNameLst>
                                      </p:cBhvr>
                                      <p:tavLst>
                                        <p:tav tm="0">
                                          <p:val>
                                            <p:fltVal val="0.5"/>
                                          </p:val>
                                        </p:tav>
                                        <p:tav tm="100000">
                                          <p:val>
                                            <p:strVal val="#ppt_x"/>
                                          </p:val>
                                        </p:tav>
                                      </p:tavLst>
                                    </p:anim>
                                    <p:anim calcmode="lin" valueType="num">
                                      <p:cBhvr>
                                        <p:cTn id="30" dur="500" fill="hold"/>
                                        <p:tgtEl>
                                          <p:spTgt spid="3">
                                            <p:graphicEl>
                                              <a:dgm id="{4A75FEE0-12CA-4BA1-BAA0-346A38023E4D}"/>
                                            </p:graphicEl>
                                          </p:spTgt>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3">
                                            <p:graphicEl>
                                              <a:dgm id="{2F41995C-22B0-421C-8230-891191E1E846}"/>
                                            </p:graphicEl>
                                          </p:spTgt>
                                        </p:tgtEl>
                                        <p:attrNameLst>
                                          <p:attrName>style.visibility</p:attrName>
                                        </p:attrNameLst>
                                      </p:cBhvr>
                                      <p:to>
                                        <p:strVal val="visible"/>
                                      </p:to>
                                    </p:set>
                                    <p:anim calcmode="lin" valueType="num">
                                      <p:cBhvr>
                                        <p:cTn id="35" dur="500" fill="hold"/>
                                        <p:tgtEl>
                                          <p:spTgt spid="3">
                                            <p:graphicEl>
                                              <a:dgm id="{2F41995C-22B0-421C-8230-891191E1E846}"/>
                                            </p:graphicEl>
                                          </p:spTgt>
                                        </p:tgtEl>
                                        <p:attrNameLst>
                                          <p:attrName>ppt_w</p:attrName>
                                        </p:attrNameLst>
                                      </p:cBhvr>
                                      <p:tavLst>
                                        <p:tav tm="0">
                                          <p:val>
                                            <p:fltVal val="0"/>
                                          </p:val>
                                        </p:tav>
                                        <p:tav tm="100000">
                                          <p:val>
                                            <p:strVal val="#ppt_w"/>
                                          </p:val>
                                        </p:tav>
                                      </p:tavLst>
                                    </p:anim>
                                    <p:anim calcmode="lin" valueType="num">
                                      <p:cBhvr>
                                        <p:cTn id="36" dur="500" fill="hold"/>
                                        <p:tgtEl>
                                          <p:spTgt spid="3">
                                            <p:graphicEl>
                                              <a:dgm id="{2F41995C-22B0-421C-8230-891191E1E846}"/>
                                            </p:graphicEl>
                                          </p:spTgt>
                                        </p:tgtEl>
                                        <p:attrNameLst>
                                          <p:attrName>ppt_h</p:attrName>
                                        </p:attrNameLst>
                                      </p:cBhvr>
                                      <p:tavLst>
                                        <p:tav tm="0">
                                          <p:val>
                                            <p:fltVal val="0"/>
                                          </p:val>
                                        </p:tav>
                                        <p:tav tm="100000">
                                          <p:val>
                                            <p:strVal val="#ppt_h"/>
                                          </p:val>
                                        </p:tav>
                                      </p:tavLst>
                                    </p:anim>
                                    <p:animEffect transition="in" filter="fade">
                                      <p:cBhvr>
                                        <p:cTn id="37" dur="500"/>
                                        <p:tgtEl>
                                          <p:spTgt spid="3">
                                            <p:graphicEl>
                                              <a:dgm id="{2F41995C-22B0-421C-8230-891191E1E846}"/>
                                            </p:graphicEl>
                                          </p:spTgt>
                                        </p:tgtEl>
                                      </p:cBhvr>
                                    </p:animEffect>
                                    <p:anim calcmode="lin" valueType="num">
                                      <p:cBhvr>
                                        <p:cTn id="38" dur="500" fill="hold"/>
                                        <p:tgtEl>
                                          <p:spTgt spid="3">
                                            <p:graphicEl>
                                              <a:dgm id="{2F41995C-22B0-421C-8230-891191E1E846}"/>
                                            </p:graphicEl>
                                          </p:spTgt>
                                        </p:tgtEl>
                                        <p:attrNameLst>
                                          <p:attrName>ppt_x</p:attrName>
                                        </p:attrNameLst>
                                      </p:cBhvr>
                                      <p:tavLst>
                                        <p:tav tm="0">
                                          <p:val>
                                            <p:fltVal val="0.5"/>
                                          </p:val>
                                        </p:tav>
                                        <p:tav tm="100000">
                                          <p:val>
                                            <p:strVal val="#ppt_x"/>
                                          </p:val>
                                        </p:tav>
                                      </p:tavLst>
                                    </p:anim>
                                    <p:anim calcmode="lin" valueType="num">
                                      <p:cBhvr>
                                        <p:cTn id="39" dur="500" fill="hold"/>
                                        <p:tgtEl>
                                          <p:spTgt spid="3">
                                            <p:graphicEl>
                                              <a:dgm id="{2F41995C-22B0-421C-8230-891191E1E846}"/>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3">
                                            <p:graphicEl>
                                              <a:dgm id="{72C37650-D275-4B9D-9E2D-9D7401BA3D9E}"/>
                                            </p:graphicEl>
                                          </p:spTgt>
                                        </p:tgtEl>
                                        <p:attrNameLst>
                                          <p:attrName>style.visibility</p:attrName>
                                        </p:attrNameLst>
                                      </p:cBhvr>
                                      <p:to>
                                        <p:strVal val="visible"/>
                                      </p:to>
                                    </p:set>
                                    <p:anim calcmode="lin" valueType="num">
                                      <p:cBhvr>
                                        <p:cTn id="42" dur="500" fill="hold"/>
                                        <p:tgtEl>
                                          <p:spTgt spid="3">
                                            <p:graphicEl>
                                              <a:dgm id="{72C37650-D275-4B9D-9E2D-9D7401BA3D9E}"/>
                                            </p:graphicEl>
                                          </p:spTgt>
                                        </p:tgtEl>
                                        <p:attrNameLst>
                                          <p:attrName>ppt_w</p:attrName>
                                        </p:attrNameLst>
                                      </p:cBhvr>
                                      <p:tavLst>
                                        <p:tav tm="0">
                                          <p:val>
                                            <p:fltVal val="0"/>
                                          </p:val>
                                        </p:tav>
                                        <p:tav tm="100000">
                                          <p:val>
                                            <p:strVal val="#ppt_w"/>
                                          </p:val>
                                        </p:tav>
                                      </p:tavLst>
                                    </p:anim>
                                    <p:anim calcmode="lin" valueType="num">
                                      <p:cBhvr>
                                        <p:cTn id="43" dur="500" fill="hold"/>
                                        <p:tgtEl>
                                          <p:spTgt spid="3">
                                            <p:graphicEl>
                                              <a:dgm id="{72C37650-D275-4B9D-9E2D-9D7401BA3D9E}"/>
                                            </p:graphicEl>
                                          </p:spTgt>
                                        </p:tgtEl>
                                        <p:attrNameLst>
                                          <p:attrName>ppt_h</p:attrName>
                                        </p:attrNameLst>
                                      </p:cBhvr>
                                      <p:tavLst>
                                        <p:tav tm="0">
                                          <p:val>
                                            <p:fltVal val="0"/>
                                          </p:val>
                                        </p:tav>
                                        <p:tav tm="100000">
                                          <p:val>
                                            <p:strVal val="#ppt_h"/>
                                          </p:val>
                                        </p:tav>
                                      </p:tavLst>
                                    </p:anim>
                                    <p:animEffect transition="in" filter="fade">
                                      <p:cBhvr>
                                        <p:cTn id="44" dur="500"/>
                                        <p:tgtEl>
                                          <p:spTgt spid="3">
                                            <p:graphicEl>
                                              <a:dgm id="{72C37650-D275-4B9D-9E2D-9D7401BA3D9E}"/>
                                            </p:graphicEl>
                                          </p:spTgt>
                                        </p:tgtEl>
                                      </p:cBhvr>
                                    </p:animEffect>
                                    <p:anim calcmode="lin" valueType="num">
                                      <p:cBhvr>
                                        <p:cTn id="45" dur="500" fill="hold"/>
                                        <p:tgtEl>
                                          <p:spTgt spid="3">
                                            <p:graphicEl>
                                              <a:dgm id="{72C37650-D275-4B9D-9E2D-9D7401BA3D9E}"/>
                                            </p:graphicEl>
                                          </p:spTgt>
                                        </p:tgtEl>
                                        <p:attrNameLst>
                                          <p:attrName>ppt_x</p:attrName>
                                        </p:attrNameLst>
                                      </p:cBhvr>
                                      <p:tavLst>
                                        <p:tav tm="0">
                                          <p:val>
                                            <p:fltVal val="0.5"/>
                                          </p:val>
                                        </p:tav>
                                        <p:tav tm="100000">
                                          <p:val>
                                            <p:strVal val="#ppt_x"/>
                                          </p:val>
                                        </p:tav>
                                      </p:tavLst>
                                    </p:anim>
                                    <p:anim calcmode="lin" valueType="num">
                                      <p:cBhvr>
                                        <p:cTn id="46" dur="500" fill="hold"/>
                                        <p:tgtEl>
                                          <p:spTgt spid="3">
                                            <p:graphicEl>
                                              <a:dgm id="{72C37650-D275-4B9D-9E2D-9D7401BA3D9E}"/>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3">
                                            <p:graphicEl>
                                              <a:dgm id="{DBA62EDB-871E-40DE-B429-17C783811F47}"/>
                                            </p:graphicEl>
                                          </p:spTgt>
                                        </p:tgtEl>
                                        <p:attrNameLst>
                                          <p:attrName>style.visibility</p:attrName>
                                        </p:attrNameLst>
                                      </p:cBhvr>
                                      <p:to>
                                        <p:strVal val="visible"/>
                                      </p:to>
                                    </p:set>
                                    <p:anim calcmode="lin" valueType="num">
                                      <p:cBhvr>
                                        <p:cTn id="51" dur="500" fill="hold"/>
                                        <p:tgtEl>
                                          <p:spTgt spid="3">
                                            <p:graphicEl>
                                              <a:dgm id="{DBA62EDB-871E-40DE-B429-17C783811F47}"/>
                                            </p:graphicEl>
                                          </p:spTgt>
                                        </p:tgtEl>
                                        <p:attrNameLst>
                                          <p:attrName>ppt_w</p:attrName>
                                        </p:attrNameLst>
                                      </p:cBhvr>
                                      <p:tavLst>
                                        <p:tav tm="0">
                                          <p:val>
                                            <p:fltVal val="0"/>
                                          </p:val>
                                        </p:tav>
                                        <p:tav tm="100000">
                                          <p:val>
                                            <p:strVal val="#ppt_w"/>
                                          </p:val>
                                        </p:tav>
                                      </p:tavLst>
                                    </p:anim>
                                    <p:anim calcmode="lin" valueType="num">
                                      <p:cBhvr>
                                        <p:cTn id="52" dur="500" fill="hold"/>
                                        <p:tgtEl>
                                          <p:spTgt spid="3">
                                            <p:graphicEl>
                                              <a:dgm id="{DBA62EDB-871E-40DE-B429-17C783811F47}"/>
                                            </p:graphicEl>
                                          </p:spTgt>
                                        </p:tgtEl>
                                        <p:attrNameLst>
                                          <p:attrName>ppt_h</p:attrName>
                                        </p:attrNameLst>
                                      </p:cBhvr>
                                      <p:tavLst>
                                        <p:tav tm="0">
                                          <p:val>
                                            <p:fltVal val="0"/>
                                          </p:val>
                                        </p:tav>
                                        <p:tav tm="100000">
                                          <p:val>
                                            <p:strVal val="#ppt_h"/>
                                          </p:val>
                                        </p:tav>
                                      </p:tavLst>
                                    </p:anim>
                                    <p:animEffect transition="in" filter="fade">
                                      <p:cBhvr>
                                        <p:cTn id="53" dur="500"/>
                                        <p:tgtEl>
                                          <p:spTgt spid="3">
                                            <p:graphicEl>
                                              <a:dgm id="{DBA62EDB-871E-40DE-B429-17C783811F47}"/>
                                            </p:graphicEl>
                                          </p:spTgt>
                                        </p:tgtEl>
                                      </p:cBhvr>
                                    </p:animEffect>
                                    <p:anim calcmode="lin" valueType="num">
                                      <p:cBhvr>
                                        <p:cTn id="54" dur="500" fill="hold"/>
                                        <p:tgtEl>
                                          <p:spTgt spid="3">
                                            <p:graphicEl>
                                              <a:dgm id="{DBA62EDB-871E-40DE-B429-17C783811F47}"/>
                                            </p:graphicEl>
                                          </p:spTgt>
                                        </p:tgtEl>
                                        <p:attrNameLst>
                                          <p:attrName>ppt_x</p:attrName>
                                        </p:attrNameLst>
                                      </p:cBhvr>
                                      <p:tavLst>
                                        <p:tav tm="0">
                                          <p:val>
                                            <p:fltVal val="0.5"/>
                                          </p:val>
                                        </p:tav>
                                        <p:tav tm="100000">
                                          <p:val>
                                            <p:strVal val="#ppt_x"/>
                                          </p:val>
                                        </p:tav>
                                      </p:tavLst>
                                    </p:anim>
                                    <p:anim calcmode="lin" valueType="num">
                                      <p:cBhvr>
                                        <p:cTn id="55" dur="500" fill="hold"/>
                                        <p:tgtEl>
                                          <p:spTgt spid="3">
                                            <p:graphicEl>
                                              <a:dgm id="{DBA62EDB-871E-40DE-B429-17C783811F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3">
                                            <p:graphicEl>
                                              <a:dgm id="{F79FEEF2-A183-4219-8981-FB5DBB4F39B0}"/>
                                            </p:graphicEl>
                                          </p:spTgt>
                                        </p:tgtEl>
                                        <p:attrNameLst>
                                          <p:attrName>style.visibility</p:attrName>
                                        </p:attrNameLst>
                                      </p:cBhvr>
                                      <p:to>
                                        <p:strVal val="visible"/>
                                      </p:to>
                                    </p:set>
                                    <p:anim calcmode="lin" valueType="num">
                                      <p:cBhvr>
                                        <p:cTn id="58" dur="500" fill="hold"/>
                                        <p:tgtEl>
                                          <p:spTgt spid="3">
                                            <p:graphicEl>
                                              <a:dgm id="{F79FEEF2-A183-4219-8981-FB5DBB4F39B0}"/>
                                            </p:graphicEl>
                                          </p:spTgt>
                                        </p:tgtEl>
                                        <p:attrNameLst>
                                          <p:attrName>ppt_w</p:attrName>
                                        </p:attrNameLst>
                                      </p:cBhvr>
                                      <p:tavLst>
                                        <p:tav tm="0">
                                          <p:val>
                                            <p:fltVal val="0"/>
                                          </p:val>
                                        </p:tav>
                                        <p:tav tm="100000">
                                          <p:val>
                                            <p:strVal val="#ppt_w"/>
                                          </p:val>
                                        </p:tav>
                                      </p:tavLst>
                                    </p:anim>
                                    <p:anim calcmode="lin" valueType="num">
                                      <p:cBhvr>
                                        <p:cTn id="59" dur="500" fill="hold"/>
                                        <p:tgtEl>
                                          <p:spTgt spid="3">
                                            <p:graphicEl>
                                              <a:dgm id="{F79FEEF2-A183-4219-8981-FB5DBB4F39B0}"/>
                                            </p:graphicEl>
                                          </p:spTgt>
                                        </p:tgtEl>
                                        <p:attrNameLst>
                                          <p:attrName>ppt_h</p:attrName>
                                        </p:attrNameLst>
                                      </p:cBhvr>
                                      <p:tavLst>
                                        <p:tav tm="0">
                                          <p:val>
                                            <p:fltVal val="0"/>
                                          </p:val>
                                        </p:tav>
                                        <p:tav tm="100000">
                                          <p:val>
                                            <p:strVal val="#ppt_h"/>
                                          </p:val>
                                        </p:tav>
                                      </p:tavLst>
                                    </p:anim>
                                    <p:animEffect transition="in" filter="fade">
                                      <p:cBhvr>
                                        <p:cTn id="60" dur="500"/>
                                        <p:tgtEl>
                                          <p:spTgt spid="3">
                                            <p:graphicEl>
                                              <a:dgm id="{F79FEEF2-A183-4219-8981-FB5DBB4F39B0}"/>
                                            </p:graphicEl>
                                          </p:spTgt>
                                        </p:tgtEl>
                                      </p:cBhvr>
                                    </p:animEffect>
                                    <p:anim calcmode="lin" valueType="num">
                                      <p:cBhvr>
                                        <p:cTn id="61" dur="500" fill="hold"/>
                                        <p:tgtEl>
                                          <p:spTgt spid="3">
                                            <p:graphicEl>
                                              <a:dgm id="{F79FEEF2-A183-4219-8981-FB5DBB4F39B0}"/>
                                            </p:graphicEl>
                                          </p:spTgt>
                                        </p:tgtEl>
                                        <p:attrNameLst>
                                          <p:attrName>ppt_x</p:attrName>
                                        </p:attrNameLst>
                                      </p:cBhvr>
                                      <p:tavLst>
                                        <p:tav tm="0">
                                          <p:val>
                                            <p:fltVal val="0.5"/>
                                          </p:val>
                                        </p:tav>
                                        <p:tav tm="100000">
                                          <p:val>
                                            <p:strVal val="#ppt_x"/>
                                          </p:val>
                                        </p:tav>
                                      </p:tavLst>
                                    </p:anim>
                                    <p:anim calcmode="lin" valueType="num">
                                      <p:cBhvr>
                                        <p:cTn id="62" dur="500" fill="hold"/>
                                        <p:tgtEl>
                                          <p:spTgt spid="3">
                                            <p:graphicEl>
                                              <a:dgm id="{F79FEEF2-A183-4219-8981-FB5DBB4F39B0}"/>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3">
                                            <p:graphicEl>
                                              <a:dgm id="{89585A44-E233-4086-BB1B-031CB0C559F4}"/>
                                            </p:graphicEl>
                                          </p:spTgt>
                                        </p:tgtEl>
                                        <p:attrNameLst>
                                          <p:attrName>style.visibility</p:attrName>
                                        </p:attrNameLst>
                                      </p:cBhvr>
                                      <p:to>
                                        <p:strVal val="visible"/>
                                      </p:to>
                                    </p:set>
                                    <p:anim calcmode="lin" valueType="num">
                                      <p:cBhvr>
                                        <p:cTn id="67" dur="500" fill="hold"/>
                                        <p:tgtEl>
                                          <p:spTgt spid="3">
                                            <p:graphicEl>
                                              <a:dgm id="{89585A44-E233-4086-BB1B-031CB0C559F4}"/>
                                            </p:graphicEl>
                                          </p:spTgt>
                                        </p:tgtEl>
                                        <p:attrNameLst>
                                          <p:attrName>ppt_w</p:attrName>
                                        </p:attrNameLst>
                                      </p:cBhvr>
                                      <p:tavLst>
                                        <p:tav tm="0">
                                          <p:val>
                                            <p:fltVal val="0"/>
                                          </p:val>
                                        </p:tav>
                                        <p:tav tm="100000">
                                          <p:val>
                                            <p:strVal val="#ppt_w"/>
                                          </p:val>
                                        </p:tav>
                                      </p:tavLst>
                                    </p:anim>
                                    <p:anim calcmode="lin" valueType="num">
                                      <p:cBhvr>
                                        <p:cTn id="68" dur="500" fill="hold"/>
                                        <p:tgtEl>
                                          <p:spTgt spid="3">
                                            <p:graphicEl>
                                              <a:dgm id="{89585A44-E233-4086-BB1B-031CB0C559F4}"/>
                                            </p:graphicEl>
                                          </p:spTgt>
                                        </p:tgtEl>
                                        <p:attrNameLst>
                                          <p:attrName>ppt_h</p:attrName>
                                        </p:attrNameLst>
                                      </p:cBhvr>
                                      <p:tavLst>
                                        <p:tav tm="0">
                                          <p:val>
                                            <p:fltVal val="0"/>
                                          </p:val>
                                        </p:tav>
                                        <p:tav tm="100000">
                                          <p:val>
                                            <p:strVal val="#ppt_h"/>
                                          </p:val>
                                        </p:tav>
                                      </p:tavLst>
                                    </p:anim>
                                    <p:animEffect transition="in" filter="fade">
                                      <p:cBhvr>
                                        <p:cTn id="69" dur="500"/>
                                        <p:tgtEl>
                                          <p:spTgt spid="3">
                                            <p:graphicEl>
                                              <a:dgm id="{89585A44-E233-4086-BB1B-031CB0C559F4}"/>
                                            </p:graphicEl>
                                          </p:spTgt>
                                        </p:tgtEl>
                                      </p:cBhvr>
                                    </p:animEffect>
                                    <p:anim calcmode="lin" valueType="num">
                                      <p:cBhvr>
                                        <p:cTn id="70" dur="500" fill="hold"/>
                                        <p:tgtEl>
                                          <p:spTgt spid="3">
                                            <p:graphicEl>
                                              <a:dgm id="{89585A44-E233-4086-BB1B-031CB0C559F4}"/>
                                            </p:graphicEl>
                                          </p:spTgt>
                                        </p:tgtEl>
                                        <p:attrNameLst>
                                          <p:attrName>ppt_x</p:attrName>
                                        </p:attrNameLst>
                                      </p:cBhvr>
                                      <p:tavLst>
                                        <p:tav tm="0">
                                          <p:val>
                                            <p:fltVal val="0.5"/>
                                          </p:val>
                                        </p:tav>
                                        <p:tav tm="100000">
                                          <p:val>
                                            <p:strVal val="#ppt_x"/>
                                          </p:val>
                                        </p:tav>
                                      </p:tavLst>
                                    </p:anim>
                                    <p:anim calcmode="lin" valueType="num">
                                      <p:cBhvr>
                                        <p:cTn id="71" dur="500" fill="hold"/>
                                        <p:tgtEl>
                                          <p:spTgt spid="3">
                                            <p:graphicEl>
                                              <a:dgm id="{89585A44-E233-4086-BB1B-031CB0C559F4}"/>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
                                            <p:graphicEl>
                                              <a:dgm id="{4D95D6BB-787B-4B1F-9474-902198FD8113}"/>
                                            </p:graphicEl>
                                          </p:spTgt>
                                        </p:tgtEl>
                                        <p:attrNameLst>
                                          <p:attrName>style.visibility</p:attrName>
                                        </p:attrNameLst>
                                      </p:cBhvr>
                                      <p:to>
                                        <p:strVal val="visible"/>
                                      </p:to>
                                    </p:set>
                                    <p:anim calcmode="lin" valueType="num">
                                      <p:cBhvr>
                                        <p:cTn id="74" dur="500" fill="hold"/>
                                        <p:tgtEl>
                                          <p:spTgt spid="3">
                                            <p:graphicEl>
                                              <a:dgm id="{4D95D6BB-787B-4B1F-9474-902198FD8113}"/>
                                            </p:graphicEl>
                                          </p:spTgt>
                                        </p:tgtEl>
                                        <p:attrNameLst>
                                          <p:attrName>ppt_w</p:attrName>
                                        </p:attrNameLst>
                                      </p:cBhvr>
                                      <p:tavLst>
                                        <p:tav tm="0">
                                          <p:val>
                                            <p:fltVal val="0"/>
                                          </p:val>
                                        </p:tav>
                                        <p:tav tm="100000">
                                          <p:val>
                                            <p:strVal val="#ppt_w"/>
                                          </p:val>
                                        </p:tav>
                                      </p:tavLst>
                                    </p:anim>
                                    <p:anim calcmode="lin" valueType="num">
                                      <p:cBhvr>
                                        <p:cTn id="75" dur="500" fill="hold"/>
                                        <p:tgtEl>
                                          <p:spTgt spid="3">
                                            <p:graphicEl>
                                              <a:dgm id="{4D95D6BB-787B-4B1F-9474-902198FD8113}"/>
                                            </p:graphicEl>
                                          </p:spTgt>
                                        </p:tgtEl>
                                        <p:attrNameLst>
                                          <p:attrName>ppt_h</p:attrName>
                                        </p:attrNameLst>
                                      </p:cBhvr>
                                      <p:tavLst>
                                        <p:tav tm="0">
                                          <p:val>
                                            <p:fltVal val="0"/>
                                          </p:val>
                                        </p:tav>
                                        <p:tav tm="100000">
                                          <p:val>
                                            <p:strVal val="#ppt_h"/>
                                          </p:val>
                                        </p:tav>
                                      </p:tavLst>
                                    </p:anim>
                                    <p:animEffect transition="in" filter="fade">
                                      <p:cBhvr>
                                        <p:cTn id="76" dur="500"/>
                                        <p:tgtEl>
                                          <p:spTgt spid="3">
                                            <p:graphicEl>
                                              <a:dgm id="{4D95D6BB-787B-4B1F-9474-902198FD8113}"/>
                                            </p:graphicEl>
                                          </p:spTgt>
                                        </p:tgtEl>
                                      </p:cBhvr>
                                    </p:animEffect>
                                    <p:anim calcmode="lin" valueType="num">
                                      <p:cBhvr>
                                        <p:cTn id="77" dur="500" fill="hold"/>
                                        <p:tgtEl>
                                          <p:spTgt spid="3">
                                            <p:graphicEl>
                                              <a:dgm id="{4D95D6BB-787B-4B1F-9474-902198FD8113}"/>
                                            </p:graphicEl>
                                          </p:spTgt>
                                        </p:tgtEl>
                                        <p:attrNameLst>
                                          <p:attrName>ppt_x</p:attrName>
                                        </p:attrNameLst>
                                      </p:cBhvr>
                                      <p:tavLst>
                                        <p:tav tm="0">
                                          <p:val>
                                            <p:fltVal val="0.5"/>
                                          </p:val>
                                        </p:tav>
                                        <p:tav tm="100000">
                                          <p:val>
                                            <p:strVal val="#ppt_x"/>
                                          </p:val>
                                        </p:tav>
                                      </p:tavLst>
                                    </p:anim>
                                    <p:anim calcmode="lin" valueType="num">
                                      <p:cBhvr>
                                        <p:cTn id="78" dur="500" fill="hold"/>
                                        <p:tgtEl>
                                          <p:spTgt spid="3">
                                            <p:graphicEl>
                                              <a:dgm id="{4D95D6BB-787B-4B1F-9474-902198FD8113}"/>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3">
                                            <p:graphicEl>
                                              <a:dgm id="{475ED61E-E34C-49AE-AB8E-3966E0F0933B}"/>
                                            </p:graphicEl>
                                          </p:spTgt>
                                        </p:tgtEl>
                                        <p:attrNameLst>
                                          <p:attrName>style.visibility</p:attrName>
                                        </p:attrNameLst>
                                      </p:cBhvr>
                                      <p:to>
                                        <p:strVal val="visible"/>
                                      </p:to>
                                    </p:set>
                                    <p:anim calcmode="lin" valueType="num">
                                      <p:cBhvr>
                                        <p:cTn id="83" dur="500" fill="hold"/>
                                        <p:tgtEl>
                                          <p:spTgt spid="3">
                                            <p:graphicEl>
                                              <a:dgm id="{475ED61E-E34C-49AE-AB8E-3966E0F0933B}"/>
                                            </p:graphicEl>
                                          </p:spTgt>
                                        </p:tgtEl>
                                        <p:attrNameLst>
                                          <p:attrName>ppt_w</p:attrName>
                                        </p:attrNameLst>
                                      </p:cBhvr>
                                      <p:tavLst>
                                        <p:tav tm="0">
                                          <p:val>
                                            <p:fltVal val="0"/>
                                          </p:val>
                                        </p:tav>
                                        <p:tav tm="100000">
                                          <p:val>
                                            <p:strVal val="#ppt_w"/>
                                          </p:val>
                                        </p:tav>
                                      </p:tavLst>
                                    </p:anim>
                                    <p:anim calcmode="lin" valueType="num">
                                      <p:cBhvr>
                                        <p:cTn id="84" dur="500" fill="hold"/>
                                        <p:tgtEl>
                                          <p:spTgt spid="3">
                                            <p:graphicEl>
                                              <a:dgm id="{475ED61E-E34C-49AE-AB8E-3966E0F0933B}"/>
                                            </p:graphicEl>
                                          </p:spTgt>
                                        </p:tgtEl>
                                        <p:attrNameLst>
                                          <p:attrName>ppt_h</p:attrName>
                                        </p:attrNameLst>
                                      </p:cBhvr>
                                      <p:tavLst>
                                        <p:tav tm="0">
                                          <p:val>
                                            <p:fltVal val="0"/>
                                          </p:val>
                                        </p:tav>
                                        <p:tav tm="100000">
                                          <p:val>
                                            <p:strVal val="#ppt_h"/>
                                          </p:val>
                                        </p:tav>
                                      </p:tavLst>
                                    </p:anim>
                                    <p:animEffect transition="in" filter="fade">
                                      <p:cBhvr>
                                        <p:cTn id="85" dur="500"/>
                                        <p:tgtEl>
                                          <p:spTgt spid="3">
                                            <p:graphicEl>
                                              <a:dgm id="{475ED61E-E34C-49AE-AB8E-3966E0F0933B}"/>
                                            </p:graphicEl>
                                          </p:spTgt>
                                        </p:tgtEl>
                                      </p:cBhvr>
                                    </p:animEffect>
                                    <p:anim calcmode="lin" valueType="num">
                                      <p:cBhvr>
                                        <p:cTn id="86" dur="500" fill="hold"/>
                                        <p:tgtEl>
                                          <p:spTgt spid="3">
                                            <p:graphicEl>
                                              <a:dgm id="{475ED61E-E34C-49AE-AB8E-3966E0F0933B}"/>
                                            </p:graphicEl>
                                          </p:spTgt>
                                        </p:tgtEl>
                                        <p:attrNameLst>
                                          <p:attrName>ppt_x</p:attrName>
                                        </p:attrNameLst>
                                      </p:cBhvr>
                                      <p:tavLst>
                                        <p:tav tm="0">
                                          <p:val>
                                            <p:fltVal val="0.5"/>
                                          </p:val>
                                        </p:tav>
                                        <p:tav tm="100000">
                                          <p:val>
                                            <p:strVal val="#ppt_x"/>
                                          </p:val>
                                        </p:tav>
                                      </p:tavLst>
                                    </p:anim>
                                    <p:anim calcmode="lin" valueType="num">
                                      <p:cBhvr>
                                        <p:cTn id="87" dur="500" fill="hold"/>
                                        <p:tgtEl>
                                          <p:spTgt spid="3">
                                            <p:graphicEl>
                                              <a:dgm id="{475ED61E-E34C-49AE-AB8E-3966E0F0933B}"/>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3">
                                            <p:graphicEl>
                                              <a:dgm id="{C02D3DC0-21BB-4B11-8F49-6AFF1271CD62}"/>
                                            </p:graphicEl>
                                          </p:spTgt>
                                        </p:tgtEl>
                                        <p:attrNameLst>
                                          <p:attrName>style.visibility</p:attrName>
                                        </p:attrNameLst>
                                      </p:cBhvr>
                                      <p:to>
                                        <p:strVal val="visible"/>
                                      </p:to>
                                    </p:set>
                                    <p:anim calcmode="lin" valueType="num">
                                      <p:cBhvr>
                                        <p:cTn id="90" dur="500" fill="hold"/>
                                        <p:tgtEl>
                                          <p:spTgt spid="3">
                                            <p:graphicEl>
                                              <a:dgm id="{C02D3DC0-21BB-4B11-8F49-6AFF1271CD62}"/>
                                            </p:graphicEl>
                                          </p:spTgt>
                                        </p:tgtEl>
                                        <p:attrNameLst>
                                          <p:attrName>ppt_w</p:attrName>
                                        </p:attrNameLst>
                                      </p:cBhvr>
                                      <p:tavLst>
                                        <p:tav tm="0">
                                          <p:val>
                                            <p:fltVal val="0"/>
                                          </p:val>
                                        </p:tav>
                                        <p:tav tm="100000">
                                          <p:val>
                                            <p:strVal val="#ppt_w"/>
                                          </p:val>
                                        </p:tav>
                                      </p:tavLst>
                                    </p:anim>
                                    <p:anim calcmode="lin" valueType="num">
                                      <p:cBhvr>
                                        <p:cTn id="91" dur="500" fill="hold"/>
                                        <p:tgtEl>
                                          <p:spTgt spid="3">
                                            <p:graphicEl>
                                              <a:dgm id="{C02D3DC0-21BB-4B11-8F49-6AFF1271CD62}"/>
                                            </p:graphicEl>
                                          </p:spTgt>
                                        </p:tgtEl>
                                        <p:attrNameLst>
                                          <p:attrName>ppt_h</p:attrName>
                                        </p:attrNameLst>
                                      </p:cBhvr>
                                      <p:tavLst>
                                        <p:tav tm="0">
                                          <p:val>
                                            <p:fltVal val="0"/>
                                          </p:val>
                                        </p:tav>
                                        <p:tav tm="100000">
                                          <p:val>
                                            <p:strVal val="#ppt_h"/>
                                          </p:val>
                                        </p:tav>
                                      </p:tavLst>
                                    </p:anim>
                                    <p:animEffect transition="in" filter="fade">
                                      <p:cBhvr>
                                        <p:cTn id="92" dur="500"/>
                                        <p:tgtEl>
                                          <p:spTgt spid="3">
                                            <p:graphicEl>
                                              <a:dgm id="{C02D3DC0-21BB-4B11-8F49-6AFF1271CD62}"/>
                                            </p:graphicEl>
                                          </p:spTgt>
                                        </p:tgtEl>
                                      </p:cBhvr>
                                    </p:animEffect>
                                    <p:anim calcmode="lin" valueType="num">
                                      <p:cBhvr>
                                        <p:cTn id="93" dur="500" fill="hold"/>
                                        <p:tgtEl>
                                          <p:spTgt spid="3">
                                            <p:graphicEl>
                                              <a:dgm id="{C02D3DC0-21BB-4B11-8F49-6AFF1271CD62}"/>
                                            </p:graphicEl>
                                          </p:spTgt>
                                        </p:tgtEl>
                                        <p:attrNameLst>
                                          <p:attrName>ppt_x</p:attrName>
                                        </p:attrNameLst>
                                      </p:cBhvr>
                                      <p:tavLst>
                                        <p:tav tm="0">
                                          <p:val>
                                            <p:fltVal val="0.5"/>
                                          </p:val>
                                        </p:tav>
                                        <p:tav tm="100000">
                                          <p:val>
                                            <p:strVal val="#ppt_x"/>
                                          </p:val>
                                        </p:tav>
                                      </p:tavLst>
                                    </p:anim>
                                    <p:anim calcmode="lin" valueType="num">
                                      <p:cBhvr>
                                        <p:cTn id="94" dur="500" fill="hold"/>
                                        <p:tgtEl>
                                          <p:spTgt spid="3">
                                            <p:graphicEl>
                                              <a:dgm id="{C02D3DC0-21BB-4B11-8F49-6AFF1271CD62}"/>
                                            </p:graphicEl>
                                          </p:spTgt>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grpId="0" nodeType="clickEffect">
                                  <p:stCondLst>
                                    <p:cond delay="0"/>
                                  </p:stCondLst>
                                  <p:childTnLst>
                                    <p:set>
                                      <p:cBhvr>
                                        <p:cTn id="98" dur="1" fill="hold">
                                          <p:stCondLst>
                                            <p:cond delay="0"/>
                                          </p:stCondLst>
                                        </p:cTn>
                                        <p:tgtEl>
                                          <p:spTgt spid="3">
                                            <p:graphicEl>
                                              <a:dgm id="{A5F1CBFD-6BDB-4629-9C06-78B8EDC96FE0}"/>
                                            </p:graphicEl>
                                          </p:spTgt>
                                        </p:tgtEl>
                                        <p:attrNameLst>
                                          <p:attrName>style.visibility</p:attrName>
                                        </p:attrNameLst>
                                      </p:cBhvr>
                                      <p:to>
                                        <p:strVal val="visible"/>
                                      </p:to>
                                    </p:set>
                                    <p:anim calcmode="lin" valueType="num">
                                      <p:cBhvr>
                                        <p:cTn id="99" dur="500" fill="hold"/>
                                        <p:tgtEl>
                                          <p:spTgt spid="3">
                                            <p:graphicEl>
                                              <a:dgm id="{A5F1CBFD-6BDB-4629-9C06-78B8EDC96FE0}"/>
                                            </p:graphicEl>
                                          </p:spTgt>
                                        </p:tgtEl>
                                        <p:attrNameLst>
                                          <p:attrName>ppt_w</p:attrName>
                                        </p:attrNameLst>
                                      </p:cBhvr>
                                      <p:tavLst>
                                        <p:tav tm="0">
                                          <p:val>
                                            <p:fltVal val="0"/>
                                          </p:val>
                                        </p:tav>
                                        <p:tav tm="100000">
                                          <p:val>
                                            <p:strVal val="#ppt_w"/>
                                          </p:val>
                                        </p:tav>
                                      </p:tavLst>
                                    </p:anim>
                                    <p:anim calcmode="lin" valueType="num">
                                      <p:cBhvr>
                                        <p:cTn id="100" dur="500" fill="hold"/>
                                        <p:tgtEl>
                                          <p:spTgt spid="3">
                                            <p:graphicEl>
                                              <a:dgm id="{A5F1CBFD-6BDB-4629-9C06-78B8EDC96FE0}"/>
                                            </p:graphicEl>
                                          </p:spTgt>
                                        </p:tgtEl>
                                        <p:attrNameLst>
                                          <p:attrName>ppt_h</p:attrName>
                                        </p:attrNameLst>
                                      </p:cBhvr>
                                      <p:tavLst>
                                        <p:tav tm="0">
                                          <p:val>
                                            <p:fltVal val="0"/>
                                          </p:val>
                                        </p:tav>
                                        <p:tav tm="100000">
                                          <p:val>
                                            <p:strVal val="#ppt_h"/>
                                          </p:val>
                                        </p:tav>
                                      </p:tavLst>
                                    </p:anim>
                                    <p:animEffect transition="in" filter="fade">
                                      <p:cBhvr>
                                        <p:cTn id="101" dur="500"/>
                                        <p:tgtEl>
                                          <p:spTgt spid="3">
                                            <p:graphicEl>
                                              <a:dgm id="{A5F1CBFD-6BDB-4629-9C06-78B8EDC96FE0}"/>
                                            </p:graphicEl>
                                          </p:spTgt>
                                        </p:tgtEl>
                                      </p:cBhvr>
                                    </p:animEffect>
                                    <p:anim calcmode="lin" valueType="num">
                                      <p:cBhvr>
                                        <p:cTn id="102" dur="500" fill="hold"/>
                                        <p:tgtEl>
                                          <p:spTgt spid="3">
                                            <p:graphicEl>
                                              <a:dgm id="{A5F1CBFD-6BDB-4629-9C06-78B8EDC96FE0}"/>
                                            </p:graphicEl>
                                          </p:spTgt>
                                        </p:tgtEl>
                                        <p:attrNameLst>
                                          <p:attrName>ppt_x</p:attrName>
                                        </p:attrNameLst>
                                      </p:cBhvr>
                                      <p:tavLst>
                                        <p:tav tm="0">
                                          <p:val>
                                            <p:fltVal val="0.5"/>
                                          </p:val>
                                        </p:tav>
                                        <p:tav tm="100000">
                                          <p:val>
                                            <p:strVal val="#ppt_x"/>
                                          </p:val>
                                        </p:tav>
                                      </p:tavLst>
                                    </p:anim>
                                    <p:anim calcmode="lin" valueType="num">
                                      <p:cBhvr>
                                        <p:cTn id="103" dur="500" fill="hold"/>
                                        <p:tgtEl>
                                          <p:spTgt spid="3">
                                            <p:graphicEl>
                                              <a:dgm id="{A5F1CBFD-6BDB-4629-9C06-78B8EDC96FE0}"/>
                                            </p:graphicEl>
                                          </p:spTgt>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3">
                                            <p:graphicEl>
                                              <a:dgm id="{5B052712-857B-452D-AEE2-B6AE847FA35E}"/>
                                            </p:graphicEl>
                                          </p:spTgt>
                                        </p:tgtEl>
                                        <p:attrNameLst>
                                          <p:attrName>style.visibility</p:attrName>
                                        </p:attrNameLst>
                                      </p:cBhvr>
                                      <p:to>
                                        <p:strVal val="visible"/>
                                      </p:to>
                                    </p:set>
                                    <p:anim calcmode="lin" valueType="num">
                                      <p:cBhvr>
                                        <p:cTn id="106" dur="500" fill="hold"/>
                                        <p:tgtEl>
                                          <p:spTgt spid="3">
                                            <p:graphicEl>
                                              <a:dgm id="{5B052712-857B-452D-AEE2-B6AE847FA35E}"/>
                                            </p:graphicEl>
                                          </p:spTgt>
                                        </p:tgtEl>
                                        <p:attrNameLst>
                                          <p:attrName>ppt_w</p:attrName>
                                        </p:attrNameLst>
                                      </p:cBhvr>
                                      <p:tavLst>
                                        <p:tav tm="0">
                                          <p:val>
                                            <p:fltVal val="0"/>
                                          </p:val>
                                        </p:tav>
                                        <p:tav tm="100000">
                                          <p:val>
                                            <p:strVal val="#ppt_w"/>
                                          </p:val>
                                        </p:tav>
                                      </p:tavLst>
                                    </p:anim>
                                    <p:anim calcmode="lin" valueType="num">
                                      <p:cBhvr>
                                        <p:cTn id="107" dur="500" fill="hold"/>
                                        <p:tgtEl>
                                          <p:spTgt spid="3">
                                            <p:graphicEl>
                                              <a:dgm id="{5B052712-857B-452D-AEE2-B6AE847FA35E}"/>
                                            </p:graphicEl>
                                          </p:spTgt>
                                        </p:tgtEl>
                                        <p:attrNameLst>
                                          <p:attrName>ppt_h</p:attrName>
                                        </p:attrNameLst>
                                      </p:cBhvr>
                                      <p:tavLst>
                                        <p:tav tm="0">
                                          <p:val>
                                            <p:fltVal val="0"/>
                                          </p:val>
                                        </p:tav>
                                        <p:tav tm="100000">
                                          <p:val>
                                            <p:strVal val="#ppt_h"/>
                                          </p:val>
                                        </p:tav>
                                      </p:tavLst>
                                    </p:anim>
                                    <p:animEffect transition="in" filter="fade">
                                      <p:cBhvr>
                                        <p:cTn id="108" dur="500"/>
                                        <p:tgtEl>
                                          <p:spTgt spid="3">
                                            <p:graphicEl>
                                              <a:dgm id="{5B052712-857B-452D-AEE2-B6AE847FA35E}"/>
                                            </p:graphicEl>
                                          </p:spTgt>
                                        </p:tgtEl>
                                      </p:cBhvr>
                                    </p:animEffect>
                                    <p:anim calcmode="lin" valueType="num">
                                      <p:cBhvr>
                                        <p:cTn id="109" dur="500" fill="hold"/>
                                        <p:tgtEl>
                                          <p:spTgt spid="3">
                                            <p:graphicEl>
                                              <a:dgm id="{5B052712-857B-452D-AEE2-B6AE847FA35E}"/>
                                            </p:graphicEl>
                                          </p:spTgt>
                                        </p:tgtEl>
                                        <p:attrNameLst>
                                          <p:attrName>ppt_x</p:attrName>
                                        </p:attrNameLst>
                                      </p:cBhvr>
                                      <p:tavLst>
                                        <p:tav tm="0">
                                          <p:val>
                                            <p:fltVal val="0.5"/>
                                          </p:val>
                                        </p:tav>
                                        <p:tav tm="100000">
                                          <p:val>
                                            <p:strVal val="#ppt_x"/>
                                          </p:val>
                                        </p:tav>
                                      </p:tavLst>
                                    </p:anim>
                                    <p:anim calcmode="lin" valueType="num">
                                      <p:cBhvr>
                                        <p:cTn id="110" dur="500" fill="hold"/>
                                        <p:tgtEl>
                                          <p:spTgt spid="3">
                                            <p:graphicEl>
                                              <a:dgm id="{5B052712-857B-452D-AEE2-B6AE847FA35E}"/>
                                            </p:graphicEl>
                                          </p:spTgt>
                                        </p:tgtEl>
                                        <p:attrNameLst>
                                          <p:attrName>ppt_y</p:attrName>
                                        </p:attrNameLst>
                                      </p:cBhvr>
                                      <p:tavLst>
                                        <p:tav tm="0">
                                          <p:val>
                                            <p:fltVal val="0.5"/>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53" presetClass="entr" presetSubtype="528" fill="hold" grpId="0" nodeType="clickEffect">
                                  <p:stCondLst>
                                    <p:cond delay="0"/>
                                  </p:stCondLst>
                                  <p:childTnLst>
                                    <p:set>
                                      <p:cBhvr>
                                        <p:cTn id="114" dur="1" fill="hold">
                                          <p:stCondLst>
                                            <p:cond delay="0"/>
                                          </p:stCondLst>
                                        </p:cTn>
                                        <p:tgtEl>
                                          <p:spTgt spid="3">
                                            <p:graphicEl>
                                              <a:dgm id="{F408E34B-A19F-437D-8DE7-54BA144AC0B4}"/>
                                            </p:graphicEl>
                                          </p:spTgt>
                                        </p:tgtEl>
                                        <p:attrNameLst>
                                          <p:attrName>style.visibility</p:attrName>
                                        </p:attrNameLst>
                                      </p:cBhvr>
                                      <p:to>
                                        <p:strVal val="visible"/>
                                      </p:to>
                                    </p:set>
                                    <p:anim calcmode="lin" valueType="num">
                                      <p:cBhvr>
                                        <p:cTn id="115" dur="500" fill="hold"/>
                                        <p:tgtEl>
                                          <p:spTgt spid="3">
                                            <p:graphicEl>
                                              <a:dgm id="{F408E34B-A19F-437D-8DE7-54BA144AC0B4}"/>
                                            </p:graphicEl>
                                          </p:spTgt>
                                        </p:tgtEl>
                                        <p:attrNameLst>
                                          <p:attrName>ppt_w</p:attrName>
                                        </p:attrNameLst>
                                      </p:cBhvr>
                                      <p:tavLst>
                                        <p:tav tm="0">
                                          <p:val>
                                            <p:fltVal val="0"/>
                                          </p:val>
                                        </p:tav>
                                        <p:tav tm="100000">
                                          <p:val>
                                            <p:strVal val="#ppt_w"/>
                                          </p:val>
                                        </p:tav>
                                      </p:tavLst>
                                    </p:anim>
                                    <p:anim calcmode="lin" valueType="num">
                                      <p:cBhvr>
                                        <p:cTn id="116" dur="500" fill="hold"/>
                                        <p:tgtEl>
                                          <p:spTgt spid="3">
                                            <p:graphicEl>
                                              <a:dgm id="{F408E34B-A19F-437D-8DE7-54BA144AC0B4}"/>
                                            </p:graphicEl>
                                          </p:spTgt>
                                        </p:tgtEl>
                                        <p:attrNameLst>
                                          <p:attrName>ppt_h</p:attrName>
                                        </p:attrNameLst>
                                      </p:cBhvr>
                                      <p:tavLst>
                                        <p:tav tm="0">
                                          <p:val>
                                            <p:fltVal val="0"/>
                                          </p:val>
                                        </p:tav>
                                        <p:tav tm="100000">
                                          <p:val>
                                            <p:strVal val="#ppt_h"/>
                                          </p:val>
                                        </p:tav>
                                      </p:tavLst>
                                    </p:anim>
                                    <p:animEffect transition="in" filter="fade">
                                      <p:cBhvr>
                                        <p:cTn id="117" dur="500"/>
                                        <p:tgtEl>
                                          <p:spTgt spid="3">
                                            <p:graphicEl>
                                              <a:dgm id="{F408E34B-A19F-437D-8DE7-54BA144AC0B4}"/>
                                            </p:graphicEl>
                                          </p:spTgt>
                                        </p:tgtEl>
                                      </p:cBhvr>
                                    </p:animEffect>
                                    <p:anim calcmode="lin" valueType="num">
                                      <p:cBhvr>
                                        <p:cTn id="118" dur="500" fill="hold"/>
                                        <p:tgtEl>
                                          <p:spTgt spid="3">
                                            <p:graphicEl>
                                              <a:dgm id="{F408E34B-A19F-437D-8DE7-54BA144AC0B4}"/>
                                            </p:graphicEl>
                                          </p:spTgt>
                                        </p:tgtEl>
                                        <p:attrNameLst>
                                          <p:attrName>ppt_x</p:attrName>
                                        </p:attrNameLst>
                                      </p:cBhvr>
                                      <p:tavLst>
                                        <p:tav tm="0">
                                          <p:val>
                                            <p:fltVal val="0.5"/>
                                          </p:val>
                                        </p:tav>
                                        <p:tav tm="100000">
                                          <p:val>
                                            <p:strVal val="#ppt_x"/>
                                          </p:val>
                                        </p:tav>
                                      </p:tavLst>
                                    </p:anim>
                                    <p:anim calcmode="lin" valueType="num">
                                      <p:cBhvr>
                                        <p:cTn id="119" dur="500" fill="hold"/>
                                        <p:tgtEl>
                                          <p:spTgt spid="3">
                                            <p:graphicEl>
                                              <a:dgm id="{F408E34B-A19F-437D-8DE7-54BA144AC0B4}"/>
                                            </p:graphicEl>
                                          </p:spTgt>
                                        </p:tgtEl>
                                        <p:attrNameLst>
                                          <p:attrName>ppt_y</p:attrName>
                                        </p:attrNameLst>
                                      </p:cBhvr>
                                      <p:tavLst>
                                        <p:tav tm="0">
                                          <p:val>
                                            <p:fltVal val="0.5"/>
                                          </p:val>
                                        </p:tav>
                                        <p:tav tm="100000">
                                          <p:val>
                                            <p:strVal val="#ppt_y"/>
                                          </p:val>
                                        </p:tav>
                                      </p:tavLst>
                                    </p:anim>
                                  </p:childTnLst>
                                </p:cTn>
                              </p:par>
                              <p:par>
                                <p:cTn id="120" presetID="53" presetClass="entr" presetSubtype="528" fill="hold" grpId="0" nodeType="withEffect">
                                  <p:stCondLst>
                                    <p:cond delay="0"/>
                                  </p:stCondLst>
                                  <p:childTnLst>
                                    <p:set>
                                      <p:cBhvr>
                                        <p:cTn id="121" dur="1" fill="hold">
                                          <p:stCondLst>
                                            <p:cond delay="0"/>
                                          </p:stCondLst>
                                        </p:cTn>
                                        <p:tgtEl>
                                          <p:spTgt spid="3">
                                            <p:graphicEl>
                                              <a:dgm id="{557ACB4E-4DC4-4E82-BA70-4D0847941B4E}"/>
                                            </p:graphicEl>
                                          </p:spTgt>
                                        </p:tgtEl>
                                        <p:attrNameLst>
                                          <p:attrName>style.visibility</p:attrName>
                                        </p:attrNameLst>
                                      </p:cBhvr>
                                      <p:to>
                                        <p:strVal val="visible"/>
                                      </p:to>
                                    </p:set>
                                    <p:anim calcmode="lin" valueType="num">
                                      <p:cBhvr>
                                        <p:cTn id="122" dur="500" fill="hold"/>
                                        <p:tgtEl>
                                          <p:spTgt spid="3">
                                            <p:graphicEl>
                                              <a:dgm id="{557ACB4E-4DC4-4E82-BA70-4D0847941B4E}"/>
                                            </p:graphicEl>
                                          </p:spTgt>
                                        </p:tgtEl>
                                        <p:attrNameLst>
                                          <p:attrName>ppt_w</p:attrName>
                                        </p:attrNameLst>
                                      </p:cBhvr>
                                      <p:tavLst>
                                        <p:tav tm="0">
                                          <p:val>
                                            <p:fltVal val="0"/>
                                          </p:val>
                                        </p:tav>
                                        <p:tav tm="100000">
                                          <p:val>
                                            <p:strVal val="#ppt_w"/>
                                          </p:val>
                                        </p:tav>
                                      </p:tavLst>
                                    </p:anim>
                                    <p:anim calcmode="lin" valueType="num">
                                      <p:cBhvr>
                                        <p:cTn id="123" dur="500" fill="hold"/>
                                        <p:tgtEl>
                                          <p:spTgt spid="3">
                                            <p:graphicEl>
                                              <a:dgm id="{557ACB4E-4DC4-4E82-BA70-4D0847941B4E}"/>
                                            </p:graphicEl>
                                          </p:spTgt>
                                        </p:tgtEl>
                                        <p:attrNameLst>
                                          <p:attrName>ppt_h</p:attrName>
                                        </p:attrNameLst>
                                      </p:cBhvr>
                                      <p:tavLst>
                                        <p:tav tm="0">
                                          <p:val>
                                            <p:fltVal val="0"/>
                                          </p:val>
                                        </p:tav>
                                        <p:tav tm="100000">
                                          <p:val>
                                            <p:strVal val="#ppt_h"/>
                                          </p:val>
                                        </p:tav>
                                      </p:tavLst>
                                    </p:anim>
                                    <p:animEffect transition="in" filter="fade">
                                      <p:cBhvr>
                                        <p:cTn id="124" dur="500"/>
                                        <p:tgtEl>
                                          <p:spTgt spid="3">
                                            <p:graphicEl>
                                              <a:dgm id="{557ACB4E-4DC4-4E82-BA70-4D0847941B4E}"/>
                                            </p:graphicEl>
                                          </p:spTgt>
                                        </p:tgtEl>
                                      </p:cBhvr>
                                    </p:animEffect>
                                    <p:anim calcmode="lin" valueType="num">
                                      <p:cBhvr>
                                        <p:cTn id="125" dur="500" fill="hold"/>
                                        <p:tgtEl>
                                          <p:spTgt spid="3">
                                            <p:graphicEl>
                                              <a:dgm id="{557ACB4E-4DC4-4E82-BA70-4D0847941B4E}"/>
                                            </p:graphicEl>
                                          </p:spTgt>
                                        </p:tgtEl>
                                        <p:attrNameLst>
                                          <p:attrName>ppt_x</p:attrName>
                                        </p:attrNameLst>
                                      </p:cBhvr>
                                      <p:tavLst>
                                        <p:tav tm="0">
                                          <p:val>
                                            <p:fltVal val="0.5"/>
                                          </p:val>
                                        </p:tav>
                                        <p:tav tm="100000">
                                          <p:val>
                                            <p:strVal val="#ppt_x"/>
                                          </p:val>
                                        </p:tav>
                                      </p:tavLst>
                                    </p:anim>
                                    <p:anim calcmode="lin" valueType="num">
                                      <p:cBhvr>
                                        <p:cTn id="126" dur="500" fill="hold"/>
                                        <p:tgtEl>
                                          <p:spTgt spid="3">
                                            <p:graphicEl>
                                              <a:dgm id="{557ACB4E-4DC4-4E82-BA70-4D0847941B4E}"/>
                                            </p:graphicEl>
                                          </p:spTgt>
                                        </p:tgtEl>
                                        <p:attrNameLst>
                                          <p:attrName>ppt_y</p:attrName>
                                        </p:attrNameLst>
                                      </p:cBhvr>
                                      <p:tavLst>
                                        <p:tav tm="0">
                                          <p:val>
                                            <p:fltVal val="0.5"/>
                                          </p:val>
                                        </p:tav>
                                        <p:tav tm="100000">
                                          <p:val>
                                            <p:strVal val="#ppt_y"/>
                                          </p:val>
                                        </p:tav>
                                      </p:tavLst>
                                    </p:anim>
                                  </p:childTnLst>
                                </p:cTn>
                              </p:par>
                            </p:childTnLst>
                          </p:cTn>
                        </p:par>
                        <p:par>
                          <p:cTn id="127" fill="hold">
                            <p:stCondLst>
                              <p:cond delay="500"/>
                            </p:stCondLst>
                            <p:childTnLst>
                              <p:par>
                                <p:cTn id="128" presetID="14" presetClass="entr" presetSubtype="10" fill="hold" grpId="0" nodeType="afterEffect">
                                  <p:stCondLst>
                                    <p:cond delay="0"/>
                                  </p:stCondLst>
                                  <p:childTnLst>
                                    <p:set>
                                      <p:cBhvr>
                                        <p:cTn id="129" dur="1" fill="hold">
                                          <p:stCondLst>
                                            <p:cond delay="0"/>
                                          </p:stCondLst>
                                        </p:cTn>
                                        <p:tgtEl>
                                          <p:spTgt spid="8"/>
                                        </p:tgtEl>
                                        <p:attrNameLst>
                                          <p:attrName>style.visibility</p:attrName>
                                        </p:attrNameLst>
                                      </p:cBhvr>
                                      <p:to>
                                        <p:strVal val="visible"/>
                                      </p:to>
                                    </p:set>
                                    <p:animEffect transition="in" filter="randombar(horizontal)">
                                      <p:cBhvr>
                                        <p:cTn id="1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P spid="8"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989</TotalTime>
  <Words>1445</Words>
  <Application>Microsoft Office PowerPoint</Application>
  <PresentationFormat>Panorámica</PresentationFormat>
  <Paragraphs>64</Paragraphs>
  <Slides>11</Slides>
  <Notes>5</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 Display</vt:lpstr>
      <vt:lpstr>Aptos</vt:lpstr>
      <vt:lpstr>Comic Sans MS</vt:lpstr>
      <vt:lpstr>Constantia</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86</cp:revision>
  <dcterms:created xsi:type="dcterms:W3CDTF">2024-03-24T10:47:51Z</dcterms:created>
  <dcterms:modified xsi:type="dcterms:W3CDTF">2024-03-30T07:03:37Z</dcterms:modified>
</cp:coreProperties>
</file>