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72" r:id="rId5"/>
    <p:sldId id="268" r:id="rId6"/>
    <p:sldId id="277" r:id="rId7"/>
    <p:sldId id="258" r:id="rId8"/>
    <p:sldId id="278" r:id="rId9"/>
    <p:sldId id="279" r:id="rId10"/>
    <p:sldId id="280" r:id="rId11"/>
    <p:sldId id="281" r:id="rId12"/>
    <p:sldId id="263" r:id="rId13"/>
    <p:sldId id="282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5F81"/>
    <a:srgbClr val="AFC8E2"/>
    <a:srgbClr val="F9C6E7"/>
    <a:srgbClr val="1604C6"/>
    <a:srgbClr val="CAE4C0"/>
    <a:srgbClr val="B9FAFD"/>
    <a:srgbClr val="03868B"/>
    <a:srgbClr val="B86C4C"/>
    <a:srgbClr val="AF5942"/>
    <a:srgbClr val="2448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8354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44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7392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7876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8501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3754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6151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1948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277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2648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9120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9344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51518BC-7885-658F-0AE1-38256832C8DE}"/>
              </a:ext>
            </a:extLst>
          </p:cNvPr>
          <p:cNvSpPr txBox="1"/>
          <p:nvPr/>
        </p:nvSpPr>
        <p:spPr>
          <a:xfrm>
            <a:off x="7400925" y="4415967"/>
            <a:ext cx="4486275" cy="2092881"/>
          </a:xfrm>
          <a:prstGeom prst="rect">
            <a:avLst/>
          </a:prstGeom>
          <a:ln w="57150">
            <a:solidFill>
              <a:srgbClr val="A4251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„I posta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rat</a:t>
            </a: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nebu</a:t>
            </a: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Mihailo</a:t>
            </a: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anđeli</a:t>
            </a: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Njegovi</a:t>
            </a: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udariše</a:t>
            </a: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aždahu</a:t>
            </a: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i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</a:t>
            </a: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se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aždaha</a:t>
            </a: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anđeli</a:t>
            </a: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njeni</a:t>
            </a: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I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</a:t>
            </a: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nadvladaše</a:t>
            </a: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i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više</a:t>
            </a: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</a:t>
            </a: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se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</a:t>
            </a: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nađe</a:t>
            </a: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mesta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nebu</a:t>
            </a: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.“</a:t>
            </a:r>
          </a:p>
          <a:p>
            <a:pPr algn="ctr"/>
            <a:r>
              <a:rPr lang="sr-Latn-R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Otkrivenje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12,7-8</a:t>
            </a:r>
            <a:r>
              <a:rPr lang="sr-Latn-R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535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C333B768-0621-5E94-048C-44B065953D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" r="-3" b="-3"/>
          <a:stretch/>
        </p:blipFill>
        <p:spPr>
          <a:xfrm>
            <a:off x="279143" y="299509"/>
            <a:ext cx="5221625" cy="6258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63236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706808B2-69BB-6E37-7010-17C0F6343BD6}"/>
              </a:ext>
            </a:extLst>
          </p:cNvPr>
          <p:cNvSpPr txBox="1"/>
          <p:nvPr/>
        </p:nvSpPr>
        <p:spPr>
          <a:xfrm>
            <a:off x="6096000" y="299509"/>
            <a:ext cx="5779909" cy="5970865"/>
          </a:xfrm>
          <a:prstGeom prst="rect">
            <a:avLst/>
          </a:prstGeom>
          <a:solidFill>
            <a:schemeClr val="bg1"/>
          </a:solidFill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„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Jer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će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sam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Gospod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sa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zapovešću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sa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glasom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Arhanđelovim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, i s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trubom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Božjom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sići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s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neba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; i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mrtvi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u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Hristu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vaskrsnuće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najpre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; A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potom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mi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živi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koji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smo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ostali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zajedno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s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njima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bićemo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uzeti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u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oblake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na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susret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Gospodu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na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nebo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, i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tako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ćemo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svagda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s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Gospodom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biti</a:t>
            </a:r>
            <a:r>
              <a:rPr lang="es-ES" sz="32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.“</a:t>
            </a:r>
          </a:p>
          <a:p>
            <a:pPr algn="ctr"/>
            <a:r>
              <a:rPr lang="es-E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(1. </a:t>
            </a:r>
            <a:r>
              <a:rPr lang="es-E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Solunjanima</a:t>
            </a:r>
            <a:r>
              <a:rPr lang="es-E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4,16.17)</a:t>
            </a:r>
          </a:p>
        </p:txBody>
      </p:sp>
    </p:spTree>
    <p:extLst>
      <p:ext uri="{BB962C8B-B14F-4D97-AF65-F5344CB8AC3E}">
        <p14:creationId xmlns:p14="http://schemas.microsoft.com/office/powerpoint/2010/main" val="1804772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Sol brillando en el cielo&#10;&#10;Descripción generada automáticamente con confianza baja">
            <a:extLst>
              <a:ext uri="{FF2B5EF4-FFF2-40B4-BE49-F238E27FC236}">
                <a16:creationId xmlns:a16="http://schemas.microsoft.com/office/drawing/2014/main" id="{23AA6B57-C55A-FE20-7767-CA4E83357A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7" r="-1" b="3353"/>
          <a:stretch/>
        </p:blipFill>
        <p:spPr>
          <a:xfrm>
            <a:off x="838200" y="233807"/>
            <a:ext cx="10468866" cy="58887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A3E6164-2BA7-0280-55A5-D80D74E8DD2C}"/>
              </a:ext>
            </a:extLst>
          </p:cNvPr>
          <p:cNvSpPr txBox="1"/>
          <p:nvPr/>
        </p:nvSpPr>
        <p:spPr>
          <a:xfrm>
            <a:off x="3876675" y="2677210"/>
            <a:ext cx="7070725" cy="181588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es-ES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Posveti</a:t>
            </a:r>
            <a:r>
              <a:rPr lang="es-E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ih</a:t>
            </a:r>
            <a:r>
              <a:rPr lang="es-E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istinom</a:t>
            </a:r>
            <a:r>
              <a:rPr lang="es-E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tvojom</a:t>
            </a:r>
            <a:r>
              <a:rPr lang="es-E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es-ES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reč</a:t>
            </a:r>
            <a:r>
              <a:rPr lang="es-E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tvoja</a:t>
            </a:r>
            <a:r>
              <a:rPr lang="es-E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jeste</a:t>
            </a:r>
            <a:r>
              <a:rPr lang="es-E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istina</a:t>
            </a:r>
            <a:r>
              <a:rPr lang="es-E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.“ </a:t>
            </a:r>
          </a:p>
          <a:p>
            <a:pPr algn="ctr"/>
            <a:r>
              <a:rPr lang="es-ES" sz="32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(Jovan 17.17. SPC)</a:t>
            </a:r>
          </a:p>
        </p:txBody>
      </p:sp>
    </p:spTree>
    <p:extLst>
      <p:ext uri="{BB962C8B-B14F-4D97-AF65-F5344CB8AC3E}">
        <p14:creationId xmlns:p14="http://schemas.microsoft.com/office/powerpoint/2010/main" val="866671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A9313D8-84B9-B36F-418B-A2AAA41617C5}"/>
              </a:ext>
            </a:extLst>
          </p:cNvPr>
          <p:cNvSpPr txBox="1"/>
          <p:nvPr/>
        </p:nvSpPr>
        <p:spPr>
          <a:xfrm rot="18970172">
            <a:off x="1633849" y="1680282"/>
            <a:ext cx="5912628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sz="2800" b="1" dirty="0">
                <a:solidFill>
                  <a:srgbClr val="1604C6"/>
                </a:solidFill>
                <a:latin typeface="Comic Sans MS" panose="030F0702030302020204" pitchFamily="66" charset="0"/>
              </a:rPr>
              <a:t>„Kupuj istinu i ne prodaji je; kupuj mudrost, znanje i razum.“</a:t>
            </a:r>
          </a:p>
          <a:p>
            <a:pPr algn="ctr"/>
            <a:r>
              <a:rPr lang="pl-PL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(Priče 23,23)</a:t>
            </a:r>
          </a:p>
        </p:txBody>
      </p:sp>
    </p:spTree>
    <p:extLst>
      <p:ext uri="{BB962C8B-B14F-4D97-AF65-F5344CB8AC3E}">
        <p14:creationId xmlns:p14="http://schemas.microsoft.com/office/powerpoint/2010/main" val="1062355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323292"/>
            <a:ext cx="4718304" cy="0"/>
          </a:xfrm>
          <a:prstGeom prst="line">
            <a:avLst/>
          </a:prstGeom>
          <a:ln w="762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 descr="Un arcoíris sobre el pasto&#10;&#10;Descripción generada automáticamente con confianza media">
            <a:extLst>
              <a:ext uri="{FF2B5EF4-FFF2-40B4-BE49-F238E27FC236}">
                <a16:creationId xmlns:a16="http://schemas.microsoft.com/office/drawing/2014/main" id="{BF9CC161-6922-2A08-7B7D-4BB3584AA5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5" r="-3" b="-3"/>
          <a:stretch/>
        </p:blipFill>
        <p:spPr>
          <a:xfrm>
            <a:off x="6525453" y="1"/>
            <a:ext cx="5666547" cy="339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240C79-242E-4918-9F28-B101847D1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611112" y="3386960"/>
            <a:ext cx="5580888" cy="0"/>
          </a:xfrm>
          <a:prstGeom prst="line">
            <a:avLst/>
          </a:prstGeom>
          <a:ln w="762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6548920"/>
            <a:ext cx="4713997" cy="0"/>
          </a:xfrm>
          <a:prstGeom prst="line">
            <a:avLst/>
          </a:prstGeom>
          <a:ln w="762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 descr="Imagen que contiene persona, hombre, interior, viendo&#10;&#10;Descripción generada automáticamente">
            <a:extLst>
              <a:ext uri="{FF2B5EF4-FFF2-40B4-BE49-F238E27FC236}">
                <a16:creationId xmlns:a16="http://schemas.microsoft.com/office/drawing/2014/main" id="{76F1C527-6AB4-D6A1-662D-1392C6899F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5" r="-2" b="14272"/>
          <a:stretch/>
        </p:blipFill>
        <p:spPr>
          <a:xfrm>
            <a:off x="6522277" y="3398024"/>
            <a:ext cx="5669723" cy="3469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5131BD5-AFD9-8281-DD0F-47D7D75E030C}"/>
              </a:ext>
            </a:extLst>
          </p:cNvPr>
          <p:cNvSpPr txBox="1"/>
          <p:nvPr/>
        </p:nvSpPr>
        <p:spPr>
          <a:xfrm>
            <a:off x="214537" y="427980"/>
            <a:ext cx="5952975" cy="59400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„I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čuh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snažan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glas s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neba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gdje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govori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: Evo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šatora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Božjeg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s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ljudima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! I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On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će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prebivati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s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njima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, i oni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će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biti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narod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njegov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, i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sam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Bog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biće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s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njima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Bog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njihov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. I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otrt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će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Bog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svaku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suzu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s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očiju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njihovih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, i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smrti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više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neće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biti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; ni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tuge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, ni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jauka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, ni boli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više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neće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biti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–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jer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pređašnje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prođe</a:t>
            </a:r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.“ </a:t>
            </a:r>
          </a:p>
          <a:p>
            <a:pPr algn="ctr"/>
            <a:r>
              <a:rPr lang="es-E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(</a:t>
            </a:r>
            <a:r>
              <a:rPr lang="es-E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Otkrivenje</a:t>
            </a:r>
            <a:r>
              <a:rPr lang="es-E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21,3.4. VB)</a:t>
            </a:r>
          </a:p>
        </p:txBody>
      </p:sp>
    </p:spTree>
    <p:extLst>
      <p:ext uri="{BB962C8B-B14F-4D97-AF65-F5344CB8AC3E}">
        <p14:creationId xmlns:p14="http://schemas.microsoft.com/office/powerpoint/2010/main" val="2443017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9D30140-0C91-440D-DA92-EA3AFCA039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8" b="29934"/>
          <a:stretch/>
        </p:blipFill>
        <p:spPr>
          <a:xfrm>
            <a:off x="20" y="2193310"/>
            <a:ext cx="6400781" cy="46646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33986F0-101F-07EB-53F7-F3EE295C92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" b="1020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8A4CE1B-E61E-38CE-EDC7-BD95B54762AF}"/>
              </a:ext>
            </a:extLst>
          </p:cNvPr>
          <p:cNvSpPr txBox="1"/>
          <p:nvPr/>
        </p:nvSpPr>
        <p:spPr>
          <a:xfrm>
            <a:off x="152410" y="135468"/>
            <a:ext cx="6096000" cy="184665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„Ne boj se,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jer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sam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ja s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tobom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;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ne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plaši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se,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jer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sam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ja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Bog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tvoj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;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ukrepiću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te i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pomoći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ću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ti, i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podupreću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te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desnicom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pravde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svoje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.“</a:t>
            </a:r>
          </a:p>
          <a:p>
            <a:pPr algn="ctr"/>
            <a:r>
              <a:rPr lang="es-ES" b="1" dirty="0">
                <a:solidFill>
                  <a:srgbClr val="166588"/>
                </a:solidFill>
                <a:latin typeface="Comic Sans MS" panose="030F0702030302020204" pitchFamily="66" charset="0"/>
              </a:rPr>
              <a:t>(</a:t>
            </a:r>
            <a:r>
              <a:rPr lang="es-ES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Isaija</a:t>
            </a:r>
            <a:r>
              <a:rPr lang="es-ES" b="1" dirty="0">
                <a:solidFill>
                  <a:srgbClr val="166588"/>
                </a:solidFill>
                <a:latin typeface="Comic Sans MS" panose="030F0702030302020204" pitchFamily="66" charset="0"/>
              </a:rPr>
              <a:t> 41,10)</a:t>
            </a:r>
          </a:p>
        </p:txBody>
      </p:sp>
    </p:spTree>
    <p:extLst>
      <p:ext uri="{BB962C8B-B14F-4D97-AF65-F5344CB8AC3E}">
        <p14:creationId xmlns:p14="http://schemas.microsoft.com/office/powerpoint/2010/main" val="3038071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F8E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Hombre parado en un cuerpo de agua&#10;&#10;Descripción generada automáticamente">
            <a:extLst>
              <a:ext uri="{FF2B5EF4-FFF2-40B4-BE49-F238E27FC236}">
                <a16:creationId xmlns:a16="http://schemas.microsoft.com/office/drawing/2014/main" id="{04AC55FD-EBB1-5257-911E-B63F6C5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0" r="-2" b="-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A4FBBD9-1307-23C2-928F-1E09A92CE77F}"/>
              </a:ext>
            </a:extLst>
          </p:cNvPr>
          <p:cNvSpPr txBox="1"/>
          <p:nvPr/>
        </p:nvSpPr>
        <p:spPr>
          <a:xfrm>
            <a:off x="238386" y="80511"/>
            <a:ext cx="4471416" cy="738663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000" b="1" dirty="0">
                <a:solidFill>
                  <a:srgbClr val="7E9721"/>
                </a:solidFill>
                <a:latin typeface="Comic Sans MS" panose="030F0702030302020204" pitchFamily="66" charset="0"/>
              </a:rPr>
              <a:t>„</a:t>
            </a:r>
            <a:r>
              <a:rPr lang="es-ES" sz="40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Isus</a:t>
            </a:r>
            <a:r>
              <a:rPr lang="es-ES" sz="40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im</a:t>
            </a:r>
            <a:r>
              <a:rPr lang="es-ES" sz="40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reče</a:t>
            </a:r>
            <a:r>
              <a:rPr lang="es-ES" sz="4000" b="1" dirty="0">
                <a:solidFill>
                  <a:srgbClr val="7E9721"/>
                </a:solidFill>
                <a:latin typeface="Comic Sans MS" panose="030F0702030302020204" pitchFamily="66" charset="0"/>
              </a:rPr>
              <a:t>: </a:t>
            </a:r>
            <a:r>
              <a:rPr lang="es-ES" sz="40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Još</a:t>
            </a:r>
            <a:r>
              <a:rPr lang="es-ES" sz="40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je malo </a:t>
            </a:r>
            <a:r>
              <a:rPr lang="es-ES" sz="40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vremena</a:t>
            </a:r>
            <a:r>
              <a:rPr lang="es-ES" sz="40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svjetlost</a:t>
            </a:r>
            <a:r>
              <a:rPr lang="es-ES" sz="40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sa</a:t>
            </a:r>
            <a:r>
              <a:rPr lang="es-ES" sz="40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vama</a:t>
            </a:r>
            <a:r>
              <a:rPr lang="es-ES" sz="4000" b="1" dirty="0">
                <a:solidFill>
                  <a:srgbClr val="7E9721"/>
                </a:solidFill>
                <a:latin typeface="Comic Sans MS" panose="030F0702030302020204" pitchFamily="66" charset="0"/>
              </a:rPr>
              <a:t>; </a:t>
            </a:r>
            <a:r>
              <a:rPr lang="es-ES" sz="40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idite</a:t>
            </a:r>
            <a:r>
              <a:rPr lang="es-ES" sz="40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dok</a:t>
            </a:r>
            <a:r>
              <a:rPr lang="es-ES" sz="40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svjetlost</a:t>
            </a:r>
            <a:r>
              <a:rPr lang="es-ES" sz="40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imate</a:t>
            </a:r>
            <a:r>
              <a:rPr lang="es-ES" sz="40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da vas </a:t>
            </a:r>
            <a:r>
              <a:rPr lang="es-ES" sz="40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tama</a:t>
            </a:r>
            <a:r>
              <a:rPr lang="es-ES" sz="40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ne</a:t>
            </a:r>
            <a:r>
              <a:rPr lang="es-ES" sz="40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obuzme</a:t>
            </a:r>
            <a:r>
              <a:rPr lang="es-ES" sz="4000" b="1" dirty="0">
                <a:solidFill>
                  <a:srgbClr val="7E9721"/>
                </a:solidFill>
                <a:latin typeface="Comic Sans MS" panose="030F0702030302020204" pitchFamily="66" charset="0"/>
              </a:rPr>
              <a:t>; a </a:t>
            </a:r>
            <a:r>
              <a:rPr lang="es-ES" sz="40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ko</a:t>
            </a:r>
            <a:r>
              <a:rPr lang="es-ES" sz="40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ide </a:t>
            </a:r>
            <a:r>
              <a:rPr lang="es-ES" sz="40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po</a:t>
            </a:r>
            <a:r>
              <a:rPr lang="es-ES" sz="40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tami</a:t>
            </a:r>
            <a:r>
              <a:rPr lang="es-ES" sz="40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ne</a:t>
            </a:r>
            <a:r>
              <a:rPr lang="es-ES" sz="40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zna</a:t>
            </a:r>
            <a:r>
              <a:rPr lang="es-ES" sz="40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kuda</a:t>
            </a:r>
            <a:r>
              <a:rPr lang="es-ES" sz="40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ide.“</a:t>
            </a:r>
          </a:p>
          <a:p>
            <a:pPr algn="ctr"/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(Jovan 12,35)</a:t>
            </a:r>
          </a:p>
          <a:p>
            <a:pPr algn="ctr">
              <a:spcBef>
                <a:spcPts val="1200"/>
              </a:spcBef>
            </a:pPr>
            <a:endParaRPr lang="es-ES" sz="3200" b="1" dirty="0">
              <a:solidFill>
                <a:srgbClr val="7E972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76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CC0CE7A-4E2B-BA27-F120-87524BD390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" r="2287"/>
          <a:stretch/>
        </p:blipFill>
        <p:spPr>
          <a:xfrm>
            <a:off x="20" y="10"/>
            <a:ext cx="4977364" cy="68579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C434C44-5F02-E5DC-1917-0D99ABA2201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0" b="14090"/>
          <a:stretch/>
        </p:blipFill>
        <p:spPr>
          <a:xfrm>
            <a:off x="4977384" y="10"/>
            <a:ext cx="7214616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4218905"/>
            <a:ext cx="6556248" cy="21270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7C04E8F1-BF49-5D3D-BB8B-45D3AE8A4B7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77384" y="0"/>
            <a:ext cx="0" cy="6858000"/>
          </a:xfrm>
          <a:prstGeom prst="line">
            <a:avLst/>
          </a:prstGeom>
          <a:ln w="130175">
            <a:solidFill>
              <a:schemeClr val="tx2">
                <a:lumMod val="25000"/>
                <a:lumOff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DDF8F34F-8B30-B8B8-1BCB-F135F8517253}"/>
              </a:ext>
            </a:extLst>
          </p:cNvPr>
          <p:cNvSpPr txBox="1"/>
          <p:nvPr/>
        </p:nvSpPr>
        <p:spPr>
          <a:xfrm>
            <a:off x="5434551" y="4321499"/>
            <a:ext cx="6300281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600" b="1" dirty="0">
                <a:latin typeface="Comic Sans MS" panose="030F0702030302020204" pitchFamily="66" charset="0"/>
              </a:rPr>
              <a:t>„I </a:t>
            </a:r>
            <a:r>
              <a:rPr lang="es-ES" sz="2600" b="1" dirty="0" err="1">
                <a:latin typeface="Comic Sans MS" panose="030F0702030302020204" pitchFamily="66" charset="0"/>
              </a:rPr>
              <a:t>kao</a:t>
            </a:r>
            <a:r>
              <a:rPr lang="es-ES" sz="2600" b="1" dirty="0">
                <a:latin typeface="Comic Sans MS" panose="030F0702030302020204" pitchFamily="66" charset="0"/>
              </a:rPr>
              <a:t> </a:t>
            </a:r>
            <a:r>
              <a:rPr lang="es-ES" sz="2600" b="1" dirty="0" err="1">
                <a:latin typeface="Comic Sans MS" panose="030F0702030302020204" pitchFamily="66" charset="0"/>
              </a:rPr>
              <a:t>što</a:t>
            </a:r>
            <a:r>
              <a:rPr lang="es-ES" sz="2600" b="1" dirty="0">
                <a:latin typeface="Comic Sans MS" panose="030F0702030302020204" pitchFamily="66" charset="0"/>
              </a:rPr>
              <a:t> </a:t>
            </a:r>
            <a:r>
              <a:rPr lang="es-ES" sz="2600" b="1" dirty="0" err="1">
                <a:latin typeface="Comic Sans MS" panose="030F0702030302020204" pitchFamily="66" charset="0"/>
              </a:rPr>
              <a:t>Mojsije</a:t>
            </a:r>
            <a:r>
              <a:rPr lang="es-ES" sz="2600" b="1" dirty="0">
                <a:latin typeface="Comic Sans MS" panose="030F0702030302020204" pitchFamily="66" charset="0"/>
              </a:rPr>
              <a:t> </a:t>
            </a:r>
            <a:r>
              <a:rPr lang="es-ES" sz="2600" b="1" dirty="0" err="1">
                <a:latin typeface="Comic Sans MS" panose="030F0702030302020204" pitchFamily="66" charset="0"/>
              </a:rPr>
              <a:t>podiže</a:t>
            </a:r>
            <a:r>
              <a:rPr lang="es-ES" sz="2600" b="1" dirty="0">
                <a:latin typeface="Comic Sans MS" panose="030F0702030302020204" pitchFamily="66" charset="0"/>
              </a:rPr>
              <a:t> </a:t>
            </a:r>
            <a:r>
              <a:rPr lang="es-ES" sz="2600" b="1" dirty="0" err="1">
                <a:latin typeface="Comic Sans MS" panose="030F0702030302020204" pitchFamily="66" charset="0"/>
              </a:rPr>
              <a:t>zmiju</a:t>
            </a:r>
            <a:r>
              <a:rPr lang="es-ES" sz="2600" b="1" dirty="0">
                <a:latin typeface="Comic Sans MS" panose="030F0702030302020204" pitchFamily="66" charset="0"/>
              </a:rPr>
              <a:t> u </a:t>
            </a:r>
            <a:r>
              <a:rPr lang="es-ES" sz="2600" b="1" dirty="0" err="1">
                <a:latin typeface="Comic Sans MS" panose="030F0702030302020204" pitchFamily="66" charset="0"/>
              </a:rPr>
              <a:t>pustinji</a:t>
            </a:r>
            <a:r>
              <a:rPr lang="es-ES" sz="2600" b="1" dirty="0">
                <a:latin typeface="Comic Sans MS" panose="030F0702030302020204" pitchFamily="66" charset="0"/>
              </a:rPr>
              <a:t>, </a:t>
            </a:r>
            <a:r>
              <a:rPr lang="es-ES" sz="2600" b="1" dirty="0" err="1">
                <a:latin typeface="Comic Sans MS" panose="030F0702030302020204" pitchFamily="66" charset="0"/>
              </a:rPr>
              <a:t>tako</a:t>
            </a:r>
            <a:r>
              <a:rPr lang="es-ES" sz="2600" b="1" dirty="0">
                <a:latin typeface="Comic Sans MS" panose="030F0702030302020204" pitchFamily="66" charset="0"/>
              </a:rPr>
              <a:t> </a:t>
            </a:r>
            <a:r>
              <a:rPr lang="es-ES" sz="2600" b="1" dirty="0" err="1">
                <a:latin typeface="Comic Sans MS" panose="030F0702030302020204" pitchFamily="66" charset="0"/>
              </a:rPr>
              <a:t>treba</a:t>
            </a:r>
            <a:r>
              <a:rPr lang="es-ES" sz="2600" b="1" dirty="0">
                <a:latin typeface="Comic Sans MS" panose="030F0702030302020204" pitchFamily="66" charset="0"/>
              </a:rPr>
              <a:t> Sin </a:t>
            </a:r>
            <a:r>
              <a:rPr lang="es-ES" sz="2600" b="1" dirty="0" err="1">
                <a:latin typeface="Comic Sans MS" panose="030F0702030302020204" pitchFamily="66" charset="0"/>
              </a:rPr>
              <a:t>čovečiji</a:t>
            </a:r>
            <a:r>
              <a:rPr lang="es-ES" sz="2600" b="1" dirty="0">
                <a:latin typeface="Comic Sans MS" panose="030F0702030302020204" pitchFamily="66" charset="0"/>
              </a:rPr>
              <a:t> da se </a:t>
            </a:r>
            <a:r>
              <a:rPr lang="es-ES" sz="2600" b="1" dirty="0" err="1">
                <a:latin typeface="Comic Sans MS" panose="030F0702030302020204" pitchFamily="66" charset="0"/>
              </a:rPr>
              <a:t>podigne</a:t>
            </a:r>
            <a:r>
              <a:rPr lang="es-ES" sz="2600" b="1" dirty="0">
                <a:latin typeface="Comic Sans MS" panose="030F0702030302020204" pitchFamily="66" charset="0"/>
              </a:rPr>
              <a:t>. Da </a:t>
            </a:r>
            <a:r>
              <a:rPr lang="es-ES" sz="2600" b="1" dirty="0" err="1">
                <a:latin typeface="Comic Sans MS" panose="030F0702030302020204" pitchFamily="66" charset="0"/>
              </a:rPr>
              <a:t>nijedan</a:t>
            </a:r>
            <a:r>
              <a:rPr lang="es-ES" sz="2600" b="1" dirty="0">
                <a:latin typeface="Comic Sans MS" panose="030F0702030302020204" pitchFamily="66" charset="0"/>
              </a:rPr>
              <a:t> </a:t>
            </a:r>
            <a:r>
              <a:rPr lang="es-ES" sz="2600" b="1" dirty="0" err="1">
                <a:latin typeface="Comic Sans MS" panose="030F0702030302020204" pitchFamily="66" charset="0"/>
              </a:rPr>
              <a:t>koji</a:t>
            </a:r>
            <a:r>
              <a:rPr lang="es-ES" sz="2600" b="1" dirty="0">
                <a:latin typeface="Comic Sans MS" panose="030F0702030302020204" pitchFamily="66" charset="0"/>
              </a:rPr>
              <a:t> Ga </a:t>
            </a:r>
            <a:r>
              <a:rPr lang="es-ES" sz="2600" b="1" dirty="0" err="1">
                <a:latin typeface="Comic Sans MS" panose="030F0702030302020204" pitchFamily="66" charset="0"/>
              </a:rPr>
              <a:t>veruje</a:t>
            </a:r>
            <a:r>
              <a:rPr lang="es-ES" sz="2600" b="1" dirty="0">
                <a:latin typeface="Comic Sans MS" panose="030F0702030302020204" pitchFamily="66" charset="0"/>
              </a:rPr>
              <a:t> </a:t>
            </a:r>
            <a:r>
              <a:rPr lang="es-ES" sz="2600" b="1" dirty="0" err="1">
                <a:latin typeface="Comic Sans MS" panose="030F0702030302020204" pitchFamily="66" charset="0"/>
              </a:rPr>
              <a:t>ne</a:t>
            </a:r>
            <a:r>
              <a:rPr lang="es-ES" sz="2600" b="1" dirty="0">
                <a:latin typeface="Comic Sans MS" panose="030F0702030302020204" pitchFamily="66" charset="0"/>
              </a:rPr>
              <a:t> </a:t>
            </a:r>
            <a:r>
              <a:rPr lang="es-ES" sz="2600" b="1" dirty="0" err="1">
                <a:latin typeface="Comic Sans MS" panose="030F0702030302020204" pitchFamily="66" charset="0"/>
              </a:rPr>
              <a:t>pogine</a:t>
            </a:r>
            <a:r>
              <a:rPr lang="es-ES" sz="2600" b="1" dirty="0">
                <a:latin typeface="Comic Sans MS" panose="030F0702030302020204" pitchFamily="66" charset="0"/>
              </a:rPr>
              <a:t>, </a:t>
            </a:r>
            <a:r>
              <a:rPr lang="es-ES" sz="2600" b="1" dirty="0" err="1">
                <a:latin typeface="Comic Sans MS" panose="030F0702030302020204" pitchFamily="66" charset="0"/>
              </a:rPr>
              <a:t>nego</a:t>
            </a:r>
            <a:r>
              <a:rPr lang="es-ES" sz="2600" b="1" dirty="0">
                <a:latin typeface="Comic Sans MS" panose="030F0702030302020204" pitchFamily="66" charset="0"/>
              </a:rPr>
              <a:t> da </a:t>
            </a:r>
            <a:r>
              <a:rPr lang="es-ES" sz="2600" b="1" dirty="0" err="1">
                <a:latin typeface="Comic Sans MS" panose="030F0702030302020204" pitchFamily="66" charset="0"/>
              </a:rPr>
              <a:t>ima</a:t>
            </a:r>
            <a:r>
              <a:rPr lang="es-ES" sz="2600" b="1" dirty="0">
                <a:latin typeface="Comic Sans MS" panose="030F0702030302020204" pitchFamily="66" charset="0"/>
              </a:rPr>
              <a:t> </a:t>
            </a:r>
            <a:r>
              <a:rPr lang="es-ES" sz="2600" b="1" dirty="0" err="1">
                <a:latin typeface="Comic Sans MS" panose="030F0702030302020204" pitchFamily="66" charset="0"/>
              </a:rPr>
              <a:t>život</a:t>
            </a:r>
            <a:r>
              <a:rPr lang="es-ES" sz="2600" b="1" dirty="0">
                <a:latin typeface="Comic Sans MS" panose="030F0702030302020204" pitchFamily="66" charset="0"/>
              </a:rPr>
              <a:t> </a:t>
            </a:r>
            <a:r>
              <a:rPr lang="es-ES" sz="2600" b="1" dirty="0" err="1">
                <a:latin typeface="Comic Sans MS" panose="030F0702030302020204" pitchFamily="66" charset="0"/>
              </a:rPr>
              <a:t>večni</a:t>
            </a:r>
            <a:r>
              <a:rPr lang="es-ES" sz="2600" b="1" dirty="0">
                <a:latin typeface="Comic Sans MS" panose="030F0702030302020204" pitchFamily="66" charset="0"/>
              </a:rPr>
              <a:t>.“</a:t>
            </a:r>
          </a:p>
          <a:p>
            <a:pPr algn="ctr"/>
            <a:r>
              <a:rPr lang="es-ES" b="1" dirty="0">
                <a:latin typeface="Comic Sans MS" panose="030F0702030302020204" pitchFamily="66" charset="0"/>
              </a:rPr>
              <a:t>(Jovan 3,14-15)</a:t>
            </a:r>
          </a:p>
        </p:txBody>
      </p:sp>
    </p:spTree>
    <p:extLst>
      <p:ext uri="{BB962C8B-B14F-4D97-AF65-F5344CB8AC3E}">
        <p14:creationId xmlns:p14="http://schemas.microsoft.com/office/powerpoint/2010/main" val="2445821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FA36E88-7CE5-1236-4B12-0B31952BA875}"/>
              </a:ext>
            </a:extLst>
          </p:cNvPr>
          <p:cNvSpPr txBox="1"/>
          <p:nvPr/>
        </p:nvSpPr>
        <p:spPr>
          <a:xfrm>
            <a:off x="404812" y="103375"/>
            <a:ext cx="1138237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„U </a:t>
            </a:r>
            <a:r>
              <a:rPr lang="es-ES" sz="4400" b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srce</a:t>
            </a:r>
            <a:r>
              <a:rPr lang="es-E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svoje</a:t>
            </a:r>
            <a:r>
              <a:rPr lang="es-E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zatvorio</a:t>
            </a:r>
            <a:r>
              <a:rPr lang="es-E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sam</a:t>
            </a:r>
            <a:r>
              <a:rPr lang="es-E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reč</a:t>
            </a:r>
            <a:r>
              <a:rPr lang="es-E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Tvoju</a:t>
            </a:r>
            <a:r>
              <a:rPr lang="es-E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, da Ti </a:t>
            </a:r>
            <a:r>
              <a:rPr lang="es-ES" sz="4400" b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ne</a:t>
            </a:r>
            <a:r>
              <a:rPr lang="es-E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grešim</a:t>
            </a:r>
            <a:r>
              <a:rPr lang="es-E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.“</a:t>
            </a:r>
            <a:br>
              <a:rPr lang="sr-Latn-R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s-ES" sz="2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400" b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Psal</a:t>
            </a:r>
            <a:r>
              <a:rPr lang="sr-Latn-RS" sz="2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s-ES" sz="2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m 119</a:t>
            </a:r>
            <a:r>
              <a:rPr lang="sr-Latn-RS" sz="2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2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11)</a:t>
            </a:r>
          </a:p>
        </p:txBody>
      </p:sp>
      <p:pic>
        <p:nvPicPr>
          <p:cNvPr id="4" name="Imagen 3" descr="Un hombre con los brazos cruzados&#10;&#10;Descripción generada automáticamente con confianza media">
            <a:extLst>
              <a:ext uri="{FF2B5EF4-FFF2-40B4-BE49-F238E27FC236}">
                <a16:creationId xmlns:a16="http://schemas.microsoft.com/office/drawing/2014/main" id="{EC9E7124-2AF5-053F-57DC-3DF116EC5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025" y="1903288"/>
            <a:ext cx="2954846" cy="5039554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523082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B91651C0-4505-6B0B-FB49-8A80D97B31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" b="154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836ADA-332F-C225-C2F5-D91D02FD68F3}"/>
              </a:ext>
            </a:extLst>
          </p:cNvPr>
          <p:cNvSpPr txBox="1"/>
          <p:nvPr/>
        </p:nvSpPr>
        <p:spPr>
          <a:xfrm>
            <a:off x="199043" y="205380"/>
            <a:ext cx="5051589" cy="2739211"/>
          </a:xfrm>
          <a:prstGeom prst="rect">
            <a:avLst/>
          </a:prstGeom>
          <a:gradFill>
            <a:gsLst>
              <a:gs pos="0">
                <a:srgbClr val="DDB9D7"/>
              </a:gs>
              <a:gs pos="50000">
                <a:srgbClr val="D7B3D2"/>
              </a:gs>
              <a:gs pos="100000">
                <a:srgbClr val="DCB6D6"/>
              </a:gs>
            </a:gsLst>
          </a:gradFill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„</a:t>
            </a:r>
            <a:r>
              <a:rPr lang="es-ES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Suši</a:t>
            </a:r>
            <a:r>
              <a:rPr lang="es-E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se trava, </a:t>
            </a:r>
            <a:r>
              <a:rPr lang="es-ES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cvet</a:t>
            </a:r>
            <a:r>
              <a:rPr lang="es-E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opada; </a:t>
            </a:r>
            <a:r>
              <a:rPr lang="es-ES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ali</a:t>
            </a:r>
            <a:r>
              <a:rPr lang="es-E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reč</a:t>
            </a:r>
            <a:r>
              <a:rPr lang="es-E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Boga </a:t>
            </a:r>
            <a:r>
              <a:rPr lang="es-ES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našeg</a:t>
            </a:r>
            <a:r>
              <a:rPr lang="es-E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ostaje</a:t>
            </a:r>
            <a:r>
              <a:rPr lang="es-E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doveka</a:t>
            </a:r>
            <a:r>
              <a:rPr lang="es-E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.“</a:t>
            </a:r>
          </a:p>
          <a:p>
            <a:pPr algn="ctr"/>
            <a:r>
              <a:rPr lang="es-E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2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Isaija</a:t>
            </a: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40,8)</a:t>
            </a:r>
          </a:p>
        </p:txBody>
      </p:sp>
    </p:spTree>
    <p:extLst>
      <p:ext uri="{BB962C8B-B14F-4D97-AF65-F5344CB8AC3E}">
        <p14:creationId xmlns:p14="http://schemas.microsoft.com/office/powerpoint/2010/main" val="2428617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C10EEFE-6672-E64E-6AC1-BF833EA582D3}"/>
              </a:ext>
            </a:extLst>
          </p:cNvPr>
          <p:cNvSpPr txBox="1"/>
          <p:nvPr/>
        </p:nvSpPr>
        <p:spPr>
          <a:xfrm>
            <a:off x="2009775" y="3680936"/>
            <a:ext cx="8696325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„I </a:t>
            </a:r>
            <a:r>
              <a:rPr lang="es-E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reći</a:t>
            </a:r>
            <a:r>
              <a:rPr lang="es-E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će</a:t>
            </a:r>
            <a:r>
              <a:rPr lang="es-E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se u </a:t>
            </a:r>
            <a:r>
              <a:rPr lang="es-E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ono</a:t>
            </a:r>
            <a:r>
              <a:rPr lang="es-E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vreme</a:t>
            </a:r>
            <a:r>
              <a:rPr lang="es-E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es-E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Gle</a:t>
            </a:r>
            <a:r>
              <a:rPr lang="es-E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, ovo je </a:t>
            </a:r>
            <a:r>
              <a:rPr lang="es-E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Bog</a:t>
            </a:r>
            <a:r>
              <a:rPr lang="es-E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naš</a:t>
            </a:r>
            <a:r>
              <a:rPr lang="es-E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Njega</a:t>
            </a:r>
            <a:r>
              <a:rPr lang="es-E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čekasmo</a:t>
            </a:r>
            <a:r>
              <a:rPr lang="es-E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, i </a:t>
            </a:r>
            <a:r>
              <a:rPr lang="es-E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spašće</a:t>
            </a:r>
            <a:r>
              <a:rPr lang="es-E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nas</a:t>
            </a:r>
            <a:r>
              <a:rPr lang="es-E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; ovo je </a:t>
            </a:r>
            <a:r>
              <a:rPr lang="es-E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Gospod</a:t>
            </a:r>
            <a:r>
              <a:rPr lang="es-E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Njega</a:t>
            </a:r>
            <a:r>
              <a:rPr lang="es-E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čekasmo</a:t>
            </a:r>
            <a:r>
              <a:rPr lang="es-E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s-E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radovaćemo</a:t>
            </a:r>
            <a:r>
              <a:rPr lang="es-E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se i </a:t>
            </a:r>
            <a:r>
              <a:rPr lang="es-E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veselićemo</a:t>
            </a:r>
            <a:r>
              <a:rPr lang="es-E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se </a:t>
            </a:r>
            <a:r>
              <a:rPr lang="es-E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za</a:t>
            </a:r>
            <a:r>
              <a:rPr lang="es-E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spasenje</a:t>
            </a:r>
            <a:r>
              <a:rPr lang="es-E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Njegovo</a:t>
            </a:r>
            <a:r>
              <a:rPr lang="es-E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.“</a:t>
            </a:r>
          </a:p>
          <a:p>
            <a:pPr algn="ctr"/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Isaija</a:t>
            </a:r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25,9)</a:t>
            </a:r>
          </a:p>
        </p:txBody>
      </p:sp>
    </p:spTree>
    <p:extLst>
      <p:ext uri="{BB962C8B-B14F-4D97-AF65-F5344CB8AC3E}">
        <p14:creationId xmlns:p14="http://schemas.microsoft.com/office/powerpoint/2010/main" val="2775534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F997A44-7BF3-764F-D080-BCD5BD6C6B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E63DB15-E2B7-6E1A-7EB8-3FA6C0558797}"/>
              </a:ext>
            </a:extLst>
          </p:cNvPr>
          <p:cNvSpPr txBox="1"/>
          <p:nvPr/>
        </p:nvSpPr>
        <p:spPr>
          <a:xfrm>
            <a:off x="8658508" y="302349"/>
            <a:ext cx="3515008" cy="65556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„</a:t>
            </a:r>
            <a:r>
              <a:rPr lang="es-E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Glavno</a:t>
            </a:r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u </a:t>
            </a:r>
            <a:r>
              <a:rPr lang="es-E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ovome</a:t>
            </a:r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što</a:t>
            </a:r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je </a:t>
            </a:r>
            <a:r>
              <a:rPr lang="es-E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rečeno</a:t>
            </a:r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jeste</a:t>
            </a:r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da </a:t>
            </a:r>
            <a:r>
              <a:rPr lang="es-E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imamo</a:t>
            </a:r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takvog</a:t>
            </a:r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prvosveštenika</a:t>
            </a:r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koji</a:t>
            </a:r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je seo </a:t>
            </a:r>
            <a:r>
              <a:rPr lang="es-E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zdesna</a:t>
            </a:r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prestolu</a:t>
            </a:r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Veličanstva</a:t>
            </a:r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na</a:t>
            </a:r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nebesima</a:t>
            </a:r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, </a:t>
            </a:r>
            <a:r>
              <a:rPr lang="es-E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koji</a:t>
            </a:r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služi</a:t>
            </a:r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u </a:t>
            </a:r>
            <a:r>
              <a:rPr lang="es-E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Svetilištu</a:t>
            </a:r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, u </a:t>
            </a:r>
            <a:r>
              <a:rPr lang="es-E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pravom</a:t>
            </a:r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Šatoru</a:t>
            </a:r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koji</a:t>
            </a:r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je </a:t>
            </a:r>
            <a:r>
              <a:rPr lang="es-E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podigao</a:t>
            </a:r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Gospod</a:t>
            </a:r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, a </a:t>
            </a:r>
            <a:r>
              <a:rPr lang="es-E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ne</a:t>
            </a:r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čovek</a:t>
            </a:r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.“</a:t>
            </a:r>
          </a:p>
          <a:p>
            <a:pPr algn="ctr"/>
            <a:r>
              <a:rPr lang="sr-Latn-RS" sz="2400" b="1" dirty="0">
                <a:solidFill>
                  <a:srgbClr val="244897"/>
                </a:solidFill>
                <a:latin typeface="Comic Sans MS" panose="030F0702030302020204" pitchFamily="66" charset="0"/>
              </a:rPr>
              <a:t>(</a:t>
            </a:r>
            <a:r>
              <a:rPr lang="es-ES" sz="24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Jevrejima</a:t>
            </a:r>
            <a:r>
              <a:rPr lang="es-ES" sz="24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8,1-2</a:t>
            </a:r>
            <a:r>
              <a:rPr lang="sr-Latn-RS" sz="2400" b="1" dirty="0">
                <a:solidFill>
                  <a:srgbClr val="244897"/>
                </a:solidFill>
                <a:latin typeface="Comic Sans MS" panose="030F0702030302020204" pitchFamily="66" charset="0"/>
              </a:rPr>
              <a:t>)</a:t>
            </a:r>
            <a:endParaRPr lang="es-ES" sz="2800" b="1" dirty="0">
              <a:solidFill>
                <a:srgbClr val="244897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683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FAA70C3-2AD5-42D6-AC00-5977FEA4D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D985F26F-DEFA-6B1A-90BC-D5FC980B43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-3164" t="4148" r="3164" b="1440"/>
          <a:stretch/>
        </p:blipFill>
        <p:spPr>
          <a:xfrm>
            <a:off x="3890886" y="983228"/>
            <a:ext cx="8301112" cy="5874772"/>
          </a:xfrm>
          <a:custGeom>
            <a:avLst/>
            <a:gdLst/>
            <a:ahLst/>
            <a:cxnLst/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 descr="Imagen que contiene animal, tabla, perro, colorido&#10;&#10;Descripción generada automáticamente">
            <a:extLst>
              <a:ext uri="{FF2B5EF4-FFF2-40B4-BE49-F238E27FC236}">
                <a16:creationId xmlns:a16="http://schemas.microsoft.com/office/drawing/2014/main" id="{C1AFB84D-C933-92CF-CF3F-D5D32263A4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0" r="20023" b="1"/>
          <a:stretch/>
        </p:blipFill>
        <p:spPr>
          <a:xfrm>
            <a:off x="1741086" y="31314"/>
            <a:ext cx="4299597" cy="3583666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7B2D768-2EB8-B5E8-B31F-91E73A74F1F2}"/>
              </a:ext>
            </a:extLst>
          </p:cNvPr>
          <p:cNvSpPr txBox="1"/>
          <p:nvPr/>
        </p:nvSpPr>
        <p:spPr>
          <a:xfrm>
            <a:off x="-2" y="3534013"/>
            <a:ext cx="4299598" cy="34778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28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„I </a:t>
            </a:r>
            <a:r>
              <a:rPr lang="es-ES" sz="28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razgnevi</a:t>
            </a:r>
            <a:r>
              <a:rPr lang="es-ES" sz="28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se </a:t>
            </a:r>
            <a:r>
              <a:rPr lang="es-ES" sz="28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Zmaj</a:t>
            </a:r>
            <a:r>
              <a:rPr lang="es-ES" sz="28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na</a:t>
            </a:r>
            <a:r>
              <a:rPr lang="es-ES" sz="28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Ženu</a:t>
            </a:r>
            <a:r>
              <a:rPr lang="es-ES" sz="28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pa</a:t>
            </a:r>
            <a:r>
              <a:rPr lang="es-ES" sz="28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ode</a:t>
            </a:r>
            <a:r>
              <a:rPr lang="es-ES" sz="28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i </a:t>
            </a:r>
            <a:r>
              <a:rPr lang="es-ES" sz="28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zarati</a:t>
            </a:r>
            <a:r>
              <a:rPr lang="es-ES" sz="28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se s </a:t>
            </a:r>
            <a:r>
              <a:rPr lang="es-ES" sz="28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ostatkom</a:t>
            </a:r>
            <a:r>
              <a:rPr lang="es-ES" sz="28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njezina</a:t>
            </a:r>
            <a:r>
              <a:rPr lang="es-ES" sz="28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potomstva</a:t>
            </a:r>
            <a:r>
              <a:rPr lang="es-ES" sz="28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, s </a:t>
            </a:r>
            <a:r>
              <a:rPr lang="es-ES" sz="28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onima</a:t>
            </a:r>
            <a:r>
              <a:rPr lang="es-ES" sz="28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što</a:t>
            </a:r>
            <a:r>
              <a:rPr lang="es-ES" sz="28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čuvaju</a:t>
            </a:r>
            <a:r>
              <a:rPr lang="es-ES" sz="28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Božije</a:t>
            </a:r>
            <a:r>
              <a:rPr lang="es-ES" sz="28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zapovesti</a:t>
            </a:r>
            <a:r>
              <a:rPr lang="es-ES" sz="28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i </a:t>
            </a:r>
            <a:r>
              <a:rPr lang="es-ES" sz="28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drže</a:t>
            </a:r>
            <a:r>
              <a:rPr lang="es-ES" sz="28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svedočanstvo</a:t>
            </a:r>
            <a:r>
              <a:rPr lang="es-ES" sz="28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Isusovo</a:t>
            </a:r>
            <a:r>
              <a:rPr lang="es-ES" sz="28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.“</a:t>
            </a:r>
          </a:p>
          <a:p>
            <a:pPr algn="ctr"/>
            <a:r>
              <a:rPr lang="es-ES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(</a:t>
            </a:r>
            <a:r>
              <a:rPr lang="es-ES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Otkrivenje</a:t>
            </a:r>
            <a:r>
              <a:rPr lang="es-ES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12,17)</a:t>
            </a:r>
          </a:p>
        </p:txBody>
      </p:sp>
      <p:sp>
        <p:nvSpPr>
          <p:cNvPr id="5" name="Hexágono 4">
            <a:extLst>
              <a:ext uri="{FF2B5EF4-FFF2-40B4-BE49-F238E27FC236}">
                <a16:creationId xmlns:a16="http://schemas.microsoft.com/office/drawing/2014/main" id="{659E9849-86F2-7020-058C-EED6BE5B3B95}"/>
              </a:ext>
            </a:extLst>
          </p:cNvPr>
          <p:cNvSpPr/>
          <p:nvPr/>
        </p:nvSpPr>
        <p:spPr>
          <a:xfrm>
            <a:off x="137117" y="259730"/>
            <a:ext cx="2100557" cy="1810825"/>
          </a:xfrm>
          <a:prstGeom prst="hexagon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339" t="-10581" r="-78703" b="-3329"/>
            </a:stretch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05476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</TotalTime>
  <Words>488</Words>
  <Application>Microsoft Office PowerPoint</Application>
  <PresentationFormat>Panorámica</PresentationFormat>
  <Paragraphs>25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56</cp:revision>
  <dcterms:created xsi:type="dcterms:W3CDTF">2024-03-23T15:50:13Z</dcterms:created>
  <dcterms:modified xsi:type="dcterms:W3CDTF">2024-03-30T14:47:24Z</dcterms:modified>
</cp:coreProperties>
</file>