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4" r:id="rId3"/>
    <p:sldId id="269" r:id="rId4"/>
    <p:sldId id="257" r:id="rId5"/>
    <p:sldId id="258" r:id="rId6"/>
    <p:sldId id="259" r:id="rId7"/>
    <p:sldId id="260" r:id="rId8"/>
    <p:sldId id="270" r:id="rId9"/>
    <p:sldId id="275" r:id="rId10"/>
    <p:sldId id="262" r:id="rId11"/>
    <p:sldId id="276" r:id="rId12"/>
    <p:sldId id="264" r:id="rId13"/>
    <p:sldId id="272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0C88"/>
    <a:srgbClr val="110593"/>
    <a:srgbClr val="0C469E"/>
    <a:srgbClr val="05A9A9"/>
    <a:srgbClr val="00B047"/>
    <a:srgbClr val="20C012"/>
    <a:srgbClr val="89CB05"/>
    <a:srgbClr val="D69F0C"/>
    <a:srgbClr val="E5C77B"/>
    <a:srgbClr val="DDB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6FD004-DDD0-4A34-A5E4-B8D617CFEB15}" type="doc">
      <dgm:prSet loTypeId="urn:microsoft.com/office/officeart/2005/8/layout/vList3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A55718B-719A-4DCB-A9C6-5B21F0E125C2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bribi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Yeises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leri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D34D38-13DB-4576-8486-04428C319685}" type="parTrans" cxnId="{D2B874D4-B677-45C5-A322-1A1403208C8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14A308-F811-4613-824C-68045FCDE078}" type="sibTrans" cxnId="{D2B874D4-B677-45C5-A322-1A1403208C8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8AA768-3988-4FE5-A467-5AD924F75B99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 ben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dresi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sikiwan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du so</a:t>
          </a:r>
        </a:p>
      </dgm:t>
    </dgm:pt>
    <dgm:pt modelId="{9253D168-7D2B-43BA-8551-4908C1FA4E55}" type="parTrans" cxnId="{7747CF89-EA84-4840-A20B-FBBAE87E49F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79F71C-ADAF-4771-9F64-CCD72301F34C}" type="sibTrans" cxnId="{7747CF89-EA84-4840-A20B-FBBAE87E49F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528160-BE34-47B7-80F9-866245272F21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nafu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mi,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nafu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ECCE45-B0B9-48EA-A41F-318C44FA2E8F}" type="parTrans" cxnId="{7B483920-DD1A-449F-BD31-5340E248E5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FEC0E7-1AE2-411D-B02A-CEF176400244}" type="sibTrans" cxnId="{7B483920-DD1A-449F-BD31-5340E248E5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5CB98C-BF16-460D-969A-F34A202CA300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san den ben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di de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nowtu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90490C-A7EC-4EE6-A9FC-B68FDFB30BA3}" type="parTrans" cxnId="{8F021B66-F95D-48F4-AC4A-CDA93298A6A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BB0EBC-DB35-4C8A-9B31-D69CD3B22413}" type="sibTrans" cxnId="{8F021B66-F95D-48F4-AC4A-CDA93298A6A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413416-36FB-4EBF-A892-AB0B194B409A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ben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makandra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pe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8D0389-1E33-40F5-BEAD-C6440870BF5F}" type="parTrans" cxnId="{B14C8772-A738-47E5-B65E-A114432E02D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C27BD-DF35-477D-8869-78D5C0038AA9}" type="sibTrans" cxnId="{B14C8772-A738-47E5-B65E-A114432E02D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93E7D9-ADC1-4828-B208-EE6ACC549708}">
      <dgm:prSet custT="1"/>
      <dgm:spPr/>
      <dgm:t>
        <a:bodyPr/>
        <a:lstStyle/>
        <a:p>
          <a:r>
            <a:rPr lang="sv-S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ben kon makandra ini oso, drape den ben nyan a gran bun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94712F-D82E-4388-B8A0-C17701945099}" type="parTrans" cxnId="{CDCEA70A-3A7E-4F80-AED1-901E3BA440D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32FBBE-DA42-4847-A832-764661CC3EA1}" type="sibTrans" cxnId="{CDCEA70A-3A7E-4F80-AED1-901E3BA440D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1650AB-FF20-4BDD-969A-CFBDCEAF1BA6}">
      <dgm:prSet custT="1"/>
      <dgm:spPr/>
      <dgm:t>
        <a:bodyPr/>
        <a:lstStyle/>
        <a:p>
          <a:r>
            <a:rPr lang="nn-N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libi nanga prisiri nanga sakafasi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76DC85-5A87-4FF0-B546-F2E43F72B709}" type="parTrans" cxnId="{E0F42A2C-FA0F-4B92-B088-DD2AAE769D5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DA5D5A-9505-45DC-91B6-0ABBCAE578F6}" type="sibTrans" cxnId="{E0F42A2C-FA0F-4B92-B088-DD2AAE769D5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A148E9-B8AA-407B-B1F2-22A51E813557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prijse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Gado</a:t>
          </a:r>
        </a:p>
      </dgm:t>
    </dgm:pt>
    <dgm:pt modelId="{7593432B-D79D-49F0-AFB8-77FCC91097F5}" type="parTrans" cxnId="{AAB56C2B-05B7-494E-AE48-F64CDE4A990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DB776C-40D2-4934-BE71-5A7DF02CAD49}" type="sibTrans" cxnId="{AAB56C2B-05B7-494E-AE48-F64CDE4A990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2E446D-8663-47C2-BF6B-A0983D059049}" type="pres">
      <dgm:prSet presAssocID="{8A6FD004-DDD0-4A34-A5E4-B8D617CFEB15}" presName="linearFlow" presStyleCnt="0">
        <dgm:presLayoutVars>
          <dgm:dir/>
          <dgm:resizeHandles val="exact"/>
        </dgm:presLayoutVars>
      </dgm:prSet>
      <dgm:spPr/>
    </dgm:pt>
    <dgm:pt modelId="{3FF5806F-FE3E-410C-8823-9AD392CB48D9}" type="pres">
      <dgm:prSet presAssocID="{6A55718B-719A-4DCB-A9C6-5B21F0E125C2}" presName="composite" presStyleCnt="0"/>
      <dgm:spPr/>
    </dgm:pt>
    <dgm:pt modelId="{593C632F-6E4E-4DF9-875E-7FAFF6294EA5}" type="pres">
      <dgm:prSet presAssocID="{6A55718B-719A-4DCB-A9C6-5B21F0E125C2}" presName="imgShp" presStyleLbl="fgImgPlace1" presStyleIdx="0" presStyleCnt="8" custLinFactX="-100000" custLinFactNeighborX="-162145"/>
      <dgm:spPr>
        <a:prstGeom prst="heart">
          <a:avLst/>
        </a:prstGeom>
        <a:solidFill>
          <a:srgbClr val="D69F0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308687F3-EAA2-4ED6-B580-A75C6E326F1F}" type="pres">
      <dgm:prSet presAssocID="{6A55718B-719A-4DCB-A9C6-5B21F0E125C2}" presName="txShp" presStyleLbl="node1" presStyleIdx="0" presStyleCnt="8" custScaleX="142454" custLinFactNeighborX="4127">
        <dgm:presLayoutVars>
          <dgm:bulletEnabled val="1"/>
        </dgm:presLayoutVars>
      </dgm:prSet>
      <dgm:spPr/>
    </dgm:pt>
    <dgm:pt modelId="{146623B5-77D2-4437-AA44-2981F69538AD}" type="pres">
      <dgm:prSet presAssocID="{9914A308-F811-4613-824C-68045FCDE078}" presName="spacing" presStyleCnt="0"/>
      <dgm:spPr/>
    </dgm:pt>
    <dgm:pt modelId="{26FA3C60-BC5B-4D22-804C-DAE573AC0066}" type="pres">
      <dgm:prSet presAssocID="{088AA768-3988-4FE5-A467-5AD924F75B99}" presName="composite" presStyleCnt="0"/>
      <dgm:spPr/>
    </dgm:pt>
    <dgm:pt modelId="{B771A9FD-1A36-4F4E-B943-39A76BEC5DD4}" type="pres">
      <dgm:prSet presAssocID="{088AA768-3988-4FE5-A467-5AD924F75B99}" presName="imgShp" presStyleLbl="fgImgPlace1" presStyleIdx="1" presStyleCnt="8" custLinFactX="-100000" custLinFactNeighborX="-162145"/>
      <dgm:spPr>
        <a:prstGeom prst="heart">
          <a:avLst/>
        </a:prstGeom>
        <a:solidFill>
          <a:srgbClr val="89CB05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8EF119AF-0E19-4A04-A7B6-9315C2CDF1BB}" type="pres">
      <dgm:prSet presAssocID="{088AA768-3988-4FE5-A467-5AD924F75B99}" presName="txShp" presStyleLbl="node1" presStyleIdx="1" presStyleCnt="8" custScaleX="142454" custLinFactNeighborX="4127">
        <dgm:presLayoutVars>
          <dgm:bulletEnabled val="1"/>
        </dgm:presLayoutVars>
      </dgm:prSet>
      <dgm:spPr/>
    </dgm:pt>
    <dgm:pt modelId="{C3B50C1E-5F5F-4FF8-AB15-F36318C3A70A}" type="pres">
      <dgm:prSet presAssocID="{0779F71C-ADAF-4771-9F64-CCD72301F34C}" presName="spacing" presStyleCnt="0"/>
      <dgm:spPr/>
    </dgm:pt>
    <dgm:pt modelId="{151CF5B0-A4DF-4FBD-99A3-B6F7C04D18FE}" type="pres">
      <dgm:prSet presAssocID="{2D528160-BE34-47B7-80F9-866245272F21}" presName="composite" presStyleCnt="0"/>
      <dgm:spPr/>
    </dgm:pt>
    <dgm:pt modelId="{B9DA2D1F-B724-43FA-9BD2-EB7F13A6627D}" type="pres">
      <dgm:prSet presAssocID="{2D528160-BE34-47B7-80F9-866245272F21}" presName="imgShp" presStyleLbl="fgImgPlace1" presStyleIdx="2" presStyleCnt="8" custLinFactX="-100000" custLinFactNeighborX="-162145"/>
      <dgm:spPr>
        <a:prstGeom prst="heart">
          <a:avLst/>
        </a:prstGeom>
        <a:solidFill>
          <a:srgbClr val="20C01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74355F8-F5A9-4CCC-80EA-6DD432903CF4}" type="pres">
      <dgm:prSet presAssocID="{2D528160-BE34-47B7-80F9-866245272F21}" presName="txShp" presStyleLbl="node1" presStyleIdx="2" presStyleCnt="8" custScaleX="142454" custLinFactNeighborX="4127">
        <dgm:presLayoutVars>
          <dgm:bulletEnabled val="1"/>
        </dgm:presLayoutVars>
      </dgm:prSet>
      <dgm:spPr/>
    </dgm:pt>
    <dgm:pt modelId="{D48AD1C4-BA6E-4443-A547-860C39C86D62}" type="pres">
      <dgm:prSet presAssocID="{62FEC0E7-1AE2-411D-B02A-CEF176400244}" presName="spacing" presStyleCnt="0"/>
      <dgm:spPr/>
    </dgm:pt>
    <dgm:pt modelId="{CE9B2856-FD14-4FFD-8E97-460C6585173B}" type="pres">
      <dgm:prSet presAssocID="{F95CB98C-BF16-460D-969A-F34A202CA300}" presName="composite" presStyleCnt="0"/>
      <dgm:spPr/>
    </dgm:pt>
    <dgm:pt modelId="{36EA4B06-54A1-42F3-9F9F-6E6B3E2C1CAB}" type="pres">
      <dgm:prSet presAssocID="{F95CB98C-BF16-460D-969A-F34A202CA300}" presName="imgShp" presStyleLbl="fgImgPlace1" presStyleIdx="3" presStyleCnt="8" custLinFactX="-100000" custLinFactNeighborX="-162145"/>
      <dgm:spPr>
        <a:prstGeom prst="heart">
          <a:avLst/>
        </a:prstGeom>
        <a:solidFill>
          <a:srgbClr val="00B047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3358233-AB0B-499A-B985-326DDD53CC03}" type="pres">
      <dgm:prSet presAssocID="{F95CB98C-BF16-460D-969A-F34A202CA300}" presName="txShp" presStyleLbl="node1" presStyleIdx="3" presStyleCnt="8" custScaleX="142454" custLinFactNeighborX="4127">
        <dgm:presLayoutVars>
          <dgm:bulletEnabled val="1"/>
        </dgm:presLayoutVars>
      </dgm:prSet>
      <dgm:spPr/>
    </dgm:pt>
    <dgm:pt modelId="{43C8B56E-6B07-42D6-8FF3-759EBE6428C6}" type="pres">
      <dgm:prSet presAssocID="{54BB0EBC-DB35-4C8A-9B31-D69CD3B22413}" presName="spacing" presStyleCnt="0"/>
      <dgm:spPr/>
    </dgm:pt>
    <dgm:pt modelId="{1ADFF835-C972-4E5F-9279-EFB35C807CC8}" type="pres">
      <dgm:prSet presAssocID="{65413416-36FB-4EBF-A892-AB0B194B409A}" presName="composite" presStyleCnt="0"/>
      <dgm:spPr/>
    </dgm:pt>
    <dgm:pt modelId="{8CC3E3EE-2716-4106-81EA-17A7E5630B27}" type="pres">
      <dgm:prSet presAssocID="{65413416-36FB-4EBF-A892-AB0B194B409A}" presName="imgShp" presStyleLbl="fgImgPlace1" presStyleIdx="4" presStyleCnt="8" custLinFactX="-100000" custLinFactNeighborX="-162145"/>
      <dgm:spPr>
        <a:prstGeom prst="heart">
          <a:avLst/>
        </a:prstGeom>
        <a:solidFill>
          <a:srgbClr val="05A9A9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C9F8CF2-3B20-4C2F-BDB2-BFDC4C9B239A}" type="pres">
      <dgm:prSet presAssocID="{65413416-36FB-4EBF-A892-AB0B194B409A}" presName="txShp" presStyleLbl="node1" presStyleIdx="4" presStyleCnt="8" custScaleX="142454" custLinFactNeighborX="4127">
        <dgm:presLayoutVars>
          <dgm:bulletEnabled val="1"/>
        </dgm:presLayoutVars>
      </dgm:prSet>
      <dgm:spPr/>
    </dgm:pt>
    <dgm:pt modelId="{4C36C3FE-A7B5-41D5-B208-797601BBEEB7}" type="pres">
      <dgm:prSet presAssocID="{2D2C27BD-DF35-477D-8869-78D5C0038AA9}" presName="spacing" presStyleCnt="0"/>
      <dgm:spPr/>
    </dgm:pt>
    <dgm:pt modelId="{EECB047C-D43F-43A6-AFFD-E70AE3AC9ADB}" type="pres">
      <dgm:prSet presAssocID="{4993E7D9-ADC1-4828-B208-EE6ACC549708}" presName="composite" presStyleCnt="0"/>
      <dgm:spPr/>
    </dgm:pt>
    <dgm:pt modelId="{8B3316BC-2B74-4B7F-B9A7-E865537FF35F}" type="pres">
      <dgm:prSet presAssocID="{4993E7D9-ADC1-4828-B208-EE6ACC549708}" presName="imgShp" presStyleLbl="fgImgPlace1" presStyleIdx="5" presStyleCnt="8" custLinFactX="-100000" custLinFactNeighborX="-162145"/>
      <dgm:spPr>
        <a:prstGeom prst="heart">
          <a:avLst/>
        </a:prstGeom>
        <a:solidFill>
          <a:srgbClr val="0C469E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89119926-C6C4-4EA9-880F-E3207FCFD84A}" type="pres">
      <dgm:prSet presAssocID="{4993E7D9-ADC1-4828-B208-EE6ACC549708}" presName="txShp" presStyleLbl="node1" presStyleIdx="5" presStyleCnt="8" custScaleX="142454" custLinFactNeighborX="4127">
        <dgm:presLayoutVars>
          <dgm:bulletEnabled val="1"/>
        </dgm:presLayoutVars>
      </dgm:prSet>
      <dgm:spPr/>
    </dgm:pt>
    <dgm:pt modelId="{FED3F5C3-37EC-485A-B1DD-E81BE8B31259}" type="pres">
      <dgm:prSet presAssocID="{0032FBBE-DA42-4847-A832-764661CC3EA1}" presName="spacing" presStyleCnt="0"/>
      <dgm:spPr/>
    </dgm:pt>
    <dgm:pt modelId="{18AE61E7-E970-4DC3-8EFC-2F0E305FFB90}" type="pres">
      <dgm:prSet presAssocID="{141650AB-FF20-4BDD-969A-CFBDCEAF1BA6}" presName="composite" presStyleCnt="0"/>
      <dgm:spPr/>
    </dgm:pt>
    <dgm:pt modelId="{D889E4A5-8C3E-4785-B1C9-3C540E8153A9}" type="pres">
      <dgm:prSet presAssocID="{141650AB-FF20-4BDD-969A-CFBDCEAF1BA6}" presName="imgShp" presStyleLbl="fgImgPlace1" presStyleIdx="6" presStyleCnt="8" custLinFactX="-100000" custLinFactNeighborX="-162145"/>
      <dgm:spPr>
        <a:prstGeom prst="heart">
          <a:avLst/>
        </a:prstGeom>
        <a:solidFill>
          <a:srgbClr val="110593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C273BEF-115B-4D1F-847D-6649371DF806}" type="pres">
      <dgm:prSet presAssocID="{141650AB-FF20-4BDD-969A-CFBDCEAF1BA6}" presName="txShp" presStyleLbl="node1" presStyleIdx="6" presStyleCnt="8" custScaleX="142454" custLinFactNeighborX="4127">
        <dgm:presLayoutVars>
          <dgm:bulletEnabled val="1"/>
        </dgm:presLayoutVars>
      </dgm:prSet>
      <dgm:spPr/>
    </dgm:pt>
    <dgm:pt modelId="{A33506E4-3476-4900-B5A5-72DBA127CB93}" type="pres">
      <dgm:prSet presAssocID="{6FDA5D5A-9505-45DC-91B6-0ABBCAE578F6}" presName="spacing" presStyleCnt="0"/>
      <dgm:spPr/>
    </dgm:pt>
    <dgm:pt modelId="{92DDBA11-50BA-484D-B49D-D35FE540EF88}" type="pres">
      <dgm:prSet presAssocID="{93A148E9-B8AA-407B-B1F2-22A51E813557}" presName="composite" presStyleCnt="0"/>
      <dgm:spPr/>
    </dgm:pt>
    <dgm:pt modelId="{E89E5BB7-EFAE-4919-B748-BE6D906FFF66}" type="pres">
      <dgm:prSet presAssocID="{93A148E9-B8AA-407B-B1F2-22A51E813557}" presName="imgShp" presStyleLbl="fgImgPlace1" presStyleIdx="7" presStyleCnt="8" custLinFactX="-100000" custLinFactNeighborX="-162145"/>
      <dgm:spPr>
        <a:prstGeom prst="heart">
          <a:avLst/>
        </a:prstGeom>
        <a:solidFill>
          <a:srgbClr val="5D0C88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4E896A66-4610-42C5-8BC4-A177A6D9C65B}" type="pres">
      <dgm:prSet presAssocID="{93A148E9-B8AA-407B-B1F2-22A51E813557}" presName="txShp" presStyleLbl="node1" presStyleIdx="7" presStyleCnt="8" custScaleX="142454" custLinFactNeighborX="4127">
        <dgm:presLayoutVars>
          <dgm:bulletEnabled val="1"/>
        </dgm:presLayoutVars>
      </dgm:prSet>
      <dgm:spPr/>
    </dgm:pt>
  </dgm:ptLst>
  <dgm:cxnLst>
    <dgm:cxn modelId="{CDCEA70A-3A7E-4F80-AED1-901E3BA440DA}" srcId="{8A6FD004-DDD0-4A34-A5E4-B8D617CFEB15}" destId="{4993E7D9-ADC1-4828-B208-EE6ACC549708}" srcOrd="5" destOrd="0" parTransId="{2494712F-D82E-4388-B8A0-C17701945099}" sibTransId="{0032FBBE-DA42-4847-A832-764661CC3EA1}"/>
    <dgm:cxn modelId="{7B483920-DD1A-449F-BD31-5340E248E581}" srcId="{8A6FD004-DDD0-4A34-A5E4-B8D617CFEB15}" destId="{2D528160-BE34-47B7-80F9-866245272F21}" srcOrd="2" destOrd="0" parTransId="{59ECCE45-B0B9-48EA-A41F-318C44FA2E8F}" sibTransId="{62FEC0E7-1AE2-411D-B02A-CEF176400244}"/>
    <dgm:cxn modelId="{E95DB024-3D05-4E06-831D-D16DBF522FA8}" type="presOf" srcId="{4993E7D9-ADC1-4828-B208-EE6ACC549708}" destId="{89119926-C6C4-4EA9-880F-E3207FCFD84A}" srcOrd="0" destOrd="0" presId="urn:microsoft.com/office/officeart/2005/8/layout/vList3"/>
    <dgm:cxn modelId="{FA243129-043A-4299-8042-408F1E136C06}" type="presOf" srcId="{2D528160-BE34-47B7-80F9-866245272F21}" destId="{674355F8-F5A9-4CCC-80EA-6DD432903CF4}" srcOrd="0" destOrd="0" presId="urn:microsoft.com/office/officeart/2005/8/layout/vList3"/>
    <dgm:cxn modelId="{AAB56C2B-05B7-494E-AE48-F64CDE4A990D}" srcId="{8A6FD004-DDD0-4A34-A5E4-B8D617CFEB15}" destId="{93A148E9-B8AA-407B-B1F2-22A51E813557}" srcOrd="7" destOrd="0" parTransId="{7593432B-D79D-49F0-AFB8-77FCC91097F5}" sibTransId="{6DDB776C-40D2-4934-BE71-5A7DF02CAD49}"/>
    <dgm:cxn modelId="{E0F42A2C-FA0F-4B92-B088-DD2AAE769D58}" srcId="{8A6FD004-DDD0-4A34-A5E4-B8D617CFEB15}" destId="{141650AB-FF20-4BDD-969A-CFBDCEAF1BA6}" srcOrd="6" destOrd="0" parTransId="{B276DC85-5A87-4FF0-B546-F2E43F72B709}" sibTransId="{6FDA5D5A-9505-45DC-91B6-0ABBCAE578F6}"/>
    <dgm:cxn modelId="{296BEB3A-002A-4DA1-BF9F-19CB1102BF63}" type="presOf" srcId="{F95CB98C-BF16-460D-969A-F34A202CA300}" destId="{E3358233-AB0B-499A-B985-326DDD53CC03}" srcOrd="0" destOrd="0" presId="urn:microsoft.com/office/officeart/2005/8/layout/vList3"/>
    <dgm:cxn modelId="{8F021B66-F95D-48F4-AC4A-CDA93298A6A8}" srcId="{8A6FD004-DDD0-4A34-A5E4-B8D617CFEB15}" destId="{F95CB98C-BF16-460D-969A-F34A202CA300}" srcOrd="3" destOrd="0" parTransId="{B590490C-A7EC-4EE6-A9FC-B68FDFB30BA3}" sibTransId="{54BB0EBC-DB35-4C8A-9B31-D69CD3B22413}"/>
    <dgm:cxn modelId="{2FE2D948-7376-427F-86A3-14F64B285B19}" type="presOf" srcId="{93A148E9-B8AA-407B-B1F2-22A51E813557}" destId="{4E896A66-4610-42C5-8BC4-A177A6D9C65B}" srcOrd="0" destOrd="0" presId="urn:microsoft.com/office/officeart/2005/8/layout/vList3"/>
    <dgm:cxn modelId="{B14C8772-A738-47E5-B65E-A114432E02D8}" srcId="{8A6FD004-DDD0-4A34-A5E4-B8D617CFEB15}" destId="{65413416-36FB-4EBF-A892-AB0B194B409A}" srcOrd="4" destOrd="0" parTransId="{408D0389-1E33-40F5-BEAD-C6440870BF5F}" sibTransId="{2D2C27BD-DF35-477D-8869-78D5C0038AA9}"/>
    <dgm:cxn modelId="{7747CF89-EA84-4840-A20B-FBBAE87E49F7}" srcId="{8A6FD004-DDD0-4A34-A5E4-B8D617CFEB15}" destId="{088AA768-3988-4FE5-A467-5AD924F75B99}" srcOrd="1" destOrd="0" parTransId="{9253D168-7D2B-43BA-8551-4908C1FA4E55}" sibTransId="{0779F71C-ADAF-4771-9F64-CCD72301F34C}"/>
    <dgm:cxn modelId="{DB8F9BAB-EE9A-48B3-806C-40F2390A5420}" type="presOf" srcId="{8A6FD004-DDD0-4A34-A5E4-B8D617CFEB15}" destId="{812E446D-8663-47C2-BF6B-A0983D059049}" srcOrd="0" destOrd="0" presId="urn:microsoft.com/office/officeart/2005/8/layout/vList3"/>
    <dgm:cxn modelId="{F6EA79AD-D6CB-4C3A-8B17-8C12B5A45DF5}" type="presOf" srcId="{088AA768-3988-4FE5-A467-5AD924F75B99}" destId="{8EF119AF-0E19-4A04-A7B6-9315C2CDF1BB}" srcOrd="0" destOrd="0" presId="urn:microsoft.com/office/officeart/2005/8/layout/vList3"/>
    <dgm:cxn modelId="{4DC3F3D0-7616-4806-8ED1-42743C2ACC17}" type="presOf" srcId="{65413416-36FB-4EBF-A892-AB0B194B409A}" destId="{FC9F8CF2-3B20-4C2F-BDB2-BFDC4C9B239A}" srcOrd="0" destOrd="0" presId="urn:microsoft.com/office/officeart/2005/8/layout/vList3"/>
    <dgm:cxn modelId="{D2B874D4-B677-45C5-A322-1A1403208C89}" srcId="{8A6FD004-DDD0-4A34-A5E4-B8D617CFEB15}" destId="{6A55718B-719A-4DCB-A9C6-5B21F0E125C2}" srcOrd="0" destOrd="0" parTransId="{82D34D38-13DB-4576-8486-04428C319685}" sibTransId="{9914A308-F811-4613-824C-68045FCDE078}"/>
    <dgm:cxn modelId="{090376DC-9517-4A36-9CB4-7475F9DE67AB}" type="presOf" srcId="{6A55718B-719A-4DCB-A9C6-5B21F0E125C2}" destId="{308687F3-EAA2-4ED6-B580-A75C6E326F1F}" srcOrd="0" destOrd="0" presId="urn:microsoft.com/office/officeart/2005/8/layout/vList3"/>
    <dgm:cxn modelId="{5EC5D9F2-2827-4989-9307-93780121AD1F}" type="presOf" srcId="{141650AB-FF20-4BDD-969A-CFBDCEAF1BA6}" destId="{FC273BEF-115B-4D1F-847D-6649371DF806}" srcOrd="0" destOrd="0" presId="urn:microsoft.com/office/officeart/2005/8/layout/vList3"/>
    <dgm:cxn modelId="{04FBAC9E-30EB-4AE7-9B57-C5A80EDBBEF2}" type="presParOf" srcId="{812E446D-8663-47C2-BF6B-A0983D059049}" destId="{3FF5806F-FE3E-410C-8823-9AD392CB48D9}" srcOrd="0" destOrd="0" presId="urn:microsoft.com/office/officeart/2005/8/layout/vList3"/>
    <dgm:cxn modelId="{A2A7BF1F-BB20-4EB5-83B9-348F8B97A8B4}" type="presParOf" srcId="{3FF5806F-FE3E-410C-8823-9AD392CB48D9}" destId="{593C632F-6E4E-4DF9-875E-7FAFF6294EA5}" srcOrd="0" destOrd="0" presId="urn:microsoft.com/office/officeart/2005/8/layout/vList3"/>
    <dgm:cxn modelId="{DDF60954-6309-4AA9-AF93-FBFB7F2F0463}" type="presParOf" srcId="{3FF5806F-FE3E-410C-8823-9AD392CB48D9}" destId="{308687F3-EAA2-4ED6-B580-A75C6E326F1F}" srcOrd="1" destOrd="0" presId="urn:microsoft.com/office/officeart/2005/8/layout/vList3"/>
    <dgm:cxn modelId="{5C22518F-C28D-445D-9862-92C6D8C42CDA}" type="presParOf" srcId="{812E446D-8663-47C2-BF6B-A0983D059049}" destId="{146623B5-77D2-4437-AA44-2981F69538AD}" srcOrd="1" destOrd="0" presId="urn:microsoft.com/office/officeart/2005/8/layout/vList3"/>
    <dgm:cxn modelId="{AD075E2B-A3CD-43AC-BB18-347CBCE31759}" type="presParOf" srcId="{812E446D-8663-47C2-BF6B-A0983D059049}" destId="{26FA3C60-BC5B-4D22-804C-DAE573AC0066}" srcOrd="2" destOrd="0" presId="urn:microsoft.com/office/officeart/2005/8/layout/vList3"/>
    <dgm:cxn modelId="{C796EF33-1817-4584-BBEB-6445ACE6B85F}" type="presParOf" srcId="{26FA3C60-BC5B-4D22-804C-DAE573AC0066}" destId="{B771A9FD-1A36-4F4E-B943-39A76BEC5DD4}" srcOrd="0" destOrd="0" presId="urn:microsoft.com/office/officeart/2005/8/layout/vList3"/>
    <dgm:cxn modelId="{187BF83D-CF52-4305-9AB1-3DA72F08EF01}" type="presParOf" srcId="{26FA3C60-BC5B-4D22-804C-DAE573AC0066}" destId="{8EF119AF-0E19-4A04-A7B6-9315C2CDF1BB}" srcOrd="1" destOrd="0" presId="urn:microsoft.com/office/officeart/2005/8/layout/vList3"/>
    <dgm:cxn modelId="{3A57EC09-0673-4DE2-943B-9AF7632437D3}" type="presParOf" srcId="{812E446D-8663-47C2-BF6B-A0983D059049}" destId="{C3B50C1E-5F5F-4FF8-AB15-F36318C3A70A}" srcOrd="3" destOrd="0" presId="urn:microsoft.com/office/officeart/2005/8/layout/vList3"/>
    <dgm:cxn modelId="{3C1979E1-2D10-4CD3-82BD-B07243B1A814}" type="presParOf" srcId="{812E446D-8663-47C2-BF6B-A0983D059049}" destId="{151CF5B0-A4DF-4FBD-99A3-B6F7C04D18FE}" srcOrd="4" destOrd="0" presId="urn:microsoft.com/office/officeart/2005/8/layout/vList3"/>
    <dgm:cxn modelId="{38059A3C-8334-4014-8870-783EC049DC27}" type="presParOf" srcId="{151CF5B0-A4DF-4FBD-99A3-B6F7C04D18FE}" destId="{B9DA2D1F-B724-43FA-9BD2-EB7F13A6627D}" srcOrd="0" destOrd="0" presId="urn:microsoft.com/office/officeart/2005/8/layout/vList3"/>
    <dgm:cxn modelId="{3C4557E0-B4E0-4371-82C4-B6EE193FD767}" type="presParOf" srcId="{151CF5B0-A4DF-4FBD-99A3-B6F7C04D18FE}" destId="{674355F8-F5A9-4CCC-80EA-6DD432903CF4}" srcOrd="1" destOrd="0" presId="urn:microsoft.com/office/officeart/2005/8/layout/vList3"/>
    <dgm:cxn modelId="{12E9CAF0-E7F4-4EC8-9B6A-B44ECC51110D}" type="presParOf" srcId="{812E446D-8663-47C2-BF6B-A0983D059049}" destId="{D48AD1C4-BA6E-4443-A547-860C39C86D62}" srcOrd="5" destOrd="0" presId="urn:microsoft.com/office/officeart/2005/8/layout/vList3"/>
    <dgm:cxn modelId="{EC956DB4-CD82-426A-92FA-4D1D6954D23B}" type="presParOf" srcId="{812E446D-8663-47C2-BF6B-A0983D059049}" destId="{CE9B2856-FD14-4FFD-8E97-460C6585173B}" srcOrd="6" destOrd="0" presId="urn:microsoft.com/office/officeart/2005/8/layout/vList3"/>
    <dgm:cxn modelId="{FCC67AA0-D849-4157-A24A-C416CA611C50}" type="presParOf" srcId="{CE9B2856-FD14-4FFD-8E97-460C6585173B}" destId="{36EA4B06-54A1-42F3-9F9F-6E6B3E2C1CAB}" srcOrd="0" destOrd="0" presId="urn:microsoft.com/office/officeart/2005/8/layout/vList3"/>
    <dgm:cxn modelId="{820395E2-1FCC-4424-9FF6-03C24BE3417D}" type="presParOf" srcId="{CE9B2856-FD14-4FFD-8E97-460C6585173B}" destId="{E3358233-AB0B-499A-B985-326DDD53CC03}" srcOrd="1" destOrd="0" presId="urn:microsoft.com/office/officeart/2005/8/layout/vList3"/>
    <dgm:cxn modelId="{CB700CC4-6C84-405F-A377-CA38DF8260B6}" type="presParOf" srcId="{812E446D-8663-47C2-BF6B-A0983D059049}" destId="{43C8B56E-6B07-42D6-8FF3-759EBE6428C6}" srcOrd="7" destOrd="0" presId="urn:microsoft.com/office/officeart/2005/8/layout/vList3"/>
    <dgm:cxn modelId="{4528A3F4-7B23-4DC5-9F6B-342B77B88A56}" type="presParOf" srcId="{812E446D-8663-47C2-BF6B-A0983D059049}" destId="{1ADFF835-C972-4E5F-9279-EFB35C807CC8}" srcOrd="8" destOrd="0" presId="urn:microsoft.com/office/officeart/2005/8/layout/vList3"/>
    <dgm:cxn modelId="{43E0C506-711F-445B-A417-6F1533C56756}" type="presParOf" srcId="{1ADFF835-C972-4E5F-9279-EFB35C807CC8}" destId="{8CC3E3EE-2716-4106-81EA-17A7E5630B27}" srcOrd="0" destOrd="0" presId="urn:microsoft.com/office/officeart/2005/8/layout/vList3"/>
    <dgm:cxn modelId="{D3680484-F135-4956-8966-E44B515366EB}" type="presParOf" srcId="{1ADFF835-C972-4E5F-9279-EFB35C807CC8}" destId="{FC9F8CF2-3B20-4C2F-BDB2-BFDC4C9B239A}" srcOrd="1" destOrd="0" presId="urn:microsoft.com/office/officeart/2005/8/layout/vList3"/>
    <dgm:cxn modelId="{BFD2B01B-4FED-41E1-8BAD-29A3DDBB03A8}" type="presParOf" srcId="{812E446D-8663-47C2-BF6B-A0983D059049}" destId="{4C36C3FE-A7B5-41D5-B208-797601BBEEB7}" srcOrd="9" destOrd="0" presId="urn:microsoft.com/office/officeart/2005/8/layout/vList3"/>
    <dgm:cxn modelId="{73FC1C98-7E06-48FA-B8DB-C455993F5F15}" type="presParOf" srcId="{812E446D-8663-47C2-BF6B-A0983D059049}" destId="{EECB047C-D43F-43A6-AFFD-E70AE3AC9ADB}" srcOrd="10" destOrd="0" presId="urn:microsoft.com/office/officeart/2005/8/layout/vList3"/>
    <dgm:cxn modelId="{0574657F-2FED-41C4-B4CF-B9C4C4031C17}" type="presParOf" srcId="{EECB047C-D43F-43A6-AFFD-E70AE3AC9ADB}" destId="{8B3316BC-2B74-4B7F-B9A7-E865537FF35F}" srcOrd="0" destOrd="0" presId="urn:microsoft.com/office/officeart/2005/8/layout/vList3"/>
    <dgm:cxn modelId="{9A72A46C-F3D0-40DC-9D39-BF9202BA6619}" type="presParOf" srcId="{EECB047C-D43F-43A6-AFFD-E70AE3AC9ADB}" destId="{89119926-C6C4-4EA9-880F-E3207FCFD84A}" srcOrd="1" destOrd="0" presId="urn:microsoft.com/office/officeart/2005/8/layout/vList3"/>
    <dgm:cxn modelId="{42055E3E-79A7-4FD6-82AE-150E24409D8E}" type="presParOf" srcId="{812E446D-8663-47C2-BF6B-A0983D059049}" destId="{FED3F5C3-37EC-485A-B1DD-E81BE8B31259}" srcOrd="11" destOrd="0" presId="urn:microsoft.com/office/officeart/2005/8/layout/vList3"/>
    <dgm:cxn modelId="{22AC86ED-B5B9-4157-BEA9-5374A045DE16}" type="presParOf" srcId="{812E446D-8663-47C2-BF6B-A0983D059049}" destId="{18AE61E7-E970-4DC3-8EFC-2F0E305FFB90}" srcOrd="12" destOrd="0" presId="urn:microsoft.com/office/officeart/2005/8/layout/vList3"/>
    <dgm:cxn modelId="{90F1953C-27AD-453B-88DF-5B19B697884B}" type="presParOf" srcId="{18AE61E7-E970-4DC3-8EFC-2F0E305FFB90}" destId="{D889E4A5-8C3E-4785-B1C9-3C540E8153A9}" srcOrd="0" destOrd="0" presId="urn:microsoft.com/office/officeart/2005/8/layout/vList3"/>
    <dgm:cxn modelId="{2E4AB701-0620-43A7-B271-9A81F18DA895}" type="presParOf" srcId="{18AE61E7-E970-4DC3-8EFC-2F0E305FFB90}" destId="{FC273BEF-115B-4D1F-847D-6649371DF806}" srcOrd="1" destOrd="0" presId="urn:microsoft.com/office/officeart/2005/8/layout/vList3"/>
    <dgm:cxn modelId="{B6D0A793-25AA-45D2-B8D9-C4A4F3F6E55D}" type="presParOf" srcId="{812E446D-8663-47C2-BF6B-A0983D059049}" destId="{A33506E4-3476-4900-B5A5-72DBA127CB93}" srcOrd="13" destOrd="0" presId="urn:microsoft.com/office/officeart/2005/8/layout/vList3"/>
    <dgm:cxn modelId="{B2CEC735-C348-4D9D-8006-A0FFC01FCBDD}" type="presParOf" srcId="{812E446D-8663-47C2-BF6B-A0983D059049}" destId="{92DDBA11-50BA-484D-B49D-D35FE540EF88}" srcOrd="14" destOrd="0" presId="urn:microsoft.com/office/officeart/2005/8/layout/vList3"/>
    <dgm:cxn modelId="{BD8A86E3-87F5-409D-BB2A-BB5C55655705}" type="presParOf" srcId="{92DDBA11-50BA-484D-B49D-D35FE540EF88}" destId="{E89E5BB7-EFAE-4919-B748-BE6D906FFF66}" srcOrd="0" destOrd="0" presId="urn:microsoft.com/office/officeart/2005/8/layout/vList3"/>
    <dgm:cxn modelId="{1BEFF6B8-5487-4B2E-808D-A8BBD85956E8}" type="presParOf" srcId="{92DDBA11-50BA-484D-B49D-D35FE540EF88}" destId="{4E896A66-4610-42C5-8BC4-A177A6D9C65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8687F3-EAA2-4ED6-B580-A75C6E326F1F}">
      <dsp:nvSpPr>
        <dsp:cNvPr id="0" name=""/>
        <dsp:cNvSpPr/>
      </dsp:nvSpPr>
      <dsp:spPr>
        <a:xfrm rot="10800000">
          <a:off x="441984" y="3094"/>
          <a:ext cx="7947860" cy="370537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39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bribi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Yeises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leri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34618" y="3094"/>
        <a:ext cx="7855226" cy="370537"/>
      </dsp:txXfrm>
    </dsp:sp>
    <dsp:sp modelId="{593C632F-6E4E-4DF9-875E-7FAFF6294EA5}">
      <dsp:nvSpPr>
        <dsp:cNvPr id="0" name=""/>
        <dsp:cNvSpPr/>
      </dsp:nvSpPr>
      <dsp:spPr>
        <a:xfrm>
          <a:off x="248683" y="3094"/>
          <a:ext cx="370537" cy="370537"/>
        </a:xfrm>
        <a:prstGeom prst="heart">
          <a:avLst/>
        </a:prstGeom>
        <a:solidFill>
          <a:srgbClr val="D69F0C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EF119AF-0E19-4A04-A7B6-9315C2CDF1BB}">
      <dsp:nvSpPr>
        <dsp:cNvPr id="0" name=""/>
        <dsp:cNvSpPr/>
      </dsp:nvSpPr>
      <dsp:spPr>
        <a:xfrm rot="10800000">
          <a:off x="441984" y="484240"/>
          <a:ext cx="7947860" cy="370537"/>
        </a:xfrm>
        <a:prstGeom prst="homePlate">
          <a:avLst/>
        </a:prstGeom>
        <a:gradFill rotWithShape="0">
          <a:gsLst>
            <a:gs pos="0">
              <a:schemeClr val="accent2">
                <a:hueOff val="2025004"/>
                <a:satOff val="0"/>
                <a:lumOff val="-21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025004"/>
                <a:satOff val="0"/>
                <a:lumOff val="-21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025004"/>
                <a:satOff val="0"/>
                <a:lumOff val="-21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39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 ben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dresi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sikiwan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du so</a:t>
          </a:r>
        </a:p>
      </dsp:txBody>
      <dsp:txXfrm rot="10800000">
        <a:off x="534618" y="484240"/>
        <a:ext cx="7855226" cy="370537"/>
      </dsp:txXfrm>
    </dsp:sp>
    <dsp:sp modelId="{B771A9FD-1A36-4F4E-B943-39A76BEC5DD4}">
      <dsp:nvSpPr>
        <dsp:cNvPr id="0" name=""/>
        <dsp:cNvSpPr/>
      </dsp:nvSpPr>
      <dsp:spPr>
        <a:xfrm>
          <a:off x="248683" y="484240"/>
          <a:ext cx="370537" cy="370537"/>
        </a:xfrm>
        <a:prstGeom prst="heart">
          <a:avLst/>
        </a:prstGeom>
        <a:solidFill>
          <a:srgbClr val="89CB05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74355F8-F5A9-4CCC-80EA-6DD432903CF4}">
      <dsp:nvSpPr>
        <dsp:cNvPr id="0" name=""/>
        <dsp:cNvSpPr/>
      </dsp:nvSpPr>
      <dsp:spPr>
        <a:xfrm rot="10800000">
          <a:off x="441984" y="965386"/>
          <a:ext cx="7947860" cy="370537"/>
        </a:xfrm>
        <a:prstGeom prst="homePlate">
          <a:avLst/>
        </a:prstGeom>
        <a:gradFill rotWithShape="0">
          <a:gsLst>
            <a:gs pos="0">
              <a:schemeClr val="accent2">
                <a:hueOff val="4050009"/>
                <a:satOff val="0"/>
                <a:lumOff val="-42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050009"/>
                <a:satOff val="0"/>
                <a:lumOff val="-42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050009"/>
                <a:satOff val="0"/>
                <a:lumOff val="-42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39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nafu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mi,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nafu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34618" y="965386"/>
        <a:ext cx="7855226" cy="370537"/>
      </dsp:txXfrm>
    </dsp:sp>
    <dsp:sp modelId="{B9DA2D1F-B724-43FA-9BD2-EB7F13A6627D}">
      <dsp:nvSpPr>
        <dsp:cNvPr id="0" name=""/>
        <dsp:cNvSpPr/>
      </dsp:nvSpPr>
      <dsp:spPr>
        <a:xfrm>
          <a:off x="248683" y="965386"/>
          <a:ext cx="370537" cy="370537"/>
        </a:xfrm>
        <a:prstGeom prst="heart">
          <a:avLst/>
        </a:prstGeom>
        <a:solidFill>
          <a:srgbClr val="20C01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3358233-AB0B-499A-B985-326DDD53CC03}">
      <dsp:nvSpPr>
        <dsp:cNvPr id="0" name=""/>
        <dsp:cNvSpPr/>
      </dsp:nvSpPr>
      <dsp:spPr>
        <a:xfrm rot="10800000">
          <a:off x="441984" y="1446533"/>
          <a:ext cx="7947860" cy="370537"/>
        </a:xfrm>
        <a:prstGeom prst="homePlate">
          <a:avLst/>
        </a:prstGeom>
        <a:gradFill rotWithShape="0">
          <a:gsLst>
            <a:gs pos="0">
              <a:schemeClr val="accent2">
                <a:hueOff val="6075013"/>
                <a:satOff val="0"/>
                <a:lumOff val="-63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075013"/>
                <a:satOff val="0"/>
                <a:lumOff val="-63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075013"/>
                <a:satOff val="0"/>
                <a:lumOff val="-63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39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san den ben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di de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nowtu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34618" y="1446533"/>
        <a:ext cx="7855226" cy="370537"/>
      </dsp:txXfrm>
    </dsp:sp>
    <dsp:sp modelId="{36EA4B06-54A1-42F3-9F9F-6E6B3E2C1CAB}">
      <dsp:nvSpPr>
        <dsp:cNvPr id="0" name=""/>
        <dsp:cNvSpPr/>
      </dsp:nvSpPr>
      <dsp:spPr>
        <a:xfrm>
          <a:off x="248683" y="1446533"/>
          <a:ext cx="370537" cy="370537"/>
        </a:xfrm>
        <a:prstGeom prst="heart">
          <a:avLst/>
        </a:prstGeom>
        <a:solidFill>
          <a:srgbClr val="00B04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C9F8CF2-3B20-4C2F-BDB2-BFDC4C9B239A}">
      <dsp:nvSpPr>
        <dsp:cNvPr id="0" name=""/>
        <dsp:cNvSpPr/>
      </dsp:nvSpPr>
      <dsp:spPr>
        <a:xfrm rot="10800000">
          <a:off x="441984" y="1927679"/>
          <a:ext cx="7947860" cy="370537"/>
        </a:xfrm>
        <a:prstGeom prst="homePlate">
          <a:avLst/>
        </a:prstGeom>
        <a:gradFill rotWithShape="0">
          <a:gsLst>
            <a:gs pos="0">
              <a:schemeClr val="accent2">
                <a:hueOff val="8100017"/>
                <a:satOff val="0"/>
                <a:lumOff val="-85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8100017"/>
                <a:satOff val="0"/>
                <a:lumOff val="-85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8100017"/>
                <a:satOff val="0"/>
                <a:lumOff val="-85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39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ben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makandra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pe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34618" y="1927679"/>
        <a:ext cx="7855226" cy="370537"/>
      </dsp:txXfrm>
    </dsp:sp>
    <dsp:sp modelId="{8CC3E3EE-2716-4106-81EA-17A7E5630B27}">
      <dsp:nvSpPr>
        <dsp:cNvPr id="0" name=""/>
        <dsp:cNvSpPr/>
      </dsp:nvSpPr>
      <dsp:spPr>
        <a:xfrm>
          <a:off x="248683" y="1927679"/>
          <a:ext cx="370537" cy="370537"/>
        </a:xfrm>
        <a:prstGeom prst="heart">
          <a:avLst/>
        </a:prstGeom>
        <a:solidFill>
          <a:srgbClr val="05A9A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9119926-C6C4-4EA9-880F-E3207FCFD84A}">
      <dsp:nvSpPr>
        <dsp:cNvPr id="0" name=""/>
        <dsp:cNvSpPr/>
      </dsp:nvSpPr>
      <dsp:spPr>
        <a:xfrm rot="10800000">
          <a:off x="441984" y="2408825"/>
          <a:ext cx="7947860" cy="370537"/>
        </a:xfrm>
        <a:prstGeom prst="homePlate">
          <a:avLst/>
        </a:prstGeom>
        <a:gradFill rotWithShape="0">
          <a:gsLst>
            <a:gs pos="0">
              <a:schemeClr val="accent2">
                <a:hueOff val="10125021"/>
                <a:satOff val="0"/>
                <a:lumOff val="-106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0125021"/>
                <a:satOff val="0"/>
                <a:lumOff val="-106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0125021"/>
                <a:satOff val="0"/>
                <a:lumOff val="-106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39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ben kon makandra ini oso, drape den ben nyan a gran bun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34618" y="2408825"/>
        <a:ext cx="7855226" cy="370537"/>
      </dsp:txXfrm>
    </dsp:sp>
    <dsp:sp modelId="{8B3316BC-2B74-4B7F-B9A7-E865537FF35F}">
      <dsp:nvSpPr>
        <dsp:cNvPr id="0" name=""/>
        <dsp:cNvSpPr/>
      </dsp:nvSpPr>
      <dsp:spPr>
        <a:xfrm>
          <a:off x="248683" y="2408825"/>
          <a:ext cx="370537" cy="370537"/>
        </a:xfrm>
        <a:prstGeom prst="heart">
          <a:avLst/>
        </a:prstGeom>
        <a:solidFill>
          <a:srgbClr val="0C469E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C273BEF-115B-4D1F-847D-6649371DF806}">
      <dsp:nvSpPr>
        <dsp:cNvPr id="0" name=""/>
        <dsp:cNvSpPr/>
      </dsp:nvSpPr>
      <dsp:spPr>
        <a:xfrm rot="10800000">
          <a:off x="441984" y="2889971"/>
          <a:ext cx="7947860" cy="370537"/>
        </a:xfrm>
        <a:prstGeom prst="homePlate">
          <a:avLst/>
        </a:prstGeom>
        <a:gradFill rotWithShape="0">
          <a:gsLst>
            <a:gs pos="0">
              <a:schemeClr val="accent2">
                <a:hueOff val="12150026"/>
                <a:satOff val="0"/>
                <a:lumOff val="-127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2150026"/>
                <a:satOff val="0"/>
                <a:lumOff val="-127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2150026"/>
                <a:satOff val="0"/>
                <a:lumOff val="-127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39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libi nanga prisiri nanga sakafasi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34618" y="2889971"/>
        <a:ext cx="7855226" cy="370537"/>
      </dsp:txXfrm>
    </dsp:sp>
    <dsp:sp modelId="{D889E4A5-8C3E-4785-B1C9-3C540E8153A9}">
      <dsp:nvSpPr>
        <dsp:cNvPr id="0" name=""/>
        <dsp:cNvSpPr/>
      </dsp:nvSpPr>
      <dsp:spPr>
        <a:xfrm>
          <a:off x="248683" y="2889971"/>
          <a:ext cx="370537" cy="370537"/>
        </a:xfrm>
        <a:prstGeom prst="heart">
          <a:avLst/>
        </a:prstGeom>
        <a:solidFill>
          <a:srgbClr val="11059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E896A66-4610-42C5-8BC4-A177A6D9C65B}">
      <dsp:nvSpPr>
        <dsp:cNvPr id="0" name=""/>
        <dsp:cNvSpPr/>
      </dsp:nvSpPr>
      <dsp:spPr>
        <a:xfrm rot="10800000">
          <a:off x="441984" y="3371117"/>
          <a:ext cx="7947860" cy="370537"/>
        </a:xfrm>
        <a:prstGeom prst="homePlate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4175029"/>
                <a:satOff val="0"/>
                <a:lumOff val="-1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39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prijse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Gado</a:t>
          </a:r>
        </a:p>
      </dsp:txBody>
      <dsp:txXfrm rot="10800000">
        <a:off x="534618" y="3371117"/>
        <a:ext cx="7855226" cy="370537"/>
      </dsp:txXfrm>
    </dsp:sp>
    <dsp:sp modelId="{E89E5BB7-EFAE-4919-B748-BE6D906FFF66}">
      <dsp:nvSpPr>
        <dsp:cNvPr id="0" name=""/>
        <dsp:cNvSpPr/>
      </dsp:nvSpPr>
      <dsp:spPr>
        <a:xfrm>
          <a:off x="248683" y="3371117"/>
          <a:ext cx="370537" cy="370537"/>
        </a:xfrm>
        <a:prstGeom prst="heart">
          <a:avLst/>
        </a:prstGeom>
        <a:solidFill>
          <a:srgbClr val="5D0C8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90E8E9-DCDE-56D9-62A9-F798683A1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DC9B61-7728-4F7C-68A7-98F3A62F9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3E5FD2-5F2A-3BF6-50FD-CD478A8E6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486B03-6141-D4E4-6586-0D55295F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3046BD-5BC0-873E-7659-94FFCFD8E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713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244708-5882-E07E-6C13-2C8CB426D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DE3C94E-169D-4B2B-22D4-3170DF084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7F32F9-8995-3363-CC3F-0050C3B1F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098EAB-20F1-1D0D-E3E6-9F56AEC8F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C3419-75FF-E5CA-1570-14AB178C9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851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A5CBF0E-63C2-F901-79F0-409982C5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A49B51-74DB-16F6-9EFC-E71B049B4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54F9BC-C7C3-7082-4949-C21242447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3B6D1F-5AEA-984F-295D-3A979E5F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439ECC-73B6-896C-A26A-E896BC8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706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40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315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358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031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203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6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390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66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583CD7-5575-BA4D-8239-D53A0DFEF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25E24B-5B23-F357-0682-7F75066D8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113EF7-2D68-D929-4947-C24D890E4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576418-C07B-EEE4-A2A1-0F58D439C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C3110-5378-B749-E5D6-8DCB43F64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735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846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93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009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E59659-496D-941A-0D88-793C3DE9C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A9EFA9-01B8-852B-4B7D-7457375BF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0C7F7E-C236-54B9-6642-E005ECE4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C90827-A915-C07C-453F-A5C7A52B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441032-A46A-FDC3-E7F9-1AF9069DB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37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EA441E-1A60-FB61-4EE7-2201A965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EFDAB1-C6CD-E254-A211-07A7301ECA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3AC807-62BA-63D9-7BB1-5F0058D3E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DF728A0-37C8-0163-0783-3A7E704E5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2632B9-99AA-ADF4-5573-C5084F9EF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88C0C8-86F5-F3F3-006D-130948B48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42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5C2F5-581F-1075-D936-B8038935D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E6E5FB-38E5-800D-1266-BE5607907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64AC62-07B5-6B10-6A03-E45B21982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7DC423C-A6B6-6D8D-A52A-C6C4F34EFD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6574984-BC49-94C3-4C1E-A74DEDA188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22BDBF6-1712-7DC4-349E-9D55AF3E2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E6EFEF5-5324-DEF7-C5FE-C491394E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A839133-985C-37B6-1F3D-C52D4CE13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901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8DBF9-F98B-B4FB-3DC7-A906CC991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83058AC-93AD-25B3-3F7B-DC52D0ADC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7AB352F-6DD7-0787-B559-D65550A54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D667C44-720C-C544-0D20-2E3FA096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799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4728B36-74FB-6F16-8AFA-47F468441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98B8B6F-7724-FA55-7F7D-3B00E3744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FD07A4-321B-21A7-94E0-D7F08EF42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20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90CCAB-DEEF-2FE7-F5E3-8296176A2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DBFA40-0F1A-C99D-B717-E0F183230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DE82ECE-1EA0-F059-A04B-23041ACA4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DC39CF-A16D-79BB-8928-E128008C3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67ADA3A-3EED-870D-2FAB-BCA4CA994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66CB44-2FB9-47C7-A0D8-5F761D7D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285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393A73-210C-5F8E-AD72-933C62B9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3B7F7AD-3B88-2B99-9FB7-6B3490593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D4EBF0-61CC-4321-D1B2-472B04344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DCD1D7-ECCC-12A1-EE59-3C36902F6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56D8-2780-45F6-8D23-90808D89B9A5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44825A-614E-BEE5-4F57-3090DF0D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1AAB90-754A-9E7A-0A83-28F85495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952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0D8C681-4B1B-674E-BBCB-446D8443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5B264-13D6-B9DD-CC4E-28248E3A2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EEBEE2-329E-B4E7-296D-903135B3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4156D8-2780-45F6-8D23-90808D89B9A5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95ED17-29F9-7ABA-A6C3-E2CF5769E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CCA6EA-7A64-4595-F429-F5F5D0B96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38979D-E0D1-4279-BEA0-BD136A6AE0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82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52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00ACA1-4C65-4F60-B139-EA3F53C9C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518"/>
            <a:ext cx="12188952" cy="3490956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B79F55E3-994C-4E20-85AB-669EB4A11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Color">
              <a:extLst>
                <a:ext uri="{FF2B5EF4-FFF2-40B4-BE49-F238E27FC236}">
                  <a16:creationId xmlns:a16="http://schemas.microsoft.com/office/drawing/2014/main" id="{18ED73C6-80DF-4327-90E0-7F3F428C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4C4868B8-BBC4-EEE9-8787-0684E8B1F5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5556" y="0"/>
            <a:ext cx="6862013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5255FDA-4930-6227-C891-25A01CD5AE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"/>
          <a:stretch/>
        </p:blipFill>
        <p:spPr>
          <a:xfrm>
            <a:off x="5055556" y="3488410"/>
            <a:ext cx="6862013" cy="3369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6" name="Group 16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7" name="Freeform: Shape 17" hidden="1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 hidden="1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8" name="Group 16">
            <a:extLst>
              <a:ext uri="{FF2B5EF4-FFF2-40B4-BE49-F238E27FC236}">
                <a16:creationId xmlns:a16="http://schemas.microsoft.com/office/drawing/2014/main" id="{5E68CAC0-9BF5-0BEC-81AE-49EE60AFB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-518"/>
            <a:ext cx="12188952" cy="6858000"/>
            <a:chOff x="0" y="0"/>
            <a:chExt cx="12188952" cy="6858000"/>
          </a:xfrm>
          <a:solidFill>
            <a:srgbClr val="885075"/>
          </a:solidFill>
        </p:grpSpPr>
        <p:sp>
          <p:nvSpPr>
            <p:cNvPr id="10" name="Freeform: Shape 17" hidden="1">
              <a:extLst>
                <a:ext uri="{FF2B5EF4-FFF2-40B4-BE49-F238E27FC236}">
                  <a16:creationId xmlns:a16="http://schemas.microsoft.com/office/drawing/2014/main" id="{CD7C2DAD-FD6F-5F66-B276-0460B51F4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Freeform: Shape 18" hidden="1">
              <a:extLst>
                <a:ext uri="{FF2B5EF4-FFF2-40B4-BE49-F238E27FC236}">
                  <a16:creationId xmlns:a16="http://schemas.microsoft.com/office/drawing/2014/main" id="{853170CD-F593-3621-B640-4FD469772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19">
              <a:extLst>
                <a:ext uri="{FF2B5EF4-FFF2-40B4-BE49-F238E27FC236}">
                  <a16:creationId xmlns:a16="http://schemas.microsoft.com/office/drawing/2014/main" id="{75940FD2-398B-1415-E9C9-BAF355D893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Freeform: Shape 20">
              <a:extLst>
                <a:ext uri="{FF2B5EF4-FFF2-40B4-BE49-F238E27FC236}">
                  <a16:creationId xmlns:a16="http://schemas.microsoft.com/office/drawing/2014/main" id="{9F7CF94A-4E1D-4B94-21F2-70ACF6B2CC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Freeform: Shape 21">
              <a:extLst>
                <a:ext uri="{FF2B5EF4-FFF2-40B4-BE49-F238E27FC236}">
                  <a16:creationId xmlns:a16="http://schemas.microsoft.com/office/drawing/2014/main" id="{E2D496C3-E69A-B5C1-25C5-6E88CD78DF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rgbClr val="885075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Freeform: Shape 22">
              <a:extLst>
                <a:ext uri="{FF2B5EF4-FFF2-40B4-BE49-F238E27FC236}">
                  <a16:creationId xmlns:a16="http://schemas.microsoft.com/office/drawing/2014/main" id="{A2B9C5F1-3D53-5CBB-B21C-C2D155142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rgbClr val="885075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Freeform: Shape 23">
              <a:extLst>
                <a:ext uri="{FF2B5EF4-FFF2-40B4-BE49-F238E27FC236}">
                  <a16:creationId xmlns:a16="http://schemas.microsoft.com/office/drawing/2014/main" id="{4BE4425C-DFF7-5D5C-18E3-1C36A32B6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3C09B097-9604-B8DB-0375-08237E49713E}"/>
              </a:ext>
            </a:extLst>
          </p:cNvPr>
          <p:cNvSpPr txBox="1"/>
          <p:nvPr/>
        </p:nvSpPr>
        <p:spPr>
          <a:xfrm>
            <a:off x="-1523" y="1458704"/>
            <a:ext cx="5055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PRENSPARI SANI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90A739-E832-F5B4-555D-73381EE8941A}"/>
              </a:ext>
            </a:extLst>
          </p:cNvPr>
          <p:cNvSpPr txBox="1"/>
          <p:nvPr/>
        </p:nvSpPr>
        <p:spPr>
          <a:xfrm>
            <a:off x="-16672" y="3411617"/>
            <a:ext cx="50555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spc="50" dirty="0">
                <a:ln w="0"/>
                <a:solidFill>
                  <a:srgbClr val="9E40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LOBI NOSO YUSREFI WAWAN?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8A636E4-BB6F-74F0-0C22-7E6518F9DD4D}"/>
              </a:ext>
            </a:extLst>
          </p:cNvPr>
          <p:cNvSpPr txBox="1"/>
          <p:nvPr/>
        </p:nvSpPr>
        <p:spPr>
          <a:xfrm>
            <a:off x="1432414" y="6059460"/>
            <a:ext cx="2088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Les 2 fu 13 </a:t>
            </a:r>
            <a:r>
              <a:rPr lang="fr-FR" sz="1600" b="1" dirty="0" err="1">
                <a:solidFill>
                  <a:schemeClr val="accent1">
                    <a:lumMod val="75000"/>
                  </a:schemeClr>
                </a:solidFill>
              </a:rPr>
              <a:t>Aprel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 2024</a:t>
            </a:r>
            <a:endParaRPr lang="es-E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0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45DB24-D4C5-84EC-F47C-688FAB16738F}"/>
              </a:ext>
            </a:extLst>
          </p:cNvPr>
          <p:cNvSpPr txBox="1"/>
          <p:nvPr/>
        </p:nvSpPr>
        <p:spPr>
          <a:xfrm>
            <a:off x="1" y="-76200"/>
            <a:ext cx="94990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YEPI DEN INI NOWTU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A56BC4E-403C-4648-5D22-445B4EFC8274}"/>
              </a:ext>
            </a:extLst>
          </p:cNvPr>
          <p:cNvSpPr txBox="1"/>
          <p:nvPr/>
        </p:nvSpPr>
        <p:spPr>
          <a:xfrm>
            <a:off x="1011254" y="506662"/>
            <a:ext cx="74765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v-SE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Den seri san den ben abi nanga den gudu ,dan den prati ala fa a nowtu ben de fu ibriwan.</a:t>
            </a:r>
            <a:r>
              <a:rPr lang="es-ES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Bosk</a:t>
            </a:r>
            <a:r>
              <a:rPr lang="es-ES" sz="1400" b="1" dirty="0">
                <a:solidFill>
                  <a:srgbClr val="82DA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2:45)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9B9D96B-4275-26E6-4137-CF424FA21B9E}"/>
              </a:ext>
            </a:extLst>
          </p:cNvPr>
          <p:cNvSpPr txBox="1"/>
          <p:nvPr/>
        </p:nvSpPr>
        <p:spPr>
          <a:xfrm>
            <a:off x="277905" y="1273981"/>
            <a:ext cx="8863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2000" b="1" dirty="0"/>
              <a:t>San a bun nyunsu ben du nanga den fosi Kresten (Bosk.2:42-47)</a:t>
            </a:r>
            <a:r>
              <a:rPr lang="es-ES" sz="2000" b="1" dirty="0"/>
              <a:t>?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4EF72E2-DE94-C5FA-5455-151D3B207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7329326"/>
              </p:ext>
            </p:extLst>
          </p:nvPr>
        </p:nvGraphicFramePr>
        <p:xfrm>
          <a:off x="0" y="1717522"/>
          <a:ext cx="8389845" cy="3744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3A1E6DFE-F76B-7E05-1F17-366C9B1E686D}"/>
              </a:ext>
            </a:extLst>
          </p:cNvPr>
          <p:cNvSpPr txBox="1"/>
          <p:nvPr/>
        </p:nvSpPr>
        <p:spPr>
          <a:xfrm>
            <a:off x="0" y="5455476"/>
            <a:ext cx="9499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takiman</a:t>
            </a:r>
            <a:r>
              <a:rPr lang="es-ES" sz="2000" b="1" dirty="0"/>
              <a:t> fu </a:t>
            </a:r>
            <a:r>
              <a:rPr lang="es-ES" sz="2000" b="1" dirty="0" err="1"/>
              <a:t>Krestes</a:t>
            </a:r>
            <a:r>
              <a:rPr lang="es-ES" sz="2000" b="1" dirty="0"/>
              <a:t> den du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. A </a:t>
            </a:r>
            <a:r>
              <a:rPr lang="es-ES" sz="2000" b="1" dirty="0" err="1"/>
              <a:t>heri</a:t>
            </a:r>
            <a:r>
              <a:rPr lang="es-ES" sz="2000" b="1" dirty="0"/>
              <a:t> foto ben </a:t>
            </a:r>
            <a:r>
              <a:rPr lang="es-ES" sz="2000" b="1" dirty="0" err="1"/>
              <a:t>lobi</a:t>
            </a:r>
            <a:r>
              <a:rPr lang="es-ES" sz="2000" b="1" dirty="0"/>
              <a:t> den fu di den ben </a:t>
            </a:r>
            <a:r>
              <a:rPr lang="es-ES" sz="2000" b="1" dirty="0" err="1"/>
              <a:t>sorgu</a:t>
            </a:r>
            <a:r>
              <a:rPr lang="es-ES" sz="2000" b="1" dirty="0"/>
              <a:t> den </a:t>
            </a:r>
            <a:r>
              <a:rPr lang="es-ES" sz="2000" b="1" dirty="0" err="1"/>
              <a:t>nowtu</a:t>
            </a:r>
            <a:r>
              <a:rPr lang="es-ES" sz="2000" b="1" dirty="0"/>
              <a:t> fu den di ben de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lontu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Imagen que contiene persona, tabla, mujer, foto&#10;&#10;Descripción generada automáticamente">
            <a:extLst>
              <a:ext uri="{FF2B5EF4-FFF2-40B4-BE49-F238E27FC236}">
                <a16:creationId xmlns:a16="http://schemas.microsoft.com/office/drawing/2014/main" id="{3D535990-4B90-E54F-9217-E797AEBA04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2205" y="4139914"/>
            <a:ext cx="2415020" cy="2630220"/>
          </a:xfrm>
          <a:prstGeom prst="round2DiagRect">
            <a:avLst>
              <a:gd name="adj1" fmla="val 6018"/>
              <a:gd name="adj2" fmla="val 13016"/>
            </a:avLst>
          </a:prstGeom>
          <a:ln w="381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 grupo de personas haciendo gestos con la cara pintada&#10;&#10;Descripción generada automáticamente con confianza baja">
            <a:extLst>
              <a:ext uri="{FF2B5EF4-FFF2-40B4-BE49-F238E27FC236}">
                <a16:creationId xmlns:a16="http://schemas.microsoft.com/office/drawing/2014/main" id="{07A8BD98-73EE-0A5F-25FF-7B331FC538F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074" y="87866"/>
            <a:ext cx="2583773" cy="342221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855D853D-B27B-F863-494D-B29621E59B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2678" y="2718086"/>
            <a:ext cx="2545295" cy="195351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8DB6FB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D265ACD-0ABF-713C-FFA4-2C42EDEF12C9}"/>
              </a:ext>
            </a:extLst>
          </p:cNvPr>
          <p:cNvSpPr txBox="1"/>
          <p:nvPr/>
        </p:nvSpPr>
        <p:spPr>
          <a:xfrm>
            <a:off x="0" y="6163362"/>
            <a:ext cx="9499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Fa a ben de, so a </a:t>
            </a:r>
            <a:r>
              <a:rPr lang="es-ES" sz="2000" b="1" dirty="0" err="1"/>
              <a:t>Kerki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sori</a:t>
            </a:r>
            <a:r>
              <a:rPr lang="es-ES" sz="2000" b="1" dirty="0"/>
              <a:t> a </a:t>
            </a:r>
            <a:r>
              <a:rPr lang="es-ES" sz="2000" b="1" dirty="0" err="1"/>
              <a:t>fasi</a:t>
            </a:r>
            <a:r>
              <a:rPr lang="es-ES" sz="2000" b="1" dirty="0"/>
              <a:t>  pe </a:t>
            </a:r>
            <a:r>
              <a:rPr lang="es-ES" sz="2000" b="1" dirty="0" err="1"/>
              <a:t>Kresten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lobi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nanga </a:t>
            </a:r>
            <a:r>
              <a:rPr lang="es-ES" sz="2000" b="1" dirty="0" err="1"/>
              <a:t>memre</a:t>
            </a:r>
            <a:r>
              <a:rPr lang="es-ES" sz="2000" b="1" dirty="0"/>
              <a:t> </a:t>
            </a:r>
            <a:r>
              <a:rPr lang="es-ES" sz="2000" b="1" dirty="0" err="1"/>
              <a:t>trawan</a:t>
            </a:r>
            <a:r>
              <a:rPr lang="es-ES" sz="2000" b="1" dirty="0"/>
              <a:t> di </a:t>
            </a:r>
            <a:r>
              <a:rPr lang="es-ES" sz="2000" b="1" dirty="0" err="1"/>
              <a:t>lontu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653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93C632F-6E4E-4DF9-875E-7FAFF6294E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>
                                            <p:graphicEl>
                                              <a:dgm id="{593C632F-6E4E-4DF9-875E-7FAFF6294E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>
                                            <p:graphicEl>
                                              <a:dgm id="{593C632F-6E4E-4DF9-875E-7FAFF6294E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graphicEl>
                                              <a:dgm id="{593C632F-6E4E-4DF9-875E-7FAFF6294E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08687F3-EAA2-4ED6-B580-A75C6E326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>
                                            <p:graphicEl>
                                              <a:dgm id="{308687F3-EAA2-4ED6-B580-A75C6E326F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771A9FD-1A36-4F4E-B943-39A76BEC5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>
                                            <p:graphicEl>
                                              <a:dgm id="{B771A9FD-1A36-4F4E-B943-39A76BEC5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>
                                            <p:graphicEl>
                                              <a:dgm id="{B771A9FD-1A36-4F4E-B943-39A76BEC5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>
                                            <p:graphicEl>
                                              <a:dgm id="{B771A9FD-1A36-4F4E-B943-39A76BEC5D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EF119AF-0E19-4A04-A7B6-9315C2CDF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3">
                                            <p:graphicEl>
                                              <a:dgm id="{8EF119AF-0E19-4A04-A7B6-9315C2CDF1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9DA2D1F-B724-43FA-9BD2-EB7F13A66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>
                                            <p:graphicEl>
                                              <a:dgm id="{B9DA2D1F-B724-43FA-9BD2-EB7F13A66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>
                                            <p:graphicEl>
                                              <a:dgm id="{B9DA2D1F-B724-43FA-9BD2-EB7F13A66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>
                                            <p:graphicEl>
                                              <a:dgm id="{B9DA2D1F-B724-43FA-9BD2-EB7F13A66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74355F8-F5A9-4CCC-80EA-6DD432903C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3">
                                            <p:graphicEl>
                                              <a:dgm id="{674355F8-F5A9-4CCC-80EA-6DD432903C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6EA4B06-54A1-42F3-9F9F-6E6B3E2C1C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>
                                            <p:graphicEl>
                                              <a:dgm id="{36EA4B06-54A1-42F3-9F9F-6E6B3E2C1C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>
                                            <p:graphicEl>
                                              <a:dgm id="{36EA4B06-54A1-42F3-9F9F-6E6B3E2C1C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>
                                            <p:graphicEl>
                                              <a:dgm id="{36EA4B06-54A1-42F3-9F9F-6E6B3E2C1C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3358233-AB0B-499A-B985-326DDD53C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3">
                                            <p:graphicEl>
                                              <a:dgm id="{E3358233-AB0B-499A-B985-326DDD53C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CC3E3EE-2716-4106-81EA-17A7E5630B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>
                                            <p:graphicEl>
                                              <a:dgm id="{8CC3E3EE-2716-4106-81EA-17A7E5630B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>
                                            <p:graphicEl>
                                              <a:dgm id="{8CC3E3EE-2716-4106-81EA-17A7E5630B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>
                                            <p:graphicEl>
                                              <a:dgm id="{8CC3E3EE-2716-4106-81EA-17A7E5630B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C9F8CF2-3B20-4C2F-BDB2-BFDC4C9B2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3">
                                            <p:graphicEl>
                                              <a:dgm id="{FC9F8CF2-3B20-4C2F-BDB2-BFDC4C9B23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B3316BC-2B74-4B7F-B9A7-E865537FF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3">
                                            <p:graphicEl>
                                              <a:dgm id="{8B3316BC-2B74-4B7F-B9A7-E865537FF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">
                                            <p:graphicEl>
                                              <a:dgm id="{8B3316BC-2B74-4B7F-B9A7-E865537FF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>
                                            <p:graphicEl>
                                              <a:dgm id="{8B3316BC-2B74-4B7F-B9A7-E865537FF3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9119926-C6C4-4EA9-880F-E3207FCFD8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3">
                                            <p:graphicEl>
                                              <a:dgm id="{89119926-C6C4-4EA9-880F-E3207FCFD8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889E4A5-8C3E-4785-B1C9-3C540E815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>
                                            <p:graphicEl>
                                              <a:dgm id="{D889E4A5-8C3E-4785-B1C9-3C540E815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3">
                                            <p:graphicEl>
                                              <a:dgm id="{D889E4A5-8C3E-4785-B1C9-3C540E815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">
                                            <p:graphicEl>
                                              <a:dgm id="{D889E4A5-8C3E-4785-B1C9-3C540E8153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C273BEF-115B-4D1F-847D-6649371DF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3">
                                            <p:graphicEl>
                                              <a:dgm id="{FC273BEF-115B-4D1F-847D-6649371DF8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89E5BB7-EFAE-4919-B748-BE6D906FF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3">
                                            <p:graphicEl>
                                              <a:dgm id="{E89E5BB7-EFAE-4919-B748-BE6D906FF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>
                                            <p:graphicEl>
                                              <a:dgm id="{E89E5BB7-EFAE-4919-B748-BE6D906FF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">
                                            <p:graphicEl>
                                              <a:dgm id="{E89E5BB7-EFAE-4919-B748-BE6D906FFF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E896A66-4610-42C5-8BC4-A177A6D9C6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3">
                                            <p:graphicEl>
                                              <a:dgm id="{4E896A66-4610-42C5-8BC4-A177A6D9C6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13" grpId="0" uiExpand="1">
        <p:bldSub>
          <a:bldDgm bld="one"/>
        </p:bldSub>
      </p:bldGraphic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grupo de personas haciendo gestos con la cara de un niño&#10;&#10;Descripción generada automáticamente con confianza baja">
            <a:extLst>
              <a:ext uri="{FF2B5EF4-FFF2-40B4-BE49-F238E27FC236}">
                <a16:creationId xmlns:a16="http://schemas.microsoft.com/office/drawing/2014/main" id="{BB9BFB50-39B3-AE68-DCDD-E5CF1A9E8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396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41C461F-97EF-8A7F-FF9B-755EC857B7C7}"/>
              </a:ext>
            </a:extLst>
          </p:cNvPr>
          <p:cNvSpPr txBox="1"/>
          <p:nvPr/>
        </p:nvSpPr>
        <p:spPr>
          <a:xfrm>
            <a:off x="5164455" y="267471"/>
            <a:ext cx="705231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contourW="12700">
              <a:bevelT h="25400" prst="softRound"/>
              <a:contourClr>
                <a:schemeClr val="tx1"/>
              </a:contourClr>
            </a:sp3d>
          </a:bodyPr>
          <a:lstStyle/>
          <a:p>
            <a:pPr algn="ctr"/>
            <a:r>
              <a:rPr lang="es-ES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LOBI, A MARKI FU WI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6820524-EB82-00F3-2C27-F8A8393E43B4}"/>
              </a:ext>
            </a:extLst>
          </p:cNvPr>
          <p:cNvSpPr txBox="1"/>
          <p:nvPr/>
        </p:nvSpPr>
        <p:spPr>
          <a:xfrm>
            <a:off x="5164455" y="1228342"/>
            <a:ext cx="7027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“Nanga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alasma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sabi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disipel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,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efu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lobi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makandri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Yoh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13:35)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059A557-21E0-4FF3-9386-63B826EB9A95}"/>
              </a:ext>
            </a:extLst>
          </p:cNvPr>
          <p:cNvSpPr txBox="1"/>
          <p:nvPr/>
        </p:nvSpPr>
        <p:spPr>
          <a:xfrm>
            <a:off x="5339771" y="2142677"/>
            <a:ext cx="6842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Ala den </a:t>
            </a:r>
            <a:r>
              <a:rPr lang="es-ES" sz="2000" b="1" dirty="0" err="1"/>
              <a:t>partij</a:t>
            </a:r>
            <a:r>
              <a:rPr lang="es-ES" sz="2000" b="1" dirty="0"/>
              <a:t> di de </a:t>
            </a:r>
            <a:r>
              <a:rPr lang="es-ES" sz="2000" b="1" dirty="0" err="1"/>
              <a:t>ini</a:t>
            </a:r>
            <a:r>
              <a:rPr lang="es-ES" sz="2000" b="1" dirty="0"/>
              <a:t> a cosmos </a:t>
            </a:r>
            <a:r>
              <a:rPr lang="es-ES" sz="2000" b="1" dirty="0" err="1"/>
              <a:t>strei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den </a:t>
            </a:r>
            <a:r>
              <a:rPr lang="es-ES" sz="2000" b="1" dirty="0" err="1"/>
              <a:t>eigi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: </a:t>
            </a:r>
            <a:r>
              <a:rPr lang="es-ES" sz="2000" b="1" dirty="0" err="1"/>
              <a:t>Satan</a:t>
            </a:r>
            <a:r>
              <a:rPr lang="es-ES" sz="2000" b="1" dirty="0"/>
              <a:t> a </a:t>
            </a:r>
            <a:r>
              <a:rPr lang="es-ES" sz="2000" b="1" dirty="0" err="1"/>
              <a:t>teige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, a </a:t>
            </a:r>
            <a:r>
              <a:rPr lang="es-ES" sz="2000" b="1" dirty="0" err="1"/>
              <a:t>wani</a:t>
            </a:r>
            <a:r>
              <a:rPr lang="es-ES" sz="2000" b="1" dirty="0"/>
              <a:t> </a:t>
            </a:r>
            <a:r>
              <a:rPr lang="es-ES" sz="2000" b="1" dirty="0" err="1"/>
              <a:t>broko</a:t>
            </a:r>
            <a:r>
              <a:rPr lang="es-ES" sz="2000" b="1" dirty="0"/>
              <a:t> den. Gado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lobi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a </a:t>
            </a:r>
            <a:r>
              <a:rPr lang="es-ES" sz="2000" b="1" dirty="0" err="1"/>
              <a:t>wani</a:t>
            </a:r>
            <a:r>
              <a:rPr lang="es-ES" sz="2000" b="1" dirty="0"/>
              <a:t> </a:t>
            </a:r>
            <a:r>
              <a:rPr lang="es-ES" sz="2000" b="1" dirty="0" err="1"/>
              <a:t>seti</a:t>
            </a:r>
            <a:r>
              <a:rPr lang="es-ES" sz="2000" b="1" dirty="0"/>
              <a:t> en </a:t>
            </a:r>
            <a:r>
              <a:rPr lang="es-ES" sz="2000" b="1" dirty="0" err="1"/>
              <a:t>bun</a:t>
            </a:r>
            <a:r>
              <a:rPr lang="es-ES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C42C760-C346-61BE-52F4-7A18C943C037}"/>
              </a:ext>
            </a:extLst>
          </p:cNvPr>
          <p:cNvSpPr txBox="1"/>
          <p:nvPr/>
        </p:nvSpPr>
        <p:spPr>
          <a:xfrm>
            <a:off x="5339769" y="5629658"/>
            <a:ext cx="68427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densrefi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lobi</a:t>
            </a:r>
            <a:r>
              <a:rPr lang="es-ES" sz="2000" b="1" dirty="0"/>
              <a:t>, so den ben kan </a:t>
            </a:r>
            <a:r>
              <a:rPr lang="es-ES" sz="2000" b="1" dirty="0" err="1"/>
              <a:t>yepi</a:t>
            </a:r>
            <a:r>
              <a:rPr lang="es-ES" sz="2000" b="1" dirty="0"/>
              <a:t> </a:t>
            </a:r>
            <a:r>
              <a:rPr lang="es-ES" sz="2000" b="1" dirty="0" err="1"/>
              <a:t>miljun</a:t>
            </a:r>
            <a:r>
              <a:rPr lang="es-ES" sz="2000" b="1" dirty="0"/>
              <a:t> </a:t>
            </a:r>
            <a:r>
              <a:rPr lang="es-ES" sz="2000" b="1" dirty="0" err="1"/>
              <a:t>miljun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. Ma den no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</a:t>
            </a:r>
            <a:r>
              <a:rPr lang="es-ES" sz="2000" b="1" dirty="0" err="1"/>
              <a:t>densrefi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wan</a:t>
            </a:r>
            <a:r>
              <a:rPr lang="es-ES" sz="2000" b="1" dirty="0"/>
              <a:t> di den ben </a:t>
            </a:r>
            <a:r>
              <a:rPr lang="es-ES" sz="2000" b="1" dirty="0" err="1"/>
              <a:t>wani</a:t>
            </a:r>
            <a:r>
              <a:rPr lang="es-ES" sz="2000" b="1" dirty="0"/>
              <a:t> fu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libi</a:t>
            </a:r>
            <a:r>
              <a:rPr lang="es-ES" sz="2000" b="1" dirty="0"/>
              <a:t>, den </a:t>
            </a:r>
            <a:r>
              <a:rPr lang="es-ES" sz="2000" b="1" dirty="0" err="1"/>
              <a:t>Ferlusuman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EBCE36D-1D3D-5008-464F-43C06FA23B27}"/>
              </a:ext>
            </a:extLst>
          </p:cNvPr>
          <p:cNvSpPr txBox="1"/>
          <p:nvPr/>
        </p:nvSpPr>
        <p:spPr>
          <a:xfrm>
            <a:off x="5339770" y="4232417"/>
            <a:ext cx="68522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</a:t>
            </a:r>
            <a:r>
              <a:rPr lang="es-ES" sz="2000" b="1" dirty="0" err="1"/>
              <a:t>Kresten</a:t>
            </a:r>
            <a:r>
              <a:rPr lang="es-ES" sz="2000" b="1" dirty="0"/>
              <a:t> fu den </a:t>
            </a:r>
            <a:r>
              <a:rPr lang="es-ES" sz="2000" b="1" dirty="0" err="1"/>
              <a:t>hondro</a:t>
            </a:r>
            <a:r>
              <a:rPr lang="es-ES" sz="2000" b="1" dirty="0"/>
              <a:t> </a:t>
            </a:r>
            <a:r>
              <a:rPr lang="es-ES" sz="2000" b="1" dirty="0" err="1"/>
              <a:t>yari</a:t>
            </a:r>
            <a:r>
              <a:rPr lang="es-ES" sz="2000" b="1" dirty="0"/>
              <a:t> di e </a:t>
            </a:r>
            <a:r>
              <a:rPr lang="es-ES" sz="2000" b="1" dirty="0" err="1"/>
              <a:t>meki</a:t>
            </a:r>
            <a:r>
              <a:rPr lang="es-ES" sz="2000" b="1" dirty="0"/>
              <a:t> tu nanga </a:t>
            </a:r>
            <a:r>
              <a:rPr lang="es-ES" sz="2000" b="1" dirty="0" err="1"/>
              <a:t>dri</a:t>
            </a:r>
            <a:r>
              <a:rPr lang="es-ES" sz="2000" b="1" dirty="0"/>
              <a:t>, ben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lobi</a:t>
            </a:r>
            <a:r>
              <a:rPr lang="es-ES" sz="2000" b="1" dirty="0"/>
              <a:t> di no ben </a:t>
            </a:r>
            <a:r>
              <a:rPr lang="es-ES" sz="2000" b="1" dirty="0" err="1"/>
              <a:t>prakseri</a:t>
            </a:r>
            <a:r>
              <a:rPr lang="es-ES" sz="2000" b="1" dirty="0"/>
              <a:t> den </a:t>
            </a:r>
            <a:r>
              <a:rPr lang="es-ES" sz="2000" b="1" dirty="0" err="1"/>
              <a:t>srefi</a:t>
            </a:r>
            <a:r>
              <a:rPr lang="es-ES" sz="2000" b="1" dirty="0"/>
              <a:t>. </a:t>
            </a:r>
            <a:r>
              <a:rPr lang="es-ES" sz="2000" b="1" dirty="0" err="1"/>
              <a:t>Ini</a:t>
            </a:r>
            <a:r>
              <a:rPr lang="es-ES" sz="2000" b="1" dirty="0"/>
              <a:t> tu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pandeimia</a:t>
            </a:r>
            <a:r>
              <a:rPr lang="es-ES" sz="2000" b="1" dirty="0"/>
              <a:t> ( </a:t>
            </a:r>
            <a:r>
              <a:rPr lang="es-ES" sz="2000" b="1" dirty="0" err="1"/>
              <a:t>ini</a:t>
            </a:r>
            <a:r>
              <a:rPr lang="es-ES" sz="2000" b="1" dirty="0"/>
              <a:t> den </a:t>
            </a:r>
            <a:r>
              <a:rPr lang="es-ES" sz="2000" b="1" dirty="0" err="1"/>
              <a:t>yari</a:t>
            </a:r>
            <a:r>
              <a:rPr lang="es-ES" sz="2000" b="1" dirty="0"/>
              <a:t> 160 nanga 265) den </a:t>
            </a:r>
            <a:r>
              <a:rPr lang="es-ES" sz="2000" b="1" dirty="0" err="1"/>
              <a:t>poti</a:t>
            </a:r>
            <a:r>
              <a:rPr lang="es-ES" sz="2000" b="1" dirty="0"/>
              <a:t> </a:t>
            </a:r>
            <a:r>
              <a:rPr lang="es-ES" sz="2000" b="1" dirty="0" err="1"/>
              <a:t>densrefi</a:t>
            </a:r>
            <a:r>
              <a:rPr lang="es-ES" sz="2000" b="1" dirty="0"/>
              <a:t> fu </a:t>
            </a:r>
            <a:r>
              <a:rPr lang="es-ES" sz="2000" b="1" dirty="0" err="1"/>
              <a:t>sorgu</a:t>
            </a:r>
            <a:r>
              <a:rPr lang="es-ES" sz="2000" b="1" dirty="0"/>
              <a:t> di ben </a:t>
            </a:r>
            <a:r>
              <a:rPr lang="es-ES" sz="2000" b="1" dirty="0" err="1"/>
              <a:t>kisi</a:t>
            </a:r>
            <a:r>
              <a:rPr lang="es-ES" sz="2000" b="1" dirty="0"/>
              <a:t> a </a:t>
            </a:r>
            <a:r>
              <a:rPr lang="es-ES" sz="2000" b="1" dirty="0" err="1"/>
              <a:t>siki</a:t>
            </a:r>
            <a:r>
              <a:rPr lang="es-ES" sz="2000" b="1" dirty="0"/>
              <a:t> </a:t>
            </a:r>
            <a:r>
              <a:rPr lang="es-ES" sz="2000" b="1" dirty="0" err="1"/>
              <a:t>sondro</a:t>
            </a:r>
            <a:r>
              <a:rPr lang="es-ES" sz="2000" b="1" dirty="0"/>
              <a:t> fu </a:t>
            </a:r>
            <a:r>
              <a:rPr lang="es-ES" sz="2000" b="1" dirty="0" err="1"/>
              <a:t>teri</a:t>
            </a:r>
            <a:r>
              <a:rPr lang="es-ES" sz="2000" b="1" dirty="0"/>
              <a:t> den </a:t>
            </a:r>
            <a:r>
              <a:rPr lang="es-ES" sz="2000" b="1" dirty="0" err="1"/>
              <a:t>srefi</a:t>
            </a:r>
            <a:r>
              <a:rPr lang="es-ES" sz="2000" b="1" dirty="0"/>
              <a:t> (fu den no </a:t>
            </a:r>
            <a:r>
              <a:rPr lang="es-ES" sz="2000" b="1" dirty="0" err="1"/>
              <a:t>siki</a:t>
            </a:r>
            <a:r>
              <a:rPr lang="es-ES" sz="2000" b="1" dirty="0"/>
              <a:t>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FE466F1-7C59-EE02-65FC-B0319E17748E}"/>
              </a:ext>
            </a:extLst>
          </p:cNvPr>
          <p:cNvSpPr txBox="1"/>
          <p:nvPr/>
        </p:nvSpPr>
        <p:spPr>
          <a:xfrm>
            <a:off x="5339769" y="3142952"/>
            <a:ext cx="68427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di e </a:t>
            </a:r>
            <a:r>
              <a:rPr lang="es-ES" sz="2000" b="1" dirty="0" err="1"/>
              <a:t>waka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den </a:t>
            </a:r>
            <a:r>
              <a:rPr lang="es-ES" sz="2000" b="1" dirty="0" err="1"/>
              <a:t>partij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e du fa den </a:t>
            </a:r>
            <a:r>
              <a:rPr lang="es-ES" sz="2000" b="1" dirty="0" err="1"/>
              <a:t>partij</a:t>
            </a:r>
            <a:r>
              <a:rPr lang="es-ES" sz="2000" b="1" dirty="0"/>
              <a:t> e du. </a:t>
            </a: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folge</a:t>
            </a:r>
            <a:r>
              <a:rPr lang="es-ES" sz="2000" b="1" dirty="0"/>
              <a:t> Gado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lobi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trawan</a:t>
            </a:r>
            <a:r>
              <a:rPr lang="es-ES" sz="2000" b="1" dirty="0"/>
              <a:t>. (1 </a:t>
            </a:r>
            <a:r>
              <a:rPr lang="es-ES" sz="2000" b="1" dirty="0" err="1"/>
              <a:t>Yoh</a:t>
            </a:r>
            <a:r>
              <a:rPr lang="es-ES" sz="2000" b="1" dirty="0"/>
              <a:t>. 4 : 20,21).</a:t>
            </a:r>
          </a:p>
        </p:txBody>
      </p:sp>
    </p:spTree>
    <p:extLst>
      <p:ext uri="{BB962C8B-B14F-4D97-AF65-F5344CB8AC3E}">
        <p14:creationId xmlns:p14="http://schemas.microsoft.com/office/powerpoint/2010/main" val="39712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7055EA-2255-FF01-003C-1056E9384AD7}"/>
              </a:ext>
            </a:extLst>
          </p:cNvPr>
          <p:cNvSpPr txBox="1"/>
          <p:nvPr/>
        </p:nvSpPr>
        <p:spPr>
          <a:xfrm>
            <a:off x="1409139" y="1141958"/>
            <a:ext cx="980178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</a:t>
            </a:r>
            <a:r>
              <a:rPr lang="es-ES" sz="3200" b="1" dirty="0" err="1">
                <a:latin typeface="Constantia" panose="02030602050306030303" pitchFamily="18" charset="0"/>
              </a:rPr>
              <a:t>Na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wan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grani</a:t>
            </a:r>
            <a:r>
              <a:rPr lang="es-ES" sz="3200" b="1" dirty="0">
                <a:latin typeface="Constantia" panose="02030602050306030303" pitchFamily="18" charset="0"/>
              </a:rPr>
              <a:t> fu ala </a:t>
            </a:r>
            <a:r>
              <a:rPr lang="es-ES" sz="3200" b="1" dirty="0" err="1">
                <a:latin typeface="Constantia" panose="02030602050306030303" pitchFamily="18" charset="0"/>
              </a:rPr>
              <a:t>sili</a:t>
            </a:r>
            <a:r>
              <a:rPr lang="es-ES" sz="3200" b="1" dirty="0">
                <a:latin typeface="Constantia" panose="02030602050306030303" pitchFamily="18" charset="0"/>
              </a:rPr>
              <a:t> fu de </a:t>
            </a:r>
            <a:r>
              <a:rPr lang="es-ES" sz="3200" b="1" dirty="0" err="1">
                <a:latin typeface="Constantia" panose="02030602050306030303" pitchFamily="18" charset="0"/>
              </a:rPr>
              <a:t>wan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libi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libi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kanari</a:t>
            </a:r>
            <a:r>
              <a:rPr lang="es-ES" sz="3200" b="1" dirty="0">
                <a:latin typeface="Constantia" panose="02030602050306030303" pitchFamily="18" charset="0"/>
              </a:rPr>
              <a:t>  di Gado e </a:t>
            </a:r>
            <a:r>
              <a:rPr lang="es-ES" sz="3200" b="1" dirty="0" err="1">
                <a:latin typeface="Constantia" panose="02030602050306030303" pitchFamily="18" charset="0"/>
              </a:rPr>
              <a:t>gebroiki</a:t>
            </a:r>
            <a:r>
              <a:rPr lang="es-ES" sz="3200" b="1" dirty="0">
                <a:latin typeface="Constantia" panose="02030602050306030303" pitchFamily="18" charset="0"/>
              </a:rPr>
              <a:t> fu </a:t>
            </a:r>
            <a:r>
              <a:rPr lang="es-ES" sz="3200" b="1" dirty="0" err="1">
                <a:latin typeface="Constantia" panose="02030602050306030303" pitchFamily="18" charset="0"/>
              </a:rPr>
              <a:t>sori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grontapu</a:t>
            </a:r>
            <a:r>
              <a:rPr lang="es-ES" sz="3200" b="1" dirty="0">
                <a:latin typeface="Constantia" panose="02030602050306030303" pitchFamily="18" charset="0"/>
              </a:rPr>
              <a:t> den </a:t>
            </a:r>
            <a:r>
              <a:rPr lang="es-ES" sz="3200" b="1" dirty="0" err="1">
                <a:latin typeface="Constantia" panose="02030602050306030303" pitchFamily="18" charset="0"/>
              </a:rPr>
              <a:t>gudu</a:t>
            </a:r>
            <a:r>
              <a:rPr lang="es-ES" sz="3200" b="1" dirty="0">
                <a:latin typeface="Constantia" panose="02030602050306030303" pitchFamily="18" charset="0"/>
              </a:rPr>
              <a:t> fu En </a:t>
            </a:r>
            <a:r>
              <a:rPr lang="es-ES" sz="3200" b="1" dirty="0" err="1">
                <a:latin typeface="Constantia" panose="02030602050306030303" pitchFamily="18" charset="0"/>
              </a:rPr>
              <a:t>kenade,den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gudu</a:t>
            </a:r>
            <a:r>
              <a:rPr lang="es-ES" sz="3200" b="1" dirty="0">
                <a:latin typeface="Constantia" panose="02030602050306030303" pitchFamily="18" charset="0"/>
              </a:rPr>
              <a:t> fu </a:t>
            </a:r>
            <a:r>
              <a:rPr lang="es-ES" sz="3200" b="1" dirty="0" err="1">
                <a:latin typeface="Constantia" panose="02030602050306030303" pitchFamily="18" charset="0"/>
              </a:rPr>
              <a:t>Krestes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wawan</a:t>
            </a:r>
            <a:r>
              <a:rPr lang="es-ES" sz="3200" b="1" dirty="0">
                <a:latin typeface="Constantia" panose="02030602050306030303" pitchFamily="18" charset="0"/>
              </a:rPr>
              <a:t> . </a:t>
            </a:r>
            <a:r>
              <a:rPr lang="es-ES" sz="3200" b="1" dirty="0" err="1">
                <a:latin typeface="Constantia" panose="02030602050306030303" pitchFamily="18" charset="0"/>
              </a:rPr>
              <a:t>Noti</a:t>
            </a:r>
            <a:r>
              <a:rPr lang="es-ES" sz="3200" b="1" dirty="0">
                <a:latin typeface="Constantia" panose="02030602050306030303" pitchFamily="18" charset="0"/>
              </a:rPr>
              <a:t> no de di </a:t>
            </a:r>
            <a:r>
              <a:rPr lang="es-ES" sz="3200" b="1" dirty="0" err="1">
                <a:latin typeface="Constantia" panose="02030602050306030303" pitchFamily="18" charset="0"/>
              </a:rPr>
              <a:t>Krestes</a:t>
            </a:r>
            <a:r>
              <a:rPr lang="es-ES" sz="3200" b="1" dirty="0">
                <a:latin typeface="Constantia" panose="02030602050306030303" pitchFamily="18" charset="0"/>
              </a:rPr>
              <a:t> e </a:t>
            </a:r>
            <a:r>
              <a:rPr lang="es-ES" sz="3200" b="1" dirty="0" err="1">
                <a:latin typeface="Constantia" panose="02030602050306030303" pitchFamily="18" charset="0"/>
              </a:rPr>
              <a:t>winsi</a:t>
            </a:r>
            <a:r>
              <a:rPr lang="es-ES" sz="3200" b="1" dirty="0">
                <a:latin typeface="Constantia" panose="02030602050306030303" pitchFamily="18" charset="0"/>
              </a:rPr>
              <a:t> so </a:t>
            </a:r>
            <a:r>
              <a:rPr lang="es-ES" sz="3200" b="1" dirty="0" err="1">
                <a:latin typeface="Constantia" panose="02030602050306030303" pitchFamily="18" charset="0"/>
              </a:rPr>
              <a:t>furu</a:t>
            </a:r>
            <a:r>
              <a:rPr lang="es-ES" sz="3200" b="1" dirty="0">
                <a:latin typeface="Constantia" panose="02030602050306030303" pitchFamily="18" charset="0"/>
              </a:rPr>
              <a:t>  , </a:t>
            </a:r>
            <a:r>
              <a:rPr lang="es-ES" sz="3200" b="1" dirty="0" err="1">
                <a:latin typeface="Constantia" panose="02030602050306030303" pitchFamily="18" charset="0"/>
              </a:rPr>
              <a:t>dati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wi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leki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takiman</a:t>
            </a:r>
            <a:r>
              <a:rPr lang="es-ES" sz="3200" b="1" dirty="0">
                <a:latin typeface="Constantia" panose="02030602050306030303" pitchFamily="18" charset="0"/>
              </a:rPr>
              <a:t> fu en </a:t>
            </a:r>
            <a:r>
              <a:rPr lang="es-ES" sz="3200" b="1" dirty="0" err="1">
                <a:latin typeface="Constantia" panose="02030602050306030303" pitchFamily="18" charset="0"/>
              </a:rPr>
              <a:t>sa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sori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grontapu</a:t>
            </a:r>
            <a:r>
              <a:rPr lang="es-ES" sz="3200" b="1" dirty="0">
                <a:latin typeface="Constantia" panose="02030602050306030303" pitchFamily="18" charset="0"/>
              </a:rPr>
              <a:t> En Yeye nanga </a:t>
            </a:r>
            <a:r>
              <a:rPr lang="es-ES" sz="3200" b="1" dirty="0" err="1">
                <a:latin typeface="Constantia" panose="02030602050306030303" pitchFamily="18" charset="0"/>
              </a:rPr>
              <a:t>maniri</a:t>
            </a:r>
            <a:r>
              <a:rPr lang="es-ES" sz="3200" b="1" dirty="0">
                <a:latin typeface="Constantia" panose="02030602050306030303" pitchFamily="18" charset="0"/>
              </a:rPr>
              <a:t>. </a:t>
            </a:r>
            <a:r>
              <a:rPr lang="es-ES" sz="3200" b="1" dirty="0" err="1">
                <a:latin typeface="Constantia" panose="02030602050306030303" pitchFamily="18" charset="0"/>
              </a:rPr>
              <a:t>Noti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grontapu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disi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abi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fanowdu</a:t>
            </a:r>
            <a:r>
              <a:rPr lang="es-ES" sz="3200" b="1" dirty="0">
                <a:latin typeface="Constantia" panose="02030602050306030303" pitchFamily="18" charset="0"/>
              </a:rPr>
              <a:t> so, </a:t>
            </a:r>
            <a:r>
              <a:rPr lang="es-ES" sz="3200" b="1" dirty="0" err="1">
                <a:latin typeface="Constantia" panose="02030602050306030303" pitchFamily="18" charset="0"/>
              </a:rPr>
              <a:t>leki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sori</a:t>
            </a:r>
            <a:r>
              <a:rPr lang="es-ES" sz="3200" b="1" dirty="0">
                <a:latin typeface="Constantia" panose="02030602050306030303" pitchFamily="18" charset="0"/>
              </a:rPr>
              <a:t> fu a </a:t>
            </a:r>
            <a:r>
              <a:rPr lang="es-ES" sz="3200" b="1" dirty="0" err="1">
                <a:latin typeface="Constantia" panose="02030602050306030303" pitchFamily="18" charset="0"/>
              </a:rPr>
              <a:t>lobi</a:t>
            </a:r>
            <a:r>
              <a:rPr lang="es-ES" sz="3200" b="1" dirty="0">
                <a:latin typeface="Constantia" panose="02030602050306030303" pitchFamily="18" charset="0"/>
              </a:rPr>
              <a:t> fu Gado </a:t>
            </a:r>
            <a:r>
              <a:rPr lang="es-ES" sz="3200" b="1" dirty="0" err="1">
                <a:latin typeface="Constantia" panose="02030602050306030303" pitchFamily="18" charset="0"/>
              </a:rPr>
              <a:t>ini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libisma</a:t>
            </a:r>
            <a:r>
              <a:rPr lang="es-ES" sz="3200" b="1" dirty="0">
                <a:latin typeface="Constantia" panose="02030602050306030303" pitchFamily="18" charset="0"/>
              </a:rPr>
              <a:t>. A </a:t>
            </a:r>
            <a:r>
              <a:rPr lang="es-ES" sz="3200" b="1" dirty="0" err="1">
                <a:latin typeface="Constantia" panose="02030602050306030303" pitchFamily="18" charset="0"/>
              </a:rPr>
              <a:t>heri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heimel</a:t>
            </a:r>
            <a:r>
              <a:rPr lang="es-ES" sz="3200" b="1" dirty="0">
                <a:latin typeface="Constantia" panose="02030602050306030303" pitchFamily="18" charset="0"/>
              </a:rPr>
              <a:t> e </a:t>
            </a:r>
            <a:r>
              <a:rPr lang="es-ES" sz="3200" b="1" dirty="0" err="1">
                <a:latin typeface="Constantia" panose="02030602050306030303" pitchFamily="18" charset="0"/>
              </a:rPr>
              <a:t>wakti</a:t>
            </a:r>
            <a:r>
              <a:rPr lang="es-ES" sz="3200" b="1" dirty="0">
                <a:latin typeface="Constantia" panose="02030602050306030303" pitchFamily="18" charset="0"/>
              </a:rPr>
              <a:t> fu </a:t>
            </a:r>
            <a:r>
              <a:rPr lang="es-ES" sz="3200" b="1" dirty="0" err="1">
                <a:latin typeface="Constantia" panose="02030602050306030303" pitchFamily="18" charset="0"/>
              </a:rPr>
              <a:t>kanari</a:t>
            </a:r>
            <a:r>
              <a:rPr lang="es-ES" sz="3200" b="1" dirty="0">
                <a:latin typeface="Constantia" panose="02030602050306030303" pitchFamily="18" charset="0"/>
              </a:rPr>
              <a:t> ,pe a santa </a:t>
            </a:r>
            <a:r>
              <a:rPr lang="es-ES" sz="3200" b="1" dirty="0" err="1">
                <a:latin typeface="Constantia" panose="02030602050306030303" pitchFamily="18" charset="0"/>
              </a:rPr>
              <a:t>oli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psa</a:t>
            </a:r>
            <a:r>
              <a:rPr lang="es-ES" sz="3200" b="1" dirty="0">
                <a:latin typeface="Constantia" panose="02030602050306030303" pitchFamily="18" charset="0"/>
              </a:rPr>
              <a:t> fu de </a:t>
            </a:r>
            <a:r>
              <a:rPr lang="es-ES" sz="3200" b="1" dirty="0" err="1">
                <a:latin typeface="Constantia" panose="02030602050306030303" pitchFamily="18" charset="0"/>
              </a:rPr>
              <a:t>wan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prisiri</a:t>
            </a:r>
            <a:r>
              <a:rPr lang="es-ES" sz="3200" b="1" dirty="0">
                <a:latin typeface="Constantia" panose="02030602050306030303" pitchFamily="18" charset="0"/>
              </a:rPr>
              <a:t> nanga  </a:t>
            </a:r>
            <a:r>
              <a:rPr lang="es-ES" sz="3200" b="1" dirty="0" err="1">
                <a:latin typeface="Constantia" panose="02030602050306030303" pitchFamily="18" charset="0"/>
              </a:rPr>
              <a:t>blesi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gi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libisma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ati</a:t>
            </a:r>
            <a:r>
              <a:rPr lang="es-ES" sz="32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E1370B3-2225-63CD-1CDC-A0C3AECDA134}"/>
              </a:ext>
            </a:extLst>
          </p:cNvPr>
          <p:cNvSpPr txBox="1"/>
          <p:nvPr/>
        </p:nvSpPr>
        <p:spPr>
          <a:xfrm>
            <a:off x="810825" y="6084234"/>
            <a:ext cx="5694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/>
              <a:t>EGW (</a:t>
            </a:r>
            <a:r>
              <a:rPr lang="en-US" sz="1600" b="1" dirty="0"/>
              <a:t>God's Amazing Grace - Unsearchable Riches, June 28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371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D30140-0C91-440D-DA92-EA3AFCA039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193310"/>
            <a:ext cx="6400781" cy="46646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3986F0-101F-07EB-53F7-F3EE295C92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8A4CE1B-E61E-38CE-EDC7-BD95B54762AF}"/>
              </a:ext>
            </a:extLst>
          </p:cNvPr>
          <p:cNvSpPr txBox="1"/>
          <p:nvPr/>
        </p:nvSpPr>
        <p:spPr>
          <a:xfrm>
            <a:off x="152410" y="135468"/>
            <a:ext cx="6096000" cy="18466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“No frede,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 de nanga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No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skreki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mi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Gado. Mi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krakti,Iya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Mi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yepi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Mi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meki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tnapu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Mi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rekfardek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reti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anu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16658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(Yes. 41:10)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16658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07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0DE4776-1140-B7A3-9E57-D3DEDA17BD0C}"/>
              </a:ext>
            </a:extLst>
          </p:cNvPr>
          <p:cNvSpPr txBox="1"/>
          <p:nvPr/>
        </p:nvSpPr>
        <p:spPr>
          <a:xfrm>
            <a:off x="6326930" y="3765385"/>
            <a:ext cx="56746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it-IT" sz="2000" b="1" dirty="0">
                <a:solidFill>
                  <a:schemeClr val="bg1"/>
                </a:solidFill>
                <a:effectLst>
                  <a:glow rad="127000">
                    <a:srgbClr val="AC2850"/>
                  </a:glow>
                </a:effectLst>
              </a:rPr>
              <a:t>Les di e leri fu a broko fu Yerusalem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AC2850"/>
                  </a:glow>
                </a:effectLst>
              </a:rPr>
              <a:t>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A23292"/>
                  </a:glow>
                </a:effectLst>
              </a:rPr>
              <a:t>	</a:t>
            </a:r>
            <a:r>
              <a:rPr lang="it-IT" sz="2000" b="1" dirty="0">
                <a:solidFill>
                  <a:schemeClr val="bg1"/>
                </a:solidFill>
                <a:effectLst>
                  <a:glow rad="127000">
                    <a:srgbClr val="A23292"/>
                  </a:glow>
                </a:effectLst>
              </a:rPr>
              <a:t>A poti na wan sei fu Gado lobi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A23292"/>
                  </a:glow>
                </a:effectLst>
              </a:rPr>
              <a:t>.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1A54C"/>
                  </a:glow>
                </a:effectLst>
              </a:rPr>
              <a:t>	</a:t>
            </a:r>
            <a:r>
              <a:rPr lang="it-IT" sz="2000" b="1" dirty="0">
                <a:solidFill>
                  <a:schemeClr val="bg1"/>
                </a:solidFill>
                <a:effectLst>
                  <a:glow rad="127000">
                    <a:srgbClr val="51A54C"/>
                  </a:glow>
                </a:effectLst>
              </a:rPr>
              <a:t>A sorgu di Gado abi gi en folku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51A54C"/>
                  </a:glow>
                </a:effectLst>
              </a:rPr>
              <a:t>.</a:t>
            </a:r>
          </a:p>
          <a:p>
            <a:pPr>
              <a:spcBef>
                <a:spcPts val="1800"/>
              </a:spcBef>
              <a:tabLst>
                <a:tab pos="538163" algn="l"/>
              </a:tabLst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AC2850"/>
                  </a:glow>
                </a:effectLst>
              </a:rPr>
              <a:t>Les fu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AC2850"/>
                  </a:glow>
                </a:effectLst>
              </a:rPr>
              <a:t>fosi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AC285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AC2850"/>
                  </a:glow>
                </a:effectLst>
              </a:rPr>
              <a:t>Kresten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AC2850"/>
                  </a:glow>
                </a:effectLst>
              </a:rPr>
              <a:t>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C5600D"/>
                  </a:glow>
                </a:effectLst>
              </a:rPr>
              <a:t>	Tan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C5600D"/>
                  </a:glow>
                </a:effectLst>
              </a:rPr>
              <a:t>waka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C5600D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C5600D"/>
                  </a:glow>
                </a:effectLst>
              </a:rPr>
              <a:t>getrow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C5600D"/>
                  </a:glow>
                </a:effectLst>
              </a:rPr>
              <a:t>.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8F9E"/>
                  </a:glow>
                </a:effectLst>
              </a:rPr>
              <a:t>	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8F9E"/>
                  </a:glow>
                </a:effectLst>
              </a:rPr>
              <a:t>Yepi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8F9E"/>
                  </a:glow>
                </a:effectLst>
              </a:rPr>
              <a:t>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8F9E"/>
                  </a:glo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8F9E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8F9E"/>
                  </a:glow>
                </a:effectLst>
              </a:rPr>
              <a:t>nowtu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8F9E"/>
                  </a:glow>
                </a:effectLst>
              </a:rPr>
              <a:t>.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A68702"/>
                  </a:glow>
                </a:effectLst>
              </a:rPr>
              <a:t>	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A68702"/>
                  </a:glow>
                </a:effectLst>
              </a:rPr>
              <a:t>Lobi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A68702"/>
                  </a:glow>
                </a:effectLst>
              </a:rPr>
              <a:t>,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A68702"/>
                  </a:glow>
                </a:effectLst>
              </a:rPr>
              <a:t>marki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A68702"/>
                  </a:glo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A68702"/>
                  </a:glo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A68702"/>
                  </a:glow>
                </a:effectLs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72F1CE-064A-7660-04A1-ED3658A1B139}"/>
              </a:ext>
            </a:extLst>
          </p:cNvPr>
          <p:cNvSpPr txBox="1"/>
          <p:nvPr/>
        </p:nvSpPr>
        <p:spPr>
          <a:xfrm>
            <a:off x="190411" y="210325"/>
            <a:ext cx="6687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yari</a:t>
            </a:r>
            <a:r>
              <a:rPr lang="es-ES" sz="2000" b="1" dirty="0"/>
              <a:t> 70 ben </a:t>
            </a:r>
            <a:r>
              <a:rPr lang="es-ES" sz="2000" b="1" dirty="0" err="1"/>
              <a:t>marki</a:t>
            </a:r>
            <a:r>
              <a:rPr lang="es-ES" sz="2000" b="1" dirty="0"/>
              <a:t> a </a:t>
            </a:r>
            <a:r>
              <a:rPr lang="es-ES" sz="2000" b="1" dirty="0" err="1"/>
              <a:t>kba</a:t>
            </a:r>
            <a:r>
              <a:rPr lang="es-ES" sz="2000" b="1" dirty="0"/>
              <a:t> fu Israel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nasi</a:t>
            </a:r>
            <a:r>
              <a:rPr lang="es-ES" sz="2000" b="1" dirty="0"/>
              <a:t>. Ala di </a:t>
            </a:r>
            <a:r>
              <a:rPr lang="es-ES" sz="2000" b="1" dirty="0" err="1"/>
              <a:t>na</a:t>
            </a:r>
            <a:r>
              <a:rPr lang="es-ES" sz="2000" b="1" dirty="0"/>
              <a:t> Roma ben </a:t>
            </a:r>
            <a:r>
              <a:rPr lang="es-ES" sz="2000" b="1" dirty="0" err="1"/>
              <a:t>broko</a:t>
            </a:r>
            <a:r>
              <a:rPr lang="es-ES" sz="2000" b="1" dirty="0"/>
              <a:t> </a:t>
            </a:r>
            <a:r>
              <a:rPr lang="es-ES" sz="2000" b="1" dirty="0" err="1"/>
              <a:t>Yerusalem</a:t>
            </a:r>
            <a:r>
              <a:rPr lang="es-ES" sz="2000" b="1" dirty="0"/>
              <a:t>  nanga a Mama </a:t>
            </a:r>
            <a:r>
              <a:rPr lang="es-ES" sz="2000" b="1" dirty="0" err="1"/>
              <a:t>kerki</a:t>
            </a:r>
            <a:r>
              <a:rPr lang="es-ES" sz="2000" b="1" dirty="0"/>
              <a:t>, </a:t>
            </a:r>
            <a:r>
              <a:rPr lang="es-ES" sz="2000" b="1" dirty="0" err="1"/>
              <a:t>tra</a:t>
            </a:r>
            <a:r>
              <a:rPr lang="es-ES" sz="2000" b="1" dirty="0"/>
              <a:t> </a:t>
            </a:r>
            <a:r>
              <a:rPr lang="es-ES" sz="2000" b="1" dirty="0" err="1"/>
              <a:t>makti</a:t>
            </a:r>
            <a:r>
              <a:rPr lang="es-ES" sz="2000" b="1" dirty="0"/>
              <a:t> ben de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Imagen que contiene exterior, naturaleza, pasto, agua&#10;&#10;Descripción generada automáticamente">
            <a:extLst>
              <a:ext uri="{FF2B5EF4-FFF2-40B4-BE49-F238E27FC236}">
                <a16:creationId xmlns:a16="http://schemas.microsoft.com/office/drawing/2014/main" id="{C7E16AA5-0268-38A4-61FE-7BC8654A2C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839" y="155448"/>
            <a:ext cx="5006750" cy="332398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Imagen 6" descr="Imagen que contiene tabla, llenado, entero, grande&#10;&#10;Descripción generada automáticamente">
            <a:extLst>
              <a:ext uri="{FF2B5EF4-FFF2-40B4-BE49-F238E27FC236}">
                <a16:creationId xmlns:a16="http://schemas.microsoft.com/office/drawing/2014/main" id="{60103816-E877-B251-EE17-1A2BB8660D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11" y="3693780"/>
            <a:ext cx="5113109" cy="30018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79E0F991-AA7D-9CC8-38C2-777A1E5AFF4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716" y="5085792"/>
            <a:ext cx="351665" cy="351171"/>
          </a:xfrm>
          <a:prstGeom prst="rect">
            <a:avLst/>
          </a:prstGeom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95A94C06-655E-BF75-130F-7C1A7E9DB6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716" y="3780502"/>
            <a:ext cx="351665" cy="351171"/>
          </a:xfrm>
          <a:prstGeom prst="rect">
            <a:avLst/>
          </a:prstGeom>
        </p:spPr>
      </p:pic>
      <p:pic>
        <p:nvPicPr>
          <p:cNvPr id="15" name="Imagen 14" descr="Forma, Icono&#10;&#10;Descripción generada automáticamente">
            <a:extLst>
              <a:ext uri="{FF2B5EF4-FFF2-40B4-BE49-F238E27FC236}">
                <a16:creationId xmlns:a16="http://schemas.microsoft.com/office/drawing/2014/main" id="{69D5C66C-1D84-F157-A468-0EF48AA1EC5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44788" y="4487239"/>
            <a:ext cx="191267" cy="47717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Forma, Círculo&#10;&#10;Descripción generada automáticamente">
            <a:extLst>
              <a:ext uri="{FF2B5EF4-FFF2-40B4-BE49-F238E27FC236}">
                <a16:creationId xmlns:a16="http://schemas.microsoft.com/office/drawing/2014/main" id="{8DDAEFBD-7E0C-6D9F-CABD-9B50ECCECF5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44952" y="4125403"/>
            <a:ext cx="191267" cy="4774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Forma, Icono&#10;&#10;Descripción generada automáticamente">
            <a:extLst>
              <a:ext uri="{FF2B5EF4-FFF2-40B4-BE49-F238E27FC236}">
                <a16:creationId xmlns:a16="http://schemas.microsoft.com/office/drawing/2014/main" id="{9B8C0C0D-D9E6-1018-85E6-5FBBEB2C914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44952" y="5789710"/>
            <a:ext cx="191267" cy="4774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635A8854-9E0C-D4E5-F106-8DFC299EC3B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44952" y="6175853"/>
            <a:ext cx="191267" cy="4774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Un dibujo de un ojo&#10;&#10;Descripción generada automáticamente con confianza media">
            <a:extLst>
              <a:ext uri="{FF2B5EF4-FFF2-40B4-BE49-F238E27FC236}">
                <a16:creationId xmlns:a16="http://schemas.microsoft.com/office/drawing/2014/main" id="{DC20512D-7FF2-B15E-42B3-31ABC48746F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44872" y="5402469"/>
            <a:ext cx="191426" cy="47749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260ED74-5B40-ADBD-FF7B-98AB6B6E1E4D}"/>
              </a:ext>
            </a:extLst>
          </p:cNvPr>
          <p:cNvSpPr txBox="1"/>
          <p:nvPr/>
        </p:nvSpPr>
        <p:spPr>
          <a:xfrm>
            <a:off x="307170" y="1971336"/>
            <a:ext cx="66876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tra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 Gado </a:t>
            </a:r>
            <a:r>
              <a:rPr lang="es-ES" sz="2000" b="1" dirty="0" err="1"/>
              <a:t>warskow</a:t>
            </a:r>
            <a:r>
              <a:rPr lang="es-ES" sz="2000" b="1" dirty="0"/>
              <a:t> </a:t>
            </a:r>
            <a:r>
              <a:rPr lang="es-ES" sz="2000" b="1" dirty="0" err="1"/>
              <a:t>someni</a:t>
            </a:r>
            <a:r>
              <a:rPr lang="es-ES" sz="2000" b="1" dirty="0"/>
              <a:t> </a:t>
            </a:r>
            <a:r>
              <a:rPr lang="es-ES" sz="2000" b="1" dirty="0" err="1"/>
              <a:t>leisi</a:t>
            </a:r>
            <a:r>
              <a:rPr lang="es-ES" sz="2000" b="1" dirty="0"/>
              <a:t>, san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psa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den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 en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; A </a:t>
            </a:r>
            <a:r>
              <a:rPr lang="es-ES" sz="2000" b="1" dirty="0" err="1"/>
              <a:t>skoifi</a:t>
            </a:r>
            <a:r>
              <a:rPr lang="es-ES" sz="2000" b="1" dirty="0"/>
              <a:t> a </a:t>
            </a:r>
            <a:r>
              <a:rPr lang="es-ES" sz="2000" b="1" dirty="0" err="1"/>
              <a:t>strafu</a:t>
            </a:r>
            <a:r>
              <a:rPr lang="es-ES" sz="2000" b="1" dirty="0"/>
              <a:t> di den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kisi</a:t>
            </a:r>
            <a:r>
              <a:rPr lang="es-ES" sz="2000" b="1" dirty="0"/>
              <a:t>, a </a:t>
            </a:r>
            <a:r>
              <a:rPr lang="es-ES" sz="2000" b="1" dirty="0" err="1"/>
              <a:t>sreka</a:t>
            </a:r>
            <a:r>
              <a:rPr lang="es-ES" sz="2000" b="1" dirty="0"/>
              <a:t> a </a:t>
            </a:r>
            <a:r>
              <a:rPr lang="es-ES" sz="2000" b="1" dirty="0" err="1"/>
              <a:t>folku</a:t>
            </a:r>
            <a:r>
              <a:rPr lang="es-ES" sz="2000" b="1" dirty="0"/>
              <a:t>, a </a:t>
            </a:r>
            <a:r>
              <a:rPr lang="es-ES" sz="2000" b="1" dirty="0" err="1"/>
              <a:t>kerki</a:t>
            </a:r>
            <a:r>
              <a:rPr lang="es-ES" sz="2000" b="1" dirty="0"/>
              <a:t>, fu </a:t>
            </a:r>
            <a:r>
              <a:rPr lang="es-ES" sz="2000" b="1" dirty="0" err="1"/>
              <a:t>teki</a:t>
            </a:r>
            <a:r>
              <a:rPr lang="es-ES" sz="2000" b="1" dirty="0"/>
              <a:t> a </a:t>
            </a:r>
            <a:r>
              <a:rPr lang="es-ES" sz="2000" b="1" dirty="0" err="1"/>
              <a:t>frambo</a:t>
            </a:r>
            <a:r>
              <a:rPr lang="es-ES" sz="2000" b="1" dirty="0"/>
              <a:t> fu san </a:t>
            </a:r>
            <a:r>
              <a:rPr lang="es-ES" sz="2000" b="1" dirty="0" err="1"/>
              <a:t>tru</a:t>
            </a:r>
            <a:r>
              <a:rPr lang="es-ES" sz="2000" b="1" dirty="0"/>
              <a:t>, fu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grontapu</a:t>
            </a:r>
            <a:r>
              <a:rPr lang="es-ES" sz="2000" b="1" dirty="0"/>
              <a:t> faya fu si a </a:t>
            </a:r>
            <a:r>
              <a:rPr lang="es-ES" sz="2000" b="1" dirty="0" err="1"/>
              <a:t>boskopu</a:t>
            </a:r>
            <a:r>
              <a:rPr lang="es-ES" sz="2000" b="1" dirty="0"/>
              <a:t> fu Gado </a:t>
            </a:r>
            <a:r>
              <a:rPr lang="es-ES" sz="2000" b="1" dirty="0" err="1"/>
              <a:t>lobi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1C1F80F-BC6F-5E60-3A61-754327326116}"/>
              </a:ext>
            </a:extLst>
          </p:cNvPr>
          <p:cNvSpPr txBox="1"/>
          <p:nvPr/>
        </p:nvSpPr>
        <p:spPr>
          <a:xfrm>
            <a:off x="190409" y="1221070"/>
            <a:ext cx="66876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Na wan sei, Satan tyari Israel fu poti a Ferlusuman na wan sei, dan a ijs a reti fu broko a nasi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003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9C6E00E-F9BC-2057-5B4D-9DBC38F37181}"/>
              </a:ext>
            </a:extLst>
          </p:cNvPr>
          <p:cNvSpPr txBox="1"/>
          <p:nvPr/>
        </p:nvSpPr>
        <p:spPr>
          <a:xfrm>
            <a:off x="109086" y="2282213"/>
            <a:ext cx="598691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ln w="13462">
                  <a:solidFill>
                    <a:srgbClr val="7D4837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DEN LES FU A BROKO FU YERUSALEM</a:t>
            </a:r>
          </a:p>
        </p:txBody>
      </p:sp>
    </p:spTree>
    <p:extLst>
      <p:ext uri="{BB962C8B-B14F-4D97-AF65-F5344CB8AC3E}">
        <p14:creationId xmlns:p14="http://schemas.microsoft.com/office/powerpoint/2010/main" val="275301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D6ACB74-5F9D-195F-81B6-031034FD1489}"/>
              </a:ext>
            </a:extLst>
          </p:cNvPr>
          <p:cNvSpPr txBox="1"/>
          <p:nvPr/>
        </p:nvSpPr>
        <p:spPr>
          <a:xfrm>
            <a:off x="21238" y="-124367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TE A LOBI FU GADO POTI NA WAN SEI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B9B411-2013-EDB3-013A-C7E30FCFCF9A}"/>
              </a:ext>
            </a:extLst>
          </p:cNvPr>
          <p:cNvSpPr txBox="1"/>
          <p:nvPr/>
        </p:nvSpPr>
        <p:spPr>
          <a:xfrm>
            <a:off x="3585308" y="434081"/>
            <a:ext cx="856752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Yerusalem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,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Yerusalem,yu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di e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kiri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profeitiman,fringi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ston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den di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seni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yu,omeni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leisi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,mi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angri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tyari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pikin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makandra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fa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m'ma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fowru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poti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pikin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fowru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ondro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frei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ma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no ben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wani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!”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(Mat. 23:37)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7E62783-843A-9460-B9A3-6E0A1E213E32}"/>
              </a:ext>
            </a:extLst>
          </p:cNvPr>
          <p:cNvSpPr txBox="1"/>
          <p:nvPr/>
        </p:nvSpPr>
        <p:spPr>
          <a:xfrm>
            <a:off x="3663645" y="1510989"/>
            <a:ext cx="8567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Yeises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Yerusalem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(Lukas 19:41-44)A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pina fu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di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kakafutu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Gado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e'n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so. (Mat.23:37).</a:t>
            </a:r>
          </a:p>
        </p:txBody>
      </p:sp>
      <p:pic>
        <p:nvPicPr>
          <p:cNvPr id="4" name="Imagen 3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9633F36D-BFD8-4623-27CD-B854776F77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767" y="769441"/>
            <a:ext cx="3383541" cy="2647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AEA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edificio, calle, caminando, gente&#10;&#10;Descripción generada automáticamente">
            <a:extLst>
              <a:ext uri="{FF2B5EF4-FFF2-40B4-BE49-F238E27FC236}">
                <a16:creationId xmlns:a16="http://schemas.microsoft.com/office/drawing/2014/main" id="{B9B09A16-BCDD-6F88-A969-53EA21628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5339" y="3657357"/>
            <a:ext cx="4109449" cy="3082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C330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3F1CABD-1F28-F164-31EB-3D8A989327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3856" y="3245970"/>
            <a:ext cx="2887481" cy="3503939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  <a:softEdge rad="25400"/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5A86519-C46C-1181-E826-A355DA32194C}"/>
              </a:ext>
            </a:extLst>
          </p:cNvPr>
          <p:cNvSpPr txBox="1"/>
          <p:nvPr/>
        </p:nvSpPr>
        <p:spPr>
          <a:xfrm>
            <a:off x="42698" y="3541077"/>
            <a:ext cx="71810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Historia 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ferteri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kakafutu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teige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Roma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teige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66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difrenti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 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densrefi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ala di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Roma ben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lontu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foto.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70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alasani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kba.Titus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broko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Yerusalem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M'ma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milyun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dede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C0EB4FE-D62D-24F6-3CC9-2229E71F96AE}"/>
              </a:ext>
            </a:extLst>
          </p:cNvPr>
          <p:cNvSpPr txBox="1"/>
          <p:nvPr/>
        </p:nvSpPr>
        <p:spPr>
          <a:xfrm>
            <a:off x="3663645" y="2526033"/>
            <a:ext cx="8485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ben kan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kmoto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 pina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Gado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no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no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dede,ma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alasma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te'go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(Yoh.5:39,40; Eiseik.18:31,32).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9AAB0A5-7075-5AAE-7F60-599C4387A376}"/>
              </a:ext>
            </a:extLst>
          </p:cNvPr>
          <p:cNvSpPr txBox="1"/>
          <p:nvPr/>
        </p:nvSpPr>
        <p:spPr>
          <a:xfrm>
            <a:off x="45039" y="5171675"/>
            <a:ext cx="67696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 historia no 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taigi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kakafutu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teige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Roma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wra'k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broko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Yerusalem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 de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wroko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didibri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srefi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Fu di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Israel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fadon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feiyanti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di 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suku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soso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broko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1A061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812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53577-0772-8C5D-5729-02A1810D199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SORGU FU GADO GI EN PIPEL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EF83F4B-F7CA-4A9C-1F24-E7C5EEC9A6B4}"/>
              </a:ext>
            </a:extLst>
          </p:cNvPr>
          <p:cNvSpPr txBox="1"/>
          <p:nvPr/>
        </p:nvSpPr>
        <p:spPr>
          <a:xfrm>
            <a:off x="815787" y="645476"/>
            <a:ext cx="105604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rgbClr val="002060"/>
                </a:solidFill>
                <a:latin typeface="Comic Sans MS" panose="030F0702030302020204" pitchFamily="66" charset="0"/>
              </a:rPr>
              <a:t>So, no frede,mi de nanga yu; no skreki,Mi na yu Gado. Mi sa gi yu krakti, mi  sa yepi yu,mi sa hori yu tnapu nanga mi rekfardek reti anu.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(Yes. 41:10)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9C41DAB-11A2-84DE-DEC2-02FB99A1B25C}"/>
              </a:ext>
            </a:extLst>
          </p:cNvPr>
          <p:cNvSpPr txBox="1"/>
          <p:nvPr/>
        </p:nvSpPr>
        <p:spPr>
          <a:xfrm>
            <a:off x="179294" y="1310095"/>
            <a:ext cx="8233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en </a:t>
            </a:r>
            <a:r>
              <a:rPr lang="es-ES" sz="2000" b="1" dirty="0" err="1"/>
              <a:t>lobi</a:t>
            </a:r>
            <a:r>
              <a:rPr lang="es-ES" sz="2000" b="1" dirty="0"/>
              <a:t>, Gado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alasma</a:t>
            </a:r>
            <a:r>
              <a:rPr lang="es-ES" sz="2000" b="1" dirty="0"/>
              <a:t> a </a:t>
            </a:r>
            <a:r>
              <a:rPr lang="es-ES" sz="2000" b="1" dirty="0" err="1"/>
              <a:t>okasi</a:t>
            </a:r>
            <a:r>
              <a:rPr lang="es-ES" sz="2000" b="1" dirty="0"/>
              <a:t>, di ben  </a:t>
            </a:r>
            <a:r>
              <a:rPr lang="es-ES" sz="2000" b="1" dirty="0" err="1"/>
              <a:t>wani</a:t>
            </a:r>
            <a:r>
              <a:rPr lang="es-ES" sz="2000" b="1" dirty="0"/>
              <a:t> </a:t>
            </a:r>
            <a:r>
              <a:rPr lang="es-ES" sz="2000" b="1" dirty="0" err="1"/>
              <a:t>lon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a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lasi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. A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marki</a:t>
            </a:r>
            <a:r>
              <a:rPr lang="es-ES" sz="2000" b="1" dirty="0"/>
              <a:t>:  </a:t>
            </a:r>
            <a:r>
              <a:rPr lang="es-ES" sz="2000" b="1" dirty="0" err="1"/>
              <a:t>Surdati</a:t>
            </a:r>
            <a:r>
              <a:rPr lang="es-ES" sz="2000" b="1" dirty="0"/>
              <a:t> 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lontu</a:t>
            </a:r>
            <a:r>
              <a:rPr lang="es-ES" sz="2000" b="1" dirty="0"/>
              <a:t> </a:t>
            </a:r>
            <a:r>
              <a:rPr lang="es-ES" sz="2000" b="1" dirty="0" err="1"/>
              <a:t>Yerusalem</a:t>
            </a:r>
            <a:r>
              <a:rPr lang="es-ES" sz="2000" b="1" dirty="0"/>
              <a:t>. (</a:t>
            </a:r>
            <a:r>
              <a:rPr lang="es-ES" sz="2000" b="1" dirty="0" err="1"/>
              <a:t>Luk</a:t>
            </a:r>
            <a:r>
              <a:rPr lang="es-ES" sz="2000" b="1" dirty="0"/>
              <a:t>. 21:20).</a:t>
            </a:r>
          </a:p>
        </p:txBody>
      </p:sp>
      <p:pic>
        <p:nvPicPr>
          <p:cNvPr id="4" name="Imagen 3" descr="Una multitud de gente&#10;&#10;Descripción generada automáticamente">
            <a:extLst>
              <a:ext uri="{FF2B5EF4-FFF2-40B4-BE49-F238E27FC236}">
                <a16:creationId xmlns:a16="http://schemas.microsoft.com/office/drawing/2014/main" id="{FCE6A1B4-D7D2-F3F3-C1AC-C1852974F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2480" y="1405487"/>
            <a:ext cx="3617407" cy="2423573"/>
          </a:xfrm>
          <a:prstGeom prst="snip2DiagRect">
            <a:avLst>
              <a:gd name="adj1" fmla="val 15489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 descr="Imagen que contiene gato, interior, edificio, viendo&#10;&#10;Descripción generada automáticamente">
            <a:extLst>
              <a:ext uri="{FF2B5EF4-FFF2-40B4-BE49-F238E27FC236}">
                <a16:creationId xmlns:a16="http://schemas.microsoft.com/office/drawing/2014/main" id="{88A406CC-1051-E660-9B5D-A6948A1211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26221" y="3958920"/>
            <a:ext cx="2103666" cy="28057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5C93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persona, edificio, tabla, hombre&#10;&#10;Descripción generada automáticamente">
            <a:extLst>
              <a:ext uri="{FF2B5EF4-FFF2-40B4-BE49-F238E27FC236}">
                <a16:creationId xmlns:a16="http://schemas.microsoft.com/office/drawing/2014/main" id="{75FCF03D-EE94-91D0-B23F-B19CD7519C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841" y="3958921"/>
            <a:ext cx="3312590" cy="28057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7F083E3-10AE-13CD-226F-1FEAB9E9FE6C}"/>
              </a:ext>
            </a:extLst>
          </p:cNvPr>
          <p:cNvSpPr txBox="1"/>
          <p:nvPr/>
        </p:nvSpPr>
        <p:spPr>
          <a:xfrm>
            <a:off x="179294" y="3071672"/>
            <a:ext cx="8233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Alasma</a:t>
            </a:r>
            <a:r>
              <a:rPr lang="es-ES" sz="2000" b="1" dirty="0"/>
              <a:t> di </a:t>
            </a:r>
            <a:r>
              <a:rPr lang="es-ES" sz="2000" b="1" dirty="0" err="1"/>
              <a:t>bribi</a:t>
            </a:r>
            <a:r>
              <a:rPr lang="es-ES" sz="2000" b="1" dirty="0"/>
              <a:t> den </a:t>
            </a:r>
            <a:r>
              <a:rPr lang="es-ES" sz="2000" b="1" dirty="0" err="1"/>
              <a:t>wortu</a:t>
            </a:r>
            <a:r>
              <a:rPr lang="es-ES" sz="2000" b="1" dirty="0"/>
              <a:t> fu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a </a:t>
            </a:r>
            <a:r>
              <a:rPr lang="es-ES" sz="2000" b="1" dirty="0" err="1"/>
              <a:t>okasi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 di no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ben e </a:t>
            </a:r>
            <a:r>
              <a:rPr lang="es-ES" sz="2000" b="1" dirty="0" err="1"/>
              <a:t>luku</a:t>
            </a:r>
            <a:r>
              <a:rPr lang="es-ES" sz="2000" b="1" dirty="0"/>
              <a:t> </a:t>
            </a:r>
            <a:r>
              <a:rPr lang="es-ES" sz="2000" b="1" dirty="0" err="1"/>
              <a:t>Yerusalem</a:t>
            </a:r>
            <a:r>
              <a:rPr lang="es-ES" sz="2000" b="1" dirty="0"/>
              <a:t>  a </a:t>
            </a:r>
            <a:r>
              <a:rPr lang="es-ES" sz="2000" b="1" dirty="0" err="1"/>
              <a:t>momenti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, fu </a:t>
            </a:r>
            <a:r>
              <a:rPr lang="es-ES" sz="2000" b="1" dirty="0" err="1"/>
              <a:t>lon</a:t>
            </a:r>
            <a:r>
              <a:rPr lang="es-ES" sz="2000" b="1" dirty="0"/>
              <a:t> </a:t>
            </a:r>
            <a:r>
              <a:rPr lang="es-ES" sz="2000" b="1" dirty="0" err="1"/>
              <a:t>gwe</a:t>
            </a:r>
            <a:r>
              <a:rPr lang="es-ES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AB8C218-B9D7-06DE-8B62-E1708B319DA7}"/>
              </a:ext>
            </a:extLst>
          </p:cNvPr>
          <p:cNvSpPr txBox="1"/>
          <p:nvPr/>
        </p:nvSpPr>
        <p:spPr>
          <a:xfrm>
            <a:off x="162113" y="4833249"/>
            <a:ext cx="61919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Gado kan, </a:t>
            </a:r>
            <a:r>
              <a:rPr lang="es-ES" sz="2000" b="1" dirty="0" err="1"/>
              <a:t>owktu</a:t>
            </a:r>
            <a:r>
              <a:rPr lang="es-ES" sz="2000" b="1" dirty="0"/>
              <a:t> a </a:t>
            </a:r>
            <a:r>
              <a:rPr lang="es-ES" sz="2000" b="1" dirty="0" err="1"/>
              <a:t>wani</a:t>
            </a:r>
            <a:r>
              <a:rPr lang="es-ES" sz="2000" b="1" dirty="0"/>
              <a:t> fu </a:t>
            </a:r>
            <a:r>
              <a:rPr lang="es-ES" sz="2000" b="1" dirty="0" err="1"/>
              <a:t>kibri</a:t>
            </a:r>
            <a:r>
              <a:rPr lang="es-ES" sz="2000" b="1" dirty="0"/>
              <a:t> den </a:t>
            </a:r>
            <a:r>
              <a:rPr lang="es-ES" sz="2000" b="1" dirty="0" err="1"/>
              <a:t>pikin</a:t>
            </a:r>
            <a:r>
              <a:rPr lang="es-ES" sz="2000" b="1" dirty="0"/>
              <a:t> fu en,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den moro </a:t>
            </a:r>
            <a:r>
              <a:rPr lang="es-ES" sz="2000" b="1" dirty="0" err="1"/>
              <a:t>muilek</a:t>
            </a:r>
            <a:r>
              <a:rPr lang="es-ES" sz="2000" b="1" dirty="0"/>
              <a:t> momento (</a:t>
            </a:r>
            <a:r>
              <a:rPr lang="es-ES" sz="2000" b="1" dirty="0" err="1"/>
              <a:t>Singi</a:t>
            </a:r>
            <a:r>
              <a:rPr lang="es-ES" sz="2000" b="1" dirty="0"/>
              <a:t> 46:1; Yes.41:10)  Ma </a:t>
            </a:r>
            <a:r>
              <a:rPr lang="es-ES" sz="2000" b="1" dirty="0" err="1"/>
              <a:t>furu</a:t>
            </a:r>
            <a:r>
              <a:rPr lang="es-ES" sz="2000" b="1" dirty="0"/>
              <a:t> </a:t>
            </a:r>
            <a:r>
              <a:rPr lang="es-ES" sz="2000" b="1" dirty="0" err="1"/>
              <a:t>lasi</a:t>
            </a:r>
            <a:r>
              <a:rPr lang="es-ES" sz="2000" b="1" dirty="0"/>
              <a:t> den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bika</a:t>
            </a:r>
            <a:r>
              <a:rPr lang="es-ES" sz="2000" b="1" dirty="0"/>
              <a:t> den ben tan </a:t>
            </a:r>
            <a:r>
              <a:rPr lang="es-ES" sz="2000" b="1" dirty="0" err="1"/>
              <a:t>getrow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Gado. (Hebr.11 : 35-38).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CB4763D-9CA2-CC36-D40E-4C892B6BF0B7}"/>
              </a:ext>
            </a:extLst>
          </p:cNvPr>
          <p:cNvSpPr txBox="1"/>
          <p:nvPr/>
        </p:nvSpPr>
        <p:spPr>
          <a:xfrm>
            <a:off x="179293" y="3798572"/>
            <a:ext cx="63045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Wan</a:t>
            </a:r>
            <a:r>
              <a:rPr lang="es-ES" sz="2000" b="1" dirty="0"/>
              <a:t> tu </a:t>
            </a:r>
            <a:r>
              <a:rPr lang="es-ES" sz="2000" b="1" dirty="0" err="1"/>
              <a:t>mon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, Nero </a:t>
            </a:r>
            <a:r>
              <a:rPr lang="es-ES" sz="2000" b="1" dirty="0" err="1"/>
              <a:t>seni</a:t>
            </a:r>
            <a:r>
              <a:rPr lang="es-ES" sz="2000" b="1" dirty="0"/>
              <a:t> </a:t>
            </a:r>
            <a:r>
              <a:rPr lang="es-ES" sz="2000" b="1" dirty="0" err="1"/>
              <a:t>Fespasi</a:t>
            </a:r>
            <a:r>
              <a:rPr lang="es-ES" sz="2000" b="1" dirty="0"/>
              <a:t> fu </a:t>
            </a:r>
            <a:r>
              <a:rPr lang="es-ES" sz="2000" b="1" dirty="0" err="1"/>
              <a:t>kowru</a:t>
            </a:r>
            <a:r>
              <a:rPr lang="es-ES" sz="2000" b="1" dirty="0"/>
              <a:t> a </a:t>
            </a:r>
            <a:r>
              <a:rPr lang="es-ES" sz="2000" b="1" dirty="0" err="1"/>
              <a:t>kakafutu</a:t>
            </a:r>
            <a:r>
              <a:rPr lang="es-ES" sz="2000" b="1" dirty="0"/>
              <a:t>. Fu a </a:t>
            </a:r>
            <a:r>
              <a:rPr lang="es-ES" sz="2000" b="1" dirty="0" err="1"/>
              <a:t>yari</a:t>
            </a:r>
            <a:r>
              <a:rPr lang="es-ES" sz="2000" b="1" dirty="0"/>
              <a:t> 67 </a:t>
            </a:r>
            <a:r>
              <a:rPr lang="es-ES" sz="2000" b="1" dirty="0" err="1"/>
              <a:t>gomiti</a:t>
            </a:r>
            <a:r>
              <a:rPr lang="es-ES" sz="2000" b="1" dirty="0"/>
              <a:t> 70, den </a:t>
            </a:r>
            <a:r>
              <a:rPr lang="es-ES" sz="2000" b="1" dirty="0" err="1"/>
              <a:t>surdati</a:t>
            </a:r>
            <a:r>
              <a:rPr lang="es-ES" sz="2000" b="1" dirty="0"/>
              <a:t> tan </a:t>
            </a:r>
            <a:r>
              <a:rPr lang="es-ES" sz="2000" b="1" dirty="0" err="1"/>
              <a:t>lontu</a:t>
            </a:r>
            <a:r>
              <a:rPr lang="es-ES" sz="2000" b="1" dirty="0"/>
              <a:t> a foto.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9982674-201C-0300-F84C-C1A9F017C971}"/>
              </a:ext>
            </a:extLst>
          </p:cNvPr>
          <p:cNvSpPr txBox="1"/>
          <p:nvPr/>
        </p:nvSpPr>
        <p:spPr>
          <a:xfrm>
            <a:off x="179292" y="2036995"/>
            <a:ext cx="82331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Gaiyes</a:t>
            </a:r>
            <a:r>
              <a:rPr lang="es-ES" sz="2000" b="1" dirty="0"/>
              <a:t> </a:t>
            </a:r>
            <a:r>
              <a:rPr lang="es-ES" sz="2000" b="1" dirty="0" err="1"/>
              <a:t>Cestius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a </a:t>
            </a:r>
            <a:r>
              <a:rPr lang="es-ES" sz="2000" b="1" dirty="0" err="1"/>
              <a:t>marki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yari</a:t>
            </a:r>
            <a:r>
              <a:rPr lang="es-ES" sz="2000" b="1" dirty="0"/>
              <a:t> 66. A </a:t>
            </a:r>
            <a:r>
              <a:rPr lang="es-ES" sz="2000" b="1" dirty="0" err="1"/>
              <a:t>lontu</a:t>
            </a:r>
            <a:r>
              <a:rPr lang="es-ES" sz="2000" b="1" dirty="0"/>
              <a:t> fu den </a:t>
            </a:r>
            <a:r>
              <a:rPr lang="es-ES" sz="2000" b="1" dirty="0" err="1"/>
              <a:t>surdati</a:t>
            </a:r>
            <a:r>
              <a:rPr lang="es-ES" sz="2000" b="1" dirty="0"/>
              <a:t> ben </a:t>
            </a:r>
            <a:r>
              <a:rPr lang="es-ES" sz="2000" b="1" dirty="0" err="1"/>
              <a:t>kmoto</a:t>
            </a:r>
            <a:r>
              <a:rPr lang="es-ES" sz="2000" b="1" dirty="0"/>
              <a:t>  dan a </a:t>
            </a:r>
            <a:r>
              <a:rPr lang="es-ES" sz="2000" b="1" dirty="0" err="1"/>
              <a:t>fetiman</a:t>
            </a:r>
            <a:r>
              <a:rPr lang="es-ES" sz="2000" b="1" dirty="0"/>
              <a:t> </a:t>
            </a:r>
            <a:r>
              <a:rPr lang="es-ES" sz="2000" b="1" dirty="0" err="1"/>
              <a:t>kapten</a:t>
            </a:r>
            <a:r>
              <a:rPr lang="es-ES" sz="2000" b="1" dirty="0"/>
              <a:t> </a:t>
            </a:r>
            <a:r>
              <a:rPr lang="es-ES" sz="2000" b="1" dirty="0" err="1"/>
              <a:t>Eleasar</a:t>
            </a:r>
            <a:r>
              <a:rPr lang="es-ES" sz="2000" b="1" dirty="0"/>
              <a:t> ben </a:t>
            </a:r>
            <a:r>
              <a:rPr lang="es-ES" sz="2000" b="1" dirty="0" err="1"/>
              <a:t>Simon</a:t>
            </a:r>
            <a:r>
              <a:rPr lang="es-ES" sz="2000" b="1" dirty="0"/>
              <a:t>, </a:t>
            </a:r>
            <a:r>
              <a:rPr lang="es-ES" sz="2000" b="1" dirty="0" err="1"/>
              <a:t>lon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den </a:t>
            </a:r>
            <a:r>
              <a:rPr lang="es-ES" sz="2000" b="1" dirty="0" err="1"/>
              <a:t>surdati</a:t>
            </a:r>
            <a:r>
              <a:rPr lang="es-ES" sz="2000" b="1" dirty="0"/>
              <a:t> fu Roma, dan den fon den.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9798145-DFCD-613C-AD3E-837C6D636098}"/>
              </a:ext>
            </a:extLst>
          </p:cNvPr>
          <p:cNvSpPr txBox="1"/>
          <p:nvPr/>
        </p:nvSpPr>
        <p:spPr>
          <a:xfrm>
            <a:off x="162112" y="6175700"/>
            <a:ext cx="63217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Sainde Gado e kibri son wan, ma trawan agersi dati Gado e libi den na den lot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595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2" grpId="0"/>
      <p:bldP spid="14" grpId="0"/>
      <p:bldP spid="16" grpId="0"/>
      <p:bldP spid="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7055EA-2255-FF01-003C-1056E9384AD7}"/>
              </a:ext>
            </a:extLst>
          </p:cNvPr>
          <p:cNvSpPr txBox="1"/>
          <p:nvPr/>
        </p:nvSpPr>
        <p:spPr>
          <a:xfrm>
            <a:off x="566026" y="749383"/>
            <a:ext cx="11059947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000" b="1" dirty="0">
                <a:latin typeface="Constantia" panose="02030602050306030303" pitchFamily="18" charset="0"/>
              </a:rPr>
              <a:t>“A </a:t>
            </a:r>
            <a:r>
              <a:rPr lang="es-ES" sz="3000" b="1" dirty="0" err="1">
                <a:latin typeface="Constantia" panose="02030602050306030303" pitchFamily="18" charset="0"/>
              </a:rPr>
              <a:t>fromu</a:t>
            </a:r>
            <a:r>
              <a:rPr lang="es-ES" sz="3000" b="1" dirty="0">
                <a:latin typeface="Constantia" panose="02030602050306030303" pitchFamily="18" charset="0"/>
              </a:rPr>
              <a:t> du, di e </a:t>
            </a:r>
            <a:r>
              <a:rPr lang="es-ES" sz="3000" b="1" dirty="0" err="1">
                <a:latin typeface="Constantia" panose="02030602050306030303" pitchFamily="18" charset="0"/>
              </a:rPr>
              <a:t>meki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dati</a:t>
            </a:r>
            <a:r>
              <a:rPr lang="es-ES" sz="3000" b="1" dirty="0">
                <a:latin typeface="Constantia" panose="02030602050306030303" pitchFamily="18" charset="0"/>
              </a:rPr>
              <a:t> den </a:t>
            </a:r>
            <a:r>
              <a:rPr lang="es-ES" sz="3000" b="1" dirty="0" err="1">
                <a:latin typeface="Constantia" panose="02030602050306030303" pitchFamily="18" charset="0"/>
              </a:rPr>
              <a:t>rekfardek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wan</a:t>
            </a:r>
            <a:r>
              <a:rPr lang="es-ES" sz="3000" b="1" dirty="0">
                <a:latin typeface="Constantia" panose="02030602050306030303" pitchFamily="18" charset="0"/>
              </a:rPr>
              <a:t> e </a:t>
            </a:r>
            <a:r>
              <a:rPr lang="es-ES" sz="3000" b="1" dirty="0" err="1">
                <a:latin typeface="Constantia" panose="02030602050306030303" pitchFamily="18" charset="0"/>
              </a:rPr>
              <a:t>lij</a:t>
            </a:r>
            <a:r>
              <a:rPr lang="es-ES" sz="3000" b="1" dirty="0">
                <a:latin typeface="Constantia" panose="02030602050306030303" pitchFamily="18" charset="0"/>
              </a:rPr>
              <a:t> ,te </a:t>
            </a:r>
            <a:r>
              <a:rPr lang="es-ES" sz="3000" b="1" dirty="0" err="1">
                <a:latin typeface="Constantia" panose="02030602050306030303" pitchFamily="18" charset="0"/>
              </a:rPr>
              <a:t>takrusma</a:t>
            </a:r>
            <a:r>
              <a:rPr lang="es-ES" sz="3000" b="1" dirty="0">
                <a:latin typeface="Constantia" panose="02030602050306030303" pitchFamily="18" charset="0"/>
              </a:rPr>
              <a:t> e </a:t>
            </a:r>
            <a:r>
              <a:rPr lang="es-ES" sz="3000" b="1" dirty="0" err="1">
                <a:latin typeface="Constantia" panose="02030602050306030303" pitchFamily="18" charset="0"/>
              </a:rPr>
              <a:t>lon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na</a:t>
            </a:r>
            <a:r>
              <a:rPr lang="es-ES" sz="3000" b="1" dirty="0">
                <a:latin typeface="Constantia" panose="02030602050306030303" pitchFamily="18" charset="0"/>
              </a:rPr>
              <a:t> den </a:t>
            </a:r>
            <a:r>
              <a:rPr lang="es-ES" sz="3000" b="1" dirty="0" err="1">
                <a:latin typeface="Constantia" panose="02030602050306030303" pitchFamily="18" charset="0"/>
              </a:rPr>
              <a:t>baka,na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wan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sani</a:t>
            </a:r>
            <a:r>
              <a:rPr lang="es-ES" sz="3000" b="1" dirty="0">
                <a:latin typeface="Constantia" panose="02030602050306030303" pitchFamily="18" charset="0"/>
              </a:rPr>
              <a:t> di e </a:t>
            </a:r>
            <a:r>
              <a:rPr lang="es-ES" sz="3000" b="1" dirty="0" err="1">
                <a:latin typeface="Constantia" panose="02030602050306030303" pitchFamily="18" charset="0"/>
              </a:rPr>
              <a:t>tya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bun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bruya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na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furusma</a:t>
            </a:r>
            <a:r>
              <a:rPr lang="es-ES" sz="3000" b="1" dirty="0">
                <a:latin typeface="Constantia" panose="02030602050306030303" pitchFamily="18" charset="0"/>
              </a:rPr>
              <a:t> di </a:t>
            </a:r>
            <a:r>
              <a:rPr lang="es-ES" sz="3000" b="1" dirty="0" err="1">
                <a:latin typeface="Constantia" panose="02030602050306030303" pitchFamily="18" charset="0"/>
              </a:rPr>
              <a:t>swaki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ini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bribi</a:t>
            </a:r>
            <a:r>
              <a:rPr lang="es-ES" sz="3000" b="1" dirty="0">
                <a:latin typeface="Constantia" panose="02030602050306030303" pitchFamily="18" charset="0"/>
              </a:rPr>
              <a:t>. </a:t>
            </a:r>
            <a:r>
              <a:rPr lang="es-ES" sz="3000" b="1" dirty="0" err="1">
                <a:latin typeface="Constantia" panose="02030602050306030303" pitchFamily="18" charset="0"/>
              </a:rPr>
              <a:t>Sonwan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klari</a:t>
            </a:r>
            <a:r>
              <a:rPr lang="es-ES" sz="3000" b="1" dirty="0">
                <a:latin typeface="Constantia" panose="02030602050306030303" pitchFamily="18" charset="0"/>
              </a:rPr>
              <a:t> fu </a:t>
            </a:r>
            <a:r>
              <a:rPr lang="es-ES" sz="3000" b="1" dirty="0" err="1">
                <a:latin typeface="Constantia" panose="02030602050306030303" pitchFamily="18" charset="0"/>
              </a:rPr>
              <a:t>poti</a:t>
            </a:r>
            <a:r>
              <a:rPr lang="es-ES" sz="3000" b="1" dirty="0">
                <a:latin typeface="Constantia" panose="02030602050306030303" pitchFamily="18" charset="0"/>
              </a:rPr>
              <a:t> den </a:t>
            </a:r>
            <a:r>
              <a:rPr lang="es-ES" sz="3000" b="1" dirty="0" err="1">
                <a:latin typeface="Constantia" panose="02030602050306030303" pitchFamily="18" charset="0"/>
              </a:rPr>
              <a:t>fertrow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ini</a:t>
            </a:r>
            <a:r>
              <a:rPr lang="es-ES" sz="3000" b="1" dirty="0">
                <a:latin typeface="Constantia" panose="02030602050306030303" pitchFamily="18" charset="0"/>
              </a:rPr>
              <a:t> Gado </a:t>
            </a:r>
            <a:r>
              <a:rPr lang="es-ES" sz="3000" b="1" dirty="0" err="1">
                <a:latin typeface="Constantia" panose="02030602050306030303" pitchFamily="18" charset="0"/>
              </a:rPr>
              <a:t>na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wan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sei</a:t>
            </a:r>
            <a:r>
              <a:rPr lang="es-ES" sz="3000" b="1" dirty="0">
                <a:latin typeface="Constantia" panose="02030602050306030303" pitchFamily="18" charset="0"/>
              </a:rPr>
              <a:t>, </a:t>
            </a:r>
            <a:r>
              <a:rPr lang="es-ES" sz="3000" b="1" dirty="0" err="1">
                <a:latin typeface="Constantia" panose="02030602050306030303" pitchFamily="18" charset="0"/>
              </a:rPr>
              <a:t>bika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Ai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meki</a:t>
            </a:r>
            <a:r>
              <a:rPr lang="es-ES" sz="3000" b="1" dirty="0">
                <a:latin typeface="Constantia" panose="02030602050306030303" pitchFamily="18" charset="0"/>
              </a:rPr>
              <a:t> den  moro </a:t>
            </a:r>
            <a:r>
              <a:rPr lang="es-ES" sz="3000" b="1" dirty="0" err="1">
                <a:latin typeface="Constantia" panose="02030602050306030303" pitchFamily="18" charset="0"/>
              </a:rPr>
              <a:t>ogriwan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wini</a:t>
            </a:r>
            <a:r>
              <a:rPr lang="es-ES" sz="3000" b="1" dirty="0">
                <a:latin typeface="Constantia" panose="02030602050306030303" pitchFamily="18" charset="0"/>
              </a:rPr>
              <a:t>. Pe den moro </a:t>
            </a:r>
            <a:r>
              <a:rPr lang="es-ES" sz="3000" b="1" dirty="0" err="1">
                <a:latin typeface="Constantia" panose="02030602050306030303" pitchFamily="18" charset="0"/>
              </a:rPr>
              <a:t>bun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wan</a:t>
            </a:r>
            <a:r>
              <a:rPr lang="es-ES" sz="3000" b="1" dirty="0">
                <a:latin typeface="Constantia" panose="02030602050306030303" pitchFamily="18" charset="0"/>
              </a:rPr>
              <a:t> nanga </a:t>
            </a:r>
            <a:r>
              <a:rPr lang="es-ES" sz="3000" b="1" dirty="0" err="1">
                <a:latin typeface="Constantia" panose="02030602050306030303" pitchFamily="18" charset="0"/>
              </a:rPr>
              <a:t>krin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wan</a:t>
            </a:r>
            <a:r>
              <a:rPr lang="es-ES" sz="3000" b="1" dirty="0">
                <a:latin typeface="Constantia" panose="02030602050306030303" pitchFamily="18" charset="0"/>
              </a:rPr>
              <a:t> e pina , </a:t>
            </a:r>
            <a:r>
              <a:rPr lang="es-ES" sz="3000" b="1" dirty="0" err="1">
                <a:latin typeface="Constantia" panose="02030602050306030303" pitchFamily="18" charset="0"/>
              </a:rPr>
              <a:t>kisi</a:t>
            </a:r>
            <a:r>
              <a:rPr lang="es-ES" sz="3000" b="1" dirty="0">
                <a:latin typeface="Constantia" panose="02030602050306030303" pitchFamily="18" charset="0"/>
              </a:rPr>
              <a:t> skin </a:t>
            </a:r>
            <a:r>
              <a:rPr lang="es-ES" sz="3000" b="1" dirty="0" err="1">
                <a:latin typeface="Constantia" panose="02030602050306030303" pitchFamily="18" charset="0"/>
              </a:rPr>
              <a:t>ati,den</a:t>
            </a:r>
            <a:r>
              <a:rPr lang="es-ES" sz="3000" b="1" dirty="0">
                <a:latin typeface="Constantia" panose="02030602050306030303" pitchFamily="18" charset="0"/>
              </a:rPr>
              <a:t> e </a:t>
            </a:r>
            <a:r>
              <a:rPr lang="es-ES" sz="3000" b="1" dirty="0" err="1">
                <a:latin typeface="Constantia" panose="02030602050306030303" pitchFamily="18" charset="0"/>
              </a:rPr>
              <a:t>lij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ondro</a:t>
            </a:r>
            <a:r>
              <a:rPr lang="es-ES" sz="3000" b="1" dirty="0">
                <a:latin typeface="Constantia" panose="02030602050306030303" pitchFamily="18" charset="0"/>
              </a:rPr>
              <a:t> a </a:t>
            </a:r>
            <a:r>
              <a:rPr lang="es-ES" sz="3000" b="1" dirty="0" err="1">
                <a:latin typeface="Constantia" panose="02030602050306030303" pitchFamily="18" charset="0"/>
              </a:rPr>
              <a:t>wreid</a:t>
            </a:r>
            <a:r>
              <a:rPr lang="es-ES" sz="3000" b="1" dirty="0">
                <a:latin typeface="Constantia" panose="02030602050306030303" pitchFamily="18" charset="0"/>
              </a:rPr>
              <a:t>  </a:t>
            </a:r>
            <a:r>
              <a:rPr lang="es-ES" sz="3000" b="1" dirty="0" err="1">
                <a:latin typeface="Constantia" panose="02030602050306030303" pitchFamily="18" charset="0"/>
              </a:rPr>
              <a:t>makti</a:t>
            </a:r>
            <a:r>
              <a:rPr lang="es-ES" sz="3000" b="1" dirty="0">
                <a:latin typeface="Constantia" panose="02030602050306030303" pitchFamily="18" charset="0"/>
              </a:rPr>
              <a:t>. A </a:t>
            </a:r>
            <a:r>
              <a:rPr lang="es-ES" sz="3000" b="1" dirty="0" err="1">
                <a:latin typeface="Constantia" panose="02030602050306030303" pitchFamily="18" charset="0"/>
              </a:rPr>
              <a:t>aksi</a:t>
            </a:r>
            <a:r>
              <a:rPr lang="es-ES" sz="3000" b="1" dirty="0">
                <a:latin typeface="Constantia" panose="02030602050306030303" pitchFamily="18" charset="0"/>
              </a:rPr>
              <a:t> de, fa </a:t>
            </a:r>
            <a:r>
              <a:rPr lang="es-ES" sz="3000" b="1" dirty="0" err="1">
                <a:latin typeface="Constantia" panose="02030602050306030303" pitchFamily="18" charset="0"/>
              </a:rPr>
              <a:t>Wan</a:t>
            </a:r>
            <a:r>
              <a:rPr lang="es-ES" sz="3000" b="1" dirty="0">
                <a:latin typeface="Constantia" panose="02030602050306030303" pitchFamily="18" charset="0"/>
              </a:rPr>
              <a:t> di de </a:t>
            </a:r>
            <a:r>
              <a:rPr lang="es-ES" sz="3000" b="1" dirty="0" err="1">
                <a:latin typeface="Constantia" panose="02030602050306030303" pitchFamily="18" charset="0"/>
              </a:rPr>
              <a:t>rekfardek</a:t>
            </a:r>
            <a:r>
              <a:rPr lang="es-ES" sz="3000" b="1" dirty="0">
                <a:latin typeface="Constantia" panose="02030602050306030303" pitchFamily="18" charset="0"/>
              </a:rPr>
              <a:t>, </a:t>
            </a:r>
            <a:r>
              <a:rPr lang="es-ES" sz="3000" b="1" dirty="0" err="1">
                <a:latin typeface="Constantia" panose="02030602050306030303" pitchFamily="18" charset="0"/>
              </a:rPr>
              <a:t>owktu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abi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kenade</a:t>
            </a:r>
            <a:r>
              <a:rPr lang="es-ES" sz="3000" b="1" dirty="0">
                <a:latin typeface="Constantia" panose="02030602050306030303" pitchFamily="18" charset="0"/>
              </a:rPr>
              <a:t> ,</a:t>
            </a:r>
            <a:r>
              <a:rPr lang="es-ES" sz="3000" b="1" dirty="0" err="1">
                <a:latin typeface="Constantia" panose="02030602050306030303" pitchFamily="18" charset="0"/>
              </a:rPr>
              <a:t>owktu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abi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krakti</a:t>
            </a:r>
            <a:r>
              <a:rPr lang="es-ES" sz="3000" b="1" dirty="0">
                <a:latin typeface="Constantia" panose="02030602050306030303" pitchFamily="18" charset="0"/>
              </a:rPr>
              <a:t> , </a:t>
            </a:r>
            <a:r>
              <a:rPr lang="es-ES" sz="3000" b="1" dirty="0" err="1">
                <a:latin typeface="Constantia" panose="02030602050306030303" pitchFamily="18" charset="0"/>
              </a:rPr>
              <a:t>psa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marki</a:t>
            </a:r>
            <a:r>
              <a:rPr lang="es-ES" sz="3000" b="1" dirty="0">
                <a:latin typeface="Constantia" panose="02030602050306030303" pitchFamily="18" charset="0"/>
              </a:rPr>
              <a:t>, e </a:t>
            </a:r>
            <a:r>
              <a:rPr lang="es-ES" sz="3000" b="1" dirty="0" err="1">
                <a:latin typeface="Constantia" panose="02030602050306030303" pitchFamily="18" charset="0"/>
              </a:rPr>
              <a:t>meki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sowan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sani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psa</a:t>
            </a:r>
            <a:r>
              <a:rPr lang="es-ES" sz="3000" b="1" dirty="0">
                <a:latin typeface="Constantia" panose="02030602050306030303" pitchFamily="18" charset="0"/>
              </a:rPr>
              <a:t> di no de </a:t>
            </a:r>
            <a:r>
              <a:rPr lang="es-ES" sz="3000" b="1" dirty="0" err="1">
                <a:latin typeface="Constantia" panose="02030602050306030303" pitchFamily="18" charset="0"/>
              </a:rPr>
              <a:t>rekfardek</a:t>
            </a:r>
            <a:r>
              <a:rPr lang="es-ES" sz="3000" b="1" dirty="0">
                <a:latin typeface="Constantia" panose="02030602050306030303" pitchFamily="18" charset="0"/>
              </a:rPr>
              <a:t>  </a:t>
            </a:r>
            <a:r>
              <a:rPr lang="es-ES" sz="3000" b="1" dirty="0" err="1">
                <a:latin typeface="Constantia" panose="02030602050306030303" pitchFamily="18" charset="0"/>
              </a:rPr>
              <a:t>e'n</a:t>
            </a:r>
            <a:r>
              <a:rPr lang="es-ES" sz="3000" b="1" dirty="0">
                <a:latin typeface="Constantia" panose="02030602050306030303" pitchFamily="18" charset="0"/>
              </a:rPr>
              <a:t> a </a:t>
            </a:r>
            <a:r>
              <a:rPr lang="es-ES" sz="3000" b="1" dirty="0" err="1">
                <a:latin typeface="Constantia" panose="02030602050306030303" pitchFamily="18" charset="0"/>
              </a:rPr>
              <a:t>wreid</a:t>
            </a:r>
            <a:r>
              <a:rPr lang="es-ES" sz="3000" b="1" dirty="0">
                <a:latin typeface="Constantia" panose="02030602050306030303" pitchFamily="18" charset="0"/>
              </a:rPr>
              <a:t>. </a:t>
            </a:r>
            <a:r>
              <a:rPr lang="es-ES" sz="3000" b="1" dirty="0" err="1">
                <a:latin typeface="Constantia" panose="02030602050306030303" pitchFamily="18" charset="0"/>
              </a:rPr>
              <a:t>Disi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na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wan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aksi</a:t>
            </a:r>
            <a:r>
              <a:rPr lang="es-ES" sz="3000" b="1" dirty="0">
                <a:latin typeface="Constantia" panose="02030602050306030303" pitchFamily="18" charset="0"/>
              </a:rPr>
              <a:t> di </a:t>
            </a:r>
            <a:r>
              <a:rPr lang="es-ES" sz="3000" b="1" dirty="0" err="1">
                <a:latin typeface="Constantia" panose="02030602050306030303" pitchFamily="18" charset="0"/>
              </a:rPr>
              <a:t>wi</a:t>
            </a:r>
            <a:r>
              <a:rPr lang="es-ES" sz="3000" b="1" dirty="0">
                <a:latin typeface="Constantia" panose="02030602050306030303" pitchFamily="18" charset="0"/>
              </a:rPr>
              <a:t> no kan </a:t>
            </a:r>
            <a:r>
              <a:rPr lang="es-ES" sz="3000" b="1" dirty="0" err="1">
                <a:latin typeface="Constantia" panose="02030602050306030303" pitchFamily="18" charset="0"/>
              </a:rPr>
              <a:t>piki</a:t>
            </a:r>
            <a:r>
              <a:rPr lang="es-ES" sz="3000" b="1" dirty="0">
                <a:latin typeface="Constantia" panose="02030602050306030303" pitchFamily="18" charset="0"/>
              </a:rPr>
              <a:t> . Gado </a:t>
            </a:r>
            <a:r>
              <a:rPr lang="es-ES" sz="3000" b="1" dirty="0" err="1">
                <a:latin typeface="Constantia" panose="02030602050306030303" pitchFamily="18" charset="0"/>
              </a:rPr>
              <a:t>gi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wi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nofo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getoigi</a:t>
            </a:r>
            <a:r>
              <a:rPr lang="es-ES" sz="3000" b="1" dirty="0">
                <a:latin typeface="Constantia" panose="02030602050306030303" pitchFamily="18" charset="0"/>
              </a:rPr>
              <a:t> fu en </a:t>
            </a:r>
            <a:r>
              <a:rPr lang="es-ES" sz="3000" b="1" dirty="0" err="1">
                <a:latin typeface="Constantia" panose="02030602050306030303" pitchFamily="18" charset="0"/>
              </a:rPr>
              <a:t>lobi</a:t>
            </a:r>
            <a:r>
              <a:rPr lang="es-ES" sz="3000" b="1" dirty="0">
                <a:latin typeface="Constantia" panose="02030602050306030303" pitchFamily="18" charset="0"/>
              </a:rPr>
              <a:t>, so </a:t>
            </a:r>
            <a:r>
              <a:rPr lang="es-ES" sz="3000" b="1" dirty="0" err="1">
                <a:latin typeface="Constantia" panose="02030602050306030303" pitchFamily="18" charset="0"/>
              </a:rPr>
              <a:t>wi</a:t>
            </a:r>
            <a:r>
              <a:rPr lang="es-ES" sz="3000" b="1" dirty="0">
                <a:latin typeface="Constantia" panose="02030602050306030303" pitchFamily="18" charset="0"/>
              </a:rPr>
              <a:t> no </a:t>
            </a:r>
            <a:r>
              <a:rPr lang="es-ES" sz="3000" b="1" dirty="0" err="1">
                <a:latin typeface="Constantia" panose="02030602050306030303" pitchFamily="18" charset="0"/>
              </a:rPr>
              <a:t>musu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dege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dege</a:t>
            </a:r>
            <a:r>
              <a:rPr lang="es-ES" sz="3000" b="1" dirty="0">
                <a:latin typeface="Constantia" panose="02030602050306030303" pitchFamily="18" charset="0"/>
              </a:rPr>
              <a:t>  fu en </a:t>
            </a:r>
            <a:r>
              <a:rPr lang="es-ES" sz="3000" b="1" dirty="0" err="1">
                <a:latin typeface="Constantia" panose="02030602050306030303" pitchFamily="18" charset="0"/>
              </a:rPr>
              <a:t>bun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ati</a:t>
            </a:r>
            <a:r>
              <a:rPr lang="es-ES" sz="3000" b="1" dirty="0">
                <a:latin typeface="Constantia" panose="02030602050306030303" pitchFamily="18" charset="0"/>
              </a:rPr>
              <a:t> , </a:t>
            </a:r>
            <a:r>
              <a:rPr lang="es-ES" sz="3000" b="1" dirty="0" err="1">
                <a:latin typeface="Constantia" panose="02030602050306030303" pitchFamily="18" charset="0"/>
              </a:rPr>
              <a:t>bika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wi</a:t>
            </a:r>
            <a:r>
              <a:rPr lang="es-ES" sz="3000" b="1" dirty="0">
                <a:latin typeface="Constantia" panose="02030602050306030303" pitchFamily="18" charset="0"/>
              </a:rPr>
              <a:t> no </a:t>
            </a:r>
            <a:r>
              <a:rPr lang="es-ES" sz="3000" b="1" dirty="0" err="1">
                <a:latin typeface="Constantia" panose="02030602050306030303" pitchFamily="18" charset="0"/>
              </a:rPr>
              <a:t>man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ferstan</a:t>
            </a:r>
            <a:r>
              <a:rPr lang="es-ES" sz="3000" b="1" dirty="0">
                <a:latin typeface="Constantia" panose="02030602050306030303" pitchFamily="18" charset="0"/>
              </a:rPr>
              <a:t> fa </a:t>
            </a:r>
            <a:r>
              <a:rPr lang="es-ES" sz="3000" b="1" dirty="0" err="1">
                <a:latin typeface="Constantia" panose="02030602050306030303" pitchFamily="18" charset="0"/>
              </a:rPr>
              <a:t>Ai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wroko</a:t>
            </a:r>
            <a:r>
              <a:rPr lang="es-ES" sz="3000" b="1" dirty="0">
                <a:latin typeface="Constantia" panose="02030602050306030303" pitchFamily="18" charset="0"/>
              </a:rPr>
              <a:t> , nanga fa </a:t>
            </a:r>
            <a:r>
              <a:rPr lang="es-ES" sz="3000" b="1" dirty="0" err="1">
                <a:latin typeface="Constantia" panose="02030602050306030303" pitchFamily="18" charset="0"/>
              </a:rPr>
              <a:t>Ai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seti</a:t>
            </a:r>
            <a:r>
              <a:rPr lang="es-ES" sz="3000" b="1" dirty="0">
                <a:latin typeface="Constantia" panose="02030602050306030303" pitchFamily="18" charset="0"/>
              </a:rPr>
              <a:t> </a:t>
            </a:r>
            <a:r>
              <a:rPr lang="es-ES" sz="3000" b="1" dirty="0" err="1">
                <a:latin typeface="Constantia" panose="02030602050306030303" pitchFamily="18" charset="0"/>
              </a:rPr>
              <a:t>sani</a:t>
            </a:r>
            <a:r>
              <a:rPr lang="es-ES" sz="30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E1370B3-2225-63CD-1CDC-A0C3AECDA134}"/>
              </a:ext>
            </a:extLst>
          </p:cNvPr>
          <p:cNvSpPr txBox="1"/>
          <p:nvPr/>
        </p:nvSpPr>
        <p:spPr>
          <a:xfrm>
            <a:off x="0" y="6127867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EGW (</a:t>
            </a:r>
            <a:r>
              <a:rPr lang="en-US" sz="1600" b="1" dirty="0"/>
              <a:t>The Great Controversy, pg. 47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679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9C6E00E-F9BC-2057-5B4D-9DBC38F37181}"/>
              </a:ext>
            </a:extLst>
          </p:cNvPr>
          <p:cNvSpPr txBox="1"/>
          <p:nvPr/>
        </p:nvSpPr>
        <p:spPr>
          <a:xfrm>
            <a:off x="109086" y="2551837"/>
            <a:ext cx="59869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ln w="13462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3">
                      <a:lumMod val="75000"/>
                    </a:schemeClr>
                  </a:outerShdw>
                </a:effectLst>
              </a:rPr>
              <a:t>LES FU DEN FOSI KRESTEN</a:t>
            </a:r>
          </a:p>
        </p:txBody>
      </p:sp>
    </p:spTree>
    <p:extLst>
      <p:ext uri="{BB962C8B-B14F-4D97-AF65-F5344CB8AC3E}">
        <p14:creationId xmlns:p14="http://schemas.microsoft.com/office/powerpoint/2010/main" val="29868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a multitud de gente&#10;&#10;Descripción generada automáticamente con confianza media">
            <a:extLst>
              <a:ext uri="{FF2B5EF4-FFF2-40B4-BE49-F238E27FC236}">
                <a16:creationId xmlns:a16="http://schemas.microsoft.com/office/drawing/2014/main" id="{8CEEC9D0-B60D-EA83-92A4-C64043C10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" y="881454"/>
            <a:ext cx="2319882" cy="28328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A3A1CE0-0408-ECB4-A5F0-AFC96CACFCC4}"/>
              </a:ext>
            </a:extLst>
          </p:cNvPr>
          <p:cNvSpPr txBox="1"/>
          <p:nvPr/>
        </p:nvSpPr>
        <p:spPr>
          <a:xfrm>
            <a:off x="0" y="-3810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GETROW TE HEBI MASI E MITI YU</a:t>
            </a:r>
            <a:endParaRPr lang="es-E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0EB83C-C835-D8A4-E7A7-C2FBE800FF6B}"/>
              </a:ext>
            </a:extLst>
          </p:cNvPr>
          <p:cNvSpPr txBox="1"/>
          <p:nvPr/>
        </p:nvSpPr>
        <p:spPr>
          <a:xfrm>
            <a:off x="2120153" y="589447"/>
            <a:ext cx="79516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“Ma Saul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bigin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broko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kerki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Waka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oso fu oso, a 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srepi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uma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doro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poti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dungru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oso.” 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Bosk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8:3)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469A888-67A4-AB48-DFCC-EB5259C251B8}"/>
              </a:ext>
            </a:extLst>
          </p:cNvPr>
          <p:cNvSpPr txBox="1"/>
          <p:nvPr/>
        </p:nvSpPr>
        <p:spPr>
          <a:xfrm>
            <a:off x="2337863" y="1258698"/>
            <a:ext cx="9854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bigin</a:t>
            </a:r>
            <a:r>
              <a:rPr lang="es-ES" sz="2000" b="1" dirty="0"/>
              <a:t> ben </a:t>
            </a:r>
            <a:r>
              <a:rPr lang="es-ES" sz="2000" b="1" dirty="0" err="1"/>
              <a:t>furu</a:t>
            </a:r>
            <a:r>
              <a:rPr lang="es-ES" sz="2000" b="1" dirty="0"/>
              <a:t> nanga </a:t>
            </a:r>
            <a:r>
              <a:rPr lang="es-ES" sz="2000" b="1" dirty="0" err="1"/>
              <a:t>howpu</a:t>
            </a:r>
            <a:r>
              <a:rPr lang="es-ES" sz="2000" b="1" dirty="0"/>
              <a:t> fu </a:t>
            </a:r>
            <a:r>
              <a:rPr lang="es-ES" sz="2000" b="1" dirty="0" err="1"/>
              <a:t>tru</a:t>
            </a:r>
            <a:r>
              <a:rPr lang="es-ES" sz="2000" b="1" dirty="0"/>
              <a:t> :</a:t>
            </a:r>
            <a:r>
              <a:rPr lang="es-ES" sz="2000" b="1" dirty="0" err="1"/>
              <a:t>dusun</a:t>
            </a:r>
            <a:r>
              <a:rPr lang="es-ES" sz="2000" b="1" dirty="0"/>
              <a:t> </a:t>
            </a:r>
            <a:r>
              <a:rPr lang="es-ES" sz="2000" b="1" dirty="0" err="1"/>
              <a:t>dusun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ben e </a:t>
            </a:r>
            <a:r>
              <a:rPr lang="es-ES" sz="2000" b="1" dirty="0" err="1"/>
              <a:t>drai</a:t>
            </a:r>
            <a:r>
              <a:rPr lang="es-ES" sz="2000" b="1" dirty="0"/>
              <a:t> den </a:t>
            </a:r>
            <a:r>
              <a:rPr lang="es-ES" sz="2000" b="1" dirty="0" err="1"/>
              <a:t>libi</a:t>
            </a:r>
            <a:r>
              <a:rPr lang="es-ES" sz="2000" b="1" dirty="0"/>
              <a:t> (Bosk.2:41;4:4) Den </a:t>
            </a:r>
            <a:r>
              <a:rPr lang="es-ES" sz="2000" b="1" dirty="0" err="1"/>
              <a:t>bribi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ben e </a:t>
            </a:r>
            <a:r>
              <a:rPr lang="es-ES" sz="2000" b="1" dirty="0" err="1"/>
              <a:t>preiki</a:t>
            </a:r>
            <a:r>
              <a:rPr lang="es-ES" sz="2000" b="1" dirty="0"/>
              <a:t> nanga </a:t>
            </a:r>
            <a:r>
              <a:rPr lang="es-ES" sz="2000" b="1" dirty="0" err="1"/>
              <a:t>krakti</a:t>
            </a:r>
            <a:r>
              <a:rPr lang="es-ES" sz="2000" b="1" dirty="0"/>
              <a:t>. (Bosk.4:31;5:42).</a:t>
            </a:r>
          </a:p>
        </p:txBody>
      </p:sp>
      <p:pic>
        <p:nvPicPr>
          <p:cNvPr id="10" name="Imagen 9" descr="Imagen que contiene persona, interior, hombre, turbante&#10;&#10;Descripción generada automáticamente">
            <a:extLst>
              <a:ext uri="{FF2B5EF4-FFF2-40B4-BE49-F238E27FC236}">
                <a16:creationId xmlns:a16="http://schemas.microsoft.com/office/drawing/2014/main" id="{4E62B40E-1CD6-04F0-C5A0-B41E406C76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836" y="2003422"/>
            <a:ext cx="1425953" cy="19018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 grupo de personas posando delante de una pared de color blanco&#10;&#10;Descripción generada automáticamente con confianza baja">
            <a:extLst>
              <a:ext uri="{FF2B5EF4-FFF2-40B4-BE49-F238E27FC236}">
                <a16:creationId xmlns:a16="http://schemas.microsoft.com/office/drawing/2014/main" id="{94B77EBD-CC78-D97F-5FC5-49BF3DE043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642" y="1956639"/>
            <a:ext cx="1525749" cy="1981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foto, tabla, hombre, gente&#10;&#10;Descripción generada automáticamente">
            <a:extLst>
              <a:ext uri="{FF2B5EF4-FFF2-40B4-BE49-F238E27FC236}">
                <a16:creationId xmlns:a16="http://schemas.microsoft.com/office/drawing/2014/main" id="{F477C986-940C-F1A4-6AFC-030412BBD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250" y="1983952"/>
            <a:ext cx="3140734" cy="2104292"/>
          </a:xfrm>
          <a:prstGeom prst="rect">
            <a:avLst/>
          </a:prstGeom>
          <a:ln w="38100" cap="sq">
            <a:solidFill>
              <a:srgbClr val="00729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1B8255F-7FE6-C290-11D7-3BF3295C75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072" y="4088244"/>
            <a:ext cx="3675528" cy="2635284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FA3D3C5-C745-CCF7-3748-DDCDBF912B3C}"/>
              </a:ext>
            </a:extLst>
          </p:cNvPr>
          <p:cNvSpPr txBox="1"/>
          <p:nvPr/>
        </p:nvSpPr>
        <p:spPr>
          <a:xfrm>
            <a:off x="152400" y="4124820"/>
            <a:ext cx="81130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lon</a:t>
            </a:r>
            <a:r>
              <a:rPr lang="es-ES" sz="2000" b="1" dirty="0"/>
              <a:t> di den </a:t>
            </a:r>
            <a:r>
              <a:rPr lang="es-ES" sz="2000" b="1" dirty="0" err="1"/>
              <a:t>Kresten</a:t>
            </a:r>
            <a:r>
              <a:rPr lang="es-ES" sz="2000" b="1" dirty="0"/>
              <a:t> ben </a:t>
            </a:r>
            <a:r>
              <a:rPr lang="es-ES" sz="2000" b="1" dirty="0" err="1"/>
              <a:t>lon</a:t>
            </a:r>
            <a:r>
              <a:rPr lang="es-ES" sz="2000" b="1" dirty="0"/>
              <a:t> (</a:t>
            </a:r>
            <a:r>
              <a:rPr lang="es-ES" sz="2000" b="1" dirty="0" err="1"/>
              <a:t>disi</a:t>
            </a:r>
            <a:r>
              <a:rPr lang="es-ES" sz="2000" b="1" dirty="0"/>
              <a:t> ben </a:t>
            </a:r>
            <a:r>
              <a:rPr lang="es-ES" sz="2000" b="1" dirty="0" err="1"/>
              <a:t>bigin</a:t>
            </a:r>
            <a:r>
              <a:rPr lang="es-ES" sz="2000" b="1" dirty="0"/>
              <a:t> nanga </a:t>
            </a:r>
            <a:r>
              <a:rPr lang="es-ES" sz="2000" b="1" dirty="0" err="1"/>
              <a:t>Saulus</a:t>
            </a:r>
            <a:r>
              <a:rPr lang="es-ES" sz="2000" b="1" dirty="0"/>
              <a:t>)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den </a:t>
            </a:r>
            <a:r>
              <a:rPr lang="es-ES" sz="2000" b="1" dirty="0" err="1"/>
              <a:t>disipel</a:t>
            </a:r>
            <a:r>
              <a:rPr lang="es-ES" sz="2000" b="1" dirty="0"/>
              <a:t> ben </a:t>
            </a:r>
            <a:r>
              <a:rPr lang="es-ES" sz="2000" b="1" dirty="0" err="1"/>
              <a:t>panya</a:t>
            </a:r>
            <a:r>
              <a:rPr lang="es-ES" sz="2000" b="1" dirty="0"/>
              <a:t>. (Bosk.8:1) Ma </a:t>
            </a:r>
            <a:r>
              <a:rPr lang="es-ES" sz="2000" b="1" dirty="0" err="1"/>
              <a:t>prefu</a:t>
            </a:r>
            <a:r>
              <a:rPr lang="es-ES" sz="2000" b="1" dirty="0"/>
              <a:t> a faya </a:t>
            </a:r>
            <a:r>
              <a:rPr lang="es-ES" sz="2000" b="1" dirty="0" err="1"/>
              <a:t>kiri</a:t>
            </a:r>
            <a:r>
              <a:rPr lang="es-ES" sz="2000" b="1" dirty="0"/>
              <a:t>, </a:t>
            </a:r>
            <a:r>
              <a:rPr lang="es-ES" sz="2000" b="1" dirty="0" err="1"/>
              <a:t>tangi</a:t>
            </a:r>
            <a:r>
              <a:rPr lang="es-ES" sz="2000" b="1" dirty="0"/>
              <a:t> fu a </a:t>
            </a:r>
            <a:r>
              <a:rPr lang="es-ES" sz="2000" b="1" dirty="0" err="1"/>
              <a:t>getrow</a:t>
            </a:r>
            <a:r>
              <a:rPr lang="es-ES" sz="2000" b="1" dirty="0"/>
              <a:t> fu den </a:t>
            </a:r>
            <a:r>
              <a:rPr lang="es-ES" sz="2000" b="1" dirty="0" err="1"/>
              <a:t>bribi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, a </a:t>
            </a:r>
            <a:r>
              <a:rPr lang="es-ES" sz="2000" b="1" dirty="0" err="1"/>
              <a:t>skijn</a:t>
            </a:r>
            <a:r>
              <a:rPr lang="es-ES" sz="2000" b="1" dirty="0"/>
              <a:t> moro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heri</a:t>
            </a:r>
            <a:r>
              <a:rPr lang="es-ES" sz="2000" b="1" dirty="0"/>
              <a:t> </a:t>
            </a:r>
            <a:r>
              <a:rPr lang="es-ES" sz="2000" b="1" dirty="0" err="1"/>
              <a:t>grontapu</a:t>
            </a:r>
            <a:r>
              <a:rPr lang="es-ES" sz="2000" b="1" dirty="0"/>
              <a:t> fu a ten </a:t>
            </a:r>
            <a:r>
              <a:rPr lang="es-ES" sz="2000" b="1" dirty="0" err="1"/>
              <a:t>dati</a:t>
            </a:r>
            <a:r>
              <a:rPr lang="es-ES" sz="2000" b="1" dirty="0"/>
              <a:t>. (</a:t>
            </a:r>
            <a:r>
              <a:rPr lang="es-ES" sz="2000" b="1" dirty="0" err="1"/>
              <a:t>Bosk</a:t>
            </a:r>
            <a:r>
              <a:rPr lang="es-ES" sz="2000" b="1" dirty="0"/>
              <a:t>. 8:4; 11:19-21 ;Roma 15 :19; Kol.1:23).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9850E4C-6815-FFDE-D86D-3C04A886721A}"/>
              </a:ext>
            </a:extLst>
          </p:cNvPr>
          <p:cNvSpPr txBox="1"/>
          <p:nvPr/>
        </p:nvSpPr>
        <p:spPr>
          <a:xfrm>
            <a:off x="8841052" y="2003422"/>
            <a:ext cx="327026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Ma a </a:t>
            </a:r>
            <a:r>
              <a:rPr lang="es-ES" sz="2000" b="1" dirty="0" err="1"/>
              <a:t>feiyanti</a:t>
            </a:r>
            <a:r>
              <a:rPr lang="es-ES" sz="2000" b="1" dirty="0"/>
              <a:t> no ben </a:t>
            </a:r>
            <a:r>
              <a:rPr lang="es-ES" sz="2000" b="1" dirty="0" err="1"/>
              <a:t>rostu.Fosi</a:t>
            </a:r>
            <a:r>
              <a:rPr lang="es-ES" sz="2000" b="1" dirty="0"/>
              <a:t> </a:t>
            </a:r>
            <a:r>
              <a:rPr lang="es-ES" sz="2000" b="1" dirty="0" err="1"/>
              <a:t>skreki</a:t>
            </a:r>
            <a:r>
              <a:rPr lang="es-ES" sz="2000" b="1" dirty="0"/>
              <a:t> (Bosk.4:17,18); </a:t>
            </a:r>
            <a:r>
              <a:rPr lang="es-ES" sz="2000" b="1" dirty="0" err="1"/>
              <a:t>baka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strafu</a:t>
            </a:r>
            <a:r>
              <a:rPr lang="es-ES" sz="2000" b="1" dirty="0"/>
              <a:t> (Bosk.5:40) </a:t>
            </a:r>
            <a:r>
              <a:rPr lang="es-ES" sz="2000" b="1" dirty="0" err="1"/>
              <a:t>tef’kba</a:t>
            </a:r>
            <a:r>
              <a:rPr lang="es-ES" sz="2000" b="1" dirty="0"/>
              <a:t> </a:t>
            </a:r>
            <a:r>
              <a:rPr lang="es-ES" sz="2000" b="1" dirty="0" err="1"/>
              <a:t>dede</a:t>
            </a:r>
            <a:r>
              <a:rPr lang="es-ES" sz="2000" b="1" dirty="0"/>
              <a:t>. (Bosk.7:59).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9DCBA40-CCCE-9C35-0B30-FA404D404B6F}"/>
              </a:ext>
            </a:extLst>
          </p:cNvPr>
          <p:cNvSpPr txBox="1"/>
          <p:nvPr/>
        </p:nvSpPr>
        <p:spPr>
          <a:xfrm>
            <a:off x="152400" y="5387598"/>
            <a:ext cx="81130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en </a:t>
            </a:r>
            <a:r>
              <a:rPr lang="es-ES" sz="2000" b="1" dirty="0" err="1"/>
              <a:t>kerki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komandi</a:t>
            </a:r>
            <a:r>
              <a:rPr lang="es-ES" sz="2000" b="1" dirty="0"/>
              <a:t> nanga a </a:t>
            </a:r>
            <a:r>
              <a:rPr lang="es-ES" sz="2000" b="1" dirty="0" err="1"/>
              <a:t>krakti</a:t>
            </a:r>
            <a:r>
              <a:rPr lang="es-ES" sz="2000" b="1" dirty="0"/>
              <a:t> fu </a:t>
            </a:r>
            <a:r>
              <a:rPr lang="es-ES" sz="2000" b="1" dirty="0" err="1"/>
              <a:t>tyari</a:t>
            </a:r>
            <a:r>
              <a:rPr lang="es-ES" sz="2000" b="1" dirty="0"/>
              <a:t> a </a:t>
            </a:r>
            <a:r>
              <a:rPr lang="es-ES" sz="2000" b="1" dirty="0" err="1"/>
              <a:t>komandi</a:t>
            </a:r>
            <a:r>
              <a:rPr lang="es-ES" sz="2000" b="1" dirty="0"/>
              <a:t> (Bosk.1:8) No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krakti</a:t>
            </a:r>
            <a:r>
              <a:rPr lang="es-ES" sz="2000" b="1" dirty="0"/>
              <a:t>, no </a:t>
            </a:r>
            <a:r>
              <a:rPr lang="es-ES" sz="2000" b="1" dirty="0" err="1"/>
              <a:t>na</a:t>
            </a:r>
            <a:r>
              <a:rPr lang="es-ES" sz="2000" b="1" dirty="0"/>
              <a:t> skin </a:t>
            </a:r>
            <a:r>
              <a:rPr lang="es-ES" sz="2000" b="1" dirty="0" err="1"/>
              <a:t>noso</a:t>
            </a:r>
            <a:r>
              <a:rPr lang="es-ES" sz="2000" b="1" dirty="0"/>
              <a:t> yeye </a:t>
            </a:r>
            <a:r>
              <a:rPr lang="es-ES" sz="2000" b="1" dirty="0" err="1"/>
              <a:t>fasi</a:t>
            </a:r>
            <a:r>
              <a:rPr lang="es-ES" sz="2000" b="1" dirty="0"/>
              <a:t> kan </a:t>
            </a:r>
            <a:r>
              <a:rPr lang="es-ES" sz="2000" b="1" dirty="0" err="1"/>
              <a:t>tapu</a:t>
            </a:r>
            <a:r>
              <a:rPr lang="es-ES" sz="2000" b="1" dirty="0"/>
              <a:t> a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nyunsu</a:t>
            </a:r>
            <a:r>
              <a:rPr lang="es-ES" sz="2000" b="1" dirty="0"/>
              <a:t> fu </a:t>
            </a:r>
            <a:r>
              <a:rPr lang="es-ES" sz="2000" b="1" dirty="0" err="1"/>
              <a:t>go</a:t>
            </a:r>
            <a:r>
              <a:rPr lang="es-ES" sz="2000" b="1" dirty="0"/>
              <a:t> moro fara (Mat. 16:18)” </a:t>
            </a:r>
            <a:r>
              <a:rPr lang="es-ES" sz="2000" b="1" dirty="0" err="1"/>
              <a:t>Efu</a:t>
            </a:r>
            <a:r>
              <a:rPr lang="es-ES" sz="2000" b="1" dirty="0"/>
              <a:t> Gado de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fesi</a:t>
            </a:r>
            <a:r>
              <a:rPr lang="es-ES" sz="2000" b="1" dirty="0"/>
              <a:t>, no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kan de </a:t>
            </a:r>
            <a:r>
              <a:rPr lang="es-ES" sz="2000" b="1" dirty="0" err="1"/>
              <a:t>teige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. (Roma 8:31)</a:t>
            </a:r>
          </a:p>
        </p:txBody>
      </p:sp>
    </p:spTree>
    <p:extLst>
      <p:ext uri="{BB962C8B-B14F-4D97-AF65-F5344CB8AC3E}">
        <p14:creationId xmlns:p14="http://schemas.microsoft.com/office/powerpoint/2010/main" val="138986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2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1679</Words>
  <Application>Microsoft Office PowerPoint</Application>
  <PresentationFormat>Panorámica</PresentationFormat>
  <Paragraphs>59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Comic Sans MS</vt:lpstr>
      <vt:lpstr>Constantia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78</cp:revision>
  <dcterms:created xsi:type="dcterms:W3CDTF">2024-03-30T09:19:10Z</dcterms:created>
  <dcterms:modified xsi:type="dcterms:W3CDTF">2024-04-03T19:23:18Z</dcterms:modified>
</cp:coreProperties>
</file>