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snapToGrid="0">
      <p:cViewPr varScale="1">
        <p:scale>
          <a:sx n="22" d="100"/>
          <a:sy n="22" d="100"/>
        </p:scale>
        <p:origin x="36" y="1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en" sz="1800" b="1" dirty="0">
              <a:solidFill>
                <a:schemeClr val="tx1"/>
              </a:solidFill>
            </a:rPr>
            <a:t>Thilsiem um jouse Jesu siem ahi (Jn.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en" sz="1850" b="1" dirty="0">
              <a:solidFill>
                <a:schemeClr val="tx1"/>
              </a:solidFill>
            </a:rPr>
            <a:t>Ama jong thilsiem khat ahung hi (</a:t>
          </a:r>
          <a:r>
            <a:rPr lang="en" sz="1600" b="1" dirty="0">
              <a:solidFill>
                <a:schemeClr val="tx1"/>
              </a:solidFill>
            </a:rPr>
            <a:t>Jn 1:14)</a:t>
          </a:r>
          <a:endParaRPr lang="es-ES" sz="16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en" sz="2000" b="1" dirty="0">
              <a:solidFill>
                <a:schemeClr val="tx1"/>
              </a:solidFill>
            </a:rPr>
            <a:t>Eiho bang in hahsat, thuoh genthei, kiel leh nat athuoh e </a:t>
          </a:r>
          <a:br>
            <a:rPr lang="es-ES" sz="2000" b="1" dirty="0">
              <a:solidFill>
                <a:schemeClr val="tx1"/>
              </a:solidFill>
            </a:rPr>
          </a:br>
          <a:r>
            <a:rPr lang="en" sz="1600" b="1" dirty="0">
              <a:solidFill>
                <a:schemeClr val="tx1"/>
              </a:solidFill>
            </a:rPr>
            <a:t>(Is. 53:3; Mark 11:12)</a:t>
          </a:r>
          <a:endParaRPr lang="es-ES" sz="16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en" sz="2000" b="1" dirty="0">
              <a:solidFill>
                <a:schemeClr val="tx1"/>
              </a:solidFill>
            </a:rPr>
            <a:t>Eiho bang in patep in aum </a:t>
          </a:r>
          <a:r>
            <a:rPr lang="en" sz="1600" b="1" dirty="0">
              <a:solidFill>
                <a:schemeClr val="tx1"/>
              </a:solidFill>
            </a:rPr>
            <a:t>e (Heb.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en" sz="1900" b="1" dirty="0">
              <a:solidFill>
                <a:schemeClr val="tx1"/>
              </a:solidFill>
            </a:rPr>
            <a:t>Chondihtah ahivang in eiho chonsiet ga thuoh din akiphal e </a:t>
          </a:r>
          <a:r>
            <a:rPr lang="en" sz="1600" b="1" dirty="0">
              <a:solidFill>
                <a:schemeClr val="tx1"/>
              </a:solidFill>
            </a:rPr>
            <a:t>(1 Pet. 3:18; John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en" sz="1900" b="1" dirty="0">
              <a:solidFill>
                <a:schemeClr val="tx1"/>
              </a:solidFill>
            </a:rPr>
            <a:t>Athi le athodoh jal chun ama a tuonsot hinna neithei din lhamuonna eipe uve </a:t>
          </a:r>
          <a:r>
            <a:rPr lang="en" sz="1600" b="1" dirty="0">
              <a:solidFill>
                <a:schemeClr val="tx1"/>
              </a:solidFill>
            </a:rPr>
            <a:t>(Rom.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en" sz="1900" b="1" dirty="0">
              <a:solidFill>
                <a:schemeClr val="tx1"/>
              </a:solidFill>
            </a:rPr>
            <a:t>Abol jouse ngailut jal ahin ahi </a:t>
          </a:r>
          <a:r>
            <a:rPr lang="en" sz="1600" b="1" dirty="0">
              <a:solidFill>
                <a:schemeClr val="tx1"/>
              </a:solidFill>
            </a:rPr>
            <a:t>(1Jn.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Thilsiem um jouse Jesu siem ahi (Jn. 1:3)</a:t>
          </a: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22325">
            <a:lnSpc>
              <a:spcPct val="90000"/>
            </a:lnSpc>
            <a:spcBef>
              <a:spcPct val="0"/>
            </a:spcBef>
            <a:spcAft>
              <a:spcPct val="35000"/>
            </a:spcAft>
            <a:buNone/>
          </a:pPr>
          <a:r>
            <a:rPr lang="en" sz="1850" b="1" kern="1200" dirty="0">
              <a:solidFill>
                <a:schemeClr val="tx1"/>
              </a:solidFill>
            </a:rPr>
            <a:t>Ama jong thilsiem khat ahung hi (</a:t>
          </a:r>
          <a:r>
            <a:rPr lang="en" sz="1600" b="1" kern="1200" dirty="0">
              <a:solidFill>
                <a:schemeClr val="tx1"/>
              </a:solidFill>
            </a:rPr>
            <a:t>Jn 1:14)</a:t>
          </a:r>
          <a:endParaRPr lang="es-ES" sz="16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Eiho bang in hahsat, thuoh genthei, kiel leh nat athuoh e </a:t>
          </a:r>
          <a:br>
            <a:rPr lang="es-ES" sz="2000" b="1" kern="1200" dirty="0">
              <a:solidFill>
                <a:schemeClr val="tx1"/>
              </a:solidFill>
            </a:rPr>
          </a:br>
          <a:r>
            <a:rPr lang="en" sz="1600" b="1" kern="1200" dirty="0">
              <a:solidFill>
                <a:schemeClr val="tx1"/>
              </a:solidFill>
            </a:rPr>
            <a:t>(Is. 53:3; Mark 11:12)</a:t>
          </a:r>
          <a:endParaRPr lang="es-ES" sz="1600" b="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Eiho bang in patep in aum </a:t>
          </a:r>
          <a:r>
            <a:rPr lang="en" sz="1600" b="1" kern="1200" dirty="0">
              <a:solidFill>
                <a:schemeClr val="tx1"/>
              </a:solidFill>
            </a:rPr>
            <a:t>e (Heb. 4:15)</a:t>
          </a: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tx1"/>
              </a:solidFill>
            </a:rPr>
            <a:t>Chondihtah ahivang in eiho chonsiet ga thuoh din akiphal e </a:t>
          </a:r>
          <a:r>
            <a:rPr lang="en" sz="1600" b="1" kern="1200" dirty="0">
              <a:solidFill>
                <a:schemeClr val="tx1"/>
              </a:solidFill>
            </a:rPr>
            <a:t>(1 Pet. 3:18; John 10:17-18)</a:t>
          </a: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tx1"/>
              </a:solidFill>
            </a:rPr>
            <a:t>Athi le athodoh jal chun ama a tuonsot hinna neithei din lhamuonna eipe uve </a:t>
          </a:r>
          <a:r>
            <a:rPr lang="en" sz="1600" b="1" kern="1200" dirty="0">
              <a:solidFill>
                <a:schemeClr val="tx1"/>
              </a:solidFill>
            </a:rPr>
            <a:t>(Rom. 6:3-4)</a:t>
          </a: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tx1"/>
              </a:solidFill>
            </a:rPr>
            <a:t>Abol jouse ngailut jal ahin ahi </a:t>
          </a:r>
          <a:r>
            <a:rPr lang="en" sz="1600" b="1" kern="1200" dirty="0">
              <a:solidFill>
                <a:schemeClr val="tx1"/>
              </a:solidFill>
            </a:rPr>
            <a:t>(1Jn. 4:10)</a:t>
          </a: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1009773" y="149564"/>
            <a:ext cx="10085367" cy="784830"/>
          </a:xfrm>
          <a:prstGeom prst="rect">
            <a:avLst/>
          </a:prstGeom>
          <a:noFill/>
        </p:spPr>
        <p:txBody>
          <a:bodyPr wrap="square" rtlCol="0">
            <a:spAutoFit/>
            <a:scene3d>
              <a:camera prst="orthographicFront"/>
              <a:lightRig rig="threePt" dir="t"/>
            </a:scene3d>
            <a:sp3d extrusionH="57150">
              <a:bevelT w="38100" h="38100"/>
            </a:sp3d>
          </a:bodyPr>
          <a:lstStyle/>
          <a:p>
            <a:pPr algn="ctr"/>
            <a:r>
              <a:rPr lang="en" sz="45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GAL JOUSE HUNG KUONDOHNA GAL</a:t>
            </a: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477054"/>
          </a:xfrm>
          <a:prstGeom prst="rect">
            <a:avLst/>
          </a:prstGeom>
          <a:noFill/>
        </p:spPr>
        <p:txBody>
          <a:bodyPr wrap="square" rtlCol="0">
            <a:spAutoFit/>
          </a:bodyPr>
          <a:lstStyle/>
          <a:p>
            <a:pPr algn="ctr"/>
            <a:r>
              <a:rPr lang="en" sz="2500" b="1" dirty="0">
                <a:solidFill>
                  <a:srgbClr val="99C1DF"/>
                </a:solidFill>
              </a:rPr>
              <a:t>Simmun 1: April 6,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800219"/>
          </a:xfrm>
          <a:prstGeom prst="rect">
            <a:avLst/>
          </a:prstGeom>
          <a:noFill/>
        </p:spPr>
        <p:txBody>
          <a:bodyPr wrap="square">
            <a:spAutoFit/>
          </a:bodyPr>
          <a:lstStyle/>
          <a:p>
            <a:pPr algn="ctr"/>
            <a:r>
              <a:rPr lang="en" sz="4600" b="1" spc="300" dirty="0">
                <a:ln w="0"/>
                <a:solidFill>
                  <a:schemeClr val="bg1"/>
                </a:solidFill>
                <a:effectLst>
                  <a:innerShdw blurRad="63500" dist="50800" dir="13500000">
                    <a:srgbClr val="000000">
                      <a:alpha val="50000"/>
                    </a:srgbClr>
                  </a:innerShdw>
                </a:effectLst>
              </a:rPr>
              <a:t>TU NIKHO KIDOUNA</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707886"/>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20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Hijeh chun ama vang a Pathien kom nailutteho chu taopeh ding a ama hing jing jeng ahijeh a chu amaho chu huhhing chamkimsuoh thei ahi”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(Hebrews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8168934" cy="738664"/>
          </a:xfrm>
          <a:prstGeom prst="rect">
            <a:avLst/>
          </a:prstGeom>
          <a:noFill/>
        </p:spPr>
        <p:txBody>
          <a:bodyPr wrap="square" rtlCol="0">
            <a:spAutoFit/>
          </a:bodyPr>
          <a:lstStyle/>
          <a:p>
            <a:pPr>
              <a:spcBef>
                <a:spcPts val="600"/>
              </a:spcBef>
            </a:pPr>
            <a:r>
              <a:rPr lang="en" sz="2100" b="1" dirty="0"/>
              <a:t>Tu hin, Jesu Van Houbuh ah eiho din palai na eitohpeh ui (Heb.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68752" y="1389063"/>
            <a:ext cx="3493770"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149418" y="3719570"/>
            <a:ext cx="5349033" cy="2031325"/>
          </a:xfrm>
          <a:prstGeom prst="rect">
            <a:avLst/>
          </a:prstGeom>
          <a:noFill/>
        </p:spPr>
        <p:txBody>
          <a:bodyPr wrap="square">
            <a:spAutoFit/>
          </a:bodyPr>
          <a:lstStyle/>
          <a:p>
            <a:pPr>
              <a:spcBef>
                <a:spcPts val="600"/>
              </a:spcBef>
            </a:pPr>
            <a:r>
              <a:rPr lang="en" sz="2100" b="1" dirty="0"/>
              <a:t>Jesu’n ingaichatna chan uva ama a kingai din eidei ui (Jn. 14:13-14). Kichat umthei nalai ding ham, aman lungolmolouna eipe ta u chu; lungsung ki-oimona umthei nalai ding ham, aman ngaidam eichansah ta u chu; </a:t>
            </a:r>
            <a:r>
              <a:rPr lang="en" sz="2100" b="1"/>
              <a:t>lhahsamna ah </a:t>
            </a:r>
            <a:r>
              <a:rPr lang="en" sz="2100" b="1" dirty="0"/>
              <a:t>thahat </a:t>
            </a:r>
            <a:r>
              <a:rPr lang="en" sz="2100" b="1"/>
              <a:t>eipe ta u chu.</a:t>
            </a:r>
            <a:endParaRPr lang="en" sz="2100" b="1" dirty="0"/>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134245"/>
            <a:ext cx="7907652" cy="738664"/>
          </a:xfrm>
          <a:prstGeom prst="rect">
            <a:avLst/>
          </a:prstGeom>
          <a:noFill/>
        </p:spPr>
        <p:txBody>
          <a:bodyPr wrap="square">
            <a:spAutoFit/>
          </a:bodyPr>
          <a:lstStyle/>
          <a:p>
            <a:pPr>
              <a:spcBef>
                <a:spcPts val="600"/>
              </a:spcBef>
            </a:pPr>
            <a:r>
              <a:rPr lang="en" sz="2100" b="1" dirty="0"/>
              <a:t>Hijeh chun Jesu vang a Pathien ang lungngam tah a nailut din ei tiem ui (Heb.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63631"/>
            <a:ext cx="8168934" cy="1061829"/>
          </a:xfrm>
          <a:prstGeom prst="rect">
            <a:avLst/>
          </a:prstGeom>
          <a:noFill/>
        </p:spPr>
        <p:txBody>
          <a:bodyPr wrap="square">
            <a:spAutoFit/>
          </a:bodyPr>
          <a:lstStyle/>
          <a:p>
            <a:pPr>
              <a:spcBef>
                <a:spcPts val="600"/>
              </a:spcBef>
            </a:pPr>
            <a:r>
              <a:rPr lang="en" sz="2100" b="1" dirty="0"/>
              <a:t>Cross a athisan kiso jal chun, Pa ang ah eiho thalheng in apang thei in- vanmun jouse a um thilsiemho muthei in jong- dihtah, chamkim tah, Van a mun neitheilom tah hidin eidinpi uve.</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47893" y="5683867"/>
            <a:ext cx="5525907" cy="1061829"/>
          </a:xfrm>
          <a:prstGeom prst="rect">
            <a:avLst/>
          </a:prstGeom>
          <a:noFill/>
        </p:spPr>
        <p:txBody>
          <a:bodyPr wrap="square">
            <a:spAutoFit/>
          </a:bodyPr>
          <a:lstStyle/>
          <a:p>
            <a:pPr>
              <a:spcBef>
                <a:spcPts val="600"/>
              </a:spcBef>
            </a:pPr>
            <a:r>
              <a:rPr lang="en" sz="2100" b="1" dirty="0"/>
              <a:t>Jesu deilhen chungnung chu eiho toh tuonsot a chenkhom ding chu ahi (Jn. 17: 24). Nang deilhen chungnung jong hinam?</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“Lhepna’n nahin nokhum a, buoina, lungdonna, chuleh muthim in nalhagao ahin u’mkimvel abah tieng</a:t>
            </a:r>
            <a:r>
              <a:rPr lang="en-US" sz="2800" b="1" dirty="0">
                <a:latin typeface="Constantia" panose="02030602050306030303" pitchFamily="18" charset="0"/>
              </a:rPr>
              <a:t>, </a:t>
            </a:r>
            <a:r>
              <a:rPr lang="en-US" sz="2800" b="1" dirty="0" err="1">
                <a:latin typeface="Constantia" panose="02030602050306030303" pitchFamily="18" charset="0"/>
              </a:rPr>
              <a:t>vah</a:t>
            </a:r>
            <a:r>
              <a:rPr lang="en-US" sz="2800" b="1" dirty="0">
                <a:latin typeface="Constantia" panose="02030602050306030303" pitchFamily="18" charset="0"/>
              </a:rPr>
              <a:t> </a:t>
            </a:r>
            <a:r>
              <a:rPr lang="en-US" sz="2800" b="1" dirty="0" err="1">
                <a:latin typeface="Constantia" panose="02030602050306030303" pitchFamily="18" charset="0"/>
              </a:rPr>
              <a:t>namuna</a:t>
            </a:r>
            <a:r>
              <a:rPr lang="en-US" sz="2800" b="1" dirty="0">
                <a:latin typeface="Constantia" panose="02030602050306030303" pitchFamily="18" charset="0"/>
              </a:rPr>
              <a:t> mun chu </a:t>
            </a:r>
            <a:r>
              <a:rPr lang="en-US" sz="2800" b="1" dirty="0" err="1">
                <a:latin typeface="Constantia" panose="02030602050306030303" pitchFamily="18" charset="0"/>
              </a:rPr>
              <a:t>nungvil</a:t>
            </a:r>
            <a:r>
              <a:rPr lang="en-US" sz="2800" b="1" dirty="0">
                <a:latin typeface="Constantia" panose="02030602050306030303" pitchFamily="18" charset="0"/>
              </a:rPr>
              <a:t> kit in. Christa </a:t>
            </a:r>
            <a:r>
              <a:rPr lang="en-US" sz="2800" b="1" dirty="0" err="1">
                <a:latin typeface="Constantia" panose="02030602050306030303" pitchFamily="18" charset="0"/>
              </a:rPr>
              <a:t>ngailutna</a:t>
            </a:r>
            <a:r>
              <a:rPr lang="en-US" sz="2800" b="1" dirty="0">
                <a:latin typeface="Constantia" panose="02030602050306030303" pitchFamily="18" charset="0"/>
              </a:rPr>
              <a:t> a </a:t>
            </a:r>
            <a:r>
              <a:rPr lang="en-US" sz="2800" b="1" dirty="0" err="1">
                <a:latin typeface="Constantia" panose="02030602050306030303" pitchFamily="18" charset="0"/>
              </a:rPr>
              <a:t>chun</a:t>
            </a:r>
            <a:r>
              <a:rPr lang="en-US" sz="2800" b="1" dirty="0">
                <a:latin typeface="Constantia" panose="02030602050306030303" pitchFamily="18" charset="0"/>
              </a:rPr>
              <a:t> </a:t>
            </a:r>
            <a:r>
              <a:rPr lang="en-US" sz="2800" b="1" dirty="0" err="1">
                <a:latin typeface="Constantia" panose="02030602050306030303" pitchFamily="18" charset="0"/>
              </a:rPr>
              <a:t>kichol</a:t>
            </a:r>
            <a:r>
              <a:rPr lang="en-US" sz="2800" b="1" dirty="0">
                <a:latin typeface="Constantia" panose="02030602050306030303" pitchFamily="18" charset="0"/>
              </a:rPr>
              <a:t> in lang, </a:t>
            </a:r>
            <a:r>
              <a:rPr lang="en-US" sz="2800" b="1" dirty="0" err="1">
                <a:latin typeface="Constantia" panose="02030602050306030303" pitchFamily="18" charset="0"/>
              </a:rPr>
              <a:t>avenbitna</a:t>
            </a:r>
            <a:r>
              <a:rPr lang="en-US" sz="2800" b="1" dirty="0">
                <a:latin typeface="Constantia" panose="02030602050306030303" pitchFamily="18" charset="0"/>
              </a:rPr>
              <a:t> a </a:t>
            </a:r>
            <a:r>
              <a:rPr lang="en-US" sz="2800" b="1" dirty="0" err="1">
                <a:latin typeface="Constantia" panose="02030602050306030303" pitchFamily="18" charset="0"/>
              </a:rPr>
              <a:t>chun</a:t>
            </a:r>
            <a:r>
              <a:rPr lang="en-US" sz="2800" b="1" dirty="0">
                <a:latin typeface="Constantia" panose="02030602050306030303" pitchFamily="18" charset="0"/>
              </a:rPr>
              <a:t> </a:t>
            </a:r>
            <a:r>
              <a:rPr lang="en-US" sz="2800" b="1" dirty="0" err="1">
                <a:latin typeface="Constantia" panose="02030602050306030303" pitchFamily="18" charset="0"/>
              </a:rPr>
              <a:t>kisel</a:t>
            </a:r>
            <a:r>
              <a:rPr lang="en-US" sz="2800" b="1" dirty="0">
                <a:latin typeface="Constantia" panose="02030602050306030303" pitchFamily="18" charset="0"/>
              </a:rPr>
              <a:t> in. </a:t>
            </a:r>
            <a:r>
              <a:rPr lang="en-US" sz="2800" b="1" dirty="0" err="1">
                <a:latin typeface="Constantia" panose="02030602050306030303" pitchFamily="18" charset="0"/>
              </a:rPr>
              <a:t>Chonsiet</a:t>
            </a:r>
            <a:r>
              <a:rPr lang="en-US" sz="2800" b="1" dirty="0">
                <a:latin typeface="Constantia" panose="02030602050306030303" pitchFamily="18" charset="0"/>
              </a:rPr>
              <a:t> in </a:t>
            </a:r>
            <a:r>
              <a:rPr lang="en-US" sz="2800" b="1" dirty="0" err="1">
                <a:latin typeface="Constantia" panose="02030602050306030303" pitchFamily="18" charset="0"/>
              </a:rPr>
              <a:t>lungsung</a:t>
            </a:r>
            <a:r>
              <a:rPr lang="en-US" sz="2800" b="1" dirty="0">
                <a:latin typeface="Constantia" panose="02030602050306030303" pitchFamily="18" charset="0"/>
              </a:rPr>
              <a:t> </a:t>
            </a:r>
            <a:r>
              <a:rPr lang="en-US" sz="2800" b="1" dirty="0" err="1">
                <a:latin typeface="Constantia" panose="02030602050306030303" pitchFamily="18" charset="0"/>
              </a:rPr>
              <a:t>lodim</a:t>
            </a:r>
            <a:r>
              <a:rPr lang="en-US" sz="2800" b="1" dirty="0">
                <a:latin typeface="Constantia" panose="02030602050306030303" pitchFamily="18" charset="0"/>
              </a:rPr>
              <a:t> </a:t>
            </a:r>
            <a:r>
              <a:rPr lang="en-US" sz="2800" b="1" dirty="0" err="1">
                <a:latin typeface="Constantia" panose="02030602050306030303" pitchFamily="18" charset="0"/>
              </a:rPr>
              <a:t>aguot</a:t>
            </a:r>
            <a:r>
              <a:rPr lang="en-US" sz="2800" b="1" dirty="0">
                <a:latin typeface="Constantia" panose="02030602050306030303" pitchFamily="18" charset="0"/>
              </a:rPr>
              <a:t> </a:t>
            </a:r>
            <a:r>
              <a:rPr lang="en-US" sz="2800" b="1" dirty="0" err="1">
                <a:latin typeface="Constantia" panose="02030602050306030303" pitchFamily="18" charset="0"/>
              </a:rPr>
              <a:t>jing</a:t>
            </a:r>
            <a:r>
              <a:rPr lang="en-US" sz="2800" b="1" dirty="0">
                <a:latin typeface="Constantia" panose="02030602050306030303" pitchFamily="18" charset="0"/>
              </a:rPr>
              <a:t> </a:t>
            </a:r>
            <a:r>
              <a:rPr lang="en-US" sz="2800" b="1" dirty="0" err="1">
                <a:latin typeface="Constantia" panose="02030602050306030303" pitchFamily="18" charset="0"/>
              </a:rPr>
              <a:t>lai</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lungsung</a:t>
            </a:r>
            <a:r>
              <a:rPr lang="en-US" sz="2800" b="1" dirty="0">
                <a:latin typeface="Constantia" panose="02030602050306030303" pitchFamily="18" charset="0"/>
              </a:rPr>
              <a:t> a </a:t>
            </a:r>
            <a:r>
              <a:rPr lang="en-US" sz="2800" b="1" dirty="0" err="1">
                <a:latin typeface="Constantia" panose="02030602050306030303" pitchFamily="18" charset="0"/>
              </a:rPr>
              <a:t>chang</a:t>
            </a:r>
            <a:r>
              <a:rPr lang="en-US" sz="2800" b="1" dirty="0">
                <a:latin typeface="Constantia" panose="02030602050306030303" pitchFamily="18" charset="0"/>
              </a:rPr>
              <a:t> ki-</a:t>
            </a:r>
            <a:r>
              <a:rPr lang="en-US" sz="2800" b="1" dirty="0" err="1">
                <a:latin typeface="Constantia" panose="02030602050306030303" pitchFamily="18" charset="0"/>
              </a:rPr>
              <a:t>oimona’n</a:t>
            </a:r>
            <a:r>
              <a:rPr lang="en-US" sz="2800" b="1" dirty="0">
                <a:latin typeface="Constantia" panose="02030602050306030303" pitchFamily="18" charset="0"/>
              </a:rPr>
              <a:t> </a:t>
            </a:r>
            <a:r>
              <a:rPr lang="en-US" sz="2800" b="1" dirty="0" err="1">
                <a:latin typeface="Constantia" panose="02030602050306030303" pitchFamily="18" charset="0"/>
              </a:rPr>
              <a:t>ilhagao</a:t>
            </a:r>
            <a:r>
              <a:rPr lang="en-US" sz="2800" b="1" dirty="0">
                <a:latin typeface="Constantia" panose="02030602050306030303" pitchFamily="18" charset="0"/>
              </a:rPr>
              <a:t> le </a:t>
            </a:r>
            <a:r>
              <a:rPr lang="en-US" sz="2800" b="1" dirty="0" err="1">
                <a:latin typeface="Constantia" panose="02030602050306030303" pitchFamily="18" charset="0"/>
              </a:rPr>
              <a:t>hetna</a:t>
            </a:r>
            <a:r>
              <a:rPr lang="en-US" sz="2800" b="1" dirty="0">
                <a:latin typeface="Constantia" panose="02030602050306030303" pitchFamily="18" charset="0"/>
              </a:rPr>
              <a:t> </a:t>
            </a:r>
            <a:r>
              <a:rPr lang="en-US" sz="2800" b="1" dirty="0" err="1">
                <a:latin typeface="Constantia" panose="02030602050306030303" pitchFamily="18" charset="0"/>
              </a:rPr>
              <a:t>chung</a:t>
            </a:r>
            <a:r>
              <a:rPr lang="en-US" sz="2800" b="1" dirty="0">
                <a:latin typeface="Constantia" panose="02030602050306030303" pitchFamily="18" charset="0"/>
              </a:rPr>
              <a:t> </a:t>
            </a:r>
            <a:r>
              <a:rPr lang="en-US" sz="2800" b="1" dirty="0" err="1">
                <a:latin typeface="Constantia" panose="02030602050306030303" pitchFamily="18" charset="0"/>
              </a:rPr>
              <a:t>gih</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a </a:t>
            </a:r>
            <a:r>
              <a:rPr lang="en-US" sz="2800" b="1" dirty="0" err="1">
                <a:latin typeface="Constantia" panose="02030602050306030303" pitchFamily="18" charset="0"/>
              </a:rPr>
              <a:t>akoi</a:t>
            </a:r>
            <a:r>
              <a:rPr lang="en-US" sz="2800" b="1" dirty="0">
                <a:latin typeface="Constantia" panose="02030602050306030303" pitchFamily="18" charset="0"/>
              </a:rPr>
              <a:t> a, </a:t>
            </a:r>
            <a:r>
              <a:rPr lang="en-US" sz="2800" b="1" dirty="0" err="1">
                <a:latin typeface="Constantia" panose="02030602050306030303" pitchFamily="18" charset="0"/>
              </a:rPr>
              <a:t>tahsanlelna’n</a:t>
            </a:r>
            <a:r>
              <a:rPr lang="en-US" sz="2800" b="1" dirty="0">
                <a:latin typeface="Constantia" panose="02030602050306030303" pitchFamily="18" charset="0"/>
              </a:rPr>
              <a:t> </a:t>
            </a:r>
            <a:r>
              <a:rPr lang="en-US" sz="2800" b="1" dirty="0" err="1">
                <a:latin typeface="Constantia" panose="02030602050306030303" pitchFamily="18" charset="0"/>
              </a:rPr>
              <a:t>meilom</a:t>
            </a:r>
            <a:r>
              <a:rPr lang="en-US" sz="2800" b="1" dirty="0">
                <a:latin typeface="Constantia" panose="02030602050306030303" pitchFamily="18" charset="0"/>
              </a:rPr>
              <a:t> bang a </a:t>
            </a:r>
            <a:r>
              <a:rPr lang="en-US" sz="2800" b="1" dirty="0" err="1">
                <a:latin typeface="Constantia" panose="02030602050306030303" pitchFamily="18" charset="0"/>
              </a:rPr>
              <a:t>eihin</a:t>
            </a:r>
            <a:r>
              <a:rPr lang="en-US" sz="2800" b="1" dirty="0">
                <a:latin typeface="Constantia" panose="02030602050306030303" pitchFamily="18" charset="0"/>
              </a:rPr>
              <a:t> </a:t>
            </a:r>
            <a:r>
              <a:rPr lang="en-US" sz="2800" b="1" dirty="0" err="1">
                <a:latin typeface="Constantia" panose="02030602050306030303" pitchFamily="18" charset="0"/>
              </a:rPr>
              <a:t>tuom</a:t>
            </a:r>
            <a:r>
              <a:rPr lang="en-US" sz="2800" b="1" dirty="0">
                <a:latin typeface="Constantia" panose="02030602050306030303" pitchFamily="18" charset="0"/>
              </a:rPr>
              <a:t> </a:t>
            </a:r>
            <a:r>
              <a:rPr lang="en-US" sz="2800" b="1" dirty="0" err="1">
                <a:latin typeface="Constantia" panose="02030602050306030303" pitchFamily="18" charset="0"/>
              </a:rPr>
              <a:t>tieng</a:t>
            </a:r>
            <a:r>
              <a:rPr lang="en-US" sz="2800" b="1" dirty="0">
                <a:latin typeface="Constantia" panose="02030602050306030303" pitchFamily="18" charset="0"/>
              </a:rPr>
              <a:t>, Christa </a:t>
            </a:r>
            <a:r>
              <a:rPr lang="en-US" sz="2800" b="1" dirty="0" err="1">
                <a:latin typeface="Constantia" panose="02030602050306030303" pitchFamily="18" charset="0"/>
              </a:rPr>
              <a:t>lungsietna</a:t>
            </a:r>
            <a:r>
              <a:rPr lang="en-US" sz="2800" b="1" dirty="0">
                <a:latin typeface="Constantia" panose="02030602050306030303" pitchFamily="18" charset="0"/>
              </a:rPr>
              <a:t> chu </a:t>
            </a:r>
            <a:r>
              <a:rPr lang="en-US" sz="2800" b="1" dirty="0" err="1">
                <a:latin typeface="Constantia" panose="02030602050306030303" pitchFamily="18" charset="0"/>
              </a:rPr>
              <a:t>chonsiet</a:t>
            </a:r>
            <a:r>
              <a:rPr lang="en-US" sz="2800" b="1" dirty="0">
                <a:latin typeface="Constantia" panose="02030602050306030303" pitchFamily="18" charset="0"/>
              </a:rPr>
              <a:t> </a:t>
            </a:r>
            <a:r>
              <a:rPr lang="en-US" sz="2800" b="1" dirty="0" err="1">
                <a:latin typeface="Constantia" panose="02030602050306030303" pitchFamily="18" charset="0"/>
              </a:rPr>
              <a:t>suniem</a:t>
            </a:r>
            <a:r>
              <a:rPr lang="en-US" sz="2800" b="1" dirty="0">
                <a:latin typeface="Constantia" panose="02030602050306030303" pitchFamily="18" charset="0"/>
              </a:rPr>
              <a:t> le </a:t>
            </a:r>
            <a:r>
              <a:rPr lang="en-US" sz="2800" b="1" dirty="0" err="1">
                <a:latin typeface="Constantia" panose="02030602050306030303" pitchFamily="18" charset="0"/>
              </a:rPr>
              <a:t>muthim</a:t>
            </a:r>
            <a:r>
              <a:rPr lang="en-US" sz="2800" b="1" dirty="0">
                <a:latin typeface="Constantia" panose="02030602050306030303" pitchFamily="18" charset="0"/>
              </a:rPr>
              <a:t> </a:t>
            </a:r>
            <a:r>
              <a:rPr lang="en-US" sz="2800" b="1" dirty="0" err="1">
                <a:latin typeface="Constantia" panose="02030602050306030303" pitchFamily="18" charset="0"/>
              </a:rPr>
              <a:t>tolmang</a:t>
            </a:r>
            <a:r>
              <a:rPr lang="en-US" sz="2800" b="1" dirty="0">
                <a:latin typeface="Constantia" panose="02030602050306030303" pitchFamily="18" charset="0"/>
              </a:rPr>
              <a:t> ding a </a:t>
            </a:r>
            <a:r>
              <a:rPr lang="en-US" sz="2800" b="1" dirty="0" err="1">
                <a:latin typeface="Constantia" panose="02030602050306030303" pitchFamily="18" charset="0"/>
              </a:rPr>
              <a:t>bulhingset</a:t>
            </a:r>
            <a:r>
              <a:rPr lang="en-US" sz="2800" b="1" dirty="0">
                <a:latin typeface="Constantia" panose="02030602050306030303" pitchFamily="18" charset="0"/>
              </a:rPr>
              <a:t> ahi </a:t>
            </a:r>
            <a:r>
              <a:rPr lang="en-US" sz="2800" b="1" dirty="0" err="1">
                <a:latin typeface="Constantia" panose="02030602050306030303" pitchFamily="18" charset="0"/>
              </a:rPr>
              <a:t>geldoh</a:t>
            </a:r>
            <a:r>
              <a:rPr lang="en-US" sz="2800" b="1" dirty="0">
                <a:latin typeface="Constantia" panose="02030602050306030303" pitchFamily="18" charset="0"/>
              </a:rPr>
              <a:t> in. </a:t>
            </a:r>
            <a:r>
              <a:rPr lang="en-US" sz="2800" b="1" dirty="0" err="1">
                <a:latin typeface="Constantia" panose="02030602050306030303" pitchFamily="18" charset="0"/>
              </a:rPr>
              <a:t>Huhhingpu</a:t>
            </a:r>
            <a:r>
              <a:rPr lang="en-US" sz="2800" b="1" dirty="0">
                <a:latin typeface="Constantia" panose="02030602050306030303" pitchFamily="18" charset="0"/>
              </a:rPr>
              <a:t> </a:t>
            </a:r>
            <a:r>
              <a:rPr lang="en-US" sz="2800" b="1" dirty="0" err="1">
                <a:latin typeface="Constantia" panose="02030602050306030303" pitchFamily="18" charset="0"/>
              </a:rPr>
              <a:t>toh</a:t>
            </a:r>
            <a:r>
              <a:rPr lang="en-US" sz="2800" b="1" dirty="0">
                <a:latin typeface="Constantia" panose="02030602050306030303" pitchFamily="18" charset="0"/>
              </a:rPr>
              <a:t> </a:t>
            </a:r>
            <a:r>
              <a:rPr lang="en-US" sz="2800" b="1" dirty="0" err="1">
                <a:latin typeface="Constantia" panose="02030602050306030303" pitchFamily="18" charset="0"/>
              </a:rPr>
              <a:t>kihoumat</a:t>
            </a:r>
            <a:r>
              <a:rPr lang="en-US" sz="2800" b="1" dirty="0">
                <a:latin typeface="Constantia" panose="02030602050306030303" pitchFamily="18" charset="0"/>
              </a:rPr>
              <a:t> hi </a:t>
            </a:r>
            <a:r>
              <a:rPr lang="en-US" sz="2800" b="1" dirty="0" err="1">
                <a:latin typeface="Constantia" panose="02030602050306030303" pitchFamily="18" charset="0"/>
              </a:rPr>
              <a:t>chamna</a:t>
            </a:r>
            <a:r>
              <a:rPr lang="en-US" sz="2800" b="1" dirty="0">
                <a:latin typeface="Constantia" panose="02030602050306030303" pitchFamily="18" charset="0"/>
              </a:rPr>
              <a:t> mun a </a:t>
            </a:r>
            <a:r>
              <a:rPr lang="en-US" sz="2800" b="1" dirty="0" err="1">
                <a:latin typeface="Constantia" panose="02030602050306030303" pitchFamily="18" charset="0"/>
              </a:rPr>
              <a:t>lutpet</a:t>
            </a:r>
            <a:r>
              <a:rPr lang="en-US" sz="2800" b="1" dirty="0">
                <a:latin typeface="Constantia" panose="02030602050306030303" pitchFamily="18" charset="0"/>
              </a:rPr>
              <a:t> chu ahi</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7943942" y="6417205"/>
            <a:ext cx="4116513" cy="338554"/>
          </a:xfrm>
          <a:prstGeom prst="rect">
            <a:avLst/>
          </a:prstGeom>
          <a:noFill/>
        </p:spPr>
        <p:txBody>
          <a:bodyPr wrap="none" rtlCol="0">
            <a:spAutoFit/>
          </a:bodyPr>
          <a:lstStyle/>
          <a:p>
            <a:pPr algn="r"/>
            <a:r>
              <a:rPr lang="en" sz="1600" b="1" dirty="0"/>
              <a:t>EGW (The Ministry of Healing, pg. 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6710286" y="4190886"/>
            <a:ext cx="5397305" cy="2569934"/>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300" b="1" dirty="0">
                <a:effectLst>
                  <a:outerShdw blurRad="38100" dist="38100" dir="2700000" algn="tl">
                    <a:srgbClr val="000000">
                      <a:alpha val="43137"/>
                    </a:srgbClr>
                  </a:outerShdw>
                </a:effectLst>
                <a:latin typeface="Comic Sans MS" panose="030F0702030302020204" pitchFamily="66" charset="0"/>
              </a:rPr>
              <a:t>“</a:t>
            </a:r>
            <a:r>
              <a:rPr lang="en-US" sz="2300" b="1" dirty="0" err="1">
                <a:effectLst/>
                <a:latin typeface="Comic Sans MS" panose="030F0702030302020204" pitchFamily="66" charset="0"/>
                <a:ea typeface="Calibri" panose="020F0502020204030204" pitchFamily="34" charset="0"/>
              </a:rPr>
              <a:t>Chuphat</a:t>
            </a:r>
            <a:r>
              <a:rPr lang="en-US" sz="2300" b="1" dirty="0">
                <a:effectLst/>
                <a:latin typeface="Comic Sans MS" panose="030F0702030302020204" pitchFamily="66" charset="0"/>
                <a:ea typeface="Calibri" panose="020F0502020204030204" pitchFamily="34" charset="0"/>
              </a:rPr>
              <a:t> in </a:t>
            </a:r>
            <a:r>
              <a:rPr lang="en-US" sz="2300" b="1" dirty="0" err="1">
                <a:latin typeface="Comic Sans MS" panose="030F0702030302020204" pitchFamily="66" charset="0"/>
                <a:ea typeface="Calibri" panose="020F0502020204030204" pitchFamily="34" charset="0"/>
              </a:rPr>
              <a:t>v</a:t>
            </a:r>
            <a:r>
              <a:rPr lang="en-US" sz="2300" b="1" dirty="0" err="1">
                <a:effectLst/>
                <a:latin typeface="Comic Sans MS" panose="030F0702030302020204" pitchFamily="66" charset="0"/>
                <a:ea typeface="Calibri" panose="020F0502020204030204" pitchFamily="34" charset="0"/>
              </a:rPr>
              <a:t>anmun</a:t>
            </a:r>
            <a:r>
              <a:rPr lang="en-US" sz="2300" b="1" dirty="0">
                <a:effectLst/>
                <a:latin typeface="Comic Sans MS" panose="030F0702030302020204" pitchFamily="66" charset="0"/>
                <a:ea typeface="Calibri" panose="020F0502020204030204" pitchFamily="34" charset="0"/>
              </a:rPr>
              <a:t> ah gal ahung um tai. Michael </a:t>
            </a:r>
            <a:r>
              <a:rPr lang="en-US" sz="2300" b="1" dirty="0" err="1">
                <a:effectLst/>
                <a:latin typeface="Comic Sans MS" panose="030F0702030302020204" pitchFamily="66" charset="0"/>
                <a:ea typeface="Calibri" panose="020F0502020204030204" pitchFamily="34" charset="0"/>
              </a:rPr>
              <a:t>leh</a:t>
            </a:r>
            <a:r>
              <a:rPr lang="en-US" sz="2300" b="1" dirty="0">
                <a:effectLst/>
                <a:latin typeface="Comic Sans MS" panose="030F0702030302020204" pitchFamily="66" charset="0"/>
                <a:ea typeface="Calibri" panose="020F0502020204030204" pitchFamily="34" charset="0"/>
              </a:rPr>
              <a:t> </a:t>
            </a:r>
            <a:r>
              <a:rPr lang="en-US" sz="2300" b="1" dirty="0" err="1">
                <a:effectLst/>
                <a:latin typeface="Comic Sans MS" panose="030F0702030302020204" pitchFamily="66" charset="0"/>
                <a:ea typeface="Calibri" panose="020F0502020204030204" pitchFamily="34" charset="0"/>
              </a:rPr>
              <a:t>avantilte’n</a:t>
            </a:r>
            <a:r>
              <a:rPr lang="en-US" sz="2300" b="1" dirty="0">
                <a:effectLst/>
                <a:latin typeface="Comic Sans MS" panose="030F0702030302020204" pitchFamily="66" charset="0"/>
                <a:ea typeface="Calibri" panose="020F0502020204030204" pitchFamily="34" charset="0"/>
              </a:rPr>
              <a:t> Dragon </a:t>
            </a:r>
            <a:r>
              <a:rPr lang="en-US" sz="2300" b="1" dirty="0" err="1">
                <a:effectLst/>
                <a:latin typeface="Comic Sans MS" panose="030F0702030302020204" pitchFamily="66" charset="0"/>
                <a:ea typeface="Calibri" panose="020F0502020204030204" pitchFamily="34" charset="0"/>
              </a:rPr>
              <a:t>leh</a:t>
            </a:r>
            <a:r>
              <a:rPr lang="en-US" sz="2300" b="1" dirty="0">
                <a:effectLst/>
                <a:latin typeface="Comic Sans MS" panose="030F0702030302020204" pitchFamily="66" charset="0"/>
                <a:ea typeface="Calibri" panose="020F0502020204030204" pitchFamily="34" charset="0"/>
              </a:rPr>
              <a:t> ama </a:t>
            </a:r>
            <a:r>
              <a:rPr lang="en-US" sz="2300" b="1" dirty="0" err="1">
                <a:effectLst/>
                <a:latin typeface="Comic Sans MS" panose="030F0702030302020204" pitchFamily="66" charset="0"/>
                <a:ea typeface="Calibri" panose="020F0502020204030204" pitchFamily="34" charset="0"/>
              </a:rPr>
              <a:t>vantilte</a:t>
            </a:r>
            <a:r>
              <a:rPr lang="en-US" sz="2300" b="1" dirty="0">
                <a:effectLst/>
                <a:latin typeface="Comic Sans MS" panose="030F0702030302020204" pitchFamily="66" charset="0"/>
                <a:ea typeface="Calibri" panose="020F0502020204030204" pitchFamily="34" charset="0"/>
              </a:rPr>
              <a:t> chu </a:t>
            </a:r>
            <a:r>
              <a:rPr lang="en-US" sz="2300" b="1" dirty="0" err="1">
                <a:effectLst/>
                <a:latin typeface="Comic Sans MS" panose="030F0702030302020204" pitchFamily="66" charset="0"/>
                <a:ea typeface="Calibri" panose="020F0502020204030204" pitchFamily="34" charset="0"/>
              </a:rPr>
              <a:t>asatta</a:t>
            </a:r>
            <a:r>
              <a:rPr lang="en-US" sz="2300" b="1" dirty="0">
                <a:effectLst/>
                <a:latin typeface="Comic Sans MS" panose="030F0702030302020204" pitchFamily="66" charset="0"/>
                <a:ea typeface="Calibri" panose="020F0502020204030204" pitchFamily="34" charset="0"/>
              </a:rPr>
              <a:t> </a:t>
            </a:r>
            <a:r>
              <a:rPr lang="en-US" sz="2300" b="1" dirty="0" err="1">
                <a:effectLst/>
                <a:latin typeface="Comic Sans MS" panose="030F0702030302020204" pitchFamily="66" charset="0"/>
                <a:ea typeface="Calibri" panose="020F0502020204030204" pitchFamily="34" charset="0"/>
              </a:rPr>
              <a:t>uvin</a:t>
            </a:r>
            <a:r>
              <a:rPr lang="en-US" sz="2300" b="1" dirty="0">
                <a:effectLst/>
                <a:latin typeface="Comic Sans MS" panose="030F0702030302020204" pitchFamily="66" charset="0"/>
                <a:ea typeface="Calibri" panose="020F0502020204030204" pitchFamily="34" charset="0"/>
              </a:rPr>
              <a:t> ahi. </a:t>
            </a:r>
            <a:r>
              <a:rPr lang="en-US" sz="2300" b="1" dirty="0" err="1">
                <a:effectLst/>
                <a:latin typeface="Comic Sans MS" panose="030F0702030302020204" pitchFamily="66" charset="0"/>
                <a:ea typeface="Calibri" panose="020F0502020204030204" pitchFamily="34" charset="0"/>
              </a:rPr>
              <a:t>Chuin</a:t>
            </a:r>
            <a:r>
              <a:rPr lang="en-US" sz="2300" b="1" dirty="0">
                <a:effectLst/>
                <a:latin typeface="Comic Sans MS" panose="030F0702030302020204" pitchFamily="66" charset="0"/>
                <a:ea typeface="Calibri" panose="020F0502020204030204" pitchFamily="34" charset="0"/>
              </a:rPr>
              <a:t> Dragon </a:t>
            </a:r>
            <a:r>
              <a:rPr lang="en-US" sz="2300" b="1" dirty="0" err="1">
                <a:effectLst/>
                <a:latin typeface="Comic Sans MS" panose="030F0702030302020204" pitchFamily="66" charset="0"/>
                <a:ea typeface="Calibri" panose="020F0502020204030204" pitchFamily="34" charset="0"/>
              </a:rPr>
              <a:t>chun</a:t>
            </a:r>
            <a:r>
              <a:rPr lang="en-US" sz="2300" b="1" dirty="0">
                <a:effectLst/>
                <a:latin typeface="Comic Sans MS" panose="030F0702030302020204" pitchFamily="66" charset="0"/>
                <a:ea typeface="Calibri" panose="020F0502020204030204" pitchFamily="34" charset="0"/>
              </a:rPr>
              <a:t> gal chu </a:t>
            </a:r>
            <a:r>
              <a:rPr lang="en-US" sz="2300" b="1" dirty="0" err="1">
                <a:effectLst/>
                <a:latin typeface="Comic Sans MS" panose="030F0702030302020204" pitchFamily="66" charset="0"/>
                <a:ea typeface="Calibri" panose="020F0502020204030204" pitchFamily="34" charset="0"/>
              </a:rPr>
              <a:t>aleltan</a:t>
            </a:r>
            <a:r>
              <a:rPr lang="en-US" sz="2300" b="1" dirty="0">
                <a:effectLst/>
                <a:latin typeface="Comic Sans MS" panose="030F0702030302020204" pitchFamily="66" charset="0"/>
                <a:ea typeface="Calibri" panose="020F0502020204030204" pitchFamily="34" charset="0"/>
              </a:rPr>
              <a:t>, </a:t>
            </a:r>
            <a:r>
              <a:rPr lang="en-US" sz="2300" b="1" dirty="0" err="1">
                <a:effectLst/>
                <a:latin typeface="Comic Sans MS" panose="030F0702030302020204" pitchFamily="66" charset="0"/>
                <a:ea typeface="Calibri" panose="020F0502020204030204" pitchFamily="34" charset="0"/>
              </a:rPr>
              <a:t>hiti</a:t>
            </a:r>
            <a:r>
              <a:rPr lang="en-US" sz="2300" b="1" dirty="0">
                <a:effectLst/>
                <a:latin typeface="Comic Sans MS" panose="030F0702030302020204" pitchFamily="66" charset="0"/>
                <a:ea typeface="Calibri" panose="020F0502020204030204" pitchFamily="34" charset="0"/>
              </a:rPr>
              <a:t> </a:t>
            </a:r>
            <a:r>
              <a:rPr lang="en-US" sz="2300" b="1" dirty="0" err="1">
                <a:effectLst/>
                <a:latin typeface="Comic Sans MS" panose="030F0702030302020204" pitchFamily="66" charset="0"/>
                <a:ea typeface="Calibri" panose="020F0502020204030204" pitchFamily="34" charset="0"/>
              </a:rPr>
              <a:t>chun</a:t>
            </a:r>
            <a:r>
              <a:rPr lang="en-US" sz="2300" b="1" dirty="0">
                <a:effectLst/>
                <a:latin typeface="Comic Sans MS" panose="030F0702030302020204" pitchFamily="66" charset="0"/>
                <a:ea typeface="Calibri" panose="020F0502020204030204" pitchFamily="34" charset="0"/>
              </a:rPr>
              <a:t> ama le </a:t>
            </a:r>
            <a:r>
              <a:rPr lang="en-US" sz="2300" b="1" dirty="0" err="1">
                <a:effectLst/>
                <a:latin typeface="Comic Sans MS" panose="030F0702030302020204" pitchFamily="66" charset="0"/>
                <a:ea typeface="Calibri" panose="020F0502020204030204" pitchFamily="34" charset="0"/>
              </a:rPr>
              <a:t>avantilte</a:t>
            </a:r>
            <a:r>
              <a:rPr lang="en-US" sz="2300" b="1" dirty="0">
                <a:effectLst/>
                <a:latin typeface="Comic Sans MS" panose="030F0702030302020204" pitchFamily="66" charset="0"/>
                <a:ea typeface="Calibri" panose="020F0502020204030204" pitchFamily="34" charset="0"/>
              </a:rPr>
              <a:t> chu van a </a:t>
            </a:r>
            <a:r>
              <a:rPr lang="en-US" sz="2300" b="1" dirty="0" err="1">
                <a:effectLst/>
                <a:latin typeface="Comic Sans MS" panose="030F0702030302020204" pitchFamily="66" charset="0"/>
                <a:ea typeface="Calibri" panose="020F0502020204030204" pitchFamily="34" charset="0"/>
              </a:rPr>
              <a:t>kuon</a:t>
            </a:r>
            <a:r>
              <a:rPr lang="en-US" sz="2300" b="1" dirty="0">
                <a:effectLst/>
                <a:latin typeface="Comic Sans MS" panose="030F0702030302020204" pitchFamily="66" charset="0"/>
                <a:ea typeface="Calibri" panose="020F0502020204030204" pitchFamily="34" charset="0"/>
              </a:rPr>
              <a:t> in </a:t>
            </a:r>
            <a:r>
              <a:rPr lang="en-US" sz="2300" b="1" dirty="0" err="1">
                <a:effectLst/>
                <a:latin typeface="Comic Sans MS" panose="030F0702030302020204" pitchFamily="66" charset="0"/>
                <a:ea typeface="Calibri" panose="020F0502020204030204" pitchFamily="34" charset="0"/>
              </a:rPr>
              <a:t>nodoh</a:t>
            </a:r>
            <a:r>
              <a:rPr lang="en-US" sz="2300" b="1" dirty="0">
                <a:effectLst/>
                <a:latin typeface="Comic Sans MS" panose="030F0702030302020204" pitchFamily="66" charset="0"/>
                <a:ea typeface="Calibri" panose="020F0502020204030204" pitchFamily="34" charset="0"/>
              </a:rPr>
              <a:t> </a:t>
            </a:r>
            <a:r>
              <a:rPr lang="en-US" sz="2300" b="1" dirty="0" err="1">
                <a:effectLst/>
                <a:latin typeface="Comic Sans MS" panose="030F0702030302020204" pitchFamily="66" charset="0"/>
                <a:ea typeface="Calibri" panose="020F0502020204030204" pitchFamily="34" charset="0"/>
              </a:rPr>
              <a:t>ahita</a:t>
            </a:r>
            <a:r>
              <a:rPr lang="en-US" sz="2300" b="1" dirty="0">
                <a:effectLst/>
                <a:latin typeface="Comic Sans MS" panose="030F0702030302020204" pitchFamily="66" charset="0"/>
                <a:ea typeface="Calibri" panose="020F0502020204030204" pitchFamily="34" charset="0"/>
              </a:rPr>
              <a:t> </a:t>
            </a:r>
            <a:r>
              <a:rPr lang="en-US" sz="2300" b="1" dirty="0" err="1">
                <a:effectLst/>
                <a:latin typeface="Comic Sans MS" panose="030F0702030302020204" pitchFamily="66" charset="0"/>
                <a:ea typeface="Calibri" panose="020F0502020204030204" pitchFamily="34" charset="0"/>
              </a:rPr>
              <a:t>uve</a:t>
            </a:r>
            <a:r>
              <a:rPr lang="en-US" sz="2300" b="1" dirty="0">
                <a:effectLst/>
                <a:latin typeface="Comic Sans MS" panose="030F0702030302020204" pitchFamily="66" charset="0"/>
                <a:ea typeface="Calibri" panose="020F0502020204030204" pitchFamily="34" charset="0"/>
              </a:rPr>
              <a:t>” </a:t>
            </a:r>
            <a:r>
              <a:rPr lang="es-ES" sz="2300" b="1" dirty="0">
                <a:effectLst>
                  <a:outerShdw blurRad="38100" dist="38100" dir="2700000" algn="tl">
                    <a:srgbClr val="000000">
                      <a:alpha val="43137"/>
                    </a:srgbClr>
                  </a:outerShdw>
                </a:effectLst>
                <a:latin typeface="Comic Sans MS" panose="030F0702030302020204" pitchFamily="66" charset="0"/>
              </a:rPr>
              <a:t>(</a:t>
            </a:r>
            <a:r>
              <a:rPr lang="es-ES" sz="2300" b="1" dirty="0" err="1">
                <a:effectLst>
                  <a:outerShdw blurRad="38100" dist="38100" dir="2700000" algn="tl">
                    <a:srgbClr val="000000">
                      <a:alpha val="43137"/>
                    </a:srgbClr>
                  </a:outerShdw>
                </a:effectLst>
                <a:latin typeface="Comic Sans MS" panose="030F0702030302020204" pitchFamily="66" charset="0"/>
              </a:rPr>
              <a:t>Thuphuon</a:t>
            </a:r>
            <a:r>
              <a:rPr lang="es-ES" sz="2300" b="1" dirty="0">
                <a:effectLst>
                  <a:outerShdw blurRad="38100" dist="38100" dir="2700000" algn="tl">
                    <a:srgbClr val="000000">
                      <a:alpha val="43137"/>
                    </a:srgbClr>
                  </a:outerShdw>
                </a:effectLst>
                <a:latin typeface="Comic Sans MS" panose="030F0702030302020204" pitchFamily="66" charset="0"/>
              </a:rPr>
              <a:t> 12:7, 8)</a:t>
            </a: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13313"/>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400" b="1" dirty="0">
                <a:solidFill>
                  <a:srgbClr val="D1460F"/>
                </a:solidFill>
                <a:effectLst>
                  <a:reflection blurRad="6350" stA="55000" endA="300" endPos="45500" dir="5400000" sy="-100000" algn="bl" rotWithShape="0"/>
                </a:effectLst>
              </a:rPr>
              <a:t>Kidou kipatna</a:t>
            </a:r>
          </a:p>
          <a:p>
            <a:pPr>
              <a:spcBef>
                <a:spcPts val="1200"/>
              </a:spcBef>
            </a:pPr>
            <a:r>
              <a:rPr lang="en" sz="2400" b="1" dirty="0">
                <a:solidFill>
                  <a:srgbClr val="0FD21A"/>
                </a:solidFill>
                <a:effectLst>
                  <a:reflection blurRad="6350" stA="55000" endA="300" endPos="45500" dir="5400000" sy="-100000" algn="bl" rotWithShape="0"/>
                </a:effectLst>
              </a:rPr>
              <a:t>Vanmun a kiphinna</a:t>
            </a:r>
          </a:p>
          <a:p>
            <a:pPr>
              <a:spcBef>
                <a:spcPts val="1200"/>
              </a:spcBef>
            </a:pPr>
            <a:r>
              <a:rPr lang="en" sz="2400" b="1" dirty="0">
                <a:solidFill>
                  <a:srgbClr val="0791C1"/>
                </a:solidFill>
                <a:effectLst>
                  <a:reflection blurRad="6350" stA="55000" endA="300" endPos="45500" dir="5400000" sy="-100000" algn="bl" rotWithShape="0"/>
                </a:effectLst>
              </a:rPr>
              <a:t>Leisiet a kiphinna</a:t>
            </a:r>
          </a:p>
          <a:p>
            <a:pPr>
              <a:spcBef>
                <a:spcPts val="1200"/>
              </a:spcBef>
            </a:pPr>
            <a:r>
              <a:rPr lang="en" sz="2400" b="1" dirty="0">
                <a:solidFill>
                  <a:srgbClr val="CC0D83"/>
                </a:solidFill>
                <a:effectLst>
                  <a:reflection blurRad="6350" stA="55000" endA="300" endPos="45500" dir="5400000" sy="-100000" algn="bl" rotWithShape="0"/>
                </a:effectLst>
              </a:rPr>
              <a:t>Ngailut lethuhna</a:t>
            </a:r>
          </a:p>
          <a:p>
            <a:pPr>
              <a:spcBef>
                <a:spcPts val="1200"/>
              </a:spcBef>
            </a:pPr>
            <a:r>
              <a:rPr lang="en" sz="2400" b="1" dirty="0">
                <a:solidFill>
                  <a:srgbClr val="6106B1"/>
                </a:solidFill>
                <a:effectLst>
                  <a:reflection blurRad="6350" stA="55000" endA="300" endPos="45500" dir="5400000" sy="-100000" algn="bl" rotWithShape="0"/>
                </a:effectLst>
              </a:rPr>
              <a:t>Tu nikho kidouna</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6" y="-51829"/>
            <a:ext cx="5475581" cy="1708160"/>
          </a:xfrm>
          <a:prstGeom prst="rect">
            <a:avLst/>
          </a:prstGeom>
          <a:noFill/>
        </p:spPr>
        <p:txBody>
          <a:bodyPr wrap="square" rtlCol="0">
            <a:spAutoFit/>
          </a:bodyPr>
          <a:lstStyle/>
          <a:p>
            <a:pPr>
              <a:spcBef>
                <a:spcPts val="600"/>
              </a:spcBef>
            </a:pPr>
            <a:r>
              <a:rPr lang="en" sz="2100" b="1" dirty="0"/>
              <a:t>Vanmun jouse losuoh kidouna a chun eiho jong langnei a, panla chieh ihi uve. Ihetdohlouvu jong himai thei, hithei dia itahsanlouvu jong himai thei, ahin hiche kidouna chu um mong ahi.</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669280" y="184935"/>
            <a:ext cx="3167834"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558356"/>
            <a:ext cx="2308972" cy="2219845"/>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589205"/>
            <a:ext cx="3007248" cy="2188998"/>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7" y="2892401"/>
            <a:ext cx="5594112" cy="1708160"/>
          </a:xfrm>
          <a:prstGeom prst="rect">
            <a:avLst/>
          </a:prstGeom>
          <a:noFill/>
        </p:spPr>
        <p:txBody>
          <a:bodyPr wrap="square">
            <a:spAutoFit/>
          </a:bodyPr>
          <a:lstStyle/>
          <a:p>
            <a:pPr>
              <a:spcBef>
                <a:spcPts val="600"/>
              </a:spcBef>
            </a:pPr>
            <a:r>
              <a:rPr lang="en" sz="2100" b="1" dirty="0"/>
              <a:t>Pathien Amatah vaihomna, avantilte leh vanmun dang tampi a athilsiem jouse kitahna susethei khop in gal akibolkhum tan ahi. Hiche gal hin tuni nang le kei kitahna jong lhuhsah tei ding aguot ahi.</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575034"/>
            <a:ext cx="5594112" cy="1384995"/>
          </a:xfrm>
          <a:prstGeom prst="rect">
            <a:avLst/>
          </a:prstGeom>
          <a:noFill/>
        </p:spPr>
        <p:txBody>
          <a:bodyPr wrap="square">
            <a:spAutoFit/>
          </a:bodyPr>
          <a:lstStyle/>
          <a:p>
            <a:pPr>
              <a:spcBef>
                <a:spcPts val="600"/>
              </a:spcBef>
            </a:pPr>
            <a:r>
              <a:rPr lang="en" sz="2100" b="1" dirty="0"/>
              <a:t>Akidou langkai teni chu lhagaova kidou ahin, mit a muthei ahi poi (Eph. 6:12). Hijengjong leh kidouna ga hetthei tah in aum e. Gamna, siet ngaina hinkho, thina…</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848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500" b="1" dirty="0">
                <a:ln/>
                <a:solidFill>
                  <a:schemeClr val="accent3"/>
                </a:solidFill>
                <a:effectLst>
                  <a:outerShdw blurRad="38100" dist="38100" dir="2700000" algn="tl">
                    <a:schemeClr val="bg1">
                      <a:alpha val="43000"/>
                    </a:schemeClr>
                  </a:outerShdw>
                </a:effectLst>
              </a:rPr>
              <a:t>KIDOU KIPATNA</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1477106" y="564861"/>
            <a:ext cx="9472659" cy="707886"/>
          </a:xfrm>
          <a:prstGeom prst="rect">
            <a:avLst/>
          </a:prstGeom>
          <a:noFill/>
        </p:spPr>
        <p:txBody>
          <a:bodyPr wrap="square">
            <a:spAutoFit/>
          </a:bodyPr>
          <a:lstStyle/>
          <a:p>
            <a:pPr algn="ctr"/>
            <a:r>
              <a:rPr lang="en" b="1" dirty="0">
                <a:solidFill>
                  <a:srgbClr val="FFFF00"/>
                </a:solidFill>
                <a:effectLst>
                  <a:glow rad="127000">
                    <a:srgbClr val="614E82"/>
                  </a:glow>
                </a:effectLst>
                <a:latin typeface="Comic Sans MS" panose="030F0702030302020204" pitchFamily="66" charset="0"/>
              </a:rPr>
              <a:t>“</a:t>
            </a:r>
            <a:r>
              <a:rPr lang="en" sz="2000" b="1" dirty="0">
                <a:solidFill>
                  <a:srgbClr val="FFFF00"/>
                </a:solidFill>
                <a:effectLst>
                  <a:glow rad="127000">
                    <a:srgbClr val="614E82"/>
                  </a:glow>
                </a:effectLst>
                <a:latin typeface="Comic Sans MS" panose="030F0702030302020204" pitchFamily="66" charset="0"/>
              </a:rPr>
              <a:t>Nakisiemdoh nikho a pat nangma hi nalamlhahna jouse a nuolna bei nahi, </a:t>
            </a:r>
            <a:r>
              <a:rPr lang="en-US" sz="2000" b="1" dirty="0" err="1">
                <a:solidFill>
                  <a:srgbClr val="FF8181"/>
                </a:solidFill>
                <a:effectLst>
                  <a:glow rad="127000">
                    <a:srgbClr val="614E82"/>
                  </a:glow>
                </a:effectLst>
                <a:latin typeface="Comic Sans MS" panose="030F0702030302020204" pitchFamily="66" charset="0"/>
              </a:rPr>
              <a:t>hiti</a:t>
            </a:r>
            <a:r>
              <a:rPr lang="en-US" sz="2000" b="1" dirty="0">
                <a:solidFill>
                  <a:srgbClr val="FF8181"/>
                </a:solidFill>
                <a:effectLst>
                  <a:glow rad="127000">
                    <a:srgbClr val="614E82"/>
                  </a:glow>
                </a:effectLst>
                <a:latin typeface="Comic Sans MS" panose="030F0702030302020204" pitchFamily="66" charset="0"/>
              </a:rPr>
              <a:t> a chu </a:t>
            </a:r>
            <a:r>
              <a:rPr lang="en-US" sz="2000" b="1" dirty="0" err="1">
                <a:solidFill>
                  <a:srgbClr val="FF8181"/>
                </a:solidFill>
                <a:effectLst>
                  <a:glow rad="127000">
                    <a:srgbClr val="614E82"/>
                  </a:glow>
                </a:effectLst>
                <a:latin typeface="Comic Sans MS" panose="030F0702030302020204" pitchFamily="66" charset="0"/>
              </a:rPr>
              <a:t>nasung</a:t>
            </a:r>
            <a:r>
              <a:rPr lang="en-US" sz="2000" b="1" dirty="0">
                <a:solidFill>
                  <a:srgbClr val="FF8181"/>
                </a:solidFill>
                <a:effectLst>
                  <a:glow rad="127000">
                    <a:srgbClr val="614E82"/>
                  </a:glow>
                </a:effectLst>
                <a:latin typeface="Comic Sans MS" panose="030F0702030302020204" pitchFamily="66" charset="0"/>
              </a:rPr>
              <a:t> a </a:t>
            </a:r>
            <a:r>
              <a:rPr lang="en-US" sz="2000" b="1" dirty="0" err="1">
                <a:solidFill>
                  <a:srgbClr val="FF8181"/>
                </a:solidFill>
                <a:effectLst>
                  <a:glow rad="127000">
                    <a:srgbClr val="614E82"/>
                  </a:glow>
                </a:effectLst>
                <a:latin typeface="Comic Sans MS" panose="030F0702030302020204" pitchFamily="66" charset="0"/>
              </a:rPr>
              <a:t>thiemmona</a:t>
            </a:r>
            <a:r>
              <a:rPr lang="en-US" sz="2000" b="1" dirty="0">
                <a:solidFill>
                  <a:srgbClr val="FF8181"/>
                </a:solidFill>
                <a:effectLst>
                  <a:glow rad="127000">
                    <a:srgbClr val="614E82"/>
                  </a:glow>
                </a:effectLst>
                <a:latin typeface="Comic Sans MS" panose="030F0702030302020204" pitchFamily="66" charset="0"/>
              </a:rPr>
              <a:t> </a:t>
            </a:r>
            <a:r>
              <a:rPr lang="en-US" sz="2000" b="1" dirty="0" err="1">
                <a:solidFill>
                  <a:srgbClr val="FF8181"/>
                </a:solidFill>
                <a:effectLst>
                  <a:glow rad="127000">
                    <a:srgbClr val="614E82"/>
                  </a:glow>
                </a:effectLst>
                <a:latin typeface="Comic Sans MS" panose="030F0702030302020204" pitchFamily="66" charset="0"/>
              </a:rPr>
              <a:t>akimudoh</a:t>
            </a:r>
            <a:r>
              <a:rPr lang="en-US" sz="2000" b="1" dirty="0">
                <a:solidFill>
                  <a:srgbClr val="FF8181"/>
                </a:solidFill>
                <a:effectLst>
                  <a:glow rad="127000">
                    <a:srgbClr val="614E82"/>
                  </a:glow>
                </a:effectLst>
                <a:latin typeface="Comic Sans MS" panose="030F0702030302020204" pitchFamily="66" charset="0"/>
              </a:rPr>
              <a:t> </a:t>
            </a:r>
            <a:r>
              <a:rPr lang="en-US" sz="2000" b="1" dirty="0" err="1">
                <a:solidFill>
                  <a:srgbClr val="FF8181"/>
                </a:solidFill>
                <a:effectLst>
                  <a:glow rad="127000">
                    <a:srgbClr val="614E82"/>
                  </a:glow>
                </a:effectLst>
                <a:latin typeface="Comic Sans MS" panose="030F0702030302020204" pitchFamily="66" charset="0"/>
              </a:rPr>
              <a:t>kahse’n</a:t>
            </a:r>
            <a:r>
              <a:rPr lang="en" b="1" dirty="0">
                <a:solidFill>
                  <a:srgbClr val="FFFF00"/>
                </a:solidFill>
                <a:effectLst>
                  <a:glow rad="127000">
                    <a:srgbClr val="614E82"/>
                  </a:glow>
                </a:effectLst>
                <a:latin typeface="Comic Sans MS" panose="030F0702030302020204" pitchFamily="66" charset="0"/>
              </a:rPr>
              <a:t>” </a:t>
            </a:r>
            <a:r>
              <a:rPr lang="en" sz="1400" b="1" dirty="0">
                <a:solidFill>
                  <a:srgbClr val="FFFF00"/>
                </a:solidFill>
                <a:effectLst>
                  <a:glow rad="127000">
                    <a:srgbClr val="614E82"/>
                  </a:glow>
                </a:effectLst>
                <a:latin typeface="Comic Sans MS" panose="030F0702030302020204" pitchFamily="66" charset="0"/>
              </a:rPr>
              <a:t>(Ezekiel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7109863" cy="1031051"/>
          </a:xfrm>
          <a:prstGeom prst="rect">
            <a:avLst/>
          </a:prstGeom>
          <a:noFill/>
        </p:spPr>
        <p:txBody>
          <a:bodyPr wrap="square" rtlCol="0">
            <a:spAutoFit/>
          </a:bodyPr>
          <a:lstStyle/>
          <a:p>
            <a:pPr>
              <a:spcBef>
                <a:spcPts val="600"/>
              </a:spcBef>
            </a:pPr>
            <a:r>
              <a:rPr lang="en" sz="2000" b="1" dirty="0"/>
              <a:t>Eden huon sung a Evi’n Pathien tahsanlelna aneitheina ding a atiildohgo aum chun mihiem um masang a Pathien douna </a:t>
            </a:r>
            <a:r>
              <a:rPr lang="en" sz="2100" b="1" dirty="0"/>
              <a:t>kiphinna</a:t>
            </a:r>
            <a:r>
              <a:rPr lang="en" sz="2000" b="1" dirty="0"/>
              <a:t> umsa ahitah dan atahlah e (Gen.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184338"/>
            <a:ext cx="9472659" cy="707886"/>
          </a:xfrm>
          <a:prstGeom prst="rect">
            <a:avLst/>
          </a:prstGeom>
          <a:noFill/>
        </p:spPr>
        <p:txBody>
          <a:bodyPr wrap="square">
            <a:spAutoFit/>
          </a:bodyPr>
          <a:lstStyle/>
          <a:p>
            <a:pPr>
              <a:spcBef>
                <a:spcPts val="600"/>
              </a:spcBef>
            </a:pPr>
            <a:r>
              <a:rPr lang="en" sz="2000" b="1" dirty="0"/>
              <a:t>Ei le ei thudoh kidoh masat ding chu: Pathien in Diabol kiti sietna mipa hi asiem hin tem?</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3566603"/>
            <a:ext cx="6947203" cy="1323439"/>
          </a:xfrm>
          <a:prstGeom prst="rect">
            <a:avLst/>
          </a:prstGeom>
          <a:noFill/>
        </p:spPr>
        <p:txBody>
          <a:bodyPr wrap="square">
            <a:spAutoFit/>
          </a:bodyPr>
          <a:lstStyle/>
          <a:p>
            <a:pPr>
              <a:spcBef>
                <a:spcPts val="600"/>
              </a:spcBef>
            </a:pPr>
            <a:r>
              <a:rPr lang="en" sz="2000" b="1" dirty="0"/>
              <a:t>Bible in Diabol chu Lucifer ti a kiminvo vantil khat anahi ati (Is. 14:12). Hiche vantil hi chamkim le melhoi tah a kisiem anahi (Ez. 28:12). Vantil dinmun sang pen, vengbittu cherub hina, chan dopsang in anaum e (Ez.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82927"/>
            <a:ext cx="6802827" cy="1015663"/>
          </a:xfrm>
          <a:prstGeom prst="rect">
            <a:avLst/>
          </a:prstGeom>
          <a:noFill/>
        </p:spPr>
        <p:txBody>
          <a:bodyPr wrap="square">
            <a:spAutoFit/>
          </a:bodyPr>
          <a:lstStyle/>
          <a:p>
            <a:pPr>
              <a:spcBef>
                <a:spcPts val="600"/>
              </a:spcBef>
            </a:pPr>
            <a:r>
              <a:rPr lang="en" sz="2000" b="1" dirty="0"/>
              <a:t>Jesu’n Pathien leh asiemsate kikah a kitahsanlelna muchi hin thelut a chu “melma” ti’n akou e, Diabol chu ahi ati (Mt. 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32551" y="4932240"/>
            <a:ext cx="6902959" cy="1938992"/>
          </a:xfrm>
          <a:prstGeom prst="rect">
            <a:avLst/>
          </a:prstGeom>
          <a:noFill/>
        </p:spPr>
        <p:txBody>
          <a:bodyPr wrap="square">
            <a:spAutoFit/>
          </a:bodyPr>
          <a:lstStyle/>
          <a:p>
            <a:pPr>
              <a:spcBef>
                <a:spcPts val="600"/>
              </a:spcBef>
            </a:pPr>
            <a:r>
              <a:rPr lang="en" sz="2000" b="1" dirty="0"/>
              <a:t>Lucifer chu chamkim ah ahileh iti Diabol hung suohthei hin tem? Pathien toh akikah kidouna iti hung umdohthei a hin tem? Pathien in athilsiem jouse apieh bang in, ama jong deilhentheina ape’n ahi, ahin ajieh umlouvin Lucifer chun Pathien douna kiphinna, Pathien laltouna chu ding, akilhenjo tan ahi (Ez. 28:15; Is.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VANMUN A KIPHINNA</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383036" y="586977"/>
            <a:ext cx="8592152" cy="707886"/>
          </a:xfrm>
          <a:prstGeom prst="rect">
            <a:avLst/>
          </a:prstGeom>
          <a:noFill/>
        </p:spPr>
        <p:txBody>
          <a:bodyPr wrap="square">
            <a:spAutoFit/>
          </a:bodyPr>
          <a:lstStyle/>
          <a:p>
            <a:pPr algn="ctr"/>
            <a:r>
              <a:rPr lang="en"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“Chuleh amei chun van a ahsiho hopthum a hopkhat aluoilha’n, lei ah aseplha’n ahi</a:t>
            </a:r>
            <a:r>
              <a:rPr lang="en-US"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(Thuphuon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33467" y="1251537"/>
            <a:ext cx="5468485" cy="1938992"/>
          </a:xfrm>
          <a:prstGeom prst="rect">
            <a:avLst/>
          </a:prstGeom>
          <a:noFill/>
        </p:spPr>
        <p:txBody>
          <a:bodyPr wrap="square" rtlCol="0">
            <a:spAutoFit/>
          </a:bodyPr>
          <a:lstStyle/>
          <a:p>
            <a:pPr>
              <a:spcBef>
                <a:spcPts val="600"/>
              </a:spcBef>
            </a:pPr>
            <a:r>
              <a:rPr lang="en" sz="2000" b="1" dirty="0"/>
              <a:t>Vanmun laltouna avetlel jieh chun vantilho lungsung ah Pathien vaihom thudih ginchatlelna muchi phalou ahin tulut tan ahi. Jalen ngen hilouvu ham? Ibol a dan khaotah, dihlou tah le hetthiem hah tah jui dia   kipehlut ngai khel hintem? </a:t>
            </a:r>
            <a:r>
              <a:rPr lang="en-IN" sz="2000" b="1" dirty="0"/>
              <a:t>a</a:t>
            </a:r>
            <a:r>
              <a:rPr lang="en" sz="2000" b="1" dirty="0"/>
              <a:t>ti.</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068086"/>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103772" y="1819728"/>
            <a:ext cx="2888202" cy="250007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165230" y="4329760"/>
            <a:ext cx="9101796" cy="1323439"/>
          </a:xfrm>
          <a:prstGeom prst="rect">
            <a:avLst/>
          </a:prstGeom>
          <a:noFill/>
        </p:spPr>
        <p:txBody>
          <a:bodyPr wrap="square">
            <a:spAutoFit/>
          </a:bodyPr>
          <a:lstStyle/>
          <a:p>
            <a:pPr>
              <a:spcBef>
                <a:spcPts val="600"/>
              </a:spcBef>
            </a:pPr>
            <a:r>
              <a:rPr lang="en" sz="2000" b="1" dirty="0"/>
              <a:t>Kiphinna chu lhangphuong tah a kidouna ahungsuoh tan, vantil cheng in ama ama kaina ding kilhen dia thulhuhna akisiem chieh diu angai tan ahi. Hopthum a hopkhat chun Satan ajuita uvin, adangse vang Pathien ang ah      kitah tah in adingdet tauvin ahi (Rev. 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6" y="4581133"/>
            <a:ext cx="3107362"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05332" y="3163245"/>
            <a:ext cx="5468484" cy="1323439"/>
          </a:xfrm>
          <a:prstGeom prst="rect">
            <a:avLst/>
          </a:prstGeom>
          <a:noFill/>
        </p:spPr>
        <p:txBody>
          <a:bodyPr wrap="square">
            <a:spAutoFit/>
          </a:bodyPr>
          <a:lstStyle/>
          <a:p>
            <a:pPr>
              <a:spcBef>
                <a:spcPts val="600"/>
              </a:spcBef>
            </a:pPr>
            <a:r>
              <a:rPr lang="en" sz="2000" b="1" dirty="0"/>
              <a:t>Lucifer chu mihehse jing Satan ahung suoh  tai (Rev. 12:10; Job 1:6, 9-10). Pathien ngailut kamcheng in alungput dihlou khelsah dia akounaho khat jong asaanpeh tapoi.</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232496" y="5570513"/>
            <a:ext cx="9273686" cy="1323439"/>
          </a:xfrm>
          <a:prstGeom prst="rect">
            <a:avLst/>
          </a:prstGeom>
          <a:noFill/>
        </p:spPr>
        <p:txBody>
          <a:bodyPr wrap="square">
            <a:spAutoFit/>
          </a:bodyPr>
          <a:lstStyle/>
          <a:p>
            <a:pPr>
              <a:spcBef>
                <a:spcPts val="600"/>
              </a:spcBef>
            </a:pPr>
            <a:r>
              <a:rPr lang="en" sz="2000" b="1" dirty="0"/>
              <a:t>Hiche kidouna chu tuni’n jong achejom jing nalai in ahi. Satan natoh akichol naipoi. Mitin Pathien douna a kiphin din ano jing e. Kaina ding lang ni bou      aum e. Pathien Dan nung leh nungsunho tin akikhen e. Thulhuhna chu nang     bou in nakibol ding ahi (Deut. 30:11, 16, 19; Josh.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044847"/>
            <a:ext cx="10517154" cy="5447645"/>
          </a:xfrm>
          <a:prstGeom prst="rect">
            <a:avLst/>
          </a:prstGeom>
          <a:noFill/>
        </p:spPr>
        <p:txBody>
          <a:bodyPr wrap="square">
            <a:spAutoFit/>
          </a:bodyPr>
          <a:lstStyle/>
          <a:p>
            <a:pPr>
              <a:spcBef>
                <a:spcPts val="600"/>
              </a:spcBef>
            </a:pPr>
            <a:r>
              <a:rPr lang="en" sz="2900" b="1" dirty="0">
                <a:latin typeface="Constantia" panose="02030602050306030303" pitchFamily="18" charset="0"/>
              </a:rPr>
              <a:t>“Loupi tah Pathien chun thilsiem jouse lhemchavai a pang Lucifer hi vanmun a kuon ahin nomang thei ngal ahi; ahin hichu ama natoh dan ahipoi.  Kiphinna hin pandoh Lucifer jong, Achapa tah leh avantilho jouse toh kibang a, Pathien tha le hatna mudohthei din dinmun kibang in adinsah in ahi. Hiche kidouna hi vantil jouse’n langkaina akilhen diu, thilsiem jouse muthei a kitahlah diu ahi. […] Pathien in kiphin lamkaipa chung a gotna natoh tong ngal ta hen lang hileh</a:t>
            </a:r>
            <a:r>
              <a:rPr lang="en-US" sz="2900" b="1" dirty="0">
                <a:latin typeface="Constantia" panose="02030602050306030303" pitchFamily="18" charset="0"/>
              </a:rPr>
              <a:t>  </a:t>
            </a:r>
            <a:r>
              <a:rPr lang="en-US" sz="2900" b="1" dirty="0" err="1">
                <a:latin typeface="Constantia" panose="02030602050306030303" pitchFamily="18" charset="0"/>
              </a:rPr>
              <a:t>langkaina</a:t>
            </a:r>
            <a:r>
              <a:rPr lang="en-US" sz="2900" b="1" dirty="0">
                <a:latin typeface="Constantia" panose="02030602050306030303" pitchFamily="18" charset="0"/>
              </a:rPr>
              <a:t> </a:t>
            </a:r>
            <a:r>
              <a:rPr lang="en-US" sz="2900" b="1" dirty="0" err="1">
                <a:latin typeface="Constantia" panose="02030602050306030303" pitchFamily="18" charset="0"/>
              </a:rPr>
              <a:t>kikhel</a:t>
            </a:r>
            <a:r>
              <a:rPr lang="en-US" sz="2900" b="1" dirty="0">
                <a:latin typeface="Constantia" panose="02030602050306030303" pitchFamily="18" charset="0"/>
              </a:rPr>
              <a:t> </a:t>
            </a:r>
            <a:r>
              <a:rPr lang="en-US" sz="2900" b="1" dirty="0" err="1">
                <a:latin typeface="Constantia" panose="02030602050306030303" pitchFamily="18" charset="0"/>
              </a:rPr>
              <a:t>vantilho</a:t>
            </a:r>
            <a:r>
              <a:rPr lang="en-US" sz="2900" b="1" dirty="0">
                <a:latin typeface="Constantia" panose="02030602050306030303" pitchFamily="18" charset="0"/>
              </a:rPr>
              <a:t> </a:t>
            </a:r>
            <a:r>
              <a:rPr lang="en-US" sz="2900" b="1" dirty="0" err="1">
                <a:latin typeface="Constantia" panose="02030602050306030303" pitchFamily="18" charset="0"/>
              </a:rPr>
              <a:t>hina</a:t>
            </a:r>
            <a:r>
              <a:rPr lang="en-US" sz="2900" b="1" dirty="0">
                <a:latin typeface="Constantia" panose="02030602050306030303" pitchFamily="18" charset="0"/>
              </a:rPr>
              <a:t> </a:t>
            </a:r>
            <a:r>
              <a:rPr lang="en-US" sz="2900" b="1" dirty="0" err="1">
                <a:latin typeface="Constantia" panose="02030602050306030303" pitchFamily="18" charset="0"/>
              </a:rPr>
              <a:t>dihtah</a:t>
            </a:r>
            <a:r>
              <a:rPr lang="en-US" sz="2900" b="1" dirty="0">
                <a:latin typeface="Constantia" panose="02030602050306030303" pitchFamily="18" charset="0"/>
              </a:rPr>
              <a:t> </a:t>
            </a:r>
            <a:r>
              <a:rPr lang="en-US" sz="2900" b="1" dirty="0" err="1">
                <a:latin typeface="Constantia" panose="02030602050306030303" pitchFamily="18" charset="0"/>
              </a:rPr>
              <a:t>mudohlouva</a:t>
            </a:r>
            <a:r>
              <a:rPr lang="en-US" sz="2900" b="1" dirty="0">
                <a:latin typeface="Constantia" panose="02030602050306030303" pitchFamily="18" charset="0"/>
              </a:rPr>
              <a:t> um ding ahi; </a:t>
            </a:r>
            <a:r>
              <a:rPr lang="en-US" sz="2900" b="1" dirty="0" err="1">
                <a:latin typeface="Constantia" panose="02030602050306030303" pitchFamily="18" charset="0"/>
              </a:rPr>
              <a:t>hijeh</a:t>
            </a:r>
            <a:r>
              <a:rPr lang="en-US" sz="2900" b="1" dirty="0">
                <a:latin typeface="Constantia" panose="02030602050306030303" pitchFamily="18" charset="0"/>
              </a:rPr>
              <a:t> </a:t>
            </a:r>
            <a:r>
              <a:rPr lang="en-US" sz="2900" b="1" dirty="0" err="1">
                <a:latin typeface="Constantia" panose="02030602050306030303" pitchFamily="18" charset="0"/>
              </a:rPr>
              <a:t>chun</a:t>
            </a:r>
            <a:r>
              <a:rPr lang="en-US" sz="2900" b="1" dirty="0">
                <a:latin typeface="Constantia" panose="02030602050306030303" pitchFamily="18" charset="0"/>
              </a:rPr>
              <a:t> </a:t>
            </a:r>
            <a:r>
              <a:rPr lang="en-US" sz="2900" b="1" dirty="0" err="1">
                <a:latin typeface="Constantia" panose="02030602050306030303" pitchFamily="18" charset="0"/>
              </a:rPr>
              <a:t>Pathien</a:t>
            </a:r>
            <a:r>
              <a:rPr lang="en-US" sz="2900" b="1" dirty="0">
                <a:latin typeface="Constantia" panose="02030602050306030303" pitchFamily="18" charset="0"/>
              </a:rPr>
              <a:t> in </a:t>
            </a:r>
            <a:r>
              <a:rPr lang="en-US" sz="2900" b="1" dirty="0" err="1">
                <a:latin typeface="Constantia" panose="02030602050306030303" pitchFamily="18" charset="0"/>
              </a:rPr>
              <a:t>boldan</a:t>
            </a:r>
            <a:r>
              <a:rPr lang="en-US" sz="2900" b="1" dirty="0">
                <a:latin typeface="Constantia" panose="02030602050306030303" pitchFamily="18" charset="0"/>
              </a:rPr>
              <a:t> </a:t>
            </a:r>
            <a:r>
              <a:rPr lang="en-US" sz="2900" b="1" dirty="0" err="1">
                <a:latin typeface="Constantia" panose="02030602050306030303" pitchFamily="18" charset="0"/>
              </a:rPr>
              <a:t>chuom</a:t>
            </a:r>
            <a:r>
              <a:rPr lang="en-US" sz="2900" b="1" dirty="0">
                <a:latin typeface="Constantia" panose="02030602050306030303" pitchFamily="18" charset="0"/>
              </a:rPr>
              <a:t> in </a:t>
            </a:r>
            <a:r>
              <a:rPr lang="en-US" sz="2900" b="1" dirty="0" err="1">
                <a:latin typeface="Constantia" panose="02030602050306030303" pitchFamily="18" charset="0"/>
              </a:rPr>
              <a:t>abol</a:t>
            </a:r>
            <a:r>
              <a:rPr lang="en-US" sz="2900" b="1" dirty="0">
                <a:latin typeface="Constantia" panose="02030602050306030303" pitchFamily="18" charset="0"/>
              </a:rPr>
              <a:t> tan, </a:t>
            </a:r>
            <a:r>
              <a:rPr lang="en-US" sz="2900" b="1" dirty="0" err="1">
                <a:latin typeface="Constantia" panose="02030602050306030303" pitchFamily="18" charset="0"/>
              </a:rPr>
              <a:t>vanmun</a:t>
            </a:r>
            <a:r>
              <a:rPr lang="en-US" sz="2900" b="1" dirty="0">
                <a:latin typeface="Constantia" panose="02030602050306030303" pitchFamily="18" charset="0"/>
              </a:rPr>
              <a:t> a um </a:t>
            </a:r>
            <a:r>
              <a:rPr lang="en-US" sz="2900" b="1" dirty="0" err="1">
                <a:latin typeface="Constantia" panose="02030602050306030303" pitchFamily="18" charset="0"/>
              </a:rPr>
              <a:t>jouse’n</a:t>
            </a:r>
            <a:r>
              <a:rPr lang="en-US" sz="2900" b="1" dirty="0">
                <a:latin typeface="Constantia" panose="02030602050306030303" pitchFamily="18" charset="0"/>
              </a:rPr>
              <a:t> Ama </a:t>
            </a:r>
            <a:r>
              <a:rPr lang="en-US" sz="2900" b="1" dirty="0" err="1">
                <a:latin typeface="Constantia" panose="02030602050306030303" pitchFamily="18" charset="0"/>
              </a:rPr>
              <a:t>thutan</a:t>
            </a:r>
            <a:r>
              <a:rPr lang="en-US" sz="2900" b="1" dirty="0">
                <a:latin typeface="Constantia" panose="02030602050306030303" pitchFamily="18" charset="0"/>
              </a:rPr>
              <a:t> </a:t>
            </a:r>
            <a:r>
              <a:rPr lang="en-US" sz="2900" b="1" dirty="0" err="1">
                <a:latin typeface="Constantia" panose="02030602050306030303" pitchFamily="18" charset="0"/>
              </a:rPr>
              <a:t>dihje</a:t>
            </a:r>
            <a:r>
              <a:rPr lang="en-US" sz="2900" b="1" dirty="0">
                <a:latin typeface="Constantia" panose="02030602050306030303" pitchFamily="18" charset="0"/>
              </a:rPr>
              <a:t> </a:t>
            </a:r>
            <a:r>
              <a:rPr lang="en-US" sz="2900" b="1" dirty="0" err="1">
                <a:latin typeface="Constantia" panose="02030602050306030303" pitchFamily="18" charset="0"/>
              </a:rPr>
              <a:t>leh</a:t>
            </a:r>
            <a:r>
              <a:rPr lang="en-US" sz="2900" b="1" dirty="0">
                <a:latin typeface="Constantia" panose="02030602050306030303" pitchFamily="18" charset="0"/>
              </a:rPr>
              <a:t> </a:t>
            </a:r>
            <a:r>
              <a:rPr lang="en-US" sz="2900" b="1" dirty="0" err="1">
                <a:latin typeface="Constantia" panose="02030602050306030303" pitchFamily="18" charset="0"/>
              </a:rPr>
              <a:t>umdol</a:t>
            </a:r>
            <a:r>
              <a:rPr lang="en-US" sz="2900" b="1" dirty="0">
                <a:latin typeface="Constantia" panose="02030602050306030303" pitchFamily="18" charset="0"/>
              </a:rPr>
              <a:t> </a:t>
            </a:r>
            <a:r>
              <a:rPr lang="en-US" sz="2900" b="1" dirty="0" err="1">
                <a:latin typeface="Constantia" panose="02030602050306030303" pitchFamily="18" charset="0"/>
              </a:rPr>
              <a:t>kichieh</a:t>
            </a:r>
            <a:r>
              <a:rPr lang="en-US" sz="2900" b="1" dirty="0">
                <a:latin typeface="Constantia" panose="02030602050306030303" pitchFamily="18" charset="0"/>
              </a:rPr>
              <a:t> </a:t>
            </a:r>
            <a:r>
              <a:rPr lang="en-US" sz="2900" b="1" dirty="0" err="1">
                <a:latin typeface="Constantia" panose="02030602050306030303" pitchFamily="18" charset="0"/>
              </a:rPr>
              <a:t>tah</a:t>
            </a:r>
            <a:r>
              <a:rPr lang="en-US" sz="2900" b="1" dirty="0">
                <a:latin typeface="Constantia" panose="02030602050306030303" pitchFamily="18" charset="0"/>
              </a:rPr>
              <a:t> a amu </a:t>
            </a:r>
            <a:r>
              <a:rPr lang="en-US" sz="2900" b="1" dirty="0" err="1">
                <a:latin typeface="Constantia" panose="02030602050306030303" pitchFamily="18" charset="0"/>
              </a:rPr>
              <a:t>diuvin</a:t>
            </a:r>
            <a:r>
              <a:rPr lang="en-US" sz="2900" b="1" dirty="0">
                <a:latin typeface="Constantia" panose="02030602050306030303" pitchFamily="18" charset="0"/>
              </a:rPr>
              <a:t> </a:t>
            </a:r>
            <a:r>
              <a:rPr lang="en-US" sz="2900" b="1" dirty="0" err="1">
                <a:latin typeface="Constantia" panose="02030602050306030303" pitchFamily="18" charset="0"/>
              </a:rPr>
              <a:t>abol</a:t>
            </a:r>
            <a:r>
              <a:rPr lang="en-US" sz="2900" b="1" dirty="0">
                <a:latin typeface="Constantia" panose="02030602050306030303" pitchFamily="18" charset="0"/>
              </a:rPr>
              <a:t> tai.”</a:t>
            </a:r>
            <a:endParaRPr lang="en" sz="29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865457" y="6395085"/>
            <a:ext cx="4214295" cy="338554"/>
          </a:xfrm>
          <a:prstGeom prst="rect">
            <a:avLst/>
          </a:prstGeom>
          <a:noFill/>
        </p:spPr>
        <p:txBody>
          <a:bodyPr wrap="none" rtlCol="0">
            <a:spAutoFit/>
          </a:bodyPr>
          <a:lstStyle/>
          <a:p>
            <a:pPr algn="r"/>
            <a:r>
              <a:rPr lang="en" sz="1600" b="1" dirty="0"/>
              <a:t>EGW (The Story of Redemption, pg.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275048" y="1371294"/>
            <a:ext cx="3820695"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42204"/>
            <a:ext cx="10074441" cy="800219"/>
          </a:xfrm>
          <a:prstGeom prst="rect">
            <a:avLst/>
          </a:prstGeom>
          <a:noFill/>
        </p:spPr>
        <p:txBody>
          <a:bodyPr wrap="square">
            <a:spAutoFit/>
          </a:bodyPr>
          <a:lstStyle/>
          <a:p>
            <a:pPr algn="ctr"/>
            <a:r>
              <a:rPr lang="en" sz="46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LESIET A KIPHINNA</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126915" y="595024"/>
            <a:ext cx="9862681" cy="707886"/>
          </a:xfrm>
          <a:prstGeom prst="rect">
            <a:avLst/>
          </a:prstGeom>
          <a:noFill/>
        </p:spPr>
        <p:txBody>
          <a:bodyPr wrap="square">
            <a:spAutoFit/>
          </a:bodyPr>
          <a:lstStyle/>
          <a:p>
            <a:pPr algn="ctr"/>
            <a:r>
              <a:rPr lang="en" sz="2000" b="1" dirty="0">
                <a:solidFill>
                  <a:schemeClr val="accent1">
                    <a:lumMod val="50000"/>
                  </a:schemeClr>
                </a:solidFill>
                <a:latin typeface="Comic Sans MS" panose="030F0702030302020204" pitchFamily="66" charset="0"/>
              </a:rPr>
              <a:t>“Hichun aman jong, “Koi ham nangma nasagohkeo nahi ti a naseipeh a chu? Ne hih beh in ti a kathupieh thingga chu naneh khattou hitam?’ ” </a:t>
            </a:r>
            <a:r>
              <a:rPr lang="en" sz="1400" b="1" dirty="0">
                <a:solidFill>
                  <a:schemeClr val="accent1">
                    <a:lumMod val="50000"/>
                  </a:schemeClr>
                </a:solidFill>
                <a:latin typeface="Comic Sans MS" panose="030F0702030302020204" pitchFamily="66" charset="0"/>
              </a:rPr>
              <a:t>(Siemtilbu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117995" y="1322464"/>
            <a:ext cx="8072645" cy="1015663"/>
          </a:xfrm>
          <a:prstGeom prst="rect">
            <a:avLst/>
          </a:prstGeom>
          <a:noFill/>
        </p:spPr>
        <p:txBody>
          <a:bodyPr wrap="square" rtlCol="0">
            <a:spAutoFit/>
          </a:bodyPr>
          <a:lstStyle/>
          <a:p>
            <a:pPr>
              <a:spcBef>
                <a:spcPts val="600"/>
              </a:spcBef>
            </a:pPr>
            <a:r>
              <a:rPr lang="en" sz="2000" b="1" dirty="0"/>
              <a:t>Pathien in vantilho chu chonsiet umlouhielna, chamkimna gam, ah anasiem e. Hitobang tah chun mihiemte jong chamkim sel gam, chonsiet kijahkhahlouna mun ah anasiem e (Gen.1:31).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2184282"/>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727569"/>
            <a:ext cx="6994888" cy="1938992"/>
          </a:xfrm>
          <a:prstGeom prst="rect">
            <a:avLst/>
          </a:prstGeom>
          <a:noFill/>
        </p:spPr>
        <p:txBody>
          <a:bodyPr wrap="square">
            <a:spAutoFit/>
          </a:bodyPr>
          <a:lstStyle/>
          <a:p>
            <a:pPr>
              <a:spcBef>
                <a:spcPts val="600"/>
              </a:spcBef>
            </a:pPr>
            <a:r>
              <a:rPr lang="en" sz="2000" b="1" dirty="0"/>
              <a:t>Hilai tailou thildang him him ah Pathien thusei tahsanlelna muchi tuluttheina lampi Satan in aneipon ahi. Duha thutah pum in alungtup amuolso tai. Adam le Evi’n Pathien thusei agingchalel lhon in, thupieh apalkeh lhon in, hinna tuinah a kuon akiheimang lhon tai (</a:t>
            </a:r>
            <a:r>
              <a:rPr lang="en" sz="1600" b="1" dirty="0"/>
              <a:t>Gen.3:6, 9-13, 19</a:t>
            </a:r>
            <a:r>
              <a:rPr lang="en" sz="2000" b="1" dirty="0"/>
              <a:t>). Adam in chonsiet kot ahong tan, mitin thina achansah tai (Rom.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553496"/>
            <a:ext cx="9638587" cy="707886"/>
          </a:xfrm>
          <a:prstGeom prst="rect">
            <a:avLst/>
          </a:prstGeom>
          <a:noFill/>
        </p:spPr>
        <p:txBody>
          <a:bodyPr wrap="square">
            <a:spAutoFit/>
          </a:bodyPr>
          <a:lstStyle/>
          <a:p>
            <a:pPr>
              <a:spcBef>
                <a:spcPts val="600"/>
              </a:spcBef>
            </a:pPr>
            <a:r>
              <a:rPr lang="en" sz="2000" b="1" dirty="0"/>
              <a:t>		      Hiche nikho a apat ichenna u vannuoi nat, veisiet le thina toh akikhen tapon ahi. Adam chonsiet jeh a genthei ihi u hin tem?</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200805"/>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60432" y="2266170"/>
            <a:ext cx="8534928" cy="1631216"/>
          </a:xfrm>
          <a:prstGeom prst="rect">
            <a:avLst/>
          </a:prstGeom>
          <a:noFill/>
        </p:spPr>
        <p:txBody>
          <a:bodyPr wrap="square">
            <a:spAutoFit/>
          </a:bodyPr>
          <a:lstStyle/>
          <a:p>
            <a:pPr>
              <a:spcBef>
                <a:spcPts val="600"/>
              </a:spcBef>
            </a:pPr>
            <a:r>
              <a:rPr lang="en" sz="2000" b="1" dirty="0"/>
              <a:t>Vantilte abolpieh bang in, mihiemte jong se le pha lhenkahtheina   chihna toh eisiemtha un ahi. Hijeh chun Adam le Evi jong adeijoh lhon kilhentheina  tha anei lhon in, Pathien chun thupieh jui bailam tah “amavang se le pha hetna thingga khu nanehlou hiel ding ahi” chu ape 		 	       lhon tan ahi” (Gen.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61290"/>
            <a:ext cx="9408323" cy="707886"/>
          </a:xfrm>
          <a:prstGeom prst="rect">
            <a:avLst/>
          </a:prstGeom>
          <a:noFill/>
        </p:spPr>
        <p:txBody>
          <a:bodyPr wrap="square">
            <a:spAutoFit/>
          </a:bodyPr>
          <a:lstStyle/>
          <a:p>
            <a:pPr>
              <a:spcBef>
                <a:spcPts val="600"/>
              </a:spcBef>
            </a:pPr>
            <a:r>
              <a:rPr lang="en" sz="2000" b="1" dirty="0"/>
              <a:t>Eimaho chonsiet man pe ihibou ui: “ajieh chu mi jouse chonse ahitan, Pathien loupina changlel ahita uve” (Rom.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800219"/>
          </a:xfrm>
          <a:prstGeom prst="rect">
            <a:avLst/>
          </a:prstGeom>
          <a:noFill/>
        </p:spPr>
        <p:txBody>
          <a:bodyPr wrap="square">
            <a:spAutoFit/>
          </a:bodyPr>
          <a:lstStyle/>
          <a:p>
            <a:pPr algn="ctr"/>
            <a:r>
              <a:rPr lang="en" sz="46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NGAILUT LETHUHNA</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77108"/>
          </a:xfrm>
          <a:prstGeom prst="rect">
            <a:avLst/>
          </a:prstGeom>
          <a:noFill/>
        </p:spPr>
        <p:txBody>
          <a:bodyPr wrap="square">
            <a:spAutoFit/>
          </a:bodyPr>
          <a:lstStyle/>
          <a:p>
            <a:pPr algn="ctr"/>
            <a:r>
              <a:rPr lang="en" sz="1900" b="1" dirty="0">
                <a:solidFill>
                  <a:srgbClr val="D2ECB6"/>
                </a:solidFill>
                <a:effectLst>
                  <a:outerShdw blurRad="38100" dist="38100" dir="2700000" algn="tl">
                    <a:srgbClr val="000000">
                      <a:alpha val="43137"/>
                    </a:srgbClr>
                  </a:outerShdw>
                </a:effectLst>
                <a:latin typeface="Comic Sans MS" panose="030F0702030302020204" pitchFamily="66" charset="0"/>
              </a:rPr>
              <a:t>“Hiche a hi ngailut um ah ahi; eihon Pathien chu ingailut u ahipoi, amajoh in eina ngailut u ahibouve. </a:t>
            </a:r>
            <a:r>
              <a:rPr lang="en-IN" sz="1900" b="1" dirty="0">
                <a:solidFill>
                  <a:srgbClr val="D2ECB6"/>
                </a:solidFill>
                <a:effectLst>
                  <a:outerShdw blurRad="38100" dist="38100" dir="2700000" algn="tl">
                    <a:srgbClr val="000000">
                      <a:alpha val="43137"/>
                    </a:srgbClr>
                  </a:outerShdw>
                </a:effectLst>
                <a:latin typeface="Comic Sans MS" panose="030F0702030302020204" pitchFamily="66" charset="0"/>
              </a:rPr>
              <a:t>C</a:t>
            </a:r>
            <a:r>
              <a:rPr lang="en" sz="1900" b="1" dirty="0">
                <a:solidFill>
                  <a:srgbClr val="D2ECB6"/>
                </a:solidFill>
                <a:effectLst>
                  <a:outerShdw blurRad="38100" dist="38100" dir="2700000" algn="tl">
                    <a:srgbClr val="000000">
                      <a:alpha val="43137"/>
                    </a:srgbClr>
                  </a:outerShdw>
                </a:effectLst>
                <a:latin typeface="Comic Sans MS" panose="030F0702030302020204" pitchFamily="66" charset="0"/>
              </a:rPr>
              <a:t>huleh aman achapa chu eiho chonsiet thiensona a ahinsol ahi”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(1Jn.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38664"/>
          </a:xfrm>
          <a:prstGeom prst="rect">
            <a:avLst/>
          </a:prstGeom>
          <a:noFill/>
        </p:spPr>
        <p:txBody>
          <a:bodyPr wrap="square" rtlCol="0">
            <a:spAutoFit/>
          </a:bodyPr>
          <a:lstStyle/>
          <a:p>
            <a:pPr>
              <a:spcBef>
                <a:spcPts val="600"/>
              </a:spcBef>
            </a:pPr>
            <a:r>
              <a:rPr lang="en" sz="2100" b="1" dirty="0"/>
              <a:t>Thununlou ga ipi ahi aseipeh masang in, Pathien in Adam le Evi heng ah amani lhatdamna tohguon aum aseipeh masa e (Gen.3:15).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34607"/>
            <a:ext cx="5416617" cy="1384995"/>
          </a:xfrm>
          <a:prstGeom prst="rect">
            <a:avLst/>
          </a:prstGeom>
          <a:noFill/>
        </p:spPr>
        <p:txBody>
          <a:bodyPr wrap="square">
            <a:spAutoFit/>
          </a:bodyPr>
          <a:lstStyle/>
          <a:p>
            <a:pPr>
              <a:spcBef>
                <a:spcPts val="600"/>
              </a:spcBef>
            </a:pPr>
            <a:r>
              <a:rPr lang="en" sz="2100" b="1" dirty="0"/>
              <a:t>Pathien ngailut chantheina ding eiho ah ima aum poi. Ahin, Calvary a athisan valha cheng chun “Nang kangailu’i”  ati Pathien awcheng eijahsah ui.”</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634439"/>
            <a:ext cx="4083148" cy="2031325"/>
          </a:xfrm>
          <a:prstGeom prst="rect">
            <a:avLst/>
          </a:prstGeom>
          <a:noFill/>
        </p:spPr>
        <p:txBody>
          <a:bodyPr wrap="square">
            <a:spAutoFit/>
          </a:bodyPr>
          <a:lstStyle/>
          <a:p>
            <a:pPr>
              <a:spcBef>
                <a:spcPts val="600"/>
              </a:spcBef>
            </a:pPr>
            <a:r>
              <a:rPr lang="en" sz="2100" b="1" dirty="0"/>
              <a:t>Chonse din thina chu tuonsot kikheltheilou achan ding ahitan ahi. Jesu’n chonsiet man dia ahinkho atodoh jieng chun angailutna ichan ahi avetsah tai </a:t>
            </a:r>
            <a:r>
              <a:rPr lang="en" sz="1700" b="1" dirty="0"/>
              <a:t>(Rom.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61829"/>
          </a:xfrm>
          <a:prstGeom prst="rect">
            <a:avLst/>
          </a:prstGeom>
          <a:noFill/>
        </p:spPr>
        <p:txBody>
          <a:bodyPr wrap="square">
            <a:spAutoFit/>
          </a:bodyPr>
          <a:lstStyle/>
          <a:p>
            <a:pPr>
              <a:spcBef>
                <a:spcPts val="600"/>
              </a:spcBef>
            </a:pPr>
            <a:r>
              <a:rPr lang="en" sz="2100" b="1" dirty="0"/>
              <a:t>Mihiemte’n adeitah un Siempa toh kikhen ding anakilhen uve. Ahin, kipaje helou chate donlouva koi tahsang in, Pathien in ahina dihtah chu angailutna akhonbei in avetsah tan ahi (John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15498"/>
          </a:xfrm>
          <a:prstGeom prst="rect">
            <a:avLst/>
          </a:prstGeom>
          <a:noFill/>
        </p:spPr>
        <p:txBody>
          <a:bodyPr wrap="square" rtlCol="0">
            <a:spAutoFit/>
          </a:bodyPr>
          <a:lstStyle/>
          <a:p>
            <a:pPr algn="ctr">
              <a:spcBef>
                <a:spcPts val="600"/>
              </a:spcBef>
            </a:pPr>
            <a:r>
              <a:rPr lang="en-IN" sz="2100" b="1" dirty="0"/>
              <a:t>Jesu</a:t>
            </a:r>
            <a:r>
              <a:rPr lang="en" sz="2100" b="1" dirty="0"/>
              <a:t>’n angailut iti ei vetsah um?</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3017615642"/>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84830"/>
          </a:xfrm>
          <a:prstGeom prst="rect">
            <a:avLst/>
          </a:prstGeom>
          <a:noFill/>
        </p:spPr>
        <p:txBody>
          <a:bodyPr wrap="square">
            <a:spAutoFit/>
          </a:bodyPr>
          <a:lstStyle/>
          <a:p>
            <a:pPr algn="ctr"/>
            <a:r>
              <a:rPr lang="en" sz="45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NGAILUT DONBUTNA</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4" y="647997"/>
            <a:ext cx="10749915" cy="646331"/>
          </a:xfrm>
          <a:prstGeom prst="rect">
            <a:avLst/>
          </a:prstGeom>
          <a:noFill/>
        </p:spPr>
        <p:txBody>
          <a:bodyPr wrap="square">
            <a:spAutoFit/>
          </a:bodyPr>
          <a:lstStyle/>
          <a:p>
            <a:pPr algn="ctr"/>
            <a:r>
              <a:rPr lang="en" sz="1800" b="1" dirty="0">
                <a:solidFill>
                  <a:srgbClr val="D2ECB6"/>
                </a:solidFill>
                <a:effectLst>
                  <a:outerShdw blurRad="38100" dist="38100" dir="2700000" algn="tl">
                    <a:srgbClr val="000000">
                      <a:alpha val="43137"/>
                    </a:srgbClr>
                  </a:outerShdw>
                </a:effectLst>
                <a:latin typeface="Comic Sans MS" panose="030F0702030302020204" pitchFamily="66" charset="0"/>
              </a:rPr>
              <a:t>“Hiche a hi ngailut um ah ahi; eihon Pathien chu ingailut u ahipoi, amajoh in eina ngailut u ahibouve. </a:t>
            </a:r>
            <a:r>
              <a:rPr lang="en-IN" sz="1800" b="1" dirty="0">
                <a:solidFill>
                  <a:srgbClr val="D2ECB6"/>
                </a:solidFill>
                <a:effectLst>
                  <a:outerShdw blurRad="38100" dist="38100" dir="2700000" algn="tl">
                    <a:srgbClr val="000000">
                      <a:alpha val="43137"/>
                    </a:srgbClr>
                  </a:outerShdw>
                </a:effectLst>
                <a:latin typeface="Comic Sans MS" panose="030F0702030302020204" pitchFamily="66" charset="0"/>
              </a:rPr>
              <a:t>C</a:t>
            </a:r>
            <a:r>
              <a:rPr lang="en" sz="1800" b="1" dirty="0">
                <a:solidFill>
                  <a:srgbClr val="D2ECB6"/>
                </a:solidFill>
                <a:effectLst>
                  <a:outerShdw blurRad="38100" dist="38100" dir="2700000" algn="tl">
                    <a:srgbClr val="000000">
                      <a:alpha val="43137"/>
                    </a:srgbClr>
                  </a:outerShdw>
                </a:effectLst>
                <a:latin typeface="Comic Sans MS" panose="030F0702030302020204" pitchFamily="66" charset="0"/>
              </a:rPr>
              <a:t>huleh aman achapa chu eiho chonsiet thiensona a ahinsol ahi</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(1Jn.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1415</TotalTime>
  <Words>1636</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212</cp:revision>
  <dcterms:created xsi:type="dcterms:W3CDTF">2024-03-24T10:47:51Z</dcterms:created>
  <dcterms:modified xsi:type="dcterms:W3CDTF">2024-04-03T17:55:47Z</dcterms:modified>
</cp:coreProperties>
</file>