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99" r:id="rId3"/>
    <p:sldId id="296" r:id="rId4"/>
    <p:sldId id="257" r:id="rId5"/>
    <p:sldId id="300" r:id="rId6"/>
    <p:sldId id="259" r:id="rId7"/>
    <p:sldId id="260" r:id="rId8"/>
    <p:sldId id="301" r:id="rId9"/>
    <p:sldId id="302" r:id="rId10"/>
    <p:sldId id="297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2E6"/>
    <a:srgbClr val="44AEDB"/>
    <a:srgbClr val="406800"/>
    <a:srgbClr val="568900"/>
    <a:srgbClr val="B3110D"/>
    <a:srgbClr val="F46D68"/>
    <a:srgbClr val="BE5135"/>
    <a:srgbClr val="AC7161"/>
    <a:srgbClr val="EDD7B9"/>
    <a:srgbClr val="BCC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145AD-B74C-49E0-9165-2BFA6E1A348D}" type="doc">
      <dgm:prSet loTypeId="urn:microsoft.com/office/officeart/2005/8/layout/hProcess9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80A9954-A201-457F-9472-570C0BA9593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Basahin</a:t>
          </a:r>
          <a:r>
            <a:rPr lang="en-US" sz="1800" b="1" dirty="0"/>
            <a:t> ang </a:t>
          </a:r>
          <a:r>
            <a:rPr lang="en-US" sz="1800" b="1" dirty="0" err="1"/>
            <a:t>awit</a:t>
          </a:r>
          <a:r>
            <a:rPr lang="en-US" sz="1800" b="1" dirty="0"/>
            <a:t> at </a:t>
          </a:r>
          <a:r>
            <a:rPr lang="en-US" sz="1800" b="1" dirty="0" err="1"/>
            <a:t>manala-ngin</a:t>
          </a:r>
          <a:endParaRPr lang="es-ES" sz="1800" dirty="0"/>
        </a:p>
      </dgm:t>
    </dgm:pt>
    <dgm:pt modelId="{1BED9365-E461-40F5-A918-F23DE0816F84}" type="parTrans" cxnId="{C6F52305-BCA3-4A97-BA13-81163AC286A4}">
      <dgm:prSet/>
      <dgm:spPr/>
      <dgm:t>
        <a:bodyPr/>
        <a:lstStyle/>
        <a:p>
          <a:endParaRPr lang="es-ES" sz="1800"/>
        </a:p>
      </dgm:t>
    </dgm:pt>
    <dgm:pt modelId="{0567C9DC-8CAB-496B-A932-0F13D3586E32}" type="sibTrans" cxnId="{C6F52305-BCA3-4A97-BA13-81163AC286A4}">
      <dgm:prSet/>
      <dgm:spPr/>
      <dgm:t>
        <a:bodyPr/>
        <a:lstStyle/>
        <a:p>
          <a:endParaRPr lang="es-ES" sz="1800"/>
        </a:p>
      </dgm:t>
    </dgm:pt>
    <dgm:pt modelId="{5B178EB9-9D23-424A-A208-AEE0D09B97DE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1800" b="1" dirty="0"/>
            <a:t>Pagmas-dan ang paraan ng pagsa-salita ng salmista sa Diyos</a:t>
          </a:r>
          <a:endParaRPr lang="es-ES" sz="1800" dirty="0"/>
        </a:p>
      </dgm:t>
    </dgm:pt>
    <dgm:pt modelId="{75B136BE-5607-4C69-8331-7108BCB50DC5}" type="parTrans" cxnId="{C029C7FE-FDF1-4CB3-B489-D6EE2AAE37C5}">
      <dgm:prSet/>
      <dgm:spPr/>
      <dgm:t>
        <a:bodyPr/>
        <a:lstStyle/>
        <a:p>
          <a:endParaRPr lang="es-ES" sz="1800"/>
        </a:p>
      </dgm:t>
    </dgm:pt>
    <dgm:pt modelId="{041C8485-738A-47EC-A136-9C5EE93D846E}" type="sibTrans" cxnId="{C029C7FE-FDF1-4CB3-B489-D6EE2AAE37C5}">
      <dgm:prSet/>
      <dgm:spPr/>
      <dgm:t>
        <a:bodyPr/>
        <a:lstStyle/>
        <a:p>
          <a:endParaRPr lang="es-ES" sz="1800"/>
        </a:p>
      </dgm:t>
    </dgm:pt>
    <dgm:pt modelId="{C67BC1CD-FECA-4373-9B59-79A7C7864854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Tuklasin</a:t>
          </a:r>
          <a:r>
            <a:rPr lang="en-US" sz="1800" b="1" dirty="0"/>
            <a:t> ang </a:t>
          </a:r>
          <a:r>
            <a:rPr lang="en-US" sz="1800" b="1" dirty="0" err="1"/>
            <a:t>mga</a:t>
          </a:r>
          <a:r>
            <a:rPr lang="en-US" sz="1800" b="1" dirty="0"/>
            <a:t> </a:t>
          </a:r>
          <a:r>
            <a:rPr lang="en-US" sz="1800" b="1" dirty="0" err="1"/>
            <a:t>dahilan</a:t>
          </a:r>
          <a:r>
            <a:rPr lang="en-US" sz="1800" b="1" dirty="0"/>
            <a:t> ng </a:t>
          </a:r>
          <a:r>
            <a:rPr lang="en-US" sz="1800" b="1" dirty="0" err="1"/>
            <a:t>kanyang</a:t>
          </a:r>
          <a:r>
            <a:rPr lang="en-US" sz="1800" b="1" dirty="0"/>
            <a:t> </a:t>
          </a:r>
          <a:r>
            <a:rPr lang="en-US" sz="1800" b="1" dirty="0" err="1"/>
            <a:t>panala-ngin</a:t>
          </a:r>
          <a:endParaRPr lang="es-ES" sz="1800" dirty="0"/>
        </a:p>
      </dgm:t>
    </dgm:pt>
    <dgm:pt modelId="{18118F1A-C365-4EB2-9405-547511F07DB6}" type="parTrans" cxnId="{F9054148-83C8-4BDE-AFDA-9C2617A74942}">
      <dgm:prSet/>
      <dgm:spPr/>
      <dgm:t>
        <a:bodyPr/>
        <a:lstStyle/>
        <a:p>
          <a:endParaRPr lang="es-ES" sz="1800"/>
        </a:p>
      </dgm:t>
    </dgm:pt>
    <dgm:pt modelId="{ACEE3494-ED99-45B1-803E-79883B64298F}" type="sibTrans" cxnId="{F9054148-83C8-4BDE-AFDA-9C2617A74942}">
      <dgm:prSet/>
      <dgm:spPr/>
      <dgm:t>
        <a:bodyPr/>
        <a:lstStyle/>
        <a:p>
          <a:endParaRPr lang="es-ES" sz="1800"/>
        </a:p>
      </dgm:t>
    </dgm:pt>
    <dgm:pt modelId="{A799FEC0-D515-4EB5-A1DB-A0EE20B76AA2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Ihambing</a:t>
          </a:r>
          <a:r>
            <a:rPr lang="en-US" sz="1800" b="1" dirty="0"/>
            <a:t> ang </a:t>
          </a:r>
          <a:r>
            <a:rPr lang="en-US" sz="1800" b="1" dirty="0" err="1"/>
            <a:t>iyong</a:t>
          </a:r>
          <a:r>
            <a:rPr lang="en-US" sz="1800" b="1" dirty="0"/>
            <a:t> </a:t>
          </a:r>
          <a:r>
            <a:rPr lang="en-US" sz="1800" b="1" dirty="0" err="1"/>
            <a:t>sitwasyon</a:t>
          </a:r>
          <a:r>
            <a:rPr lang="en-US" sz="1800" b="1" dirty="0"/>
            <a:t> sa </a:t>
          </a:r>
          <a:r>
            <a:rPr lang="en-US" sz="1800" b="1" dirty="0" err="1"/>
            <a:t>karanasan</a:t>
          </a:r>
          <a:r>
            <a:rPr lang="en-US" sz="1800" b="1" dirty="0"/>
            <a:t> ng </a:t>
          </a:r>
          <a:r>
            <a:rPr lang="en-US" sz="1800" b="1" dirty="0" err="1"/>
            <a:t>salmista</a:t>
          </a:r>
          <a:endParaRPr lang="es-ES" sz="1800" dirty="0"/>
        </a:p>
      </dgm:t>
    </dgm:pt>
    <dgm:pt modelId="{3F2AAF7A-3DBB-4CA3-A7F8-6071838AB080}" type="parTrans" cxnId="{139C247C-AFAE-4835-954C-EDD88A688699}">
      <dgm:prSet/>
      <dgm:spPr/>
      <dgm:t>
        <a:bodyPr/>
        <a:lstStyle/>
        <a:p>
          <a:endParaRPr lang="es-ES" sz="1800"/>
        </a:p>
      </dgm:t>
    </dgm:pt>
    <dgm:pt modelId="{E63E69C5-B4A8-42F9-8189-FDCCE64317D5}" type="sibTrans" cxnId="{139C247C-AFAE-4835-954C-EDD88A688699}">
      <dgm:prSet/>
      <dgm:spPr/>
      <dgm:t>
        <a:bodyPr/>
        <a:lstStyle/>
        <a:p>
          <a:endParaRPr lang="es-ES" sz="1800"/>
        </a:p>
      </dgm:t>
    </dgm:pt>
    <dgm:pt modelId="{F8C2205C-20EA-47A6-A5F8-78A6748E531F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Pag-</a:t>
          </a:r>
          <a:r>
            <a:rPr lang="en-US" sz="1800" b="1" dirty="0" err="1"/>
            <a:t>isipan</a:t>
          </a:r>
          <a:r>
            <a:rPr lang="en-US" sz="1800" b="1" dirty="0"/>
            <a:t> kung </a:t>
          </a:r>
          <a:r>
            <a:rPr lang="en-US" sz="1800" b="1" dirty="0" err="1"/>
            <a:t>paano</a:t>
          </a:r>
          <a:r>
            <a:rPr lang="en-US" sz="1800" b="1" dirty="0"/>
            <a:t> </a:t>
          </a:r>
          <a:r>
            <a:rPr lang="en-US" sz="1800" b="1" dirty="0" err="1"/>
            <a:t>makakatulong</a:t>
          </a:r>
          <a:r>
            <a:rPr lang="en-US" sz="1800" b="1" dirty="0"/>
            <a:t> ang </a:t>
          </a:r>
          <a:r>
            <a:rPr lang="en-US" sz="1800" b="1" dirty="0" err="1"/>
            <a:t>salmo</a:t>
          </a:r>
          <a:r>
            <a:rPr lang="en-US" sz="1800" b="1" dirty="0"/>
            <a:t> na </a:t>
          </a:r>
          <a:r>
            <a:rPr lang="en-US" sz="1800" b="1" dirty="0" err="1"/>
            <a:t>ipahayag</a:t>
          </a:r>
          <a:r>
            <a:rPr lang="en-US" sz="1800" b="1" dirty="0"/>
            <a:t> ang </a:t>
          </a:r>
          <a:r>
            <a:rPr lang="en-US" sz="1800" b="1" dirty="0" err="1"/>
            <a:t>iyong</a:t>
          </a:r>
          <a:r>
            <a:rPr lang="en-US" sz="1800" b="1" dirty="0"/>
            <a:t> </a:t>
          </a:r>
          <a:r>
            <a:rPr lang="en-US" sz="1800" b="1" dirty="0" err="1"/>
            <a:t>damdamin</a:t>
          </a:r>
          <a:r>
            <a:rPr lang="en-US" sz="1800" b="1" dirty="0"/>
            <a:t> sa </a:t>
          </a:r>
          <a:r>
            <a:rPr lang="en-US" sz="1800" b="1" dirty="0" err="1"/>
            <a:t>Diyos</a:t>
          </a:r>
          <a:endParaRPr lang="es-ES" sz="1800" dirty="0"/>
        </a:p>
      </dgm:t>
    </dgm:pt>
    <dgm:pt modelId="{047C1C91-37E5-4C2A-BCBC-DC516CD4F14F}" type="parTrans" cxnId="{B0B8702B-BF40-433F-A58B-BDE506C40651}">
      <dgm:prSet/>
      <dgm:spPr/>
      <dgm:t>
        <a:bodyPr/>
        <a:lstStyle/>
        <a:p>
          <a:endParaRPr lang="es-ES" sz="1800"/>
        </a:p>
      </dgm:t>
    </dgm:pt>
    <dgm:pt modelId="{A632E9F6-3AD8-42E5-BD0D-3B8C0B324F0D}" type="sibTrans" cxnId="{B0B8702B-BF40-433F-A58B-BDE506C40651}">
      <dgm:prSet/>
      <dgm:spPr/>
      <dgm:t>
        <a:bodyPr/>
        <a:lstStyle/>
        <a:p>
          <a:endParaRPr lang="es-ES" sz="1800"/>
        </a:p>
      </dgm:t>
    </dgm:pt>
    <dgm:pt modelId="{8CD4E182-AFF5-4806-ABAF-B5BD9251DD16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Kung </a:t>
          </a:r>
          <a:r>
            <a:rPr lang="en-US" sz="1800" b="1" dirty="0" err="1"/>
            <a:t>isang</a:t>
          </a:r>
          <a:r>
            <a:rPr lang="en-US" sz="1800" b="1" dirty="0"/>
            <a:t> bagay sa </a:t>
          </a:r>
          <a:r>
            <a:rPr lang="en-US" sz="1800" b="1" dirty="0" err="1"/>
            <a:t>salmo</a:t>
          </a:r>
          <a:r>
            <a:rPr lang="en-US" sz="1800" b="1" dirty="0"/>
            <a:t> na </a:t>
          </a:r>
          <a:r>
            <a:rPr lang="en-US" sz="1800" b="1" dirty="0" err="1"/>
            <a:t>humahamon</a:t>
          </a:r>
          <a:r>
            <a:rPr lang="en-US" sz="1800" b="1" dirty="0"/>
            <a:t> sa </a:t>
          </a:r>
          <a:r>
            <a:rPr lang="en-US" sz="1800" b="1" dirty="0" err="1"/>
            <a:t>iyo</a:t>
          </a:r>
          <a:r>
            <a:rPr lang="en-US" sz="1800" b="1" dirty="0"/>
            <a:t>, </a:t>
          </a:r>
          <a:r>
            <a:rPr lang="en-US" sz="1800" b="1" dirty="0" err="1"/>
            <a:t>pag-isipan</a:t>
          </a:r>
          <a:r>
            <a:rPr lang="en-US" sz="1800" b="1" dirty="0"/>
            <a:t> </a:t>
          </a:r>
          <a:r>
            <a:rPr lang="en-US" sz="1800" b="1" dirty="0" err="1"/>
            <a:t>ito</a:t>
          </a:r>
          <a:endParaRPr lang="es-ES" sz="1800" dirty="0"/>
        </a:p>
      </dgm:t>
    </dgm:pt>
    <dgm:pt modelId="{5480A5A5-9E2D-463F-9BA8-84FDEB2516A1}" type="parTrans" cxnId="{6D7F81E9-24F5-47B7-B22B-54A9DF19C7AC}">
      <dgm:prSet/>
      <dgm:spPr/>
      <dgm:t>
        <a:bodyPr/>
        <a:lstStyle/>
        <a:p>
          <a:endParaRPr lang="es-ES" sz="1800"/>
        </a:p>
      </dgm:t>
    </dgm:pt>
    <dgm:pt modelId="{D2B4213A-5DD7-455D-B9EE-EB3C18474821}" type="sibTrans" cxnId="{6D7F81E9-24F5-47B7-B22B-54A9DF19C7AC}">
      <dgm:prSet/>
      <dgm:spPr/>
      <dgm:t>
        <a:bodyPr/>
        <a:lstStyle/>
        <a:p>
          <a:endParaRPr lang="es-ES" sz="1800"/>
        </a:p>
      </dgm:t>
    </dgm:pt>
    <dgm:pt modelId="{10F835C1-F551-4BE6-BF90-595BB58AB478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Iugnay</a:t>
          </a:r>
          <a:r>
            <a:rPr lang="en-US" sz="1800" b="1" dirty="0"/>
            <a:t> ang </a:t>
          </a:r>
          <a:r>
            <a:rPr lang="en-US" sz="1800" b="1" dirty="0" err="1"/>
            <a:t>salmo</a:t>
          </a:r>
          <a:r>
            <a:rPr lang="en-US" sz="1800" b="1" dirty="0"/>
            <a:t> kay Jesus at sa </a:t>
          </a:r>
          <a:r>
            <a:rPr lang="en-US" sz="1800" b="1" dirty="0" err="1"/>
            <a:t>Kanyang</a:t>
          </a:r>
          <a:r>
            <a:rPr lang="en-US" sz="1800" b="1" dirty="0"/>
            <a:t> </a:t>
          </a:r>
          <a:r>
            <a:rPr lang="en-US" sz="1800" b="1" dirty="0" err="1"/>
            <a:t>gawain</a:t>
          </a:r>
          <a:r>
            <a:rPr lang="en-US" sz="1800" b="1" dirty="0"/>
            <a:t> ng </a:t>
          </a:r>
          <a:r>
            <a:rPr lang="en-US" sz="1800" b="1" dirty="0" err="1"/>
            <a:t>pagliligtas</a:t>
          </a:r>
          <a:endParaRPr lang="es-ES" sz="1800" dirty="0"/>
        </a:p>
      </dgm:t>
    </dgm:pt>
    <dgm:pt modelId="{8BA6AE72-7EC7-4369-A783-1DC31E09CF40}" type="parTrans" cxnId="{82B5ADA2-D20B-4C8E-9E01-8F3F4C3D151A}">
      <dgm:prSet/>
      <dgm:spPr/>
      <dgm:t>
        <a:bodyPr/>
        <a:lstStyle/>
        <a:p>
          <a:endParaRPr lang="es-ES" sz="1800"/>
        </a:p>
      </dgm:t>
    </dgm:pt>
    <dgm:pt modelId="{4D7901E3-97DC-414B-ABF2-15245E89E1F2}" type="sibTrans" cxnId="{82B5ADA2-D20B-4C8E-9E01-8F3F4C3D151A}">
      <dgm:prSet/>
      <dgm:spPr/>
      <dgm:t>
        <a:bodyPr/>
        <a:lstStyle/>
        <a:p>
          <a:endParaRPr lang="es-ES" sz="1800"/>
        </a:p>
      </dgm:t>
    </dgm:pt>
    <dgm:pt modelId="{685BC09E-1222-432C-9F36-6F8273EE4725}">
      <dgm:prSet custT="1"/>
      <dgm:spPr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Hilingin</a:t>
          </a:r>
          <a:r>
            <a:rPr lang="en-US" sz="1800" b="1" dirty="0"/>
            <a:t> sa </a:t>
          </a:r>
          <a:r>
            <a:rPr lang="en-US" sz="1800" b="1" dirty="0" err="1"/>
            <a:t>Diyos</a:t>
          </a:r>
          <a:r>
            <a:rPr lang="en-US" sz="1800" b="1" dirty="0"/>
            <a:t> na </a:t>
          </a:r>
          <a:r>
            <a:rPr lang="en-US" sz="1800" b="1" dirty="0" err="1"/>
            <a:t>ilagay</a:t>
          </a:r>
          <a:r>
            <a:rPr lang="en-US" sz="1800" b="1" dirty="0"/>
            <a:t> ang </a:t>
          </a:r>
          <a:r>
            <a:rPr lang="en-US" sz="1800" b="1" dirty="0" err="1"/>
            <a:t>Kanyang</a:t>
          </a:r>
          <a:r>
            <a:rPr lang="en-US" sz="1800" b="1" dirty="0"/>
            <a:t> </a:t>
          </a:r>
          <a:r>
            <a:rPr lang="en-US" sz="1800" b="1" dirty="0" err="1"/>
            <a:t>Salita</a:t>
          </a:r>
          <a:r>
            <a:rPr lang="en-US" sz="1800" b="1" dirty="0"/>
            <a:t> sa </a:t>
          </a:r>
          <a:r>
            <a:rPr lang="en-US" sz="1800" b="1" dirty="0" err="1"/>
            <a:t>iyong</a:t>
          </a:r>
          <a:r>
            <a:rPr lang="en-US" sz="1800" b="1" dirty="0"/>
            <a:t> puso at </a:t>
          </a:r>
          <a:r>
            <a:rPr lang="en-US" sz="1800" b="1" dirty="0" err="1"/>
            <a:t>isipan</a:t>
          </a:r>
          <a:endParaRPr lang="es-ES" sz="1800" dirty="0"/>
        </a:p>
      </dgm:t>
    </dgm:pt>
    <dgm:pt modelId="{4030540F-A5A5-49C8-BE2C-CA2B171A52C3}" type="parTrans" cxnId="{FBDD4D6D-8B19-47F8-BE53-1A4565571D22}">
      <dgm:prSet/>
      <dgm:spPr/>
      <dgm:t>
        <a:bodyPr/>
        <a:lstStyle/>
        <a:p>
          <a:endParaRPr lang="es-ES" sz="1800"/>
        </a:p>
      </dgm:t>
    </dgm:pt>
    <dgm:pt modelId="{6D55F637-241D-4A06-8140-97B806C37B31}" type="sibTrans" cxnId="{FBDD4D6D-8B19-47F8-BE53-1A4565571D22}">
      <dgm:prSet/>
      <dgm:spPr/>
      <dgm:t>
        <a:bodyPr/>
        <a:lstStyle/>
        <a:p>
          <a:endParaRPr lang="es-ES" sz="1800"/>
        </a:p>
      </dgm:t>
    </dgm:pt>
    <dgm:pt modelId="{CEB15534-B348-4DE5-86BE-ED9133F95E05}" type="pres">
      <dgm:prSet presAssocID="{243145AD-B74C-49E0-9165-2BFA6E1A348D}" presName="CompostProcess" presStyleCnt="0">
        <dgm:presLayoutVars>
          <dgm:dir/>
          <dgm:resizeHandles val="exact"/>
        </dgm:presLayoutVars>
      </dgm:prSet>
      <dgm:spPr/>
    </dgm:pt>
    <dgm:pt modelId="{FE28321B-797C-4C9A-9CED-B31E5BB6B23D}" type="pres">
      <dgm:prSet presAssocID="{243145AD-B74C-49E0-9165-2BFA6E1A348D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246D5E4C-6A35-4C6B-B5B7-FAC58C112E1F}" type="pres">
      <dgm:prSet presAssocID="{243145AD-B74C-49E0-9165-2BFA6E1A348D}" presName="linearProcess" presStyleCnt="0"/>
      <dgm:spPr/>
    </dgm:pt>
    <dgm:pt modelId="{7C1E33EA-FF9A-4399-83E2-844FA72C38CE}" type="pres">
      <dgm:prSet presAssocID="{A80A9954-A201-457F-9472-570C0BA95936}" presName="textNode" presStyleLbl="node1" presStyleIdx="0" presStyleCnt="8" custScaleY="221362">
        <dgm:presLayoutVars>
          <dgm:bulletEnabled val="1"/>
        </dgm:presLayoutVars>
      </dgm:prSet>
      <dgm:spPr/>
    </dgm:pt>
    <dgm:pt modelId="{694FFE2E-B477-492B-9B84-1602EA42C1D0}" type="pres">
      <dgm:prSet presAssocID="{0567C9DC-8CAB-496B-A932-0F13D3586E32}" presName="sibTrans" presStyleCnt="0"/>
      <dgm:spPr/>
    </dgm:pt>
    <dgm:pt modelId="{6DCEA223-53BC-4EFD-9296-00502C9EC159}" type="pres">
      <dgm:prSet presAssocID="{5B178EB9-9D23-424A-A208-AEE0D09B97DE}" presName="textNode" presStyleLbl="node1" presStyleIdx="1" presStyleCnt="8" custScaleY="221362">
        <dgm:presLayoutVars>
          <dgm:bulletEnabled val="1"/>
        </dgm:presLayoutVars>
      </dgm:prSet>
      <dgm:spPr/>
    </dgm:pt>
    <dgm:pt modelId="{A67C4FCF-9E4A-4AD9-88A8-50B2B3158C15}" type="pres">
      <dgm:prSet presAssocID="{041C8485-738A-47EC-A136-9C5EE93D846E}" presName="sibTrans" presStyleCnt="0"/>
      <dgm:spPr/>
    </dgm:pt>
    <dgm:pt modelId="{5B88C27F-1A0A-47B4-A123-0363335B25DA}" type="pres">
      <dgm:prSet presAssocID="{C67BC1CD-FECA-4373-9B59-79A7C7864854}" presName="textNode" presStyleLbl="node1" presStyleIdx="2" presStyleCnt="8" custScaleY="221362">
        <dgm:presLayoutVars>
          <dgm:bulletEnabled val="1"/>
        </dgm:presLayoutVars>
      </dgm:prSet>
      <dgm:spPr/>
    </dgm:pt>
    <dgm:pt modelId="{B26F60BC-65F3-4E4B-8714-25DB57FD1050}" type="pres">
      <dgm:prSet presAssocID="{ACEE3494-ED99-45B1-803E-79883B64298F}" presName="sibTrans" presStyleCnt="0"/>
      <dgm:spPr/>
    </dgm:pt>
    <dgm:pt modelId="{BDB9DE57-DEBF-4644-A134-5ECC3B8D067A}" type="pres">
      <dgm:prSet presAssocID="{A799FEC0-D515-4EB5-A1DB-A0EE20B76AA2}" presName="textNode" presStyleLbl="node1" presStyleIdx="3" presStyleCnt="8" custScaleX="112386" custScaleY="221362" custLinFactNeighborX="0">
        <dgm:presLayoutVars>
          <dgm:bulletEnabled val="1"/>
        </dgm:presLayoutVars>
      </dgm:prSet>
      <dgm:spPr/>
    </dgm:pt>
    <dgm:pt modelId="{C74D5277-546E-4AD5-A214-F76D200BF33F}" type="pres">
      <dgm:prSet presAssocID="{E63E69C5-B4A8-42F9-8189-FDCCE64317D5}" presName="sibTrans" presStyleCnt="0"/>
      <dgm:spPr/>
    </dgm:pt>
    <dgm:pt modelId="{9FA4AF6A-0E48-4579-B1EF-C2F510D30A3E}" type="pres">
      <dgm:prSet presAssocID="{F8C2205C-20EA-47A6-A5F8-78A6748E531F}" presName="textNode" presStyleLbl="node1" presStyleIdx="4" presStyleCnt="8" custScaleX="141515" custScaleY="221362">
        <dgm:presLayoutVars>
          <dgm:bulletEnabled val="1"/>
        </dgm:presLayoutVars>
      </dgm:prSet>
      <dgm:spPr/>
    </dgm:pt>
    <dgm:pt modelId="{10A21C68-CEDF-493F-9156-49EE4A30E54C}" type="pres">
      <dgm:prSet presAssocID="{A632E9F6-3AD8-42E5-BD0D-3B8C0B324F0D}" presName="sibTrans" presStyleCnt="0"/>
      <dgm:spPr/>
    </dgm:pt>
    <dgm:pt modelId="{4C295DEA-4EB7-4339-A78D-D1E61B96F0FE}" type="pres">
      <dgm:prSet presAssocID="{8CD4E182-AFF5-4806-ABAF-B5BD9251DD16}" presName="textNode" presStyleLbl="node1" presStyleIdx="5" presStyleCnt="8" custScaleX="110799" custScaleY="221362">
        <dgm:presLayoutVars>
          <dgm:bulletEnabled val="1"/>
        </dgm:presLayoutVars>
      </dgm:prSet>
      <dgm:spPr/>
    </dgm:pt>
    <dgm:pt modelId="{983C5ED0-EC6A-4A53-A1DF-6C58375255DC}" type="pres">
      <dgm:prSet presAssocID="{D2B4213A-5DD7-455D-B9EE-EB3C18474821}" presName="sibTrans" presStyleCnt="0"/>
      <dgm:spPr/>
    </dgm:pt>
    <dgm:pt modelId="{0BF85A7E-EFB0-4A4D-9EAE-5FAACCFD573E}" type="pres">
      <dgm:prSet presAssocID="{10F835C1-F551-4BE6-BF90-595BB58AB478}" presName="textNode" presStyleLbl="node1" presStyleIdx="6" presStyleCnt="8" custScaleY="221362">
        <dgm:presLayoutVars>
          <dgm:bulletEnabled val="1"/>
        </dgm:presLayoutVars>
      </dgm:prSet>
      <dgm:spPr/>
    </dgm:pt>
    <dgm:pt modelId="{639DA510-DA34-471F-9086-694F8F2B0B0B}" type="pres">
      <dgm:prSet presAssocID="{4D7901E3-97DC-414B-ABF2-15245E89E1F2}" presName="sibTrans" presStyleCnt="0"/>
      <dgm:spPr/>
    </dgm:pt>
    <dgm:pt modelId="{283FEC9F-D3CC-49A7-B662-E30E4B4244B5}" type="pres">
      <dgm:prSet presAssocID="{685BC09E-1222-432C-9F36-6F8273EE4725}" presName="textNode" presStyleLbl="node1" presStyleIdx="7" presStyleCnt="8" custScaleY="221362">
        <dgm:presLayoutVars>
          <dgm:bulletEnabled val="1"/>
        </dgm:presLayoutVars>
      </dgm:prSet>
      <dgm:spPr/>
    </dgm:pt>
  </dgm:ptLst>
  <dgm:cxnLst>
    <dgm:cxn modelId="{C6F52305-BCA3-4A97-BA13-81163AC286A4}" srcId="{243145AD-B74C-49E0-9165-2BFA6E1A348D}" destId="{A80A9954-A201-457F-9472-570C0BA95936}" srcOrd="0" destOrd="0" parTransId="{1BED9365-E461-40F5-A918-F23DE0816F84}" sibTransId="{0567C9DC-8CAB-496B-A932-0F13D3586E32}"/>
    <dgm:cxn modelId="{B0B8702B-BF40-433F-A58B-BDE506C40651}" srcId="{243145AD-B74C-49E0-9165-2BFA6E1A348D}" destId="{F8C2205C-20EA-47A6-A5F8-78A6748E531F}" srcOrd="4" destOrd="0" parTransId="{047C1C91-37E5-4C2A-BCBC-DC516CD4F14F}" sibTransId="{A632E9F6-3AD8-42E5-BD0D-3B8C0B324F0D}"/>
    <dgm:cxn modelId="{E88B5937-2AC4-4449-AEF3-B26C92F4F517}" type="presOf" srcId="{A799FEC0-D515-4EB5-A1DB-A0EE20B76AA2}" destId="{BDB9DE57-DEBF-4644-A134-5ECC3B8D067A}" srcOrd="0" destOrd="0" presId="urn:microsoft.com/office/officeart/2005/8/layout/hProcess9"/>
    <dgm:cxn modelId="{F9054148-83C8-4BDE-AFDA-9C2617A74942}" srcId="{243145AD-B74C-49E0-9165-2BFA6E1A348D}" destId="{C67BC1CD-FECA-4373-9B59-79A7C7864854}" srcOrd="2" destOrd="0" parTransId="{18118F1A-C365-4EB2-9405-547511F07DB6}" sibTransId="{ACEE3494-ED99-45B1-803E-79883B64298F}"/>
    <dgm:cxn modelId="{B13C7A4C-72B6-4201-83A3-327DCD312EE1}" type="presOf" srcId="{A80A9954-A201-457F-9472-570C0BA95936}" destId="{7C1E33EA-FF9A-4399-83E2-844FA72C38CE}" srcOrd="0" destOrd="0" presId="urn:microsoft.com/office/officeart/2005/8/layout/hProcess9"/>
    <dgm:cxn modelId="{FBDD4D6D-8B19-47F8-BE53-1A4565571D22}" srcId="{243145AD-B74C-49E0-9165-2BFA6E1A348D}" destId="{685BC09E-1222-432C-9F36-6F8273EE4725}" srcOrd="7" destOrd="0" parTransId="{4030540F-A5A5-49C8-BE2C-CA2B171A52C3}" sibTransId="{6D55F637-241D-4A06-8140-97B806C37B31}"/>
    <dgm:cxn modelId="{C4B94452-C71E-483D-B33B-65713C535FF0}" type="presOf" srcId="{5B178EB9-9D23-424A-A208-AEE0D09B97DE}" destId="{6DCEA223-53BC-4EFD-9296-00502C9EC159}" srcOrd="0" destOrd="0" presId="urn:microsoft.com/office/officeart/2005/8/layout/hProcess9"/>
    <dgm:cxn modelId="{139C247C-AFAE-4835-954C-EDD88A688699}" srcId="{243145AD-B74C-49E0-9165-2BFA6E1A348D}" destId="{A799FEC0-D515-4EB5-A1DB-A0EE20B76AA2}" srcOrd="3" destOrd="0" parTransId="{3F2AAF7A-3DBB-4CA3-A7F8-6071838AB080}" sibTransId="{E63E69C5-B4A8-42F9-8189-FDCCE64317D5}"/>
    <dgm:cxn modelId="{01966294-EB95-4791-A522-E7F7CABA1C2B}" type="presOf" srcId="{10F835C1-F551-4BE6-BF90-595BB58AB478}" destId="{0BF85A7E-EFB0-4A4D-9EAE-5FAACCFD573E}" srcOrd="0" destOrd="0" presId="urn:microsoft.com/office/officeart/2005/8/layout/hProcess9"/>
    <dgm:cxn modelId="{82B5ADA2-D20B-4C8E-9E01-8F3F4C3D151A}" srcId="{243145AD-B74C-49E0-9165-2BFA6E1A348D}" destId="{10F835C1-F551-4BE6-BF90-595BB58AB478}" srcOrd="6" destOrd="0" parTransId="{8BA6AE72-7EC7-4369-A783-1DC31E09CF40}" sibTransId="{4D7901E3-97DC-414B-ABF2-15245E89E1F2}"/>
    <dgm:cxn modelId="{9B5871B3-5DD5-4159-B514-733615E433D6}" type="presOf" srcId="{8CD4E182-AFF5-4806-ABAF-B5BD9251DD16}" destId="{4C295DEA-4EB7-4339-A78D-D1E61B96F0FE}" srcOrd="0" destOrd="0" presId="urn:microsoft.com/office/officeart/2005/8/layout/hProcess9"/>
    <dgm:cxn modelId="{B77AF9BA-AE31-49B1-9559-29C2635B1602}" type="presOf" srcId="{F8C2205C-20EA-47A6-A5F8-78A6748E531F}" destId="{9FA4AF6A-0E48-4579-B1EF-C2F510D30A3E}" srcOrd="0" destOrd="0" presId="urn:microsoft.com/office/officeart/2005/8/layout/hProcess9"/>
    <dgm:cxn modelId="{22EDD4BC-5E16-4922-B288-AE9C141F0183}" type="presOf" srcId="{C67BC1CD-FECA-4373-9B59-79A7C7864854}" destId="{5B88C27F-1A0A-47B4-A123-0363335B25DA}" srcOrd="0" destOrd="0" presId="urn:microsoft.com/office/officeart/2005/8/layout/hProcess9"/>
    <dgm:cxn modelId="{F0DB37DC-D123-4BC9-9AB1-7BC215B15153}" type="presOf" srcId="{685BC09E-1222-432C-9F36-6F8273EE4725}" destId="{283FEC9F-D3CC-49A7-B662-E30E4B4244B5}" srcOrd="0" destOrd="0" presId="urn:microsoft.com/office/officeart/2005/8/layout/hProcess9"/>
    <dgm:cxn modelId="{6D7F81E9-24F5-47B7-B22B-54A9DF19C7AC}" srcId="{243145AD-B74C-49E0-9165-2BFA6E1A348D}" destId="{8CD4E182-AFF5-4806-ABAF-B5BD9251DD16}" srcOrd="5" destOrd="0" parTransId="{5480A5A5-9E2D-463F-9BA8-84FDEB2516A1}" sibTransId="{D2B4213A-5DD7-455D-B9EE-EB3C18474821}"/>
    <dgm:cxn modelId="{C029C7FE-FDF1-4CB3-B489-D6EE2AAE37C5}" srcId="{243145AD-B74C-49E0-9165-2BFA6E1A348D}" destId="{5B178EB9-9D23-424A-A208-AEE0D09B97DE}" srcOrd="1" destOrd="0" parTransId="{75B136BE-5607-4C69-8331-7108BCB50DC5}" sibTransId="{041C8485-738A-47EC-A136-9C5EE93D846E}"/>
    <dgm:cxn modelId="{91A804FF-4EAC-41A2-B63F-EC515EA56234}" type="presOf" srcId="{243145AD-B74C-49E0-9165-2BFA6E1A348D}" destId="{CEB15534-B348-4DE5-86BE-ED9133F95E05}" srcOrd="0" destOrd="0" presId="urn:microsoft.com/office/officeart/2005/8/layout/hProcess9"/>
    <dgm:cxn modelId="{EE6E71BB-DB38-4456-ADF9-C61CA31A9624}" type="presParOf" srcId="{CEB15534-B348-4DE5-86BE-ED9133F95E05}" destId="{FE28321B-797C-4C9A-9CED-B31E5BB6B23D}" srcOrd="0" destOrd="0" presId="urn:microsoft.com/office/officeart/2005/8/layout/hProcess9"/>
    <dgm:cxn modelId="{7C71305B-8EFF-41B8-A4BF-8796830D8D75}" type="presParOf" srcId="{CEB15534-B348-4DE5-86BE-ED9133F95E05}" destId="{246D5E4C-6A35-4C6B-B5B7-FAC58C112E1F}" srcOrd="1" destOrd="0" presId="urn:microsoft.com/office/officeart/2005/8/layout/hProcess9"/>
    <dgm:cxn modelId="{22FDC2E9-5AEA-40C2-BA50-1EBBDFB53F5B}" type="presParOf" srcId="{246D5E4C-6A35-4C6B-B5B7-FAC58C112E1F}" destId="{7C1E33EA-FF9A-4399-83E2-844FA72C38CE}" srcOrd="0" destOrd="0" presId="urn:microsoft.com/office/officeart/2005/8/layout/hProcess9"/>
    <dgm:cxn modelId="{04A005A7-EDE3-4530-9F4A-133EF04C6989}" type="presParOf" srcId="{246D5E4C-6A35-4C6B-B5B7-FAC58C112E1F}" destId="{694FFE2E-B477-492B-9B84-1602EA42C1D0}" srcOrd="1" destOrd="0" presId="urn:microsoft.com/office/officeart/2005/8/layout/hProcess9"/>
    <dgm:cxn modelId="{675C3099-CB44-4F91-A64F-F6B7D39B14AD}" type="presParOf" srcId="{246D5E4C-6A35-4C6B-B5B7-FAC58C112E1F}" destId="{6DCEA223-53BC-4EFD-9296-00502C9EC159}" srcOrd="2" destOrd="0" presId="urn:microsoft.com/office/officeart/2005/8/layout/hProcess9"/>
    <dgm:cxn modelId="{1B07953B-3797-41F9-BF1B-B1DE390EF1DE}" type="presParOf" srcId="{246D5E4C-6A35-4C6B-B5B7-FAC58C112E1F}" destId="{A67C4FCF-9E4A-4AD9-88A8-50B2B3158C15}" srcOrd="3" destOrd="0" presId="urn:microsoft.com/office/officeart/2005/8/layout/hProcess9"/>
    <dgm:cxn modelId="{AD1413AF-2F09-4256-93BB-FAAE7FED0816}" type="presParOf" srcId="{246D5E4C-6A35-4C6B-B5B7-FAC58C112E1F}" destId="{5B88C27F-1A0A-47B4-A123-0363335B25DA}" srcOrd="4" destOrd="0" presId="urn:microsoft.com/office/officeart/2005/8/layout/hProcess9"/>
    <dgm:cxn modelId="{9F739A3D-083C-4204-998E-69E872618365}" type="presParOf" srcId="{246D5E4C-6A35-4C6B-B5B7-FAC58C112E1F}" destId="{B26F60BC-65F3-4E4B-8714-25DB57FD1050}" srcOrd="5" destOrd="0" presId="urn:microsoft.com/office/officeart/2005/8/layout/hProcess9"/>
    <dgm:cxn modelId="{DF344DBE-B92A-4BF0-9399-0B9F3E8B1AAA}" type="presParOf" srcId="{246D5E4C-6A35-4C6B-B5B7-FAC58C112E1F}" destId="{BDB9DE57-DEBF-4644-A134-5ECC3B8D067A}" srcOrd="6" destOrd="0" presId="urn:microsoft.com/office/officeart/2005/8/layout/hProcess9"/>
    <dgm:cxn modelId="{D3433456-1079-470E-9CE2-DA28DAB8E6DD}" type="presParOf" srcId="{246D5E4C-6A35-4C6B-B5B7-FAC58C112E1F}" destId="{C74D5277-546E-4AD5-A214-F76D200BF33F}" srcOrd="7" destOrd="0" presId="urn:microsoft.com/office/officeart/2005/8/layout/hProcess9"/>
    <dgm:cxn modelId="{CFAB8405-05E8-49B2-9739-AE6AAB5A8424}" type="presParOf" srcId="{246D5E4C-6A35-4C6B-B5B7-FAC58C112E1F}" destId="{9FA4AF6A-0E48-4579-B1EF-C2F510D30A3E}" srcOrd="8" destOrd="0" presId="urn:microsoft.com/office/officeart/2005/8/layout/hProcess9"/>
    <dgm:cxn modelId="{7D1292F5-3574-48E3-BE60-4E154C7F2FEF}" type="presParOf" srcId="{246D5E4C-6A35-4C6B-B5B7-FAC58C112E1F}" destId="{10A21C68-CEDF-493F-9156-49EE4A30E54C}" srcOrd="9" destOrd="0" presId="urn:microsoft.com/office/officeart/2005/8/layout/hProcess9"/>
    <dgm:cxn modelId="{58B31CD8-F0E5-43A8-B338-BCD3F58E2F38}" type="presParOf" srcId="{246D5E4C-6A35-4C6B-B5B7-FAC58C112E1F}" destId="{4C295DEA-4EB7-4339-A78D-D1E61B96F0FE}" srcOrd="10" destOrd="0" presId="urn:microsoft.com/office/officeart/2005/8/layout/hProcess9"/>
    <dgm:cxn modelId="{FF280255-23CF-44F8-A43A-054666E1E29D}" type="presParOf" srcId="{246D5E4C-6A35-4C6B-B5B7-FAC58C112E1F}" destId="{983C5ED0-EC6A-4A53-A1DF-6C58375255DC}" srcOrd="11" destOrd="0" presId="urn:microsoft.com/office/officeart/2005/8/layout/hProcess9"/>
    <dgm:cxn modelId="{328B1F0D-AE85-44F5-85B4-49ACA1AD98AB}" type="presParOf" srcId="{246D5E4C-6A35-4C6B-B5B7-FAC58C112E1F}" destId="{0BF85A7E-EFB0-4A4D-9EAE-5FAACCFD573E}" srcOrd="12" destOrd="0" presId="urn:microsoft.com/office/officeart/2005/8/layout/hProcess9"/>
    <dgm:cxn modelId="{2A1F2BBE-AE0F-4B99-BFEB-DFA9FDE2FA0D}" type="presParOf" srcId="{246D5E4C-6A35-4C6B-B5B7-FAC58C112E1F}" destId="{639DA510-DA34-471F-9086-694F8F2B0B0B}" srcOrd="13" destOrd="0" presId="urn:microsoft.com/office/officeart/2005/8/layout/hProcess9"/>
    <dgm:cxn modelId="{29B1C257-9614-4FBF-A6B5-61983760E320}" type="presParOf" srcId="{246D5E4C-6A35-4C6B-B5B7-FAC58C112E1F}" destId="{283FEC9F-D3CC-49A7-B662-E30E4B4244B5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55C0B3-A6DA-4792-B147-3DCACECC955A}" type="doc">
      <dgm:prSet loTypeId="urn:microsoft.com/office/officeart/2008/layout/CaptionedPictures" loCatId="pictur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3A7F11B-2470-406E-A704-735B2703EC06}">
      <dgm:prSet custT="1"/>
      <dgm:spPr/>
      <dgm:t>
        <a:bodyPr/>
        <a:lstStyle/>
        <a:p>
          <a:r>
            <a:rPr lang="en" sz="1800" b="1" dirty="0"/>
            <a:t>Awit 13:1-2</a:t>
          </a:r>
          <a:endParaRPr lang="es-ES" sz="1800" dirty="0"/>
        </a:p>
      </dgm:t>
    </dgm:pt>
    <dgm:pt modelId="{A7701A02-42F4-4A76-87DE-260D57BECAB3}" type="parTrans" cxnId="{3F9C1800-E725-43D3-9931-F33C4183C185}">
      <dgm:prSet/>
      <dgm:spPr/>
      <dgm:t>
        <a:bodyPr/>
        <a:lstStyle/>
        <a:p>
          <a:endParaRPr lang="es-ES" sz="1600"/>
        </a:p>
      </dgm:t>
    </dgm:pt>
    <dgm:pt modelId="{1BFE76A8-F654-47C4-8716-1240144EE397}" type="sibTrans" cxnId="{3F9C1800-E725-43D3-9931-F33C4183C185}">
      <dgm:prSet/>
      <dgm:spPr/>
      <dgm:t>
        <a:bodyPr/>
        <a:lstStyle/>
        <a:p>
          <a:endParaRPr lang="es-ES" sz="1600"/>
        </a:p>
      </dgm:t>
    </dgm:pt>
    <dgm:pt modelId="{D9C0F291-CABA-43DE-8F47-995CA12DA1DF}">
      <dgm:prSet custT="1"/>
      <dgm:spPr/>
      <dgm:t>
        <a:bodyPr/>
        <a:lstStyle/>
        <a:p>
          <a:r>
            <a:rPr lang="en" sz="1800" b="1" dirty="0"/>
            <a:t>Awit 13:3-4</a:t>
          </a:r>
          <a:endParaRPr lang="es-ES" sz="1800" dirty="0"/>
        </a:p>
      </dgm:t>
    </dgm:pt>
    <dgm:pt modelId="{574B39FB-A4A1-41ED-A4A6-BE38CDF67572}" type="parTrans" cxnId="{EFF25C7B-678A-486D-82E2-A1BD488D443D}">
      <dgm:prSet/>
      <dgm:spPr/>
      <dgm:t>
        <a:bodyPr/>
        <a:lstStyle/>
        <a:p>
          <a:endParaRPr lang="es-ES" sz="1600"/>
        </a:p>
      </dgm:t>
    </dgm:pt>
    <dgm:pt modelId="{9A5FFAF1-F1DB-40E5-AFA1-049C14F19E6D}" type="sibTrans" cxnId="{EFF25C7B-678A-486D-82E2-A1BD488D443D}">
      <dgm:prSet/>
      <dgm:spPr/>
      <dgm:t>
        <a:bodyPr/>
        <a:lstStyle/>
        <a:p>
          <a:endParaRPr lang="es-ES" sz="1600"/>
        </a:p>
      </dgm:t>
    </dgm:pt>
    <dgm:pt modelId="{33C3EA21-2BDC-49F2-B68A-2BEA48A8ED03}">
      <dgm:prSet custT="1"/>
      <dgm:spPr/>
      <dgm:t>
        <a:bodyPr/>
        <a:lstStyle/>
        <a:p>
          <a:r>
            <a:rPr lang="en" sz="1800" b="1" dirty="0"/>
            <a:t>Awit 13:5</a:t>
          </a:r>
          <a:endParaRPr lang="es-ES" sz="1800" dirty="0"/>
        </a:p>
      </dgm:t>
    </dgm:pt>
    <dgm:pt modelId="{3D823156-4313-4331-AEC1-DD56FBA181AE}" type="parTrans" cxnId="{492E4726-D545-4153-99AD-D35830231930}">
      <dgm:prSet/>
      <dgm:spPr/>
      <dgm:t>
        <a:bodyPr/>
        <a:lstStyle/>
        <a:p>
          <a:endParaRPr lang="es-ES" sz="1600"/>
        </a:p>
      </dgm:t>
    </dgm:pt>
    <dgm:pt modelId="{F3351AF8-09F6-4118-8C88-5B2EEFFD0369}" type="sibTrans" cxnId="{492E4726-D545-4153-99AD-D35830231930}">
      <dgm:prSet/>
      <dgm:spPr/>
      <dgm:t>
        <a:bodyPr/>
        <a:lstStyle/>
        <a:p>
          <a:endParaRPr lang="es-ES" sz="1600"/>
        </a:p>
      </dgm:t>
    </dgm:pt>
    <dgm:pt modelId="{B000622D-8344-405C-8322-0F02D767F4A9}">
      <dgm:prSet custT="1"/>
      <dgm:spPr/>
      <dgm:t>
        <a:bodyPr/>
        <a:lstStyle/>
        <a:p>
          <a:r>
            <a:rPr lang="en" sz="1800" b="1" dirty="0"/>
            <a:t>Awit 13:6</a:t>
          </a:r>
          <a:endParaRPr lang="es-ES" sz="1800" dirty="0"/>
        </a:p>
      </dgm:t>
    </dgm:pt>
    <dgm:pt modelId="{9A71A996-7B1D-4B67-A4D9-28D72868DEDA}" type="parTrans" cxnId="{74259015-2B38-4247-8B05-7AA1F01D1C13}">
      <dgm:prSet/>
      <dgm:spPr/>
      <dgm:t>
        <a:bodyPr/>
        <a:lstStyle/>
        <a:p>
          <a:endParaRPr lang="es-ES" sz="1600"/>
        </a:p>
      </dgm:t>
    </dgm:pt>
    <dgm:pt modelId="{6F6E760E-35CE-4737-AD20-45AF7FEFEED4}" type="sibTrans" cxnId="{74259015-2B38-4247-8B05-7AA1F01D1C13}">
      <dgm:prSet/>
      <dgm:spPr/>
      <dgm:t>
        <a:bodyPr/>
        <a:lstStyle/>
        <a:p>
          <a:endParaRPr lang="es-ES" sz="1600"/>
        </a:p>
      </dgm:t>
    </dgm:pt>
    <dgm:pt modelId="{325E1969-D54B-407F-9F55-E7A87A327848}">
      <dgm:prSet custT="1"/>
      <dgm:spPr/>
      <dgm:t>
        <a:bodyPr/>
        <a:lstStyle/>
        <a:p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Sinaway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pagbalewala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kanya: “Hanggang kailan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?”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BBE22-9D73-447F-BBF7-D5F4639D850B}" type="parTrans" cxnId="{3256F3E0-74E3-4D76-91DC-2CA67AA97725}">
      <dgm:prSet/>
      <dgm:spPr/>
      <dgm:t>
        <a:bodyPr/>
        <a:lstStyle/>
        <a:p>
          <a:endParaRPr lang="es-ES" sz="1600"/>
        </a:p>
      </dgm:t>
    </dgm:pt>
    <dgm:pt modelId="{D58D11F9-D013-4506-8EBB-45568977EBAD}" type="sibTrans" cxnId="{3256F3E0-74E3-4D76-91DC-2CA67AA97725}">
      <dgm:prSet/>
      <dgm:spPr/>
      <dgm:t>
        <a:bodyPr/>
        <a:lstStyle/>
        <a:p>
          <a:endParaRPr lang="es-ES" sz="1600"/>
        </a:p>
      </dgm:t>
    </dgm:pt>
    <dgm:pt modelId="{70A5033F-46EE-4F16-ABF1-2B9AC033D013}">
      <dgm:prSet custT="1"/>
      <dgm:spPr/>
      <dgm:t>
        <a:bodyPr/>
        <a:lstStyle/>
        <a:p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Hiniling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Kanya na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tumugon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upang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magalak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5A984-B33B-4C88-A03C-381E05F7A16B}" type="parTrans" cxnId="{C981FF28-E523-4E87-AECC-3408C5806089}">
      <dgm:prSet/>
      <dgm:spPr/>
      <dgm:t>
        <a:bodyPr/>
        <a:lstStyle/>
        <a:p>
          <a:endParaRPr lang="es-ES" sz="1600"/>
        </a:p>
      </dgm:t>
    </dgm:pt>
    <dgm:pt modelId="{B8682DBD-8649-4AFD-80F9-B6C916BFE9E7}" type="sibTrans" cxnId="{C981FF28-E523-4E87-AECC-3408C5806089}">
      <dgm:prSet/>
      <dgm:spPr/>
      <dgm:t>
        <a:bodyPr/>
        <a:lstStyle/>
        <a:p>
          <a:endParaRPr lang="es-ES" sz="1600"/>
        </a:p>
      </dgm:t>
    </dgm:pt>
    <dgm:pt modelId="{9805247D-EBC2-4F35-A00E-C71CB6BBD9A1}">
      <dgm:prSet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Ipinakikita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niya</a:t>
          </a:r>
          <a:r>
            <a:rPr lang="en-US" sz="1400" b="1" dirty="0">
              <a:solidFill>
                <a:schemeClr val="tx1"/>
              </a:solidFill>
            </a:rPr>
            <a:t> ang </a:t>
          </a:r>
          <a:r>
            <a:rPr lang="en-US" sz="1400" b="1" dirty="0" err="1">
              <a:solidFill>
                <a:schemeClr val="tx1"/>
              </a:solidFill>
            </a:rPr>
            <a:t>kanyang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buong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pagtitiwala</a:t>
          </a:r>
          <a:r>
            <a:rPr lang="en-US" sz="1400" b="1" dirty="0">
              <a:solidFill>
                <a:schemeClr val="tx1"/>
              </a:solidFill>
            </a:rPr>
            <a:t> sa </a:t>
          </a:r>
          <a:r>
            <a:rPr lang="en-US" sz="1400" b="1" dirty="0" err="1">
              <a:solidFill>
                <a:schemeClr val="tx1"/>
              </a:solidFill>
            </a:rPr>
            <a:t>Diyos</a:t>
          </a:r>
          <a:r>
            <a:rPr lang="en-US" sz="1400" b="1" dirty="0">
              <a:solidFill>
                <a:schemeClr val="tx1"/>
              </a:solidFill>
            </a:rPr>
            <a:t>, at </a:t>
          </a:r>
          <a:r>
            <a:rPr lang="en-US" sz="1400" b="1" dirty="0" err="1">
              <a:solidFill>
                <a:schemeClr val="tx1"/>
              </a:solidFill>
            </a:rPr>
            <a:t>nagtiwala</a:t>
          </a:r>
          <a:r>
            <a:rPr lang="en-US" sz="1400" b="1" dirty="0">
              <a:solidFill>
                <a:schemeClr val="tx1"/>
              </a:solidFill>
            </a:rPr>
            <a:t> sa </a:t>
          </a:r>
          <a:r>
            <a:rPr lang="en-US" sz="1400" b="1" dirty="0" err="1">
              <a:solidFill>
                <a:schemeClr val="tx1"/>
              </a:solidFill>
            </a:rPr>
            <a:t>kanyang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pagliligtas</a:t>
          </a:r>
          <a:r>
            <a:rPr lang="en" sz="1400" b="1" dirty="0">
              <a:solidFill>
                <a:schemeClr val="tx1"/>
              </a:solidFill>
            </a:rPr>
            <a:t>.</a:t>
          </a:r>
          <a:endParaRPr lang="es-ES" sz="1400" dirty="0">
            <a:solidFill>
              <a:schemeClr val="tx1"/>
            </a:solidFill>
          </a:endParaRPr>
        </a:p>
      </dgm:t>
    </dgm:pt>
    <dgm:pt modelId="{B1AF1CAD-1F41-476C-AB43-6F3143DAF305}" type="parTrans" cxnId="{C0E3EA3E-22E6-48E2-9C07-AD39F4FF8539}">
      <dgm:prSet/>
      <dgm:spPr/>
      <dgm:t>
        <a:bodyPr/>
        <a:lstStyle/>
        <a:p>
          <a:endParaRPr lang="es-ES" sz="1600"/>
        </a:p>
      </dgm:t>
    </dgm:pt>
    <dgm:pt modelId="{D1F7058D-F0E2-4C64-A45C-298EE862A9D9}" type="sibTrans" cxnId="{C0E3EA3E-22E6-48E2-9C07-AD39F4FF8539}">
      <dgm:prSet/>
      <dgm:spPr/>
      <dgm:t>
        <a:bodyPr/>
        <a:lstStyle/>
        <a:p>
          <a:endParaRPr lang="es-ES" sz="1600"/>
        </a:p>
      </dgm:t>
    </dgm:pt>
    <dgm:pt modelId="{7445DE71-87EA-479E-8533-4D6BA40F43A3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wakas,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napaawit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sya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papuri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C1E6D-983A-4D4B-A7C9-BFBFE8A1D2BE}" type="parTrans" cxnId="{50EB9E2B-FB7F-4D9F-BF55-EA1C853E2ED0}">
      <dgm:prSet/>
      <dgm:spPr/>
      <dgm:t>
        <a:bodyPr/>
        <a:lstStyle/>
        <a:p>
          <a:endParaRPr lang="es-ES" sz="1600"/>
        </a:p>
      </dgm:t>
    </dgm:pt>
    <dgm:pt modelId="{631F6E07-D24C-41BB-B61F-3E3EF91D919B}" type="sibTrans" cxnId="{50EB9E2B-FB7F-4D9F-BF55-EA1C853E2ED0}">
      <dgm:prSet/>
      <dgm:spPr/>
      <dgm:t>
        <a:bodyPr/>
        <a:lstStyle/>
        <a:p>
          <a:endParaRPr lang="es-ES" sz="1600"/>
        </a:p>
      </dgm:t>
    </dgm:pt>
    <dgm:pt modelId="{2411E9CA-8631-498B-9697-B7819265DC9E}" type="pres">
      <dgm:prSet presAssocID="{1255C0B3-A6DA-4792-B147-3DCACECC955A}" presName="Name0" presStyleCnt="0">
        <dgm:presLayoutVars>
          <dgm:chMax/>
          <dgm:chPref/>
          <dgm:dir/>
        </dgm:presLayoutVars>
      </dgm:prSet>
      <dgm:spPr/>
    </dgm:pt>
    <dgm:pt modelId="{35AD0D28-D753-43AC-94E5-CC54FD0AAE45}" type="pres">
      <dgm:prSet presAssocID="{83A7F11B-2470-406E-A704-735B2703EC06}" presName="composite" presStyleCnt="0">
        <dgm:presLayoutVars>
          <dgm:chMax val="1"/>
          <dgm:chPref val="1"/>
        </dgm:presLayoutVars>
      </dgm:prSet>
      <dgm:spPr/>
    </dgm:pt>
    <dgm:pt modelId="{67B139EC-3E0F-4D3D-B8DD-1F4014FD2B82}" type="pres">
      <dgm:prSet presAssocID="{83A7F11B-2470-406E-A704-735B2703EC06}" presName="Accent" presStyleLbl="trAlignAcc1" presStyleIdx="0" presStyleCnt="4" custScaleX="108543" custScaleY="114052">
        <dgm:presLayoutVars>
          <dgm:chMax val="0"/>
          <dgm:chPref val="0"/>
        </dgm:presLayoutVars>
      </dgm:prSet>
      <dgm:spPr>
        <a:solidFill>
          <a:schemeClr val="accent2">
            <a:lumMod val="20000"/>
            <a:lumOff val="80000"/>
          </a:schemeClr>
        </a:solidFill>
      </dgm:spPr>
    </dgm:pt>
    <dgm:pt modelId="{619E10F7-6B8C-4039-A27E-226425C7E22C}" type="pres">
      <dgm:prSet presAssocID="{83A7F11B-2470-406E-A704-735B2703EC06}" presName="Image" presStyleLbl="alignImgPlace1" presStyleIdx="0" presStyleCnt="4" custScaleX="113125" custLinFactNeighborX="1495" custLinFactNeighborY="-1343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4722C9-86CA-478E-89AE-1DEFE5612607}" type="pres">
      <dgm:prSet presAssocID="{83A7F11B-2470-406E-A704-735B2703EC06}" presName="ChildComposite" presStyleCnt="0"/>
      <dgm:spPr/>
    </dgm:pt>
    <dgm:pt modelId="{3144155C-8A53-4E42-9492-4996A46BFE9C}" type="pres">
      <dgm:prSet presAssocID="{83A7F11B-2470-406E-A704-735B2703EC06}" presName="Child" presStyleLbl="node1" presStyleIdx="0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7A74BFB8-AEDB-436F-A3F4-77D80A64CF12}" type="pres">
      <dgm:prSet presAssocID="{83A7F11B-2470-406E-A704-735B2703EC06}" presName="Parent" presStyleLbl="revTx" presStyleIdx="0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489E2A9C-225B-48B5-B893-75DF5D5437AC}" type="pres">
      <dgm:prSet presAssocID="{1BFE76A8-F654-47C4-8716-1240144EE397}" presName="sibTrans" presStyleCnt="0"/>
      <dgm:spPr/>
    </dgm:pt>
    <dgm:pt modelId="{39820607-5A90-4BAE-BB89-E9151CCAE359}" type="pres">
      <dgm:prSet presAssocID="{D9C0F291-CABA-43DE-8F47-995CA12DA1DF}" presName="composite" presStyleCnt="0">
        <dgm:presLayoutVars>
          <dgm:chMax val="1"/>
          <dgm:chPref val="1"/>
        </dgm:presLayoutVars>
      </dgm:prSet>
      <dgm:spPr/>
    </dgm:pt>
    <dgm:pt modelId="{D1A0340F-403A-4B64-A902-F210979DE1BC}" type="pres">
      <dgm:prSet presAssocID="{D9C0F291-CABA-43DE-8F47-995CA12DA1DF}" presName="Accent" presStyleLbl="trAlignAcc1" presStyleIdx="1" presStyleCnt="4" custScaleX="108543" custScaleY="114052">
        <dgm:presLayoutVars>
          <dgm:chMax val="0"/>
          <dgm:chPref val="0"/>
        </dgm:presLayoutVars>
      </dgm:prSet>
      <dgm:spPr>
        <a:solidFill>
          <a:schemeClr val="accent3">
            <a:lumMod val="20000"/>
            <a:lumOff val="80000"/>
          </a:schemeClr>
        </a:solidFill>
      </dgm:spPr>
    </dgm:pt>
    <dgm:pt modelId="{829C859D-20B9-4EED-AE89-EC6EDEC52435}" type="pres">
      <dgm:prSet presAssocID="{D9C0F291-CABA-43DE-8F47-995CA12DA1DF}" presName="Image" presStyleLbl="alignImgPlace1" presStyleIdx="1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9AA502F-B4F6-4AA8-99A8-46953E4BC7AA}" type="pres">
      <dgm:prSet presAssocID="{D9C0F291-CABA-43DE-8F47-995CA12DA1DF}" presName="ChildComposite" presStyleCnt="0"/>
      <dgm:spPr/>
    </dgm:pt>
    <dgm:pt modelId="{A803E7FF-BA39-4057-8C95-0B4F6DD34244}" type="pres">
      <dgm:prSet presAssocID="{D9C0F291-CABA-43DE-8F47-995CA12DA1DF}" presName="Child" presStyleLbl="node1" presStyleIdx="1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BB20E5D1-6E7A-4632-A57E-0625077BE739}" type="pres">
      <dgm:prSet presAssocID="{D9C0F291-CABA-43DE-8F47-995CA12DA1DF}" presName="Parent" presStyleLbl="revTx" presStyleIdx="1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C2B3076C-360C-43DA-B278-24B611FB1A8F}" type="pres">
      <dgm:prSet presAssocID="{9A5FFAF1-F1DB-40E5-AFA1-049C14F19E6D}" presName="sibTrans" presStyleCnt="0"/>
      <dgm:spPr/>
    </dgm:pt>
    <dgm:pt modelId="{C10273CF-1B8C-4722-872A-74DE66A4CFCC}" type="pres">
      <dgm:prSet presAssocID="{33C3EA21-2BDC-49F2-B68A-2BEA48A8ED03}" presName="composite" presStyleCnt="0">
        <dgm:presLayoutVars>
          <dgm:chMax val="1"/>
          <dgm:chPref val="1"/>
        </dgm:presLayoutVars>
      </dgm:prSet>
      <dgm:spPr/>
    </dgm:pt>
    <dgm:pt modelId="{F7A2D425-FC8A-41D4-B397-08A8228F3086}" type="pres">
      <dgm:prSet presAssocID="{33C3EA21-2BDC-49F2-B68A-2BEA48A8ED03}" presName="Accent" presStyleLbl="trAlignAcc1" presStyleIdx="2" presStyleCnt="4" custScaleX="108543" custScaleY="114052">
        <dgm:presLayoutVars>
          <dgm:chMax val="0"/>
          <dgm:chPref val="0"/>
        </dgm:presLayoutVars>
      </dgm:prSet>
      <dgm:spPr>
        <a:solidFill>
          <a:schemeClr val="accent4">
            <a:lumMod val="20000"/>
            <a:lumOff val="80000"/>
          </a:schemeClr>
        </a:solidFill>
      </dgm:spPr>
    </dgm:pt>
    <dgm:pt modelId="{FBF83381-CAF3-4506-A06E-10E2FA372B6A}" type="pres">
      <dgm:prSet presAssocID="{33C3EA21-2BDC-49F2-B68A-2BEA48A8ED03}" presName="Image" presStyleLbl="alignImgPlace1" presStyleIdx="2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7B0827-18F7-4797-8786-CF87B6B3B695}" type="pres">
      <dgm:prSet presAssocID="{33C3EA21-2BDC-49F2-B68A-2BEA48A8ED03}" presName="ChildComposite" presStyleCnt="0"/>
      <dgm:spPr/>
    </dgm:pt>
    <dgm:pt modelId="{1B54F016-CF6F-456F-8655-EB63347055D4}" type="pres">
      <dgm:prSet presAssocID="{33C3EA21-2BDC-49F2-B68A-2BEA48A8ED03}" presName="Child" presStyleLbl="node1" presStyleIdx="2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362939C7-3501-4E29-A230-E3C8468E8E35}" type="pres">
      <dgm:prSet presAssocID="{33C3EA21-2BDC-49F2-B68A-2BEA48A8ED03}" presName="Parent" presStyleLbl="revTx" presStyleIdx="2" presStyleCnt="4" custLinFactNeighborY="-15564">
        <dgm:presLayoutVars>
          <dgm:chMax val="1"/>
          <dgm:chPref val="0"/>
          <dgm:bulletEnabled val="1"/>
        </dgm:presLayoutVars>
      </dgm:prSet>
      <dgm:spPr/>
    </dgm:pt>
    <dgm:pt modelId="{17E4F1B2-C7EF-4699-8213-66255604D208}" type="pres">
      <dgm:prSet presAssocID="{F3351AF8-09F6-4118-8C88-5B2EEFFD0369}" presName="sibTrans" presStyleCnt="0"/>
      <dgm:spPr/>
    </dgm:pt>
    <dgm:pt modelId="{D8BC9C59-2CBE-4E14-AFDE-B588BDC7AF2D}" type="pres">
      <dgm:prSet presAssocID="{B000622D-8344-405C-8322-0F02D767F4A9}" presName="composite" presStyleCnt="0">
        <dgm:presLayoutVars>
          <dgm:chMax val="1"/>
          <dgm:chPref val="1"/>
        </dgm:presLayoutVars>
      </dgm:prSet>
      <dgm:spPr/>
    </dgm:pt>
    <dgm:pt modelId="{79652DBC-F207-4894-B486-09B4BAF1E1B0}" type="pres">
      <dgm:prSet presAssocID="{B000622D-8344-405C-8322-0F02D767F4A9}" presName="Accent" presStyleLbl="trAlignAcc1" presStyleIdx="3" presStyleCnt="4" custScaleX="108543" custScaleY="114052">
        <dgm:presLayoutVars>
          <dgm:chMax val="0"/>
          <dgm:chPref val="0"/>
        </dgm:presLayoutVars>
      </dgm:prSet>
      <dgm:spPr>
        <a:solidFill>
          <a:schemeClr val="accent5">
            <a:lumMod val="20000"/>
            <a:lumOff val="80000"/>
          </a:schemeClr>
        </a:solidFill>
      </dgm:spPr>
    </dgm:pt>
    <dgm:pt modelId="{D460ACD0-705F-48DC-BA9D-3972A5DC1E0F}" type="pres">
      <dgm:prSet presAssocID="{B000622D-8344-405C-8322-0F02D767F4A9}" presName="Image" presStyleLbl="alignImgPlace1" presStyleIdx="3" presStyleCnt="4" custScaleX="113125" custLinFactNeighborY="-1077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03DBC6A-C606-4440-99D9-E7C9CEBCBAF6}" type="pres">
      <dgm:prSet presAssocID="{B000622D-8344-405C-8322-0F02D767F4A9}" presName="ChildComposite" presStyleCnt="0"/>
      <dgm:spPr/>
    </dgm:pt>
    <dgm:pt modelId="{7DC2CD41-A2AA-419B-B77B-6C27E0C84BCE}" type="pres">
      <dgm:prSet presAssocID="{B000622D-8344-405C-8322-0F02D767F4A9}" presName="Child" presStyleLbl="node1" presStyleIdx="3" presStyleCnt="4" custScaleX="117025" custScaleY="186788" custLinFactNeighborY="32046">
        <dgm:presLayoutVars>
          <dgm:chMax val="0"/>
          <dgm:chPref val="0"/>
          <dgm:bulletEnabled val="1"/>
        </dgm:presLayoutVars>
      </dgm:prSet>
      <dgm:spPr/>
    </dgm:pt>
    <dgm:pt modelId="{C631FA61-8829-46DD-AB5F-12A7367E82F1}" type="pres">
      <dgm:prSet presAssocID="{B000622D-8344-405C-8322-0F02D767F4A9}" presName="Parent" presStyleLbl="revTx" presStyleIdx="3" presStyleCnt="4" custLinFactNeighborY="-15564">
        <dgm:presLayoutVars>
          <dgm:chMax val="1"/>
          <dgm:chPref val="0"/>
          <dgm:bulletEnabled val="1"/>
        </dgm:presLayoutVars>
      </dgm:prSet>
      <dgm:spPr/>
    </dgm:pt>
  </dgm:ptLst>
  <dgm:cxnLst>
    <dgm:cxn modelId="{3F9C1800-E725-43D3-9931-F33C4183C185}" srcId="{1255C0B3-A6DA-4792-B147-3DCACECC955A}" destId="{83A7F11B-2470-406E-A704-735B2703EC06}" srcOrd="0" destOrd="0" parTransId="{A7701A02-42F4-4A76-87DE-260D57BECAB3}" sibTransId="{1BFE76A8-F654-47C4-8716-1240144EE397}"/>
    <dgm:cxn modelId="{D4C22705-3D3D-4623-879C-88D6C3179314}" type="presOf" srcId="{1255C0B3-A6DA-4792-B147-3DCACECC955A}" destId="{2411E9CA-8631-498B-9697-B7819265DC9E}" srcOrd="0" destOrd="0" presId="urn:microsoft.com/office/officeart/2008/layout/CaptionedPictures"/>
    <dgm:cxn modelId="{74259015-2B38-4247-8B05-7AA1F01D1C13}" srcId="{1255C0B3-A6DA-4792-B147-3DCACECC955A}" destId="{B000622D-8344-405C-8322-0F02D767F4A9}" srcOrd="3" destOrd="0" parTransId="{9A71A996-7B1D-4B67-A4D9-28D72868DEDA}" sibTransId="{6F6E760E-35CE-4737-AD20-45AF7FEFEED4}"/>
    <dgm:cxn modelId="{02E61526-8810-4DC1-9057-F4A7145E0B07}" type="presOf" srcId="{70A5033F-46EE-4F16-ABF1-2B9AC033D013}" destId="{A803E7FF-BA39-4057-8C95-0B4F6DD34244}" srcOrd="0" destOrd="0" presId="urn:microsoft.com/office/officeart/2008/layout/CaptionedPictures"/>
    <dgm:cxn modelId="{492E4726-D545-4153-99AD-D35830231930}" srcId="{1255C0B3-A6DA-4792-B147-3DCACECC955A}" destId="{33C3EA21-2BDC-49F2-B68A-2BEA48A8ED03}" srcOrd="2" destOrd="0" parTransId="{3D823156-4313-4331-AEC1-DD56FBA181AE}" sibTransId="{F3351AF8-09F6-4118-8C88-5B2EEFFD0369}"/>
    <dgm:cxn modelId="{C981FF28-E523-4E87-AECC-3408C5806089}" srcId="{D9C0F291-CABA-43DE-8F47-995CA12DA1DF}" destId="{70A5033F-46EE-4F16-ABF1-2B9AC033D013}" srcOrd="0" destOrd="0" parTransId="{2215A984-B33B-4C88-A03C-381E05F7A16B}" sibTransId="{B8682DBD-8649-4AFD-80F9-B6C916BFE9E7}"/>
    <dgm:cxn modelId="{50EB9E2B-FB7F-4D9F-BF55-EA1C853E2ED0}" srcId="{B000622D-8344-405C-8322-0F02D767F4A9}" destId="{7445DE71-87EA-479E-8533-4D6BA40F43A3}" srcOrd="0" destOrd="0" parTransId="{EEAC1E6D-983A-4D4B-A7C9-BFBFE8A1D2BE}" sibTransId="{631F6E07-D24C-41BB-B61F-3E3EF91D919B}"/>
    <dgm:cxn modelId="{5B1EC732-FAB5-4571-BAB1-07AE552D53CB}" type="presOf" srcId="{83A7F11B-2470-406E-A704-735B2703EC06}" destId="{7A74BFB8-AEDB-436F-A3F4-77D80A64CF12}" srcOrd="0" destOrd="0" presId="urn:microsoft.com/office/officeart/2008/layout/CaptionedPictures"/>
    <dgm:cxn modelId="{C0E3EA3E-22E6-48E2-9C07-AD39F4FF8539}" srcId="{33C3EA21-2BDC-49F2-B68A-2BEA48A8ED03}" destId="{9805247D-EBC2-4F35-A00E-C71CB6BBD9A1}" srcOrd="0" destOrd="0" parTransId="{B1AF1CAD-1F41-476C-AB43-6F3143DAF305}" sibTransId="{D1F7058D-F0E2-4C64-A45C-298EE862A9D9}"/>
    <dgm:cxn modelId="{EFF25C7B-678A-486D-82E2-A1BD488D443D}" srcId="{1255C0B3-A6DA-4792-B147-3DCACECC955A}" destId="{D9C0F291-CABA-43DE-8F47-995CA12DA1DF}" srcOrd="1" destOrd="0" parTransId="{574B39FB-A4A1-41ED-A4A6-BE38CDF67572}" sibTransId="{9A5FFAF1-F1DB-40E5-AFA1-049C14F19E6D}"/>
    <dgm:cxn modelId="{68ECC97C-4B9B-49D0-B323-F4B8B689A11B}" type="presOf" srcId="{9805247D-EBC2-4F35-A00E-C71CB6BBD9A1}" destId="{1B54F016-CF6F-456F-8655-EB63347055D4}" srcOrd="0" destOrd="0" presId="urn:microsoft.com/office/officeart/2008/layout/CaptionedPictures"/>
    <dgm:cxn modelId="{C47FA7D1-329F-499D-AE70-7AE0DE251FF5}" type="presOf" srcId="{B000622D-8344-405C-8322-0F02D767F4A9}" destId="{C631FA61-8829-46DD-AB5F-12A7367E82F1}" srcOrd="0" destOrd="0" presId="urn:microsoft.com/office/officeart/2008/layout/CaptionedPictures"/>
    <dgm:cxn modelId="{3256F3E0-74E3-4D76-91DC-2CA67AA97725}" srcId="{83A7F11B-2470-406E-A704-735B2703EC06}" destId="{325E1969-D54B-407F-9F55-E7A87A327848}" srcOrd="0" destOrd="0" parTransId="{6E2BBE22-9D73-447F-BBF7-D5F4639D850B}" sibTransId="{D58D11F9-D013-4506-8EBB-45568977EBAD}"/>
    <dgm:cxn modelId="{03094AED-83A7-492C-BE7B-AD8DE6263516}" type="presOf" srcId="{33C3EA21-2BDC-49F2-B68A-2BEA48A8ED03}" destId="{362939C7-3501-4E29-A230-E3C8468E8E35}" srcOrd="0" destOrd="0" presId="urn:microsoft.com/office/officeart/2008/layout/CaptionedPictures"/>
    <dgm:cxn modelId="{B0DC33EE-3E6C-49C7-9238-FE528DBFA061}" type="presOf" srcId="{D9C0F291-CABA-43DE-8F47-995CA12DA1DF}" destId="{BB20E5D1-6E7A-4632-A57E-0625077BE739}" srcOrd="0" destOrd="0" presId="urn:microsoft.com/office/officeart/2008/layout/CaptionedPictures"/>
    <dgm:cxn modelId="{6E2CCAEE-B717-439A-B989-1ABB38AAE2A7}" type="presOf" srcId="{7445DE71-87EA-479E-8533-4D6BA40F43A3}" destId="{7DC2CD41-A2AA-419B-B77B-6C27E0C84BCE}" srcOrd="0" destOrd="0" presId="urn:microsoft.com/office/officeart/2008/layout/CaptionedPictures"/>
    <dgm:cxn modelId="{278513F7-8CC5-4145-B718-608C6D38649E}" type="presOf" srcId="{325E1969-D54B-407F-9F55-E7A87A327848}" destId="{3144155C-8A53-4E42-9492-4996A46BFE9C}" srcOrd="0" destOrd="0" presId="urn:microsoft.com/office/officeart/2008/layout/CaptionedPictures"/>
    <dgm:cxn modelId="{C06DF59F-B2F0-4D55-AE1D-AB7B781C3A21}" type="presParOf" srcId="{2411E9CA-8631-498B-9697-B7819265DC9E}" destId="{35AD0D28-D753-43AC-94E5-CC54FD0AAE45}" srcOrd="0" destOrd="0" presId="urn:microsoft.com/office/officeart/2008/layout/CaptionedPictures"/>
    <dgm:cxn modelId="{5B9605F0-2121-41D9-B961-D82531A5BD3B}" type="presParOf" srcId="{35AD0D28-D753-43AC-94E5-CC54FD0AAE45}" destId="{67B139EC-3E0F-4D3D-B8DD-1F4014FD2B82}" srcOrd="0" destOrd="0" presId="urn:microsoft.com/office/officeart/2008/layout/CaptionedPictures"/>
    <dgm:cxn modelId="{A7BABB49-0195-47BB-AB28-9E146A6D45DC}" type="presParOf" srcId="{35AD0D28-D753-43AC-94E5-CC54FD0AAE45}" destId="{619E10F7-6B8C-4039-A27E-226425C7E22C}" srcOrd="1" destOrd="0" presId="urn:microsoft.com/office/officeart/2008/layout/CaptionedPictures"/>
    <dgm:cxn modelId="{E220B41C-8A5A-407D-9E4A-D07483BA13CF}" type="presParOf" srcId="{35AD0D28-D753-43AC-94E5-CC54FD0AAE45}" destId="{F74722C9-86CA-478E-89AE-1DEFE5612607}" srcOrd="2" destOrd="0" presId="urn:microsoft.com/office/officeart/2008/layout/CaptionedPictures"/>
    <dgm:cxn modelId="{AFA6F219-79A7-45EC-B184-E7E5B28F0AC0}" type="presParOf" srcId="{F74722C9-86CA-478E-89AE-1DEFE5612607}" destId="{3144155C-8A53-4E42-9492-4996A46BFE9C}" srcOrd="0" destOrd="0" presId="urn:microsoft.com/office/officeart/2008/layout/CaptionedPictures"/>
    <dgm:cxn modelId="{39E81373-4E64-4C2C-A6C4-79D75AC757A6}" type="presParOf" srcId="{F74722C9-86CA-478E-89AE-1DEFE5612607}" destId="{7A74BFB8-AEDB-436F-A3F4-77D80A64CF12}" srcOrd="1" destOrd="0" presId="urn:microsoft.com/office/officeart/2008/layout/CaptionedPictures"/>
    <dgm:cxn modelId="{A5C564F3-D472-4C97-9655-43E52A714911}" type="presParOf" srcId="{2411E9CA-8631-498B-9697-B7819265DC9E}" destId="{489E2A9C-225B-48B5-B893-75DF5D5437AC}" srcOrd="1" destOrd="0" presId="urn:microsoft.com/office/officeart/2008/layout/CaptionedPictures"/>
    <dgm:cxn modelId="{87EF6AC7-3E3E-4A86-A752-8A931082FCE1}" type="presParOf" srcId="{2411E9CA-8631-498B-9697-B7819265DC9E}" destId="{39820607-5A90-4BAE-BB89-E9151CCAE359}" srcOrd="2" destOrd="0" presId="urn:microsoft.com/office/officeart/2008/layout/CaptionedPictures"/>
    <dgm:cxn modelId="{0EE6B12C-2BA9-45BC-8374-9FA309C050CA}" type="presParOf" srcId="{39820607-5A90-4BAE-BB89-E9151CCAE359}" destId="{D1A0340F-403A-4B64-A902-F210979DE1BC}" srcOrd="0" destOrd="0" presId="urn:microsoft.com/office/officeart/2008/layout/CaptionedPictures"/>
    <dgm:cxn modelId="{BB74E186-268C-4119-95DB-A3FC24097279}" type="presParOf" srcId="{39820607-5A90-4BAE-BB89-E9151CCAE359}" destId="{829C859D-20B9-4EED-AE89-EC6EDEC52435}" srcOrd="1" destOrd="0" presId="urn:microsoft.com/office/officeart/2008/layout/CaptionedPictures"/>
    <dgm:cxn modelId="{00141779-C9CD-4BF4-8C92-7A43A9FCEB48}" type="presParOf" srcId="{39820607-5A90-4BAE-BB89-E9151CCAE359}" destId="{C9AA502F-B4F6-4AA8-99A8-46953E4BC7AA}" srcOrd="2" destOrd="0" presId="urn:microsoft.com/office/officeart/2008/layout/CaptionedPictures"/>
    <dgm:cxn modelId="{549C795B-3254-429E-9898-6CA9F699DCE5}" type="presParOf" srcId="{C9AA502F-B4F6-4AA8-99A8-46953E4BC7AA}" destId="{A803E7FF-BA39-4057-8C95-0B4F6DD34244}" srcOrd="0" destOrd="0" presId="urn:microsoft.com/office/officeart/2008/layout/CaptionedPictures"/>
    <dgm:cxn modelId="{A0646969-B3D7-401F-828B-09B83A1F5CF9}" type="presParOf" srcId="{C9AA502F-B4F6-4AA8-99A8-46953E4BC7AA}" destId="{BB20E5D1-6E7A-4632-A57E-0625077BE739}" srcOrd="1" destOrd="0" presId="urn:microsoft.com/office/officeart/2008/layout/CaptionedPictures"/>
    <dgm:cxn modelId="{FDDEEA1E-6841-4031-93B6-5AB937EDB41D}" type="presParOf" srcId="{2411E9CA-8631-498B-9697-B7819265DC9E}" destId="{C2B3076C-360C-43DA-B278-24B611FB1A8F}" srcOrd="3" destOrd="0" presId="urn:microsoft.com/office/officeart/2008/layout/CaptionedPictures"/>
    <dgm:cxn modelId="{A2245B71-B891-49C8-8B0C-81EBC5D456D8}" type="presParOf" srcId="{2411E9CA-8631-498B-9697-B7819265DC9E}" destId="{C10273CF-1B8C-4722-872A-74DE66A4CFCC}" srcOrd="4" destOrd="0" presId="urn:microsoft.com/office/officeart/2008/layout/CaptionedPictures"/>
    <dgm:cxn modelId="{2247A7BC-F128-422A-9741-2691AC1F0231}" type="presParOf" srcId="{C10273CF-1B8C-4722-872A-74DE66A4CFCC}" destId="{F7A2D425-FC8A-41D4-B397-08A8228F3086}" srcOrd="0" destOrd="0" presId="urn:microsoft.com/office/officeart/2008/layout/CaptionedPictures"/>
    <dgm:cxn modelId="{06C43FB1-17A0-4292-BE26-D8CAE997AE08}" type="presParOf" srcId="{C10273CF-1B8C-4722-872A-74DE66A4CFCC}" destId="{FBF83381-CAF3-4506-A06E-10E2FA372B6A}" srcOrd="1" destOrd="0" presId="urn:microsoft.com/office/officeart/2008/layout/CaptionedPictures"/>
    <dgm:cxn modelId="{F8B4BBBB-91DB-4A2B-8B1A-FB29E49BD42D}" type="presParOf" srcId="{C10273CF-1B8C-4722-872A-74DE66A4CFCC}" destId="{097B0827-18F7-4797-8786-CF87B6B3B695}" srcOrd="2" destOrd="0" presId="urn:microsoft.com/office/officeart/2008/layout/CaptionedPictures"/>
    <dgm:cxn modelId="{2773EE20-9206-4F4F-B2EF-5A0FE8177B18}" type="presParOf" srcId="{097B0827-18F7-4797-8786-CF87B6B3B695}" destId="{1B54F016-CF6F-456F-8655-EB63347055D4}" srcOrd="0" destOrd="0" presId="urn:microsoft.com/office/officeart/2008/layout/CaptionedPictures"/>
    <dgm:cxn modelId="{20941C81-FC04-4547-8130-ED7E193347A8}" type="presParOf" srcId="{097B0827-18F7-4797-8786-CF87B6B3B695}" destId="{362939C7-3501-4E29-A230-E3C8468E8E35}" srcOrd="1" destOrd="0" presId="urn:microsoft.com/office/officeart/2008/layout/CaptionedPictures"/>
    <dgm:cxn modelId="{0A14D275-633C-4588-9FF8-C2A65BF50EEA}" type="presParOf" srcId="{2411E9CA-8631-498B-9697-B7819265DC9E}" destId="{17E4F1B2-C7EF-4699-8213-66255604D208}" srcOrd="5" destOrd="0" presId="urn:microsoft.com/office/officeart/2008/layout/CaptionedPictures"/>
    <dgm:cxn modelId="{8FA03BD0-1B66-4000-9801-9D7DAF9E6A55}" type="presParOf" srcId="{2411E9CA-8631-498B-9697-B7819265DC9E}" destId="{D8BC9C59-2CBE-4E14-AFDE-B588BDC7AF2D}" srcOrd="6" destOrd="0" presId="urn:microsoft.com/office/officeart/2008/layout/CaptionedPictures"/>
    <dgm:cxn modelId="{D0AD3DF0-49E4-4939-9B60-BE5B252AEED3}" type="presParOf" srcId="{D8BC9C59-2CBE-4E14-AFDE-B588BDC7AF2D}" destId="{79652DBC-F207-4894-B486-09B4BAF1E1B0}" srcOrd="0" destOrd="0" presId="urn:microsoft.com/office/officeart/2008/layout/CaptionedPictures"/>
    <dgm:cxn modelId="{8B09A08F-5B84-4429-A04A-0DE0F9174B59}" type="presParOf" srcId="{D8BC9C59-2CBE-4E14-AFDE-B588BDC7AF2D}" destId="{D460ACD0-705F-48DC-BA9D-3972A5DC1E0F}" srcOrd="1" destOrd="0" presId="urn:microsoft.com/office/officeart/2008/layout/CaptionedPictures"/>
    <dgm:cxn modelId="{842695E6-1E2B-4A55-A6F8-3AD9622DBFE7}" type="presParOf" srcId="{D8BC9C59-2CBE-4E14-AFDE-B588BDC7AF2D}" destId="{F03DBC6A-C606-4440-99D9-E7C9CEBCBAF6}" srcOrd="2" destOrd="0" presId="urn:microsoft.com/office/officeart/2008/layout/CaptionedPictures"/>
    <dgm:cxn modelId="{ECFCD0B2-5D24-424C-A72A-8A4DA9B8FFB0}" type="presParOf" srcId="{F03DBC6A-C606-4440-99D9-E7C9CEBCBAF6}" destId="{7DC2CD41-A2AA-419B-B77B-6C27E0C84BCE}" srcOrd="0" destOrd="0" presId="urn:microsoft.com/office/officeart/2008/layout/CaptionedPictures"/>
    <dgm:cxn modelId="{E7E7DE1A-D460-4BAD-98CD-C1FF18D66DB3}" type="presParOf" srcId="{F03DBC6A-C606-4440-99D9-E7C9CEBCBAF6}" destId="{C631FA61-8829-46DD-AB5F-12A7367E82F1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67BB4-1E0A-4A1E-AD31-192495DA0CB3}" type="doc">
      <dgm:prSet loTypeId="urn:microsoft.com/office/officeart/2008/layout/PictureAccent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B6C72DD-D895-4062-ACFA-8A2D0C3520C3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lahat,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itinuturo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nitong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gm:t>
    </dgm:pt>
    <dgm:pt modelId="{DF483FEB-C9DC-4649-B98D-3503900B01E0}" type="par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AA99E2-DC67-43A4-837A-579CB9EDC03F}" type="sibTrans" cxnId="{A36FB7BB-8952-4514-AB97-8BE60DEAE5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0F8E4B-9BD2-4DE7-BE52-ED294764C93C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Itaas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Siya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60:4)</a:t>
          </a:r>
        </a:p>
      </dgm:t>
    </dgm:pt>
    <dgm:pt modelId="{132A669B-47B6-4E60-95E3-4E17DB0F806D}" type="par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31741C-1250-4C78-AD91-0E63D9A7630F}" type="sibTrans" cxnId="{F187E3BB-B383-48E7-92E4-6E7BAC1F595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AAB9CE-B82A-4638-9921-4E6E9F8224E9}">
      <dgm:prSet custT="1"/>
      <dgm:spPr/>
      <dgm:t>
        <a:bodyPr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Maging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kasangkapan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kamay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60:12)</a:t>
          </a:r>
        </a:p>
      </dgm:t>
    </dgm:pt>
    <dgm:pt modelId="{97818F1D-F5E2-48DF-A384-75F8F2020257}" type="par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582A8-4F77-46C1-A8D3-D174F472A112}" type="sibTrans" cxnId="{A4882A80-7A49-496B-BC8F-3E5340EBC37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3ADBD-B1D7-45CF-AA8D-45A57CBC6790}">
      <dgm:prSet custT="1"/>
      <dgm:spPr/>
      <dgm:t>
        <a:bodyPr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magtiwala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60:11)</a:t>
          </a:r>
        </a:p>
      </dgm:t>
    </dgm:pt>
    <dgm:pt modelId="{0A28693B-7AB3-410F-96B3-81D058AFCBE3}" type="par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7C0A66-C299-4185-9B05-6AA34B117A4D}" type="sibTrans" cxnId="{758FB40C-3F88-4D0D-B2EB-80B2F2230C09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61E845-BD85-43DB-8DA2-93BE8B6FE1DB}" type="pres">
      <dgm:prSet presAssocID="{ACD67BB4-1E0A-4A1E-AD31-192495DA0CB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BE2AD02-687E-44F7-A077-C38DF3760661}" type="pres">
      <dgm:prSet presAssocID="{9B6C72DD-D895-4062-ACFA-8A2D0C3520C3}" presName="root" presStyleCnt="0">
        <dgm:presLayoutVars>
          <dgm:chMax/>
          <dgm:chPref val="4"/>
        </dgm:presLayoutVars>
      </dgm:prSet>
      <dgm:spPr/>
    </dgm:pt>
    <dgm:pt modelId="{18713F12-59CF-424E-93BF-4A656AEBC3A5}" type="pres">
      <dgm:prSet presAssocID="{9B6C72DD-D895-4062-ACFA-8A2D0C3520C3}" presName="rootComposite" presStyleCnt="0">
        <dgm:presLayoutVars/>
      </dgm:prSet>
      <dgm:spPr/>
    </dgm:pt>
    <dgm:pt modelId="{7B0C77B3-A31D-46F5-AEFD-0AF08FA79D0C}" type="pres">
      <dgm:prSet presAssocID="{9B6C72DD-D895-4062-ACFA-8A2D0C3520C3}" presName="rootText" presStyleLbl="node0" presStyleIdx="0" presStyleCnt="1" custScaleX="110084">
        <dgm:presLayoutVars>
          <dgm:chMax/>
          <dgm:chPref val="4"/>
        </dgm:presLayoutVars>
      </dgm:prSet>
      <dgm:spPr/>
    </dgm:pt>
    <dgm:pt modelId="{BEEEFF3F-134D-4461-BE1F-E9B62BBEC6FA}" type="pres">
      <dgm:prSet presAssocID="{9B6C72DD-D895-4062-ACFA-8A2D0C3520C3}" presName="childShape" presStyleCnt="0">
        <dgm:presLayoutVars>
          <dgm:chMax val="0"/>
          <dgm:chPref val="0"/>
        </dgm:presLayoutVars>
      </dgm:prSet>
      <dgm:spPr/>
    </dgm:pt>
    <dgm:pt modelId="{BB5CA5F6-1FE4-43E2-86A9-B4A75107C6CF}" type="pres">
      <dgm:prSet presAssocID="{5A63ADBD-B1D7-45CF-AA8D-45A57CBC6790}" presName="childComposite" presStyleCnt="0">
        <dgm:presLayoutVars>
          <dgm:chMax val="0"/>
          <dgm:chPref val="0"/>
        </dgm:presLayoutVars>
      </dgm:prSet>
      <dgm:spPr/>
    </dgm:pt>
    <dgm:pt modelId="{27AB0B54-1150-4D88-A4A5-5ED9DF175664}" type="pres">
      <dgm:prSet presAssocID="{5A63ADBD-B1D7-45CF-AA8D-45A57CBC6790}" presName="Image" presStyleLbl="node1" presStyleIdx="0" presStyleCnt="3" custLinFactNeighborX="-54537"/>
      <dgm:spPr>
        <a:prstGeom prst="flowChartOnlineStorage">
          <a:avLst/>
        </a:prstGeom>
      </dgm:spPr>
    </dgm:pt>
    <dgm:pt modelId="{2D5A9FA4-6C29-42F0-B579-EE43C999758E}" type="pres">
      <dgm:prSet presAssocID="{5A63ADBD-B1D7-45CF-AA8D-45A57CBC6790}" presName="childText" presStyleLbl="lnNode1" presStyleIdx="0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A9D4A6F2-C073-40E9-A965-0D8C9DDE1E45}" type="pres">
      <dgm:prSet presAssocID="{120F8E4B-9BD2-4DE7-BE52-ED294764C93C}" presName="childComposite" presStyleCnt="0">
        <dgm:presLayoutVars>
          <dgm:chMax val="0"/>
          <dgm:chPref val="0"/>
        </dgm:presLayoutVars>
      </dgm:prSet>
      <dgm:spPr/>
    </dgm:pt>
    <dgm:pt modelId="{DD9C78FC-0BD4-42F7-B32E-84676F6430C9}" type="pres">
      <dgm:prSet presAssocID="{120F8E4B-9BD2-4DE7-BE52-ED294764C93C}" presName="Image" presStyleLbl="node1" presStyleIdx="1" presStyleCnt="3" custLinFactNeighborX="-54537"/>
      <dgm:spPr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</dgm:spPr>
    </dgm:pt>
    <dgm:pt modelId="{3BE760E7-234F-4120-B395-7DD80B9ACCAA}" type="pres">
      <dgm:prSet presAssocID="{120F8E4B-9BD2-4DE7-BE52-ED294764C93C}" presName="childText" presStyleLbl="lnNode1" presStyleIdx="1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  <dgm:pt modelId="{91DA170C-3D3B-48C7-84B7-14D389E579DE}" type="pres">
      <dgm:prSet presAssocID="{B0AAB9CE-B82A-4638-9921-4E6E9F8224E9}" presName="childComposite" presStyleCnt="0">
        <dgm:presLayoutVars>
          <dgm:chMax val="0"/>
          <dgm:chPref val="0"/>
        </dgm:presLayoutVars>
      </dgm:prSet>
      <dgm:spPr/>
    </dgm:pt>
    <dgm:pt modelId="{62A66447-63F8-4B15-A010-5D9EBE6383B8}" type="pres">
      <dgm:prSet presAssocID="{B0AAB9CE-B82A-4638-9921-4E6E9F8224E9}" presName="Image" presStyleLbl="node1" presStyleIdx="2" presStyleCnt="3" custLinFactNeighborX="-54537"/>
      <dgm:spPr>
        <a:prstGeom prst="flowChartOnlineStorage">
          <a:avLst/>
        </a:prstGeom>
      </dgm:spPr>
    </dgm:pt>
    <dgm:pt modelId="{9E5CB345-0FFD-407C-9C82-96F1B75FB69C}" type="pres">
      <dgm:prSet presAssocID="{B0AAB9CE-B82A-4638-9921-4E6E9F8224E9}" presName="childText" presStyleLbl="lnNode1" presStyleIdx="2" presStyleCnt="3" custScaleX="111229" custLinFactNeighborX="2676">
        <dgm:presLayoutVars>
          <dgm:chMax val="0"/>
          <dgm:chPref val="0"/>
          <dgm:bulletEnabled val="1"/>
        </dgm:presLayoutVars>
      </dgm:prSet>
      <dgm:spPr/>
    </dgm:pt>
  </dgm:ptLst>
  <dgm:cxnLst>
    <dgm:cxn modelId="{758FB40C-3F88-4D0D-B2EB-80B2F2230C09}" srcId="{9B6C72DD-D895-4062-ACFA-8A2D0C3520C3}" destId="{5A63ADBD-B1D7-45CF-AA8D-45A57CBC6790}" srcOrd="0" destOrd="0" parTransId="{0A28693B-7AB3-410F-96B3-81D058AFCBE3}" sibTransId="{0F7C0A66-C299-4185-9B05-6AA34B117A4D}"/>
    <dgm:cxn modelId="{0399B52A-5D27-4102-9F68-F228413C2DDE}" type="presOf" srcId="{ACD67BB4-1E0A-4A1E-AD31-192495DA0CB3}" destId="{6E61E845-BD85-43DB-8DA2-93BE8B6FE1DB}" srcOrd="0" destOrd="0" presId="urn:microsoft.com/office/officeart/2008/layout/PictureAccentList"/>
    <dgm:cxn modelId="{E521322C-96A4-474D-B424-65FEF480170C}" type="presOf" srcId="{5A63ADBD-B1D7-45CF-AA8D-45A57CBC6790}" destId="{2D5A9FA4-6C29-42F0-B579-EE43C999758E}" srcOrd="0" destOrd="0" presId="urn:microsoft.com/office/officeart/2008/layout/PictureAccentList"/>
    <dgm:cxn modelId="{A4882A80-7A49-496B-BC8F-3E5340EBC375}" srcId="{9B6C72DD-D895-4062-ACFA-8A2D0C3520C3}" destId="{B0AAB9CE-B82A-4638-9921-4E6E9F8224E9}" srcOrd="2" destOrd="0" parTransId="{97818F1D-F5E2-48DF-A384-75F8F2020257}" sibTransId="{901582A8-4F77-46C1-A8D3-D174F472A112}"/>
    <dgm:cxn modelId="{F6E857B1-25FB-4A72-A280-E323DBF9013A}" type="presOf" srcId="{9B6C72DD-D895-4062-ACFA-8A2D0C3520C3}" destId="{7B0C77B3-A31D-46F5-AEFD-0AF08FA79D0C}" srcOrd="0" destOrd="0" presId="urn:microsoft.com/office/officeart/2008/layout/PictureAccentList"/>
    <dgm:cxn modelId="{A36FB7BB-8952-4514-AB97-8BE60DEAE5C0}" srcId="{ACD67BB4-1E0A-4A1E-AD31-192495DA0CB3}" destId="{9B6C72DD-D895-4062-ACFA-8A2D0C3520C3}" srcOrd="0" destOrd="0" parTransId="{DF483FEB-C9DC-4649-B98D-3503900B01E0}" sibTransId="{B4AA99E2-DC67-43A4-837A-579CB9EDC03F}"/>
    <dgm:cxn modelId="{F187E3BB-B383-48E7-92E4-6E7BAC1F5952}" srcId="{9B6C72DD-D895-4062-ACFA-8A2D0C3520C3}" destId="{120F8E4B-9BD2-4DE7-BE52-ED294764C93C}" srcOrd="1" destOrd="0" parTransId="{132A669B-47B6-4E60-95E3-4E17DB0F806D}" sibTransId="{A231741C-1250-4C78-AD91-0E63D9A7630F}"/>
    <dgm:cxn modelId="{111B9BBC-1EBE-4244-AAF7-B9CEB554ABA1}" type="presOf" srcId="{120F8E4B-9BD2-4DE7-BE52-ED294764C93C}" destId="{3BE760E7-234F-4120-B395-7DD80B9ACCAA}" srcOrd="0" destOrd="0" presId="urn:microsoft.com/office/officeart/2008/layout/PictureAccentList"/>
    <dgm:cxn modelId="{817327EB-0E71-4042-8898-E07F68ACC01F}" type="presOf" srcId="{B0AAB9CE-B82A-4638-9921-4E6E9F8224E9}" destId="{9E5CB345-0FFD-407C-9C82-96F1B75FB69C}" srcOrd="0" destOrd="0" presId="urn:microsoft.com/office/officeart/2008/layout/PictureAccentList"/>
    <dgm:cxn modelId="{8680E692-CEBA-43FA-BA68-897F438E616A}" type="presParOf" srcId="{6E61E845-BD85-43DB-8DA2-93BE8B6FE1DB}" destId="{FBE2AD02-687E-44F7-A077-C38DF3760661}" srcOrd="0" destOrd="0" presId="urn:microsoft.com/office/officeart/2008/layout/PictureAccentList"/>
    <dgm:cxn modelId="{18F23395-CECB-45F8-9B7B-6AE4D1D40344}" type="presParOf" srcId="{FBE2AD02-687E-44F7-A077-C38DF3760661}" destId="{18713F12-59CF-424E-93BF-4A656AEBC3A5}" srcOrd="0" destOrd="0" presId="urn:microsoft.com/office/officeart/2008/layout/PictureAccentList"/>
    <dgm:cxn modelId="{E89DCB29-BA1B-4D27-8C24-42E1FE62C99A}" type="presParOf" srcId="{18713F12-59CF-424E-93BF-4A656AEBC3A5}" destId="{7B0C77B3-A31D-46F5-AEFD-0AF08FA79D0C}" srcOrd="0" destOrd="0" presId="urn:microsoft.com/office/officeart/2008/layout/PictureAccentList"/>
    <dgm:cxn modelId="{C34C627F-8295-4093-A3EA-BFEB05846B4A}" type="presParOf" srcId="{FBE2AD02-687E-44F7-A077-C38DF3760661}" destId="{BEEEFF3F-134D-4461-BE1F-E9B62BBEC6FA}" srcOrd="1" destOrd="0" presId="urn:microsoft.com/office/officeart/2008/layout/PictureAccentList"/>
    <dgm:cxn modelId="{4FE3BCAE-B635-42F3-9099-E99607059887}" type="presParOf" srcId="{BEEEFF3F-134D-4461-BE1F-E9B62BBEC6FA}" destId="{BB5CA5F6-1FE4-43E2-86A9-B4A75107C6CF}" srcOrd="0" destOrd="0" presId="urn:microsoft.com/office/officeart/2008/layout/PictureAccentList"/>
    <dgm:cxn modelId="{1EA1183E-4B97-4C9E-9807-0A80F08223AA}" type="presParOf" srcId="{BB5CA5F6-1FE4-43E2-86A9-B4A75107C6CF}" destId="{27AB0B54-1150-4D88-A4A5-5ED9DF175664}" srcOrd="0" destOrd="0" presId="urn:microsoft.com/office/officeart/2008/layout/PictureAccentList"/>
    <dgm:cxn modelId="{F05800CF-809D-4609-8665-E644E5AE20FD}" type="presParOf" srcId="{BB5CA5F6-1FE4-43E2-86A9-B4A75107C6CF}" destId="{2D5A9FA4-6C29-42F0-B579-EE43C999758E}" srcOrd="1" destOrd="0" presId="urn:microsoft.com/office/officeart/2008/layout/PictureAccentList"/>
    <dgm:cxn modelId="{A7311803-F869-475D-A208-9E0D6E01A69C}" type="presParOf" srcId="{BEEEFF3F-134D-4461-BE1F-E9B62BBEC6FA}" destId="{A9D4A6F2-C073-40E9-A965-0D8C9DDE1E45}" srcOrd="1" destOrd="0" presId="urn:microsoft.com/office/officeart/2008/layout/PictureAccentList"/>
    <dgm:cxn modelId="{11412A20-22C5-4C5C-B0DA-900FB1907389}" type="presParOf" srcId="{A9D4A6F2-C073-40E9-A965-0D8C9DDE1E45}" destId="{DD9C78FC-0BD4-42F7-B32E-84676F6430C9}" srcOrd="0" destOrd="0" presId="urn:microsoft.com/office/officeart/2008/layout/PictureAccentList"/>
    <dgm:cxn modelId="{029F5094-746C-4667-A634-C839FAACD1A0}" type="presParOf" srcId="{A9D4A6F2-C073-40E9-A965-0D8C9DDE1E45}" destId="{3BE760E7-234F-4120-B395-7DD80B9ACCAA}" srcOrd="1" destOrd="0" presId="urn:microsoft.com/office/officeart/2008/layout/PictureAccentList"/>
    <dgm:cxn modelId="{4A6528AD-3E01-4740-A52C-EE05036680A2}" type="presParOf" srcId="{BEEEFF3F-134D-4461-BE1F-E9B62BBEC6FA}" destId="{91DA170C-3D3B-48C7-84B7-14D389E579DE}" srcOrd="2" destOrd="0" presId="urn:microsoft.com/office/officeart/2008/layout/PictureAccentList"/>
    <dgm:cxn modelId="{4C13B1BF-81F3-4E07-9C48-C0F0F43A16A9}" type="presParOf" srcId="{91DA170C-3D3B-48C7-84B7-14D389E579DE}" destId="{62A66447-63F8-4B15-A010-5D9EBE6383B8}" srcOrd="0" destOrd="0" presId="urn:microsoft.com/office/officeart/2008/layout/PictureAccentList"/>
    <dgm:cxn modelId="{7CF6C888-3BC1-4F75-89D7-30C9ADF78845}" type="presParOf" srcId="{91DA170C-3D3B-48C7-84B7-14D389E579DE}" destId="{9E5CB345-0FFD-407C-9C82-96F1B75FB69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321B-797C-4C9A-9CED-B31E5BB6B23D}">
      <dsp:nvSpPr>
        <dsp:cNvPr id="0" name=""/>
        <dsp:cNvSpPr/>
      </dsp:nvSpPr>
      <dsp:spPr>
        <a:xfrm>
          <a:off x="886833" y="0"/>
          <a:ext cx="10050779" cy="2862321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E33EA-FF9A-4399-83E2-844FA72C38CE}">
      <dsp:nvSpPr>
        <dsp:cNvPr id="0" name=""/>
        <dsp:cNvSpPr/>
      </dsp:nvSpPr>
      <dsp:spPr>
        <a:xfrm>
          <a:off x="5732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Basahin</a:t>
          </a:r>
          <a:r>
            <a:rPr lang="en-US" sz="1800" b="1" kern="1200" dirty="0"/>
            <a:t> ang </a:t>
          </a:r>
          <a:r>
            <a:rPr lang="en-US" sz="1800" b="1" kern="1200" dirty="0" err="1"/>
            <a:t>awit</a:t>
          </a:r>
          <a:r>
            <a:rPr lang="en-US" sz="1800" b="1" kern="1200" dirty="0"/>
            <a:t> at </a:t>
          </a:r>
          <a:r>
            <a:rPr lang="en-US" sz="1800" b="1" kern="1200" dirty="0" err="1"/>
            <a:t>manala-ngin</a:t>
          </a:r>
          <a:endParaRPr lang="es-ES" sz="1800" kern="1200" dirty="0"/>
        </a:p>
      </dsp:txBody>
      <dsp:txXfrm>
        <a:off x="64972" y="223182"/>
        <a:ext cx="1095052" cy="2415957"/>
      </dsp:txXfrm>
    </dsp:sp>
    <dsp:sp modelId="{6DCEA223-53BC-4EFD-9296-00502C9EC159}">
      <dsp:nvSpPr>
        <dsp:cNvPr id="0" name=""/>
        <dsp:cNvSpPr/>
      </dsp:nvSpPr>
      <dsp:spPr>
        <a:xfrm>
          <a:off x="1407774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1541353"/>
                <a:satOff val="0"/>
                <a:lumOff val="-14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541353"/>
                <a:satOff val="0"/>
                <a:lumOff val="-14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541353"/>
                <a:satOff val="0"/>
                <a:lumOff val="-14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/>
            <a:t>Pagmas-dan ang paraan ng pagsa-salita ng salmista sa Diyos</a:t>
          </a:r>
          <a:endParaRPr lang="es-ES" sz="1800" kern="1200" dirty="0"/>
        </a:p>
      </dsp:txBody>
      <dsp:txXfrm>
        <a:off x="1467014" y="223182"/>
        <a:ext cx="1095052" cy="2415957"/>
      </dsp:txXfrm>
    </dsp:sp>
    <dsp:sp modelId="{5B88C27F-1A0A-47B4-A123-0363335B25DA}">
      <dsp:nvSpPr>
        <dsp:cNvPr id="0" name=""/>
        <dsp:cNvSpPr/>
      </dsp:nvSpPr>
      <dsp:spPr>
        <a:xfrm>
          <a:off x="2809816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3082706"/>
                <a:satOff val="0"/>
                <a:lumOff val="-28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082706"/>
                <a:satOff val="0"/>
                <a:lumOff val="-28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082706"/>
                <a:satOff val="0"/>
                <a:lumOff val="-28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Tuklasin</a:t>
          </a:r>
          <a:r>
            <a:rPr lang="en-US" sz="1800" b="1" kern="1200" dirty="0"/>
            <a:t> ang </a:t>
          </a:r>
          <a:r>
            <a:rPr lang="en-US" sz="1800" b="1" kern="1200" dirty="0" err="1"/>
            <a:t>mga</a:t>
          </a:r>
          <a:r>
            <a:rPr lang="en-US" sz="1800" b="1" kern="1200" dirty="0"/>
            <a:t> </a:t>
          </a:r>
          <a:r>
            <a:rPr lang="en-US" sz="1800" b="1" kern="1200" dirty="0" err="1"/>
            <a:t>dahilan</a:t>
          </a:r>
          <a:r>
            <a:rPr lang="en-US" sz="1800" b="1" kern="1200" dirty="0"/>
            <a:t> ng </a:t>
          </a:r>
          <a:r>
            <a:rPr lang="en-US" sz="1800" b="1" kern="1200" dirty="0" err="1"/>
            <a:t>kanyang</a:t>
          </a:r>
          <a:r>
            <a:rPr lang="en-US" sz="1800" b="1" kern="1200" dirty="0"/>
            <a:t> </a:t>
          </a:r>
          <a:r>
            <a:rPr lang="en-US" sz="1800" b="1" kern="1200" dirty="0" err="1"/>
            <a:t>panala-ngin</a:t>
          </a:r>
          <a:endParaRPr lang="es-ES" sz="1800" kern="1200" dirty="0"/>
        </a:p>
      </dsp:txBody>
      <dsp:txXfrm>
        <a:off x="2869056" y="223182"/>
        <a:ext cx="1095052" cy="2415957"/>
      </dsp:txXfrm>
    </dsp:sp>
    <dsp:sp modelId="{BDB9DE57-DEBF-4644-A134-5ECC3B8D067A}">
      <dsp:nvSpPr>
        <dsp:cNvPr id="0" name=""/>
        <dsp:cNvSpPr/>
      </dsp:nvSpPr>
      <dsp:spPr>
        <a:xfrm>
          <a:off x="4211858" y="163942"/>
          <a:ext cx="1363840" cy="2534437"/>
        </a:xfrm>
        <a:prstGeom prst="roundRect">
          <a:avLst/>
        </a:prstGeom>
        <a:gradFill rotWithShape="0">
          <a:gsLst>
            <a:gs pos="0">
              <a:schemeClr val="accent4">
                <a:hueOff val="4624059"/>
                <a:satOff val="0"/>
                <a:lumOff val="-4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624059"/>
                <a:satOff val="0"/>
                <a:lumOff val="-4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624059"/>
                <a:satOff val="0"/>
                <a:lumOff val="-4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Ihambing</a:t>
          </a:r>
          <a:r>
            <a:rPr lang="en-US" sz="1800" b="1" kern="1200" dirty="0"/>
            <a:t> ang </a:t>
          </a:r>
          <a:r>
            <a:rPr lang="en-US" sz="1800" b="1" kern="1200" dirty="0" err="1"/>
            <a:t>iyong</a:t>
          </a:r>
          <a:r>
            <a:rPr lang="en-US" sz="1800" b="1" kern="1200" dirty="0"/>
            <a:t> </a:t>
          </a:r>
          <a:r>
            <a:rPr lang="en-US" sz="1800" b="1" kern="1200" dirty="0" err="1"/>
            <a:t>sitwasyon</a:t>
          </a:r>
          <a:r>
            <a:rPr lang="en-US" sz="1800" b="1" kern="1200" dirty="0"/>
            <a:t> sa </a:t>
          </a:r>
          <a:r>
            <a:rPr lang="en-US" sz="1800" b="1" kern="1200" dirty="0" err="1"/>
            <a:t>karanasan</a:t>
          </a:r>
          <a:r>
            <a:rPr lang="en-US" sz="1800" b="1" kern="1200" dirty="0"/>
            <a:t> ng </a:t>
          </a:r>
          <a:r>
            <a:rPr lang="en-US" sz="1800" b="1" kern="1200" dirty="0" err="1"/>
            <a:t>salmista</a:t>
          </a:r>
          <a:endParaRPr lang="es-ES" sz="1800" kern="1200" dirty="0"/>
        </a:p>
      </dsp:txBody>
      <dsp:txXfrm>
        <a:off x="4278435" y="230519"/>
        <a:ext cx="1230686" cy="2401283"/>
      </dsp:txXfrm>
    </dsp:sp>
    <dsp:sp modelId="{9FA4AF6A-0E48-4579-B1EF-C2F510D30A3E}">
      <dsp:nvSpPr>
        <dsp:cNvPr id="0" name=""/>
        <dsp:cNvSpPr/>
      </dsp:nvSpPr>
      <dsp:spPr>
        <a:xfrm>
          <a:off x="5764208" y="163942"/>
          <a:ext cx="1717330" cy="2534437"/>
        </a:xfrm>
        <a:prstGeom prst="roundRect">
          <a:avLst/>
        </a:prstGeom>
        <a:gradFill rotWithShape="0">
          <a:gsLst>
            <a:gs pos="0">
              <a:schemeClr val="accent4">
                <a:hueOff val="6165412"/>
                <a:satOff val="0"/>
                <a:lumOff val="-57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165412"/>
                <a:satOff val="0"/>
                <a:lumOff val="-57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165412"/>
                <a:satOff val="0"/>
                <a:lumOff val="-57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Pag-</a:t>
          </a:r>
          <a:r>
            <a:rPr lang="en-US" sz="1800" b="1" kern="1200" dirty="0" err="1"/>
            <a:t>isipan</a:t>
          </a:r>
          <a:r>
            <a:rPr lang="en-US" sz="1800" b="1" kern="1200" dirty="0"/>
            <a:t> kung </a:t>
          </a:r>
          <a:r>
            <a:rPr lang="en-US" sz="1800" b="1" kern="1200" dirty="0" err="1"/>
            <a:t>paano</a:t>
          </a:r>
          <a:r>
            <a:rPr lang="en-US" sz="1800" b="1" kern="1200" dirty="0"/>
            <a:t> </a:t>
          </a:r>
          <a:r>
            <a:rPr lang="en-US" sz="1800" b="1" kern="1200" dirty="0" err="1"/>
            <a:t>makakatulong</a:t>
          </a:r>
          <a:r>
            <a:rPr lang="en-US" sz="1800" b="1" kern="1200" dirty="0"/>
            <a:t> ang </a:t>
          </a:r>
          <a:r>
            <a:rPr lang="en-US" sz="1800" b="1" kern="1200" dirty="0" err="1"/>
            <a:t>salmo</a:t>
          </a:r>
          <a:r>
            <a:rPr lang="en-US" sz="1800" b="1" kern="1200" dirty="0"/>
            <a:t> na </a:t>
          </a:r>
          <a:r>
            <a:rPr lang="en-US" sz="1800" b="1" kern="1200" dirty="0" err="1"/>
            <a:t>ipahayag</a:t>
          </a:r>
          <a:r>
            <a:rPr lang="en-US" sz="1800" b="1" kern="1200" dirty="0"/>
            <a:t> ang </a:t>
          </a:r>
          <a:r>
            <a:rPr lang="en-US" sz="1800" b="1" kern="1200" dirty="0" err="1"/>
            <a:t>iyong</a:t>
          </a:r>
          <a:r>
            <a:rPr lang="en-US" sz="1800" b="1" kern="1200" dirty="0"/>
            <a:t> </a:t>
          </a:r>
          <a:r>
            <a:rPr lang="en-US" sz="1800" b="1" kern="1200" dirty="0" err="1"/>
            <a:t>damdamin</a:t>
          </a:r>
          <a:r>
            <a:rPr lang="en-US" sz="1800" b="1" kern="1200" dirty="0"/>
            <a:t> sa </a:t>
          </a:r>
          <a:r>
            <a:rPr lang="en-US" sz="1800" b="1" kern="1200" dirty="0" err="1"/>
            <a:t>Diyos</a:t>
          </a:r>
          <a:endParaRPr lang="es-ES" sz="1800" kern="1200" dirty="0"/>
        </a:p>
      </dsp:txBody>
      <dsp:txXfrm>
        <a:off x="5848041" y="247775"/>
        <a:ext cx="1549664" cy="2366771"/>
      </dsp:txXfrm>
    </dsp:sp>
    <dsp:sp modelId="{4C295DEA-4EB7-4339-A78D-D1E61B96F0FE}">
      <dsp:nvSpPr>
        <dsp:cNvPr id="0" name=""/>
        <dsp:cNvSpPr/>
      </dsp:nvSpPr>
      <dsp:spPr>
        <a:xfrm>
          <a:off x="7670048" y="163942"/>
          <a:ext cx="1344581" cy="2534437"/>
        </a:xfrm>
        <a:prstGeom prst="roundRect">
          <a:avLst/>
        </a:prstGeom>
        <a:gradFill rotWithShape="0">
          <a:gsLst>
            <a:gs pos="0">
              <a:schemeClr val="accent4">
                <a:hueOff val="7706765"/>
                <a:satOff val="0"/>
                <a:lumOff val="-7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706765"/>
                <a:satOff val="0"/>
                <a:lumOff val="-7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706765"/>
                <a:satOff val="0"/>
                <a:lumOff val="-7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Kung </a:t>
          </a:r>
          <a:r>
            <a:rPr lang="en-US" sz="1800" b="1" kern="1200" dirty="0" err="1"/>
            <a:t>isang</a:t>
          </a:r>
          <a:r>
            <a:rPr lang="en-US" sz="1800" b="1" kern="1200" dirty="0"/>
            <a:t> bagay sa </a:t>
          </a:r>
          <a:r>
            <a:rPr lang="en-US" sz="1800" b="1" kern="1200" dirty="0" err="1"/>
            <a:t>salmo</a:t>
          </a:r>
          <a:r>
            <a:rPr lang="en-US" sz="1800" b="1" kern="1200" dirty="0"/>
            <a:t> na </a:t>
          </a:r>
          <a:r>
            <a:rPr lang="en-US" sz="1800" b="1" kern="1200" dirty="0" err="1"/>
            <a:t>humahamon</a:t>
          </a:r>
          <a:r>
            <a:rPr lang="en-US" sz="1800" b="1" kern="1200" dirty="0"/>
            <a:t> sa </a:t>
          </a:r>
          <a:r>
            <a:rPr lang="en-US" sz="1800" b="1" kern="1200" dirty="0" err="1"/>
            <a:t>iyo</a:t>
          </a:r>
          <a:r>
            <a:rPr lang="en-US" sz="1800" b="1" kern="1200" dirty="0"/>
            <a:t>, </a:t>
          </a:r>
          <a:r>
            <a:rPr lang="en-US" sz="1800" b="1" kern="1200" dirty="0" err="1"/>
            <a:t>pag-isipan</a:t>
          </a:r>
          <a:r>
            <a:rPr lang="en-US" sz="1800" b="1" kern="1200" dirty="0"/>
            <a:t> </a:t>
          </a:r>
          <a:r>
            <a:rPr lang="en-US" sz="1800" b="1" kern="1200" dirty="0" err="1"/>
            <a:t>ito</a:t>
          </a:r>
          <a:endParaRPr lang="es-ES" sz="1800" kern="1200" dirty="0"/>
        </a:p>
      </dsp:txBody>
      <dsp:txXfrm>
        <a:off x="7735685" y="229579"/>
        <a:ext cx="1213307" cy="2403163"/>
      </dsp:txXfrm>
    </dsp:sp>
    <dsp:sp modelId="{0BF85A7E-EFB0-4A4D-9EAE-5FAACCFD573E}">
      <dsp:nvSpPr>
        <dsp:cNvPr id="0" name=""/>
        <dsp:cNvSpPr/>
      </dsp:nvSpPr>
      <dsp:spPr>
        <a:xfrm>
          <a:off x="9203140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9248118"/>
                <a:satOff val="0"/>
                <a:lumOff val="-85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248118"/>
                <a:satOff val="0"/>
                <a:lumOff val="-85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248118"/>
                <a:satOff val="0"/>
                <a:lumOff val="-85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Iugnay</a:t>
          </a:r>
          <a:r>
            <a:rPr lang="en-US" sz="1800" b="1" kern="1200" dirty="0"/>
            <a:t> ang </a:t>
          </a:r>
          <a:r>
            <a:rPr lang="en-US" sz="1800" b="1" kern="1200" dirty="0" err="1"/>
            <a:t>salmo</a:t>
          </a:r>
          <a:r>
            <a:rPr lang="en-US" sz="1800" b="1" kern="1200" dirty="0"/>
            <a:t> kay Jesus at sa </a:t>
          </a:r>
          <a:r>
            <a:rPr lang="en-US" sz="1800" b="1" kern="1200" dirty="0" err="1"/>
            <a:t>Kanyang</a:t>
          </a:r>
          <a:r>
            <a:rPr lang="en-US" sz="1800" b="1" kern="1200" dirty="0"/>
            <a:t> </a:t>
          </a:r>
          <a:r>
            <a:rPr lang="en-US" sz="1800" b="1" kern="1200" dirty="0" err="1"/>
            <a:t>gawain</a:t>
          </a:r>
          <a:r>
            <a:rPr lang="en-US" sz="1800" b="1" kern="1200" dirty="0"/>
            <a:t> ng </a:t>
          </a:r>
          <a:r>
            <a:rPr lang="en-US" sz="1800" b="1" kern="1200" dirty="0" err="1"/>
            <a:t>pagliligtas</a:t>
          </a:r>
          <a:endParaRPr lang="es-ES" sz="1800" kern="1200" dirty="0"/>
        </a:p>
      </dsp:txBody>
      <dsp:txXfrm>
        <a:off x="9262380" y="223182"/>
        <a:ext cx="1095052" cy="2415957"/>
      </dsp:txXfrm>
    </dsp:sp>
    <dsp:sp modelId="{283FEC9F-D3CC-49A7-B662-E30E4B4244B5}">
      <dsp:nvSpPr>
        <dsp:cNvPr id="0" name=""/>
        <dsp:cNvSpPr/>
      </dsp:nvSpPr>
      <dsp:spPr>
        <a:xfrm>
          <a:off x="10605182" y="163942"/>
          <a:ext cx="1213532" cy="2534437"/>
        </a:xfrm>
        <a:prstGeom prst="roundRect">
          <a:avLst/>
        </a:prstGeom>
        <a:gradFill rotWithShape="0">
          <a:gsLst>
            <a:gs pos="0">
              <a:schemeClr val="accent4">
                <a:hueOff val="10789471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789471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Hilingin</a:t>
          </a:r>
          <a:r>
            <a:rPr lang="en-US" sz="1800" b="1" kern="1200" dirty="0"/>
            <a:t> sa </a:t>
          </a:r>
          <a:r>
            <a:rPr lang="en-US" sz="1800" b="1" kern="1200" dirty="0" err="1"/>
            <a:t>Diyos</a:t>
          </a:r>
          <a:r>
            <a:rPr lang="en-US" sz="1800" b="1" kern="1200" dirty="0"/>
            <a:t> na </a:t>
          </a:r>
          <a:r>
            <a:rPr lang="en-US" sz="1800" b="1" kern="1200" dirty="0" err="1"/>
            <a:t>ilagay</a:t>
          </a:r>
          <a:r>
            <a:rPr lang="en-US" sz="1800" b="1" kern="1200" dirty="0"/>
            <a:t> ang </a:t>
          </a:r>
          <a:r>
            <a:rPr lang="en-US" sz="1800" b="1" kern="1200" dirty="0" err="1"/>
            <a:t>Kanyang</a:t>
          </a:r>
          <a:r>
            <a:rPr lang="en-US" sz="1800" b="1" kern="1200" dirty="0"/>
            <a:t> </a:t>
          </a:r>
          <a:r>
            <a:rPr lang="en-US" sz="1800" b="1" kern="1200" dirty="0" err="1"/>
            <a:t>Salita</a:t>
          </a:r>
          <a:r>
            <a:rPr lang="en-US" sz="1800" b="1" kern="1200" dirty="0"/>
            <a:t> sa </a:t>
          </a:r>
          <a:r>
            <a:rPr lang="en-US" sz="1800" b="1" kern="1200" dirty="0" err="1"/>
            <a:t>iyong</a:t>
          </a:r>
          <a:r>
            <a:rPr lang="en-US" sz="1800" b="1" kern="1200" dirty="0"/>
            <a:t> puso at </a:t>
          </a:r>
          <a:r>
            <a:rPr lang="en-US" sz="1800" b="1" kern="1200" dirty="0" err="1"/>
            <a:t>isipan</a:t>
          </a:r>
          <a:endParaRPr lang="es-ES" sz="1800" kern="1200" dirty="0"/>
        </a:p>
      </dsp:txBody>
      <dsp:txXfrm>
        <a:off x="10664422" y="223182"/>
        <a:ext cx="1095052" cy="2415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B139EC-3E0F-4D3D-B8DD-1F4014FD2B82}">
      <dsp:nvSpPr>
        <dsp:cNvPr id="0" name=""/>
        <dsp:cNvSpPr/>
      </dsp:nvSpPr>
      <dsp:spPr>
        <a:xfrm>
          <a:off x="2811" y="238126"/>
          <a:ext cx="2258518" cy="279193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9E10F7-6B8C-4039-A27E-226425C7E22C}">
      <dsp:nvSpPr>
        <dsp:cNvPr id="0" name=""/>
        <dsp:cNvSpPr/>
      </dsp:nvSpPr>
      <dsp:spPr>
        <a:xfrm>
          <a:off x="100831" y="294200"/>
          <a:ext cx="2118473" cy="1591169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44155C-8A53-4E42-9492-4996A46BFE9C}">
      <dsp:nvSpPr>
        <dsp:cNvPr id="0" name=""/>
        <dsp:cNvSpPr/>
      </dsp:nvSpPr>
      <dsp:spPr>
        <a:xfrm>
          <a:off x="36317" y="2206510"/>
          <a:ext cx="2191507" cy="77728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Sinaway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dahil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pagbalewala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kanya: “Hanggang kailan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?”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17" y="2206510"/>
        <a:ext cx="2191507" cy="777285"/>
      </dsp:txXfrm>
    </dsp:sp>
    <dsp:sp modelId="{7A74BFB8-AEDB-436F-A3F4-77D80A64CF12}">
      <dsp:nvSpPr>
        <dsp:cNvPr id="0" name=""/>
        <dsp:cNvSpPr/>
      </dsp:nvSpPr>
      <dsp:spPr>
        <a:xfrm>
          <a:off x="195729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Awit 13:1-2</a:t>
          </a:r>
          <a:endParaRPr lang="es-ES" sz="1800" kern="1200" dirty="0"/>
        </a:p>
      </dsp:txBody>
      <dsp:txXfrm>
        <a:off x="195729" y="1970815"/>
        <a:ext cx="1872683" cy="244814"/>
      </dsp:txXfrm>
    </dsp:sp>
    <dsp:sp modelId="{D1A0340F-403A-4B64-A902-F210979DE1BC}">
      <dsp:nvSpPr>
        <dsp:cNvPr id="0" name=""/>
        <dsp:cNvSpPr/>
      </dsp:nvSpPr>
      <dsp:spPr>
        <a:xfrm>
          <a:off x="3134670" y="238126"/>
          <a:ext cx="2258518" cy="279193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9C859D-20B9-4EED-AE89-EC6EDEC52435}">
      <dsp:nvSpPr>
        <dsp:cNvPr id="0" name=""/>
        <dsp:cNvSpPr/>
      </dsp:nvSpPr>
      <dsp:spPr>
        <a:xfrm>
          <a:off x="3204693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03E7FF-BA39-4057-8C95-0B4F6DD34244}">
      <dsp:nvSpPr>
        <dsp:cNvPr id="0" name=""/>
        <dsp:cNvSpPr/>
      </dsp:nvSpPr>
      <dsp:spPr>
        <a:xfrm>
          <a:off x="3168176" y="2206510"/>
          <a:ext cx="2191507" cy="7772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Hiniling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Kanya na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tumugon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upang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ang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kaaway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hindi</a:t>
          </a:r>
          <a:r>
            <a:rPr lang="en-US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magalak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8176" y="2206510"/>
        <a:ext cx="2191507" cy="777285"/>
      </dsp:txXfrm>
    </dsp:sp>
    <dsp:sp modelId="{BB20E5D1-6E7A-4632-A57E-0625077BE739}">
      <dsp:nvSpPr>
        <dsp:cNvPr id="0" name=""/>
        <dsp:cNvSpPr/>
      </dsp:nvSpPr>
      <dsp:spPr>
        <a:xfrm>
          <a:off x="3327588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Awit 13:3-4</a:t>
          </a:r>
          <a:endParaRPr lang="es-ES" sz="1800" kern="1200" dirty="0"/>
        </a:p>
      </dsp:txBody>
      <dsp:txXfrm>
        <a:off x="3327588" y="1970815"/>
        <a:ext cx="1872683" cy="244814"/>
      </dsp:txXfrm>
    </dsp:sp>
    <dsp:sp modelId="{F7A2D425-FC8A-41D4-B397-08A8228F3086}">
      <dsp:nvSpPr>
        <dsp:cNvPr id="0" name=""/>
        <dsp:cNvSpPr/>
      </dsp:nvSpPr>
      <dsp:spPr>
        <a:xfrm>
          <a:off x="6266530" y="238126"/>
          <a:ext cx="2258518" cy="279193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F83381-CAF3-4506-A06E-10E2FA372B6A}">
      <dsp:nvSpPr>
        <dsp:cNvPr id="0" name=""/>
        <dsp:cNvSpPr/>
      </dsp:nvSpPr>
      <dsp:spPr>
        <a:xfrm>
          <a:off x="633655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54F016-CF6F-456F-8655-EB63347055D4}">
      <dsp:nvSpPr>
        <dsp:cNvPr id="0" name=""/>
        <dsp:cNvSpPr/>
      </dsp:nvSpPr>
      <dsp:spPr>
        <a:xfrm>
          <a:off x="6300035" y="2206510"/>
          <a:ext cx="2191507" cy="77728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Ipinakikita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niya</a:t>
          </a:r>
          <a:r>
            <a:rPr lang="en-US" sz="1400" b="1" kern="1200" dirty="0">
              <a:solidFill>
                <a:schemeClr val="tx1"/>
              </a:solidFill>
            </a:rPr>
            <a:t> ang </a:t>
          </a:r>
          <a:r>
            <a:rPr lang="en-US" sz="1400" b="1" kern="1200" dirty="0" err="1">
              <a:solidFill>
                <a:schemeClr val="tx1"/>
              </a:solidFill>
            </a:rPr>
            <a:t>kanyang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buong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pagtitiwala</a:t>
          </a:r>
          <a:r>
            <a:rPr lang="en-US" sz="1400" b="1" kern="1200" dirty="0">
              <a:solidFill>
                <a:schemeClr val="tx1"/>
              </a:solidFill>
            </a:rPr>
            <a:t> sa </a:t>
          </a:r>
          <a:r>
            <a:rPr lang="en-US" sz="1400" b="1" kern="1200" dirty="0" err="1">
              <a:solidFill>
                <a:schemeClr val="tx1"/>
              </a:solidFill>
            </a:rPr>
            <a:t>Diyos</a:t>
          </a:r>
          <a:r>
            <a:rPr lang="en-US" sz="1400" b="1" kern="1200" dirty="0">
              <a:solidFill>
                <a:schemeClr val="tx1"/>
              </a:solidFill>
            </a:rPr>
            <a:t>, at </a:t>
          </a:r>
          <a:r>
            <a:rPr lang="en-US" sz="1400" b="1" kern="1200" dirty="0" err="1">
              <a:solidFill>
                <a:schemeClr val="tx1"/>
              </a:solidFill>
            </a:rPr>
            <a:t>nagtiwala</a:t>
          </a:r>
          <a:r>
            <a:rPr lang="en-US" sz="1400" b="1" kern="1200" dirty="0">
              <a:solidFill>
                <a:schemeClr val="tx1"/>
              </a:solidFill>
            </a:rPr>
            <a:t> sa </a:t>
          </a:r>
          <a:r>
            <a:rPr lang="en-US" sz="1400" b="1" kern="1200" dirty="0" err="1">
              <a:solidFill>
                <a:schemeClr val="tx1"/>
              </a:solidFill>
            </a:rPr>
            <a:t>kanyang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pagliligtas</a:t>
          </a:r>
          <a:r>
            <a:rPr lang="en" sz="1400" b="1" kern="1200" dirty="0">
              <a:solidFill>
                <a:schemeClr val="tx1"/>
              </a:solidFill>
            </a:rPr>
            <a:t>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6300035" y="2206510"/>
        <a:ext cx="2191507" cy="777285"/>
      </dsp:txXfrm>
    </dsp:sp>
    <dsp:sp modelId="{362939C7-3501-4E29-A230-E3C8468E8E35}">
      <dsp:nvSpPr>
        <dsp:cNvPr id="0" name=""/>
        <dsp:cNvSpPr/>
      </dsp:nvSpPr>
      <dsp:spPr>
        <a:xfrm>
          <a:off x="6459447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Awit 13:5</a:t>
          </a:r>
          <a:endParaRPr lang="es-ES" sz="1800" kern="1200" dirty="0"/>
        </a:p>
      </dsp:txBody>
      <dsp:txXfrm>
        <a:off x="6459447" y="1970815"/>
        <a:ext cx="1872683" cy="244814"/>
      </dsp:txXfrm>
    </dsp:sp>
    <dsp:sp modelId="{79652DBC-F207-4894-B486-09B4BAF1E1B0}">
      <dsp:nvSpPr>
        <dsp:cNvPr id="0" name=""/>
        <dsp:cNvSpPr/>
      </dsp:nvSpPr>
      <dsp:spPr>
        <a:xfrm>
          <a:off x="9398389" y="238126"/>
          <a:ext cx="2258518" cy="279193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60ACD0-705F-48DC-BA9D-3972A5DC1E0F}">
      <dsp:nvSpPr>
        <dsp:cNvPr id="0" name=""/>
        <dsp:cNvSpPr/>
      </dsp:nvSpPr>
      <dsp:spPr>
        <a:xfrm>
          <a:off x="9468412" y="336557"/>
          <a:ext cx="2118473" cy="1591169"/>
        </a:xfrm>
        <a:prstGeom prst="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2CD41-A2AA-419B-B77B-6C27E0C84BCE}">
      <dsp:nvSpPr>
        <dsp:cNvPr id="0" name=""/>
        <dsp:cNvSpPr/>
      </dsp:nvSpPr>
      <dsp:spPr>
        <a:xfrm>
          <a:off x="9431894" y="2206510"/>
          <a:ext cx="2191507" cy="77728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 wakas,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napaawit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sya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papuri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31894" y="2206510"/>
        <a:ext cx="2191507" cy="777285"/>
      </dsp:txXfrm>
    </dsp:sp>
    <dsp:sp modelId="{C631FA61-8829-46DD-AB5F-12A7367E82F1}">
      <dsp:nvSpPr>
        <dsp:cNvPr id="0" name=""/>
        <dsp:cNvSpPr/>
      </dsp:nvSpPr>
      <dsp:spPr>
        <a:xfrm>
          <a:off x="9591306" y="1970815"/>
          <a:ext cx="1872683" cy="24481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Awit 13:6</a:t>
          </a:r>
          <a:endParaRPr lang="es-ES" sz="1800" kern="1200" dirty="0"/>
        </a:p>
      </dsp:txBody>
      <dsp:txXfrm>
        <a:off x="9591306" y="1970815"/>
        <a:ext cx="1872683" cy="244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C77B3-A31D-46F5-AEFD-0AF08FA79D0C}">
      <dsp:nvSpPr>
        <dsp:cNvPr id="0" name=""/>
        <dsp:cNvSpPr/>
      </dsp:nvSpPr>
      <dsp:spPr>
        <a:xfrm>
          <a:off x="20135" y="609"/>
          <a:ext cx="8881402" cy="366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Higit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lahat,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itinuturo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nitong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</dsp:txBody>
      <dsp:txXfrm>
        <a:off x="30877" y="11351"/>
        <a:ext cx="8859918" cy="345287"/>
      </dsp:txXfrm>
    </dsp:sp>
    <dsp:sp modelId="{27AB0B54-1150-4D88-A4A5-5ED9DF175664}">
      <dsp:nvSpPr>
        <dsp:cNvPr id="0" name=""/>
        <dsp:cNvSpPr/>
      </dsp:nvSpPr>
      <dsp:spPr>
        <a:xfrm>
          <a:off x="32501" y="433400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9FA4-6C29-42F0-B579-EE43C999758E}">
      <dsp:nvSpPr>
        <dsp:cNvPr id="0" name=""/>
        <dsp:cNvSpPr/>
      </dsp:nvSpPr>
      <dsp:spPr>
        <a:xfrm>
          <a:off x="380327" y="433400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Lubos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magtiwala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60:11)</a:t>
          </a:r>
        </a:p>
      </dsp:txBody>
      <dsp:txXfrm>
        <a:off x="398235" y="451308"/>
        <a:ext cx="8505529" cy="330955"/>
      </dsp:txXfrm>
    </dsp:sp>
    <dsp:sp modelId="{DD9C78FC-0BD4-42F7-B32E-84676F6430C9}">
      <dsp:nvSpPr>
        <dsp:cNvPr id="0" name=""/>
        <dsp:cNvSpPr/>
      </dsp:nvSpPr>
      <dsp:spPr>
        <a:xfrm>
          <a:off x="32501" y="844183"/>
          <a:ext cx="366771" cy="366771"/>
        </a:xfrm>
        <a:prstGeom prst="flowChartOnlineStorag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E760E7-234F-4120-B395-7DD80B9ACCAA}">
      <dsp:nvSpPr>
        <dsp:cNvPr id="0" name=""/>
        <dsp:cNvSpPr/>
      </dsp:nvSpPr>
      <dsp:spPr>
        <a:xfrm>
          <a:off x="380327" y="844183"/>
          <a:ext cx="8541345" cy="366771"/>
        </a:xfrm>
        <a:prstGeom prst="roundRect">
          <a:avLst>
            <a:gd name="adj" fmla="val 1667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Itaas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Siya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harap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mundo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60:4)</a:t>
          </a:r>
        </a:p>
      </dsp:txBody>
      <dsp:txXfrm>
        <a:off x="398235" y="862091"/>
        <a:ext cx="8505529" cy="330955"/>
      </dsp:txXfrm>
    </dsp:sp>
    <dsp:sp modelId="{62A66447-63F8-4B15-A010-5D9EBE6383B8}">
      <dsp:nvSpPr>
        <dsp:cNvPr id="0" name=""/>
        <dsp:cNvSpPr/>
      </dsp:nvSpPr>
      <dsp:spPr>
        <a:xfrm>
          <a:off x="32501" y="1254967"/>
          <a:ext cx="366771" cy="366771"/>
        </a:xfrm>
        <a:prstGeom prst="flowChartOnlineStorage">
          <a:avLst/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5CB345-0FFD-407C-9C82-96F1B75FB69C}">
      <dsp:nvSpPr>
        <dsp:cNvPr id="0" name=""/>
        <dsp:cNvSpPr/>
      </dsp:nvSpPr>
      <dsp:spPr>
        <a:xfrm>
          <a:off x="380327" y="1254967"/>
          <a:ext cx="8541345" cy="36677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-16380062"/>
                <a:satOff val="0"/>
                <a:lumOff val="1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380062"/>
                <a:satOff val="0"/>
                <a:lumOff val="1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380062"/>
                <a:satOff val="0"/>
                <a:lumOff val="1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Maging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kasangkapan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kamay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60:12)</a:t>
          </a:r>
        </a:p>
      </dsp:txBody>
      <dsp:txXfrm>
        <a:off x="398235" y="1272875"/>
        <a:ext cx="8505529" cy="330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DC8CCC-83B0-85FC-B7E0-7E3C29412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03BE7E-B4DD-2766-FCB4-092CC9B83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E78DC5-E062-9D59-7AB8-06F2F23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919ED6-474E-F8C8-AE8F-8AF312C1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7455C6-3F64-9031-9BED-588DBCFC1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05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224D-5969-6409-2DBD-997DB27FA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D353C7-8A6C-91E7-E3E0-E701874F5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365815-DD16-28FF-8804-266F032C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1BF693-8CA4-FC3F-04C5-5767CFF4F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B3CD4-6077-55F8-0B25-763AABF2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492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8A6DD7-AE0D-415A-6B1F-74BFEFBBE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B26156-CFC6-BFF4-7C75-191BDD75C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D8544-E302-1E66-D855-712AC4DE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D30853-D5F2-E2FC-9E5F-805EBAF5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A61A80-E762-5326-72A7-6B6143D6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2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075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40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6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117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39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5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97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7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8D048-AF7A-BA7E-F24E-B59EB303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97E993-5B62-9AF6-BFDD-B077DF57D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A5275-30FE-DF1E-C1B1-06957A2C6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17950D-3A75-9E6B-FACE-E9117C63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9657EF-F6E8-3447-187F-C0F95021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27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5A7A-80F1-68A8-5D81-032C5C9EB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42900F-FF57-813E-E9BD-683CD715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D4DC08-326B-F8B8-5D38-ED589167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7E6A-EFE7-813D-C36E-56C21B53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DD62E7-9187-1620-FAD5-F15ECA09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73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7988B-F780-5F45-D6F3-7ED831F0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EABA56-F9BC-C562-7893-D710CD7D6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C6BE6E-B79E-FAD9-5797-8F77E8758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130807-5717-6375-0302-CE327CA7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6856D-C94B-33C7-F87E-9D98CCC5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AE3C25-C778-51A1-AAB9-97756D05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35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8FE4F-C6BC-C575-2BDA-E2C81566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84FBE-DFAA-4A3A-9D71-31AA72763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BF3B0-2301-D51C-6C77-5AA84F17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BDAB11-56E9-6EE2-A9DC-A6B7F7F00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E7B657-BF16-BAB8-B5D6-04FB24799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6A0682-9DAA-6CC6-896C-FB62F8B9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4890E0-B80B-033B-3219-09D1359C5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E132E5-BA46-5323-1B33-3CA3F338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95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F6C46-F9B0-CC31-F4C1-18CDF06D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53AF79B-D93D-8801-5A2E-7A080AB3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E165A1-B6A6-21F8-5CA2-522BA0B0C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7B25F0-6BAF-FA12-1655-D634A708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55D67B-FD29-8295-1918-8FEEC7252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5F6C78-6B42-FB2D-53BA-386D0AAAE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AC09A1-A983-5401-242C-7D034E0CA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69765-D86B-5D89-944C-5251B690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53C2D7-A528-8A00-7567-7E9D8B3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6FEE875-FF6F-829A-3271-86AF66EA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47F7F2-7CAD-4F02-22A2-29BF45FE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82A9C26-57D7-9EE6-6E80-1D7B866C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614182-D2E8-CB58-66D4-8F17A9F66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042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0DA18-20A8-3592-72B0-6D7EB2965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2F7A98-BFA8-E0A7-23D7-921C17CAE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1D5976-46E1-FB31-40AD-FB7B8D7DC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5120D6-8E82-FC9A-302C-29EC7CC0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B27564-9058-6200-3CEB-02142FFC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D53485-76DA-158F-0288-DC4ADEFA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01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6B788B-B1EF-5402-0AAB-F9D80EE0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0CE372-C721-913F-D180-550D9619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392B9-E54F-DE19-057E-E0D35C612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29FE-BD18-4325-A3C4-75C85D34F964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F28274-87D4-1C2E-E0DB-A662B5A8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BCF7F-A3FE-2139-F740-DD15D39DB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6CD23-D7D5-44CB-A300-3F318834EC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4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4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4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80010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persona, hombre, sostener, mujer&#10;&#10;Descripción generada automáticamente">
            <a:extLst>
              <a:ext uri="{FF2B5EF4-FFF2-40B4-BE49-F238E27FC236}">
                <a16:creationId xmlns:a16="http://schemas.microsoft.com/office/drawing/2014/main" id="{1D1A075C-0637-4A76-6693-DADE581E9D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21035" y="963507"/>
            <a:ext cx="5129784" cy="5571066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80010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Un grupo de personas disfrazadas posando&#10;&#10;Descripción generada automáticamente con confianza baja">
            <a:extLst>
              <a:ext uri="{FF2B5EF4-FFF2-40B4-BE49-F238E27FC236}">
                <a16:creationId xmlns:a16="http://schemas.microsoft.com/office/drawing/2014/main" id="{F0C44FC3-FF21-4F4F-C87F-780BE0880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41180" y="963507"/>
            <a:ext cx="5129784" cy="55710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BAB0A3-F6A2-3AE2-820B-89742A7B3FA2}"/>
              </a:ext>
            </a:extLst>
          </p:cNvPr>
          <p:cNvSpPr txBox="1"/>
          <p:nvPr/>
        </p:nvSpPr>
        <p:spPr>
          <a:xfrm>
            <a:off x="485191" y="-66964"/>
            <a:ext cx="11509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0"/>
                <a:solidFill>
                  <a:srgbClr val="DFC9A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TURUAN MO KAMING MAGDASAL</a:t>
            </a:r>
            <a:endParaRPr lang="en" sz="6000" b="1" spc="50" dirty="0">
              <a:ln w="0"/>
              <a:solidFill>
                <a:srgbClr val="DFC9AE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77D0A0-163D-69A7-9A20-165D64109338}"/>
              </a:ext>
            </a:extLst>
          </p:cNvPr>
          <p:cNvSpPr txBox="1"/>
          <p:nvPr/>
        </p:nvSpPr>
        <p:spPr>
          <a:xfrm>
            <a:off x="8531107" y="6196019"/>
            <a:ext cx="2810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 err="1">
                <a:solidFill>
                  <a:srgbClr val="BCC3B1"/>
                </a:solidFill>
              </a:rPr>
              <a:t>Aralin</a:t>
            </a:r>
            <a:r>
              <a:rPr lang="es-ES" sz="1600" b="1" dirty="0">
                <a:solidFill>
                  <a:srgbClr val="BCC3B1"/>
                </a:solidFill>
              </a:rPr>
              <a:t> 2 para sa Enero 13, 2024</a:t>
            </a:r>
            <a:endParaRPr lang="en" sz="1600" b="1" dirty="0">
              <a:solidFill>
                <a:srgbClr val="BCC3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F5DFC7-364E-9E40-BE61-8C20EF03A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49280"/>
            <a:ext cx="12191980" cy="493963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235C58E-460B-C31B-ABCC-02E48059EBAD}"/>
              </a:ext>
            </a:extLst>
          </p:cNvPr>
          <p:cNvSpPr txBox="1"/>
          <p:nvPr/>
        </p:nvSpPr>
        <p:spPr>
          <a:xfrm>
            <a:off x="-78981" y="4685292"/>
            <a:ext cx="123499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At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nangyari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nang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siya'y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nananalangin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sa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isang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dako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nang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siya'y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matapos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ay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sinabi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sa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kaniya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ng isa sa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mga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alagad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turuan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mo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kaming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manalangin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, na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gaya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naman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ni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Juan na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nagturo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sa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mga</a:t>
            </a:r>
            <a:r>
              <a:rPr lang="en-US" sz="3200" b="1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latin typeface="Comic Sans MS" panose="030F0702030302020204" pitchFamily="66" charset="0"/>
              </a:rPr>
              <a:t>alagad</a:t>
            </a:r>
            <a:r>
              <a:rPr kumimoji="0" lang="en" sz="32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'” </a:t>
            </a:r>
            <a:r>
              <a:rPr kumimoji="0" lang="en" sz="2000" b="1" i="0" u="none" strike="noStrike" kern="1200" cap="none" spc="0" normalizeH="0" baseline="0" noProof="0" dirty="0">
                <a:ln w="12700">
                  <a:solidFill>
                    <a:srgbClr val="3399F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3399FF"/>
                  </a:fgClr>
                  <a:bgClr>
                    <a:srgbClr val="3399F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3399FF">
                      <a:lumMod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(Lucas 11:1)</a:t>
            </a:r>
            <a:endParaRPr kumimoji="0" lang="es-ES" sz="3200" b="1" i="0" u="none" strike="noStrike" kern="1200" cap="none" spc="0" normalizeH="0" baseline="0" noProof="0" dirty="0">
              <a:ln w="12700">
                <a:solidFill>
                  <a:srgbClr val="3399FF">
                    <a:lumMod val="50000"/>
                  </a:srgbClr>
                </a:solidFill>
                <a:prstDash val="solid"/>
              </a:ln>
              <a:pattFill prst="narHorz">
                <a:fgClr>
                  <a:srgbClr val="3399FF"/>
                </a:fgClr>
                <a:bgClr>
                  <a:srgbClr val="3399F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3399FF">
                    <a:lumMod val="50000"/>
                  </a:srgbClr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941553B-AC1A-2CD8-07C4-C90A7E8A4B5D}"/>
              </a:ext>
            </a:extLst>
          </p:cNvPr>
          <p:cNvSpPr txBox="1"/>
          <p:nvPr/>
        </p:nvSpPr>
        <p:spPr>
          <a:xfrm>
            <a:off x="5232650" y="4105635"/>
            <a:ext cx="69593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/>
              <a:t>Manalangin</a:t>
            </a:r>
            <a:r>
              <a:rPr lang="en-US" sz="2400" b="1" dirty="0"/>
              <a:t> </a:t>
            </a:r>
            <a:r>
              <a:rPr lang="en-US" sz="2400" b="1" dirty="0" err="1"/>
              <a:t>gamit</a:t>
            </a:r>
            <a:r>
              <a:rPr lang="en-US" sz="2400" b="1" dirty="0"/>
              <a:t> ang Mga </a:t>
            </a:r>
            <a:r>
              <a:rPr lang="en-US" sz="2400" b="1" dirty="0" err="1"/>
              <a:t>Awit</a:t>
            </a:r>
            <a:r>
              <a:rPr lang="en-US" sz="2400" b="1" dirty="0"/>
              <a:t> (Santiago </a:t>
            </a:r>
            <a:r>
              <a:rPr lang="en" sz="2400" b="1" dirty="0"/>
              <a:t>5:13).</a:t>
            </a:r>
          </a:p>
          <a:p>
            <a:pPr>
              <a:spcBef>
                <a:spcPts val="1200"/>
              </a:spcBef>
            </a:pPr>
            <a:r>
              <a:rPr lang="fi-FI" sz="2400" b="1" dirty="0"/>
              <a:t>Manalangin sa mahihirap na panahon (Awit </a:t>
            </a:r>
            <a:r>
              <a:rPr lang="en" sz="2400" b="1" dirty="0"/>
              <a:t>44).</a:t>
            </a:r>
          </a:p>
          <a:p>
            <a:pPr>
              <a:spcBef>
                <a:spcPts val="1200"/>
              </a:spcBef>
            </a:pPr>
            <a:r>
              <a:rPr lang="en-US" sz="2400" b="1" dirty="0" err="1"/>
              <a:t>Manalangin</a:t>
            </a:r>
            <a:r>
              <a:rPr lang="en-US" sz="2400" b="1" dirty="0"/>
              <a:t> sa </a:t>
            </a:r>
            <a:r>
              <a:rPr lang="en-US" sz="2400" b="1" dirty="0" err="1"/>
              <a:t>panahon</a:t>
            </a:r>
            <a:r>
              <a:rPr lang="en-US" sz="2400" b="1" dirty="0"/>
              <a:t> ng </a:t>
            </a:r>
            <a:r>
              <a:rPr lang="en-US" sz="2400" b="1" dirty="0" err="1"/>
              <a:t>desperasyon</a:t>
            </a:r>
            <a:r>
              <a:rPr lang="en-US" sz="2400" b="1" dirty="0"/>
              <a:t> (</a:t>
            </a:r>
            <a:r>
              <a:rPr lang="en-US" sz="2400" b="1" dirty="0" err="1"/>
              <a:t>Awit</a:t>
            </a:r>
            <a:r>
              <a:rPr lang="en-US" sz="2400" b="1" dirty="0"/>
              <a:t> </a:t>
            </a:r>
            <a:r>
              <a:rPr lang="en" sz="2400" b="1" dirty="0"/>
              <a:t>22).</a:t>
            </a:r>
          </a:p>
          <a:p>
            <a:pPr>
              <a:spcBef>
                <a:spcPts val="1200"/>
              </a:spcBef>
            </a:pPr>
            <a:r>
              <a:rPr lang="en-US" sz="2200" b="1" dirty="0" err="1"/>
              <a:t>Manalangin</a:t>
            </a:r>
            <a:r>
              <a:rPr lang="en-US" sz="2200" b="1" dirty="0"/>
              <a:t> sa </a:t>
            </a:r>
            <a:r>
              <a:rPr lang="en-US" sz="2200" b="1" dirty="0" err="1"/>
              <a:t>gitna</a:t>
            </a:r>
            <a:r>
              <a:rPr lang="en-US" sz="2200" b="1" dirty="0"/>
              <a:t> ng </a:t>
            </a:r>
            <a:r>
              <a:rPr lang="en-US" sz="2200" b="1" dirty="0" err="1"/>
              <a:t>pag-aalinlangan</a:t>
            </a:r>
            <a:r>
              <a:rPr lang="en-US" sz="2200" b="1" dirty="0"/>
              <a:t> at </a:t>
            </a:r>
            <a:r>
              <a:rPr lang="en-US" sz="2200" b="1" dirty="0" err="1"/>
              <a:t>pag-asa</a:t>
            </a:r>
            <a:r>
              <a:rPr lang="en-US" sz="2200" b="1" dirty="0"/>
              <a:t> </a:t>
            </a:r>
            <a:r>
              <a:rPr lang="en-US" b="1" dirty="0"/>
              <a:t>(Aw </a:t>
            </a:r>
            <a:r>
              <a:rPr lang="en" b="1" dirty="0"/>
              <a:t> 13).</a:t>
            </a:r>
          </a:p>
          <a:p>
            <a:pPr>
              <a:spcBef>
                <a:spcPts val="1200"/>
              </a:spcBef>
            </a:pPr>
            <a:r>
              <a:rPr lang="fi-FI" sz="2400" b="1" dirty="0"/>
              <a:t>Manalangin para sa pagpapanumbalik (Awit </a:t>
            </a:r>
            <a:r>
              <a:rPr lang="en" sz="2400" b="1" dirty="0"/>
              <a:t>60).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D0E707-D505-DA5A-C4EC-7F5961828380}"/>
              </a:ext>
            </a:extLst>
          </p:cNvPr>
          <p:cNvSpPr txBox="1"/>
          <p:nvPr/>
        </p:nvSpPr>
        <p:spPr>
          <a:xfrm>
            <a:off x="224116" y="142020"/>
            <a:ext cx="878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/>
              <a:t>Binigyan</a:t>
            </a:r>
            <a:r>
              <a:rPr lang="en-US" sz="2400" b="1" dirty="0"/>
              <a:t> ng </a:t>
            </a:r>
            <a:r>
              <a:rPr lang="en-US" sz="2400" b="1" dirty="0" err="1"/>
              <a:t>Diyos</a:t>
            </a:r>
            <a:r>
              <a:rPr lang="en-US" sz="2400" b="1" dirty="0"/>
              <a:t> ang Israel ng </a:t>
            </a:r>
            <a:r>
              <a:rPr lang="en-US" sz="2400" b="1" dirty="0" err="1"/>
              <a:t>isang</a:t>
            </a:r>
            <a:r>
              <a:rPr lang="en-US" sz="2400" b="1" dirty="0"/>
              <a:t> </a:t>
            </a:r>
            <a:r>
              <a:rPr lang="en-US" sz="2400" b="1" dirty="0" err="1"/>
              <a:t>aklat</a:t>
            </a:r>
            <a:r>
              <a:rPr lang="en-US" sz="2400" b="1" dirty="0"/>
              <a:t> ng </a:t>
            </a:r>
            <a:r>
              <a:rPr lang="en-US" sz="2400" b="1" dirty="0" err="1"/>
              <a:t>panalangin</a:t>
            </a:r>
            <a:r>
              <a:rPr lang="en-US" sz="2400" b="1" dirty="0"/>
              <a:t>: Mga </a:t>
            </a:r>
            <a:r>
              <a:rPr lang="en-US" sz="2400" b="1" dirty="0" err="1"/>
              <a:t>Awit</a:t>
            </a:r>
            <a:r>
              <a:rPr lang="en" sz="2400" b="1" dirty="0"/>
              <a:t>.</a:t>
            </a:r>
          </a:p>
        </p:txBody>
      </p:sp>
      <p:pic>
        <p:nvPicPr>
          <p:cNvPr id="5" name="Imagen 4" descr="Imagen que contiene tabla, edificio, grupo, gente&#10;&#10;Descripción generada automáticamente">
            <a:extLst>
              <a:ext uri="{FF2B5EF4-FFF2-40B4-BE49-F238E27FC236}">
                <a16:creationId xmlns:a16="http://schemas.microsoft.com/office/drawing/2014/main" id="{5DFA490D-C106-A314-C2F8-215EEC02BD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371" y="142020"/>
            <a:ext cx="3083767" cy="3647152"/>
          </a:xfrm>
          <a:prstGeom prst="rect">
            <a:avLst/>
          </a:prstGeom>
          <a:ln w="117475" cap="sq">
            <a:solidFill>
              <a:srgbClr val="BE513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66B5624-CEFC-629B-12D1-0C31259B4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16" y="4016120"/>
            <a:ext cx="4064420" cy="2709613"/>
          </a:xfrm>
          <a:prstGeom prst="rect">
            <a:avLst/>
          </a:prstGeom>
          <a:ln w="190500" cap="sq">
            <a:solidFill>
              <a:srgbClr val="EDD7B9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magen 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756B677-5DAD-8059-398C-821F08053F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629738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7546D2E-EBBD-1613-2F4C-69DABEC9A0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4105635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5D641E8-3950-8D03-7574-F2A0B6A6AD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153841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3E7B4F78-A548-325B-E99F-013CEFA5DA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5677944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B8862F5-E6E7-79D0-C24B-6DE414C0CC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236" y="6202046"/>
            <a:ext cx="608414" cy="5649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CF7C309-F988-F5B2-33F6-29CE94E48CFC}"/>
              </a:ext>
            </a:extLst>
          </p:cNvPr>
          <p:cNvSpPr txBox="1"/>
          <p:nvPr/>
        </p:nvSpPr>
        <p:spPr>
          <a:xfrm>
            <a:off x="224115" y="2188246"/>
            <a:ext cx="865863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Kung </a:t>
            </a:r>
            <a:r>
              <a:rPr lang="en-US" sz="2200" b="1" dirty="0" err="1"/>
              <a:t>malungkot</a:t>
            </a:r>
            <a:r>
              <a:rPr lang="en-US" sz="2200" b="1" dirty="0"/>
              <a:t> ka, </a:t>
            </a:r>
            <a:r>
              <a:rPr lang="en-US" sz="2200" b="1" dirty="0" err="1"/>
              <a:t>magbasa</a:t>
            </a:r>
            <a:r>
              <a:rPr lang="en-US" sz="2200" b="1" dirty="0"/>
              <a:t> ka ng </a:t>
            </a:r>
            <a:r>
              <a:rPr lang="en-US" sz="2200" b="1" dirty="0" err="1"/>
              <a:t>Awit</a:t>
            </a:r>
            <a:r>
              <a:rPr lang="en-US" sz="2200" b="1" dirty="0"/>
              <a:t>. Kung </a:t>
            </a:r>
            <a:r>
              <a:rPr lang="en-US" sz="2200" b="1" dirty="0" err="1"/>
              <a:t>ikaw</a:t>
            </a:r>
            <a:r>
              <a:rPr lang="en-US" sz="2200" b="1" dirty="0"/>
              <a:t> ay </a:t>
            </a:r>
            <a:r>
              <a:rPr lang="en-US" sz="2200" b="1" dirty="0" err="1"/>
              <a:t>nababagabag</a:t>
            </a:r>
            <a:r>
              <a:rPr lang="en-US" sz="2200" b="1" dirty="0"/>
              <a:t>, </a:t>
            </a:r>
            <a:r>
              <a:rPr lang="en-US" sz="2200" b="1" dirty="0" err="1"/>
              <a:t>magbasa</a:t>
            </a:r>
            <a:r>
              <a:rPr lang="en-US" sz="2200" b="1" dirty="0"/>
              <a:t> ng </a:t>
            </a:r>
            <a:r>
              <a:rPr lang="en-US" sz="2200" b="1" dirty="0" err="1"/>
              <a:t>Awit</a:t>
            </a:r>
            <a:r>
              <a:rPr lang="en-US" sz="2200" b="1" dirty="0"/>
              <a:t>. Kung </a:t>
            </a:r>
            <a:r>
              <a:rPr lang="en-US" sz="2200" b="1" dirty="0" err="1"/>
              <a:t>inaatake</a:t>
            </a:r>
            <a:r>
              <a:rPr lang="en-US" sz="2200" b="1" dirty="0"/>
              <a:t> ka ng </a:t>
            </a:r>
            <a:r>
              <a:rPr lang="en-US" sz="2200" b="1" dirty="0" err="1"/>
              <a:t>mga</a:t>
            </a:r>
            <a:r>
              <a:rPr lang="en-US" sz="2200" b="1" dirty="0"/>
              <a:t> </a:t>
            </a:r>
            <a:r>
              <a:rPr lang="en-US" sz="2200" b="1" dirty="0" err="1"/>
              <a:t>pagdududa</a:t>
            </a:r>
            <a:r>
              <a:rPr lang="en-US" sz="2200" b="1" dirty="0"/>
              <a:t>, </a:t>
            </a:r>
            <a:r>
              <a:rPr lang="en-US" sz="2200" b="1" dirty="0" err="1"/>
              <a:t>magbasa</a:t>
            </a:r>
            <a:r>
              <a:rPr lang="en-US" sz="2200" b="1" dirty="0"/>
              <a:t> ng </a:t>
            </a:r>
            <a:r>
              <a:rPr lang="en-US" sz="2200" b="1" dirty="0" err="1"/>
              <a:t>Awit</a:t>
            </a:r>
            <a:r>
              <a:rPr lang="en-US" sz="2200" b="1" dirty="0"/>
              <a:t>. Kung </a:t>
            </a:r>
            <a:r>
              <a:rPr lang="en-US" sz="2200" b="1" dirty="0" err="1"/>
              <a:t>kailangan</a:t>
            </a:r>
            <a:r>
              <a:rPr lang="en-US" sz="2200" b="1" dirty="0"/>
              <a:t> </a:t>
            </a:r>
            <a:r>
              <a:rPr lang="en-US" sz="2200" b="1" dirty="0" err="1"/>
              <a:t>mo</a:t>
            </a:r>
            <a:r>
              <a:rPr lang="en-US" sz="2200" b="1" dirty="0"/>
              <a:t> ng </a:t>
            </a:r>
            <a:r>
              <a:rPr lang="en-US" sz="2200" b="1" dirty="0" err="1"/>
              <a:t>kapatawaran</a:t>
            </a:r>
            <a:r>
              <a:rPr lang="en-US" sz="2200" b="1" dirty="0"/>
              <a:t>, </a:t>
            </a:r>
            <a:r>
              <a:rPr lang="en-US" sz="2200" b="1" dirty="0" err="1"/>
              <a:t>magbasa</a:t>
            </a:r>
            <a:r>
              <a:rPr lang="en-US" sz="2200" b="1" dirty="0"/>
              <a:t> ng </a:t>
            </a:r>
            <a:r>
              <a:rPr lang="en-US" sz="2200" b="1" dirty="0" err="1"/>
              <a:t>Awit</a:t>
            </a:r>
            <a:r>
              <a:rPr lang="en-US" sz="2200" b="1" dirty="0"/>
              <a:t>. Kung ang </a:t>
            </a:r>
            <a:r>
              <a:rPr lang="en-US" sz="2200" b="1" dirty="0" err="1"/>
              <a:t>iyong</a:t>
            </a:r>
            <a:r>
              <a:rPr lang="en-US" sz="2200" b="1" dirty="0"/>
              <a:t> puso ay nag-</a:t>
            </a:r>
            <a:r>
              <a:rPr lang="en-US" sz="2200" b="1" dirty="0" err="1"/>
              <a:t>uumapaw</a:t>
            </a:r>
            <a:r>
              <a:rPr lang="en-US" sz="2200" b="1" dirty="0"/>
              <a:t> sa </a:t>
            </a:r>
            <a:r>
              <a:rPr lang="en-US" sz="2200" b="1" dirty="0" err="1"/>
              <a:t>pasasalamat</a:t>
            </a:r>
            <a:r>
              <a:rPr lang="en-US" sz="2200" b="1" dirty="0"/>
              <a:t>, </a:t>
            </a:r>
            <a:r>
              <a:rPr lang="en-US" sz="2200" b="1" dirty="0" err="1"/>
              <a:t>basahin</a:t>
            </a:r>
            <a:r>
              <a:rPr lang="en-US" sz="2200" b="1" dirty="0"/>
              <a:t> ang </a:t>
            </a:r>
            <a:r>
              <a:rPr lang="en-US" sz="2200" b="1" dirty="0" err="1"/>
              <a:t>isang</a:t>
            </a:r>
            <a:r>
              <a:rPr lang="en-US" sz="2200" b="1" dirty="0"/>
              <a:t> </a:t>
            </a:r>
            <a:r>
              <a:rPr lang="en-US" sz="2200" b="1" dirty="0" err="1"/>
              <a:t>Awit</a:t>
            </a:r>
            <a:r>
              <a:rPr lang="en-US" sz="2200" b="1" dirty="0"/>
              <a:t>. Kung </a:t>
            </a:r>
            <a:r>
              <a:rPr lang="en-US" sz="2200" b="1" dirty="0" err="1"/>
              <a:t>nakahanap</a:t>
            </a:r>
            <a:r>
              <a:rPr lang="en-US" sz="2200" b="1" dirty="0"/>
              <a:t> ka ng sandali ng </a:t>
            </a:r>
            <a:r>
              <a:rPr lang="en-US" sz="2200" b="1" dirty="0" err="1"/>
              <a:t>kaligayahan</a:t>
            </a:r>
            <a:r>
              <a:rPr lang="en-US" sz="2200" b="1" dirty="0"/>
              <a:t>, </a:t>
            </a:r>
            <a:r>
              <a:rPr lang="en-US" sz="2200" b="1" dirty="0" err="1"/>
              <a:t>basahin</a:t>
            </a:r>
            <a:r>
              <a:rPr lang="en-US" sz="2200" b="1" dirty="0"/>
              <a:t> ang </a:t>
            </a:r>
            <a:r>
              <a:rPr lang="en-US" sz="2200" b="1" dirty="0" err="1"/>
              <a:t>isang</a:t>
            </a:r>
            <a:r>
              <a:rPr lang="en-US" sz="2200" b="1" dirty="0"/>
              <a:t> </a:t>
            </a:r>
            <a:r>
              <a:rPr lang="en-US" sz="2200" b="1" dirty="0" err="1"/>
              <a:t>Awit</a:t>
            </a:r>
            <a:r>
              <a:rPr lang="en" sz="2200" b="1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2D7395-2BEA-E7E3-292B-74EE9670909F}"/>
              </a:ext>
            </a:extLst>
          </p:cNvPr>
          <p:cNvSpPr txBox="1"/>
          <p:nvPr/>
        </p:nvSpPr>
        <p:spPr>
          <a:xfrm>
            <a:off x="224114" y="1419293"/>
            <a:ext cx="846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/>
              <a:t>Walang </a:t>
            </a:r>
            <a:r>
              <a:rPr lang="en-US" sz="2400" b="1" dirty="0" err="1"/>
              <a:t>duda</a:t>
            </a:r>
            <a:r>
              <a:rPr lang="en-US" sz="2400" b="1" dirty="0"/>
              <a:t> na </a:t>
            </a:r>
            <a:r>
              <a:rPr lang="en-US" sz="2400" b="1" dirty="0" err="1"/>
              <a:t>makikita</a:t>
            </a:r>
            <a:r>
              <a:rPr lang="en-US" sz="2400" b="1" dirty="0"/>
              <a:t> natin sa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damdaming</a:t>
            </a:r>
            <a:r>
              <a:rPr lang="en-US" sz="2400" b="1" dirty="0"/>
              <a:t> </a:t>
            </a:r>
            <a:r>
              <a:rPr lang="en-US" sz="2400" b="1" dirty="0" err="1"/>
              <a:t>iyon</a:t>
            </a:r>
            <a:r>
              <a:rPr lang="en-US" sz="2400" b="1" dirty="0"/>
              <a:t> na </a:t>
            </a:r>
            <a:r>
              <a:rPr lang="en-US" sz="2400" b="1" dirty="0" err="1"/>
              <a:t>sinasalamin</a:t>
            </a:r>
            <a:r>
              <a:rPr lang="en-US" sz="2400" b="1" dirty="0"/>
              <a:t> ang </a:t>
            </a:r>
            <a:r>
              <a:rPr lang="en-US" sz="2400" b="1" dirty="0" err="1"/>
              <a:t>ating</a:t>
            </a:r>
            <a:r>
              <a:rPr lang="en-US" sz="2400" b="1" dirty="0"/>
              <a:t> </a:t>
            </a:r>
            <a:r>
              <a:rPr lang="en-US" sz="2400" b="1" dirty="0" err="1"/>
              <a:t>sariling</a:t>
            </a:r>
            <a:r>
              <a:rPr lang="en-US" sz="2400" b="1" dirty="0"/>
              <a:t> </a:t>
            </a:r>
            <a:r>
              <a:rPr lang="en-US" sz="2400" b="1" dirty="0" err="1"/>
              <a:t>mga</a:t>
            </a:r>
            <a:r>
              <a:rPr lang="en-US" sz="2400" b="1" dirty="0"/>
              <a:t> </a:t>
            </a:r>
            <a:r>
              <a:rPr lang="en-US" sz="2400" b="1" dirty="0" err="1"/>
              <a:t>damdamin</a:t>
            </a:r>
            <a:r>
              <a:rPr lang="en" sz="24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4A127F-80E3-C826-F0AF-10ACB45DC78D}"/>
              </a:ext>
            </a:extLst>
          </p:cNvPr>
          <p:cNvSpPr txBox="1"/>
          <p:nvPr/>
        </p:nvSpPr>
        <p:spPr>
          <a:xfrm>
            <a:off x="224114" y="621591"/>
            <a:ext cx="86586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b="1" dirty="0"/>
              <a:t>Ito ay </a:t>
            </a:r>
            <a:r>
              <a:rPr lang="en-US" sz="2200" b="1" dirty="0" err="1"/>
              <a:t>nagpapahayag</a:t>
            </a:r>
            <a:r>
              <a:rPr lang="en-US" sz="2200" b="1" dirty="0"/>
              <a:t> ng </a:t>
            </a:r>
            <a:r>
              <a:rPr lang="en-US" sz="2200" b="1" dirty="0" err="1"/>
              <a:t>pinakamalalim</a:t>
            </a:r>
            <a:r>
              <a:rPr lang="en-US" sz="2200" b="1" dirty="0"/>
              <a:t> na </a:t>
            </a:r>
            <a:r>
              <a:rPr lang="en-US" sz="2200" b="1" dirty="0" err="1"/>
              <a:t>damdamin</a:t>
            </a:r>
            <a:r>
              <a:rPr lang="en-US" sz="2200" b="1" dirty="0"/>
              <a:t> kung </a:t>
            </a:r>
            <a:r>
              <a:rPr lang="en-US" sz="2200" b="1" dirty="0" err="1"/>
              <a:t>saan</a:t>
            </a:r>
            <a:r>
              <a:rPr lang="en-US" sz="2200" b="1" dirty="0"/>
              <a:t> ang may-</a:t>
            </a:r>
            <a:r>
              <a:rPr lang="en-US" sz="2200" b="1" dirty="0" err="1"/>
              <a:t>akda</a:t>
            </a:r>
            <a:r>
              <a:rPr lang="en-US" sz="2200" b="1" dirty="0"/>
              <a:t> </a:t>
            </a:r>
            <a:r>
              <a:rPr lang="en-US" sz="2200" b="1" dirty="0" err="1"/>
              <a:t>nito</a:t>
            </a:r>
            <a:r>
              <a:rPr lang="en-US" sz="2200" b="1" dirty="0"/>
              <a:t> ay </a:t>
            </a:r>
            <a:r>
              <a:rPr lang="en-US" sz="2200" b="1" dirty="0" err="1"/>
              <a:t>nakipag-usap</a:t>
            </a:r>
            <a:r>
              <a:rPr lang="en-US" sz="2200" b="1" dirty="0"/>
              <a:t> sa Hari at </a:t>
            </a:r>
            <a:r>
              <a:rPr lang="en-US" sz="2200" b="1" dirty="0" err="1"/>
              <a:t>Panginoon</a:t>
            </a:r>
            <a:r>
              <a:rPr lang="en-US" sz="2200" b="1" dirty="0"/>
              <a:t> ng </a:t>
            </a:r>
            <a:r>
              <a:rPr lang="en-US" sz="2200" b="1" dirty="0" err="1"/>
              <a:t>kanilang</a:t>
            </a:r>
            <a:r>
              <a:rPr lang="en-US" sz="2200" b="1" dirty="0"/>
              <a:t> </a:t>
            </a:r>
            <a:r>
              <a:rPr lang="en-US" sz="2200" b="1" dirty="0" err="1"/>
              <a:t>buhay</a:t>
            </a:r>
            <a:r>
              <a:rPr lang="en" sz="2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3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9B8298C-544E-CEDA-AB18-612C554647A7}"/>
              </a:ext>
            </a:extLst>
          </p:cNvPr>
          <p:cNvSpPr txBox="1"/>
          <p:nvPr/>
        </p:nvSpPr>
        <p:spPr>
          <a:xfrm>
            <a:off x="0" y="-8572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8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MANALANGIN GAMIT ANG MGA AWIT</a:t>
            </a:r>
            <a:endParaRPr lang="en" sz="48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19873A7-5344-4816-5B1E-61AFA48B5EFD}"/>
              </a:ext>
            </a:extLst>
          </p:cNvPr>
          <p:cNvSpPr txBox="1"/>
          <p:nvPr/>
        </p:nvSpPr>
        <p:spPr>
          <a:xfrm>
            <a:off x="367551" y="583822"/>
            <a:ext cx="1182444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Nagbabata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sinoman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siya'y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manalangin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Natutuwa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sinoman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awitin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pagpupuri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(San. 5:13)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5B9A10-5924-0ABD-D4D9-4358DE9BACC4}"/>
              </a:ext>
            </a:extLst>
          </p:cNvPr>
          <p:cNvSpPr txBox="1"/>
          <p:nvPr/>
        </p:nvSpPr>
        <p:spPr>
          <a:xfrm>
            <a:off x="129985" y="1224305"/>
            <a:ext cx="653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Ang </a:t>
            </a:r>
            <a:r>
              <a:rPr lang="en-US" b="1" dirty="0" err="1"/>
              <a:t>paggamit</a:t>
            </a:r>
            <a:r>
              <a:rPr lang="en-US" b="1" dirty="0"/>
              <a:t> ng Mga </a:t>
            </a:r>
            <a:r>
              <a:rPr lang="en-US" b="1" dirty="0" err="1"/>
              <a:t>Awit</a:t>
            </a:r>
            <a:r>
              <a:rPr lang="en-US" b="1" dirty="0"/>
              <a:t> </a:t>
            </a:r>
            <a:r>
              <a:rPr lang="en-US" b="1" dirty="0" err="1"/>
              <a:t>bilang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awit</a:t>
            </a:r>
            <a:r>
              <a:rPr lang="en-US" b="1" dirty="0"/>
              <a:t> ng </a:t>
            </a:r>
            <a:r>
              <a:rPr lang="en-US" b="1" dirty="0" err="1"/>
              <a:t>papuri</a:t>
            </a:r>
            <a:r>
              <a:rPr lang="en-US" b="1" dirty="0"/>
              <a:t> ay </a:t>
            </a:r>
            <a:r>
              <a:rPr lang="en-US" b="1" dirty="0" err="1"/>
              <a:t>maliwanag</a:t>
            </a:r>
            <a:r>
              <a:rPr lang="en-US" b="1" dirty="0"/>
              <a:t> (1Chr. 16:9); </a:t>
            </a:r>
            <a:r>
              <a:rPr lang="en-US" b="1" dirty="0" err="1"/>
              <a:t>ngunit</a:t>
            </a:r>
            <a:r>
              <a:rPr lang="en-US" b="1" dirty="0"/>
              <a:t>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</a:t>
            </a:r>
            <a:r>
              <a:rPr lang="en-US" b="1" dirty="0" err="1"/>
              <a:t>ito</a:t>
            </a:r>
            <a:r>
              <a:rPr lang="en-US" b="1" dirty="0"/>
              <a:t> ang </a:t>
            </a:r>
            <a:r>
              <a:rPr lang="en-US" b="1" dirty="0" err="1"/>
              <a:t>paggamit</a:t>
            </a:r>
            <a:r>
              <a:rPr lang="en-US" b="1" dirty="0"/>
              <a:t> </a:t>
            </a:r>
            <a:r>
              <a:rPr lang="en-US" b="1" dirty="0" err="1"/>
              <a:t>nito</a:t>
            </a:r>
            <a:r>
              <a:rPr lang="en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A03DB4C-BC70-6FD6-8641-365EB9D47E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585551"/>
              </p:ext>
            </p:extLst>
          </p:nvPr>
        </p:nvGraphicFramePr>
        <p:xfrm>
          <a:off x="206185" y="3929901"/>
          <a:ext cx="1182444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B0FA51D-4B9F-073A-3C32-810360AB1A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893" y="1160479"/>
            <a:ext cx="1953938" cy="2594073"/>
          </a:xfrm>
          <a:prstGeom prst="rect">
            <a:avLst/>
          </a:prstGeom>
          <a:ln w="88900" cap="sq" cmpd="thickThin">
            <a:solidFill>
              <a:srgbClr val="B3110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9ED88A8A-78A5-0ECC-CDCC-E8D935F8AE74}"/>
              </a:ext>
            </a:extLst>
          </p:cNvPr>
          <p:cNvGrpSpPr/>
          <p:nvPr/>
        </p:nvGrpSpPr>
        <p:grpSpPr>
          <a:xfrm>
            <a:off x="8789438" y="1160479"/>
            <a:ext cx="3272578" cy="2607008"/>
            <a:chOff x="8510494" y="1141429"/>
            <a:chExt cx="3475321" cy="2607008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3D653D3-62C5-AECE-0E51-4321E0DA5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0494" y="1141429"/>
              <a:ext cx="3475321" cy="2606491"/>
            </a:xfrm>
            <a:prstGeom prst="rect">
              <a:avLst/>
            </a:prstGeom>
            <a:ln w="88900" cap="sq" cmpd="thickThin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Imagen 9" descr="Una caricatura de una persona&#10;&#10;Descripción generada automáticamente con confianza media">
              <a:extLst>
                <a:ext uri="{FF2B5EF4-FFF2-40B4-BE49-F238E27FC236}">
                  <a16:creationId xmlns:a16="http://schemas.microsoft.com/office/drawing/2014/main" id="{CABE2EF6-175F-B6B0-EDDC-5B1FC89DF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1960" y="2447365"/>
              <a:ext cx="2000203" cy="13010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0472CF40-367B-C721-B38E-2A3B15CCBB13}"/>
              </a:ext>
            </a:extLst>
          </p:cNvPr>
          <p:cNvSpPr txBox="1"/>
          <p:nvPr/>
        </p:nvSpPr>
        <p:spPr>
          <a:xfrm>
            <a:off x="161368" y="3429000"/>
            <a:ext cx="6113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Paano natin </a:t>
            </a:r>
            <a:r>
              <a:rPr lang="en-US" sz="2000" b="1" dirty="0" err="1"/>
              <a:t>magagamit</a:t>
            </a:r>
            <a:r>
              <a:rPr lang="en-US" sz="2000" b="1" dirty="0"/>
              <a:t> ang Mga 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-US" sz="2000" b="1" dirty="0" err="1"/>
              <a:t>bilang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" sz="2000" b="1" dirty="0"/>
              <a:t>?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5DB7421-9AA6-FDEB-8B46-FF68292642A4}"/>
              </a:ext>
            </a:extLst>
          </p:cNvPr>
          <p:cNvSpPr txBox="1"/>
          <p:nvPr/>
        </p:nvSpPr>
        <p:spPr>
          <a:xfrm>
            <a:off x="122205" y="1838224"/>
            <a:ext cx="65339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bawat</a:t>
            </a:r>
            <a:r>
              <a:rPr lang="en-US" sz="2000" b="1" dirty="0"/>
              <a:t> </a:t>
            </a:r>
            <a:r>
              <a:rPr lang="en-US" sz="2000" b="1" dirty="0" err="1"/>
              <a:t>Awit</a:t>
            </a:r>
            <a:r>
              <a:rPr lang="en-US" sz="2000" b="1" dirty="0"/>
              <a:t>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na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gamitin</a:t>
            </a:r>
            <a:r>
              <a:rPr lang="en-US" sz="2000" b="1" dirty="0"/>
              <a:t> </a:t>
            </a:r>
            <a:r>
              <a:rPr lang="en-US" sz="2000" b="1" dirty="0" err="1"/>
              <a:t>ayon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pangangailangan</a:t>
            </a:r>
            <a:r>
              <a:rPr lang="en-US" sz="2000" b="1" dirty="0"/>
              <a:t> ng sandali: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managhoy</a:t>
            </a:r>
            <a:r>
              <a:rPr lang="en-US" sz="2000" b="1" dirty="0"/>
              <a:t>; </a:t>
            </a:r>
            <a:r>
              <a:rPr lang="en-US" sz="2000" b="1" dirty="0" err="1"/>
              <a:t>magpasalamat</a:t>
            </a:r>
            <a:r>
              <a:rPr lang="en-US" sz="2000" b="1" dirty="0"/>
              <a:t>;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humingi</a:t>
            </a:r>
            <a:r>
              <a:rPr lang="en-US" sz="2000" b="1" dirty="0"/>
              <a:t> ng </a:t>
            </a:r>
            <a:r>
              <a:rPr lang="en-US" sz="2000" b="1" dirty="0" err="1"/>
              <a:t>kapatawaran</a:t>
            </a:r>
            <a:r>
              <a:rPr lang="en-US" sz="2000" b="1" dirty="0"/>
              <a:t>;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humingi</a:t>
            </a:r>
            <a:r>
              <a:rPr lang="en-US" sz="2000" b="1" dirty="0"/>
              <a:t> ng banal na </a:t>
            </a:r>
            <a:r>
              <a:rPr lang="en-US" sz="2000" b="1" dirty="0" err="1"/>
              <a:t>patnubay</a:t>
            </a:r>
            <a:r>
              <a:rPr lang="en-US" sz="2000" b="1" dirty="0"/>
              <a:t>; </a:t>
            </a:r>
            <a:r>
              <a:rPr lang="en-US" sz="2000" b="1" dirty="0" err="1"/>
              <a:t>alalahanin</a:t>
            </a:r>
            <a:r>
              <a:rPr lang="en-US" sz="2000" b="1" dirty="0"/>
              <a:t> ang </a:t>
            </a:r>
            <a:r>
              <a:rPr lang="en-US" sz="2000" b="1" dirty="0" err="1"/>
              <a:t>kasaysayan</a:t>
            </a:r>
            <a:r>
              <a:rPr lang="en-US" sz="2000" b="1" dirty="0"/>
              <a:t>; </a:t>
            </a:r>
            <a:r>
              <a:rPr lang="en-US" sz="2000" b="1" dirty="0" err="1"/>
              <a:t>magpuri</a:t>
            </a:r>
            <a:r>
              <a:rPr lang="en-US" sz="2000" b="1" dirty="0"/>
              <a:t>;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magpakita</a:t>
            </a:r>
            <a:r>
              <a:rPr lang="en-US" sz="2000" b="1" dirty="0"/>
              <a:t> ng </a:t>
            </a:r>
            <a:r>
              <a:rPr lang="en-US" sz="2000" b="1" dirty="0" err="1"/>
              <a:t>galit</a:t>
            </a:r>
            <a:r>
              <a:rPr lang="en" sz="20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288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E28321B-797C-4C9A-9CED-B31E5BB6B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C1E33EA-FF9A-4399-83E2-844FA72C3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6DCEA223-53BC-4EFD-9296-00502C9E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5B88C27F-1A0A-47B4-A123-0363335B2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DB9DE57-DEBF-4644-A134-5ECC3B8D0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9FA4AF6A-0E48-4579-B1EF-C2F510D30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4C295DEA-4EB7-4339-A78D-D1E61B96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BF85A7E-EFB0-4A4D-9EAE-5FAACCFD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>
                                            <p:graphicEl>
                                              <a:dgm id="{283FEC9F-D3CC-49A7-B662-E30E4B4244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2659F7-1913-787C-5074-3CF77A45CD4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spc="300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MANALANGIN SA MAHIHIRAP NA PANAHON</a:t>
            </a:r>
            <a:endParaRPr lang="en" sz="4400" b="1" spc="300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A68080-D5BE-C6E0-F216-91D55F1DDB7E}"/>
              </a:ext>
            </a:extLst>
          </p:cNvPr>
          <p:cNvSpPr txBox="1"/>
          <p:nvPr/>
        </p:nvSpPr>
        <p:spPr>
          <a:xfrm>
            <a:off x="11294" y="576383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Oo, dahil sa iyo ay pinapatay kami buong araw; kami ay nabilang na parang mga tupa sa patayan</a:t>
            </a:r>
            <a:r>
              <a:rPr lang="en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</a:t>
            </a:r>
            <a:r>
              <a:rPr lang="en" sz="14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27000">
                    <a:srgbClr val="4068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44:22)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27000">
                  <a:srgbClr val="4068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1AB22B-13B0-55DD-10B3-91101072F2BA}"/>
              </a:ext>
            </a:extLst>
          </p:cNvPr>
          <p:cNvSpPr txBox="1"/>
          <p:nvPr/>
        </p:nvSpPr>
        <p:spPr>
          <a:xfrm>
            <a:off x="199408" y="1093216"/>
            <a:ext cx="751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Nararamdaman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ba na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patas</a:t>
            </a:r>
            <a:r>
              <a:rPr lang="en-US" sz="2000" b="1" dirty="0"/>
              <a:t> ang </a:t>
            </a:r>
            <a:r>
              <a:rPr lang="en-US" sz="2000" b="1" dirty="0" err="1"/>
              <a:t>pakikitungo</a:t>
            </a:r>
            <a:r>
              <a:rPr lang="en-US" sz="2000" b="1" dirty="0"/>
              <a:t> sa </a:t>
            </a:r>
            <a:r>
              <a:rPr lang="en-US" sz="2000" b="1" dirty="0" err="1"/>
              <a:t>iyo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pagpapahintulot</a:t>
            </a:r>
            <a:r>
              <a:rPr lang="en-US" sz="2000" b="1" dirty="0"/>
              <a:t> na </a:t>
            </a:r>
            <a:r>
              <a:rPr lang="en-US" sz="2000" b="1" dirty="0" err="1"/>
              <a:t>maranasan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ang </a:t>
            </a:r>
            <a:r>
              <a:rPr lang="en-US" sz="2000" b="1" dirty="0" err="1"/>
              <a:t>mahihirap</a:t>
            </a:r>
            <a:r>
              <a:rPr lang="en-US" sz="2000" b="1" dirty="0"/>
              <a:t> na </a:t>
            </a:r>
            <a:r>
              <a:rPr lang="en-US" sz="2000" b="1" dirty="0" err="1"/>
              <a:t>sitwasyon</a:t>
            </a:r>
            <a:r>
              <a:rPr lang="en" sz="2000" b="1" dirty="0"/>
              <a:t>?</a:t>
            </a:r>
          </a:p>
        </p:txBody>
      </p:sp>
      <p:pic>
        <p:nvPicPr>
          <p:cNvPr id="8" name="Imagen 7" descr="Imagen que contiene viendo, perro, parado, gato&#10;&#10;Descripción generada automáticamente">
            <a:extLst>
              <a:ext uri="{FF2B5EF4-FFF2-40B4-BE49-F238E27FC236}">
                <a16:creationId xmlns:a16="http://schemas.microsoft.com/office/drawing/2014/main" id="{769D8FD4-19FF-7B54-3441-EA8F91D84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677" y="1138517"/>
            <a:ext cx="4149496" cy="5521596"/>
          </a:xfrm>
          <a:prstGeom prst="roundRect">
            <a:avLst>
              <a:gd name="adj" fmla="val 725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39FB4DC-7F7A-4FEA-D640-6B8B9D1D14FF}"/>
              </a:ext>
            </a:extLst>
          </p:cNvPr>
          <p:cNvSpPr txBox="1"/>
          <p:nvPr/>
        </p:nvSpPr>
        <p:spPr>
          <a:xfrm>
            <a:off x="2041990" y="3691057"/>
            <a:ext cx="571558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Gaya ng </a:t>
            </a:r>
            <a:r>
              <a:rPr lang="en-US" sz="2000" b="1" dirty="0" err="1"/>
              <a:t>salmista</a:t>
            </a:r>
            <a:r>
              <a:rPr lang="en-US" sz="2000" b="1" dirty="0"/>
              <a:t>,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malaya</a:t>
            </a:r>
            <a:r>
              <a:rPr lang="en-US" sz="2000" b="1" dirty="0"/>
              <a:t> na </a:t>
            </a:r>
            <a:r>
              <a:rPr lang="en-US" sz="2000" b="1" dirty="0" err="1"/>
              <a:t>ipahayag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damdamin</a:t>
            </a:r>
            <a:r>
              <a:rPr lang="en-US" sz="2000" b="1" dirty="0"/>
              <a:t> at </a:t>
            </a:r>
            <a:r>
              <a:rPr lang="en-US" sz="2000" b="1" dirty="0" err="1"/>
              <a:t>emosyon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panalangin</a:t>
            </a:r>
            <a:r>
              <a:rPr lang="en-US" sz="2000" b="1" dirty="0"/>
              <a:t>. </a:t>
            </a:r>
            <a:r>
              <a:rPr lang="en-US" sz="2000" b="1" dirty="0" err="1"/>
              <a:t>Ipakita</a:t>
            </a:r>
            <a:r>
              <a:rPr lang="en-US" sz="2000" b="1" dirty="0"/>
              <a:t> natin ang </a:t>
            </a:r>
            <a:r>
              <a:rPr lang="en-US" sz="2000" b="1" dirty="0" err="1"/>
              <a:t>realidad</a:t>
            </a:r>
            <a:r>
              <a:rPr lang="en-US" sz="2000" b="1" dirty="0"/>
              <a:t> </a:t>
            </a:r>
            <a:r>
              <a:rPr lang="en-US" sz="2000" b="1" dirty="0" err="1"/>
              <a:t>habang</a:t>
            </a:r>
            <a:r>
              <a:rPr lang="en-US" sz="2000" b="1" dirty="0"/>
              <a:t> </a:t>
            </a:r>
            <a:r>
              <a:rPr lang="en-US" sz="2000" b="1" dirty="0" err="1"/>
              <a:t>ipinamumuhay</a:t>
            </a:r>
            <a:r>
              <a:rPr lang="en-US" sz="2000" b="1" dirty="0"/>
              <a:t> natin </a:t>
            </a:r>
            <a:r>
              <a:rPr lang="en-US" sz="2000" b="1" dirty="0" err="1"/>
              <a:t>ito</a:t>
            </a:r>
            <a:r>
              <a:rPr lang="en-US" sz="2000" b="1" dirty="0"/>
              <a:t>. </a:t>
            </a:r>
            <a:r>
              <a:rPr lang="en-US" sz="2000" b="1" dirty="0" err="1"/>
              <a:t>Kilalanin</a:t>
            </a:r>
            <a:r>
              <a:rPr lang="en-US" sz="2000" b="1" dirty="0"/>
              <a:t> natin na </a:t>
            </a:r>
            <a:r>
              <a:rPr lang="en-US" sz="2000" b="1" dirty="0" err="1"/>
              <a:t>maaalis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tayo sa </a:t>
            </a:r>
            <a:r>
              <a:rPr lang="en-US" sz="2000" b="1" dirty="0" err="1"/>
              <a:t>pinakamasalimuot</a:t>
            </a:r>
            <a:r>
              <a:rPr lang="en-US" sz="2000" b="1" dirty="0"/>
              <a:t> na </a:t>
            </a:r>
            <a:r>
              <a:rPr lang="en-US" sz="2000" b="1" dirty="0" err="1"/>
              <a:t>sitwasyon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44:1-8), </a:t>
            </a:r>
            <a:r>
              <a:rPr lang="en-US" sz="2000" b="1" dirty="0" err="1"/>
              <a:t>kahit</a:t>
            </a:r>
            <a:r>
              <a:rPr lang="en-US" sz="2000" b="1" dirty="0"/>
              <a:t> na </a:t>
            </a:r>
            <a:r>
              <a:rPr lang="en-US" sz="2000" b="1" dirty="0" err="1"/>
              <a:t>hindi</a:t>
            </a:r>
            <a:r>
              <a:rPr lang="en-US" sz="2000" b="1" dirty="0"/>
              <a:t> natin </a:t>
            </a:r>
            <a:r>
              <a:rPr lang="en-US" sz="2000" b="1" dirty="0" err="1"/>
              <a:t>nauunawaan</a:t>
            </a:r>
            <a:r>
              <a:rPr lang="en-US" sz="2000" b="1" dirty="0"/>
              <a:t> kung </a:t>
            </a:r>
            <a:r>
              <a:rPr lang="en-US" sz="2000" b="1" dirty="0" err="1"/>
              <a:t>bakit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ginagawa</a:t>
            </a:r>
            <a:r>
              <a:rPr lang="en-US" sz="2000" b="1" dirty="0"/>
              <a:t> </a:t>
            </a:r>
            <a:r>
              <a:rPr lang="en-US" sz="2000" b="1" dirty="0" err="1"/>
              <a:t>ngayon</a:t>
            </a:r>
            <a:r>
              <a:rPr lang="en" sz="2000" b="1" dirty="0"/>
              <a:t>.</a:t>
            </a:r>
          </a:p>
        </p:txBody>
      </p:sp>
      <p:pic>
        <p:nvPicPr>
          <p:cNvPr id="14" name="Imagen 13" descr="Imagen que contiene texto, foto, viendo, hombre&#10;&#10;Descripción generada automáticamente">
            <a:extLst>
              <a:ext uri="{FF2B5EF4-FFF2-40B4-BE49-F238E27FC236}">
                <a16:creationId xmlns:a16="http://schemas.microsoft.com/office/drawing/2014/main" id="{EABA8A78-095D-30BC-AB36-35DD8AA9B7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08" y="3961203"/>
            <a:ext cx="1760477" cy="260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F85413-DFD7-2CC2-22BC-06E6FA03CC3E}"/>
              </a:ext>
            </a:extLst>
          </p:cNvPr>
          <p:cNvSpPr txBox="1"/>
          <p:nvPr/>
        </p:nvSpPr>
        <p:spPr>
          <a:xfrm>
            <a:off x="199408" y="2489506"/>
            <a:ext cx="7515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Hindi nag-</a:t>
            </a:r>
            <a:r>
              <a:rPr lang="en-US" sz="2000" b="1" dirty="0" err="1"/>
              <a:t>atubili</a:t>
            </a:r>
            <a:r>
              <a:rPr lang="en-US" sz="2000" b="1" dirty="0"/>
              <a:t> ang </a:t>
            </a:r>
            <a:r>
              <a:rPr lang="en-US" sz="2000" b="1" dirty="0" err="1"/>
              <a:t>salmista</a:t>
            </a:r>
            <a:r>
              <a:rPr lang="en-US" sz="2000" b="1" dirty="0"/>
              <a:t> na </a:t>
            </a:r>
            <a:r>
              <a:rPr lang="en-US" sz="2000" b="1" dirty="0" err="1"/>
              <a:t>gawin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-US" sz="2000" b="1" dirty="0"/>
              <a:t>.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ng Israel ay </a:t>
            </a:r>
            <a:r>
              <a:rPr lang="en-US" sz="2000" b="1" dirty="0" err="1"/>
              <a:t>ninakawan</a:t>
            </a:r>
            <a:r>
              <a:rPr lang="en-US" sz="2000" b="1" dirty="0"/>
              <a:t>, </a:t>
            </a:r>
            <a:r>
              <a:rPr lang="en-US" sz="2000" b="1" dirty="0" err="1"/>
              <a:t>ipinatapon</a:t>
            </a:r>
            <a:r>
              <a:rPr lang="en-US" sz="2000" b="1" dirty="0"/>
              <a:t> at </a:t>
            </a:r>
            <a:r>
              <a:rPr lang="en-US" sz="2000" b="1" dirty="0" err="1"/>
              <a:t>pinapatay</a:t>
            </a:r>
            <a:r>
              <a:rPr lang="en-US" sz="2000" b="1" dirty="0"/>
              <a:t>. At </a:t>
            </a:r>
            <a:r>
              <a:rPr lang="en-US" sz="2000" b="1" dirty="0" err="1"/>
              <a:t>wala</a:t>
            </a:r>
            <a:r>
              <a:rPr lang="en-US" sz="2000" b="1" dirty="0"/>
              <a:t> </a:t>
            </a:r>
            <a:r>
              <a:rPr lang="en-US" sz="2000" b="1" dirty="0" err="1"/>
              <a:t>silang</a:t>
            </a:r>
            <a:r>
              <a:rPr lang="en-US" sz="2000" b="1" dirty="0"/>
              <a:t> </a:t>
            </a:r>
            <a:r>
              <a:rPr lang="en-US" sz="2000" b="1" dirty="0" err="1"/>
              <a:t>nagawa</a:t>
            </a:r>
            <a:r>
              <a:rPr lang="en-US" sz="2000" b="1" dirty="0"/>
              <a:t> para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karapat-dapat</a:t>
            </a:r>
            <a:r>
              <a:rPr lang="en-US" sz="2000" b="1" dirty="0"/>
              <a:t> </a:t>
            </a:r>
            <a:r>
              <a:rPr lang="en-US" sz="2000" b="1" dirty="0" err="1"/>
              <a:t>dito</a:t>
            </a:r>
            <a:r>
              <a:rPr lang="en-US" sz="2000" b="1" dirty="0"/>
              <a:t>! Hindi sila </a:t>
            </a:r>
            <a:r>
              <a:rPr lang="en-US" sz="2000" b="1" dirty="0" err="1"/>
              <a:t>tumalikod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o </a:t>
            </a:r>
            <a:r>
              <a:rPr lang="en-US" sz="2000" b="1" dirty="0" err="1"/>
              <a:t>nagkasala</a:t>
            </a:r>
            <a:r>
              <a:rPr lang="en-US" sz="2000" b="1" dirty="0"/>
              <a:t> </a:t>
            </a:r>
            <a:r>
              <a:rPr lang="en-US" sz="2000" b="1" dirty="0" err="1"/>
              <a:t>laban</a:t>
            </a:r>
            <a:r>
              <a:rPr lang="en-US" sz="2000" b="1" dirty="0"/>
              <a:t> sa Kanya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44:9-19).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56B5B9E-A68A-0F63-EE31-403542C33F50}"/>
              </a:ext>
            </a:extLst>
          </p:cNvPr>
          <p:cNvSpPr txBox="1"/>
          <p:nvPr/>
        </p:nvSpPr>
        <p:spPr>
          <a:xfrm>
            <a:off x="199408" y="1797747"/>
            <a:ext cx="7515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oo</a:t>
            </a:r>
            <a:r>
              <a:rPr lang="en-US" sz="2000" b="1" dirty="0"/>
              <a:t>, o </a:t>
            </a:r>
            <a:r>
              <a:rPr lang="en-US" sz="2000" b="1" dirty="0" err="1"/>
              <a:t>hindi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, kung </a:t>
            </a:r>
            <a:r>
              <a:rPr lang="en-US" sz="2000" b="1" dirty="0" err="1"/>
              <a:t>gayon</a:t>
            </a:r>
            <a:r>
              <a:rPr lang="en-US" sz="2000" b="1" dirty="0"/>
              <a:t>, </a:t>
            </a:r>
            <a:r>
              <a:rPr lang="en-US" sz="2000" b="1" dirty="0" err="1"/>
              <a:t>ipahahayag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ba </a:t>
            </a:r>
            <a:r>
              <a:rPr lang="en-US" sz="2000" b="1" dirty="0" err="1"/>
              <a:t>ito</a:t>
            </a:r>
            <a:r>
              <a:rPr lang="en-US" sz="2000" b="1" dirty="0"/>
              <a:t> sa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, </a:t>
            </a:r>
            <a:r>
              <a:rPr lang="en-US" sz="2000" b="1" dirty="0" err="1"/>
              <a:t>pampubliko</a:t>
            </a:r>
            <a:r>
              <a:rPr lang="en-US" sz="2000" b="1" dirty="0"/>
              <a:t> man o </a:t>
            </a:r>
            <a:r>
              <a:rPr lang="en-US" sz="2000" b="1" dirty="0" err="1"/>
              <a:t>pribado</a:t>
            </a:r>
            <a:r>
              <a:rPr lang="en" sz="2000" b="1" dirty="0"/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91AC39-319B-8200-3F1C-1D0579A2034B}"/>
              </a:ext>
            </a:extLst>
          </p:cNvPr>
          <p:cNvSpPr txBox="1"/>
          <p:nvPr/>
        </p:nvSpPr>
        <p:spPr>
          <a:xfrm>
            <a:off x="2041989" y="5825572"/>
            <a:ext cx="57155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Higit</a:t>
            </a:r>
            <a:r>
              <a:rPr lang="en-US" sz="2000" b="1" dirty="0"/>
              <a:t> sa lahat, </a:t>
            </a:r>
            <a:r>
              <a:rPr lang="en-US" sz="2000" b="1" dirty="0" err="1"/>
              <a:t>huwag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magduda</a:t>
            </a:r>
            <a:r>
              <a:rPr lang="en-US" sz="2000" b="1" dirty="0"/>
              <a:t>, </a:t>
            </a:r>
            <a:r>
              <a:rPr lang="en-US" sz="2000" b="1" dirty="0" err="1"/>
              <a:t>kahit</a:t>
            </a:r>
            <a:r>
              <a:rPr lang="en-US" sz="2000" b="1" dirty="0"/>
              <a:t> sa </a:t>
            </a:r>
            <a:r>
              <a:rPr lang="en-US" sz="2000" b="1" dirty="0" err="1"/>
              <a:t>gitna</a:t>
            </a:r>
            <a:r>
              <a:rPr lang="en-US" sz="2000" b="1" dirty="0"/>
              <a:t> 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problema</a:t>
            </a:r>
            <a:r>
              <a:rPr lang="en-US" sz="2000" b="1" dirty="0"/>
              <a:t> at </a:t>
            </a:r>
            <a:r>
              <a:rPr lang="en-US" sz="2000" b="1" dirty="0" err="1"/>
              <a:t>kahirapan</a:t>
            </a:r>
            <a:r>
              <a:rPr lang="en-US" sz="2000" b="1" dirty="0"/>
              <a:t>, ang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mapagmahal</a:t>
            </a:r>
            <a:r>
              <a:rPr lang="en-US" sz="2000" b="1" dirty="0"/>
              <a:t> at </a:t>
            </a:r>
            <a:r>
              <a:rPr lang="en-US" sz="2000" b="1" dirty="0" err="1"/>
              <a:t>mahabagin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44:26).</a:t>
            </a:r>
          </a:p>
        </p:txBody>
      </p:sp>
    </p:spTree>
    <p:extLst>
      <p:ext uri="{BB962C8B-B14F-4D97-AF65-F5344CB8AC3E}">
        <p14:creationId xmlns:p14="http://schemas.microsoft.com/office/powerpoint/2010/main" val="196937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2C0EA7-C936-EB0E-06CD-1060A55E2871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MANALANGIN SA PANAHON NG DESPERASYON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C1AC2D-2D46-830E-D422-704850D5C5B1}"/>
              </a:ext>
            </a:extLst>
          </p:cNvPr>
          <p:cNvSpPr txBox="1"/>
          <p:nvPr/>
        </p:nvSpPr>
        <p:spPr>
          <a:xfrm>
            <a:off x="5312470" y="667435"/>
            <a:ext cx="6879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Huwag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layuan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kabagabagan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malapit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walang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tumulong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22:11)</a:t>
            </a:r>
            <a:endParaRPr lang="es-E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5D2A46-FB8E-91FF-8A2E-F555C37F5CDD}"/>
              </a:ext>
            </a:extLst>
          </p:cNvPr>
          <p:cNvSpPr txBox="1"/>
          <p:nvPr/>
        </p:nvSpPr>
        <p:spPr>
          <a:xfrm>
            <a:off x="5418603" y="1302633"/>
            <a:ext cx="6773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Isipin</a:t>
            </a:r>
            <a:r>
              <a:rPr lang="en-US" sz="2000" b="1" dirty="0"/>
              <a:t> na </a:t>
            </a:r>
            <a:r>
              <a:rPr lang="en-US" sz="2000" b="1" dirty="0" err="1"/>
              <a:t>si</a:t>
            </a:r>
            <a:r>
              <a:rPr lang="en-US" sz="2000" b="1" dirty="0"/>
              <a:t> Jesus ay </a:t>
            </a:r>
            <a:r>
              <a:rPr lang="en-US" sz="2000" b="1" dirty="0" err="1"/>
              <a:t>nananalangin</a:t>
            </a:r>
            <a:r>
              <a:rPr lang="en-US" sz="2000" b="1" dirty="0"/>
              <a:t> </a:t>
            </a:r>
            <a:r>
              <a:rPr lang="en-US" sz="2000" b="1" dirty="0" err="1"/>
              <a:t>gamit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 ng </a:t>
            </a:r>
            <a:r>
              <a:rPr lang="en-US" sz="2000" b="1" dirty="0" err="1"/>
              <a:t>Awit</a:t>
            </a:r>
            <a:r>
              <a:rPr lang="en-US" sz="2000" b="1" dirty="0"/>
              <a:t> 22:1, </a:t>
            </a:r>
            <a:r>
              <a:rPr lang="en-US" sz="2000" b="1" dirty="0" err="1"/>
              <a:t>habang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katawan</a:t>
            </a:r>
            <a:r>
              <a:rPr lang="en-US" sz="2000" b="1" dirty="0"/>
              <a:t> ay </a:t>
            </a:r>
            <a:r>
              <a:rPr lang="en-US" sz="2000" b="1" dirty="0" err="1"/>
              <a:t>nakabitin</a:t>
            </a:r>
            <a:r>
              <a:rPr lang="en-US" sz="2000" b="1" dirty="0"/>
              <a:t> sa </a:t>
            </a:r>
            <a:r>
              <a:rPr lang="en-US" sz="2000" b="1" dirty="0" err="1"/>
              <a:t>krus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22:14); ang </a:t>
            </a:r>
            <a:r>
              <a:rPr lang="en-US" sz="2000" b="1" dirty="0" err="1"/>
              <a:t>kaniyang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kamay</a:t>
            </a:r>
            <a:r>
              <a:rPr lang="en-US" sz="2000" b="1" dirty="0"/>
              <a:t> at </a:t>
            </a:r>
            <a:r>
              <a:rPr lang="en-US" sz="2000" b="1" dirty="0" err="1"/>
              <a:t>paa</a:t>
            </a:r>
            <a:r>
              <a:rPr lang="en-US" sz="2000" b="1" dirty="0"/>
              <a:t> ay </a:t>
            </a:r>
            <a:r>
              <a:rPr lang="en-US" sz="2000" b="1" dirty="0" err="1"/>
              <a:t>nabutas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22:16); </a:t>
            </a:r>
            <a:r>
              <a:rPr lang="en-US" sz="2000" b="1" dirty="0" err="1"/>
              <a:t>napapaligiran</a:t>
            </a:r>
            <a:r>
              <a:rPr lang="en-US" sz="2000" b="1" dirty="0"/>
              <a:t> ng </a:t>
            </a:r>
            <a:r>
              <a:rPr lang="en-US" sz="2000" b="1" dirty="0" err="1"/>
              <a:t>nagbabantang</a:t>
            </a:r>
            <a:r>
              <a:rPr lang="en-US" sz="2000" b="1" dirty="0"/>
              <a:t> </a:t>
            </a:r>
            <a:r>
              <a:rPr lang="en-US" sz="2000" b="1" dirty="0" err="1"/>
              <a:t>pulutong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22:7-8); </a:t>
            </a:r>
            <a:r>
              <a:rPr lang="en-US" sz="2000" b="1" dirty="0" err="1"/>
              <a:t>minamasdan</a:t>
            </a:r>
            <a:r>
              <a:rPr lang="en-US" sz="2000" b="1" dirty="0"/>
              <a:t>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kawal</a:t>
            </a:r>
            <a:r>
              <a:rPr lang="en-US" sz="2000" b="1" dirty="0"/>
              <a:t> na </a:t>
            </a:r>
            <a:r>
              <a:rPr lang="en-US" sz="2000" b="1" dirty="0" err="1"/>
              <a:t>hinahati-hati</a:t>
            </a:r>
            <a:r>
              <a:rPr lang="en-US" sz="2000" b="1" dirty="0"/>
              <a:t> ang </a:t>
            </a:r>
            <a:r>
              <a:rPr lang="en-US" sz="2000" b="1" dirty="0" err="1"/>
              <a:t>kaniyang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damit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22:18); </a:t>
            </a:r>
            <a:r>
              <a:rPr lang="en-US" sz="2000" b="1" dirty="0" err="1"/>
              <a:t>nauuhaw</a:t>
            </a:r>
            <a:r>
              <a:rPr lang="en-US" sz="2000" b="1" dirty="0"/>
              <a:t>, </a:t>
            </a:r>
            <a:r>
              <a:rPr lang="en-US" sz="2000" b="1" dirty="0" err="1"/>
              <a:t>naghihintay</a:t>
            </a:r>
            <a:r>
              <a:rPr lang="en-US" sz="2000" b="1" dirty="0"/>
              <a:t> sa sandali 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kamatayan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22:15); … desperado</a:t>
            </a:r>
            <a:r>
              <a:rPr lang="en" sz="2000" b="1" dirty="0"/>
              <a:t>.</a:t>
            </a:r>
          </a:p>
        </p:txBody>
      </p:sp>
      <p:pic>
        <p:nvPicPr>
          <p:cNvPr id="4" name="Imagen 3" descr="Imagen que contiene pasto, hombre, agua, gente&#10;&#10;Descripción generada automáticamente">
            <a:extLst>
              <a:ext uri="{FF2B5EF4-FFF2-40B4-BE49-F238E27FC236}">
                <a16:creationId xmlns:a16="http://schemas.microsoft.com/office/drawing/2014/main" id="{075D47EB-BE52-C62A-D825-FBFB4A787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2677610"/>
            <a:ext cx="3175734" cy="2381801"/>
          </a:xfrm>
          <a:prstGeom prst="snip2DiagRect">
            <a:avLst>
              <a:gd name="adj1" fmla="val 14797"/>
              <a:gd name="adj2" fmla="val 271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5CAC6CE0-5B03-32BC-333D-3F1CFD466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842" y="2677610"/>
            <a:ext cx="1882629" cy="14119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exterior, grupo, hombre, parado&#10;&#10;Descripción generada automáticamente">
            <a:extLst>
              <a:ext uri="{FF2B5EF4-FFF2-40B4-BE49-F238E27FC236}">
                <a16:creationId xmlns:a16="http://schemas.microsoft.com/office/drawing/2014/main" id="{8D4B150C-71C6-30F3-83F8-35B38635D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976" y="727301"/>
            <a:ext cx="1882629" cy="2524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hecho de madera, tabla, montaña, mujer&#10;&#10;Descripción generada automáticamente">
            <a:extLst>
              <a:ext uri="{FF2B5EF4-FFF2-40B4-BE49-F238E27FC236}">
                <a16:creationId xmlns:a16="http://schemas.microsoft.com/office/drawing/2014/main" id="{03F42DE9-7737-D90D-08A5-3165A41079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535" y="727301"/>
            <a:ext cx="3222936" cy="1814513"/>
          </a:xfrm>
          <a:prstGeom prst="snip2DiagRect">
            <a:avLst>
              <a:gd name="adj1" fmla="val 1784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6147A9-DE7E-FBE1-9225-31D188325FC1}"/>
              </a:ext>
            </a:extLst>
          </p:cNvPr>
          <p:cNvSpPr txBox="1"/>
          <p:nvPr/>
        </p:nvSpPr>
        <p:spPr>
          <a:xfrm>
            <a:off x="3454332" y="4391161"/>
            <a:ext cx="66489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sandaling</a:t>
            </a:r>
            <a:r>
              <a:rPr lang="en-US" b="1" dirty="0"/>
              <a:t> </a:t>
            </a:r>
            <a:r>
              <a:rPr lang="en-US" b="1" dirty="0" err="1"/>
              <a:t>iyon</a:t>
            </a:r>
            <a:r>
              <a:rPr lang="en-US" b="1" dirty="0"/>
              <a:t>, </a:t>
            </a:r>
            <a:r>
              <a:rPr lang="en-US" b="1" dirty="0" err="1"/>
              <a:t>tinuturuan</a:t>
            </a:r>
            <a:r>
              <a:rPr lang="en-US" b="1" dirty="0"/>
              <a:t> tayo ng Mga </a:t>
            </a:r>
            <a:r>
              <a:rPr lang="en-US" b="1" dirty="0" err="1"/>
              <a:t>Awit</a:t>
            </a:r>
            <a:r>
              <a:rPr lang="en-US" b="1" dirty="0"/>
              <a:t> na </a:t>
            </a:r>
            <a:r>
              <a:rPr lang="en-US" b="1" dirty="0" err="1"/>
              <a:t>manalangin</a:t>
            </a:r>
            <a:r>
              <a:rPr lang="en-US" b="1" dirty="0"/>
              <a:t>, </a:t>
            </a:r>
            <a:r>
              <a:rPr lang="en-US" b="1" dirty="0" err="1"/>
              <a:t>tumingin</a:t>
            </a:r>
            <a:r>
              <a:rPr lang="en-US" b="1" dirty="0"/>
              <a:t> sa </a:t>
            </a:r>
            <a:r>
              <a:rPr lang="en-US" b="1" dirty="0" err="1"/>
              <a:t>kabila</a:t>
            </a:r>
            <a:r>
              <a:rPr lang="en-US" b="1" dirty="0"/>
              <a:t> ng </a:t>
            </a:r>
            <a:r>
              <a:rPr lang="en-US" b="1" dirty="0" err="1"/>
              <a:t>ating</a:t>
            </a:r>
            <a:r>
              <a:rPr lang="en-US" b="1" dirty="0"/>
              <a:t> </a:t>
            </a:r>
            <a:r>
              <a:rPr lang="en-US" b="1" dirty="0" err="1"/>
              <a:t>kasalukuyang</a:t>
            </a:r>
            <a:r>
              <a:rPr lang="en-US" b="1" dirty="0"/>
              <a:t> </a:t>
            </a:r>
            <a:r>
              <a:rPr lang="en-US" b="1" dirty="0" err="1"/>
              <a:t>sitwasyon</a:t>
            </a:r>
            <a:r>
              <a:rPr lang="en-US" b="1" dirty="0"/>
              <a:t>, at </a:t>
            </a:r>
            <a:r>
              <a:rPr lang="en-US" b="1" dirty="0" err="1"/>
              <a:t>makita</a:t>
            </a:r>
            <a:r>
              <a:rPr lang="en-US" b="1" dirty="0"/>
              <a:t> sa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pananampalataya</a:t>
            </a:r>
            <a:r>
              <a:rPr lang="en-US" b="1" dirty="0"/>
              <a:t> ang </a:t>
            </a:r>
            <a:r>
              <a:rPr lang="en-US" b="1" dirty="0" err="1"/>
              <a:t>pagpapanumbalik</a:t>
            </a:r>
            <a:r>
              <a:rPr lang="en-US" b="1" dirty="0"/>
              <a:t> ng </a:t>
            </a:r>
            <a:r>
              <a:rPr lang="en-US" b="1" dirty="0" err="1"/>
              <a:t>ating</a:t>
            </a:r>
            <a:r>
              <a:rPr lang="en-US" b="1" dirty="0"/>
              <a:t> </a:t>
            </a:r>
            <a:r>
              <a:rPr lang="en-US" b="1" dirty="0" err="1"/>
              <a:t>buhay</a:t>
            </a:r>
            <a:r>
              <a:rPr lang="en-US" b="1" dirty="0"/>
              <a:t>. </a:t>
            </a:r>
            <a:r>
              <a:rPr lang="en-US" b="1" dirty="0" err="1"/>
              <a:t>Tingnan</a:t>
            </a:r>
            <a:r>
              <a:rPr lang="en-US" b="1" dirty="0"/>
              <a:t> sa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pananampalataya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sandali kung </a:t>
            </a:r>
            <a:r>
              <a:rPr lang="en-US" b="1" dirty="0" err="1"/>
              <a:t>saan</a:t>
            </a:r>
            <a:r>
              <a:rPr lang="en-US" b="1" dirty="0"/>
              <a:t> tayo ay </a:t>
            </a:r>
            <a:r>
              <a:rPr lang="en-US" b="1" dirty="0" err="1"/>
              <a:t>babalik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purihin</a:t>
            </a:r>
            <a:r>
              <a:rPr lang="en-US" b="1" dirty="0"/>
              <a:t> ang </a:t>
            </a:r>
            <a:r>
              <a:rPr lang="en-US" b="1" dirty="0" err="1"/>
              <a:t>Diyos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may </a:t>
            </a:r>
            <a:r>
              <a:rPr lang="en-US" b="1" dirty="0" err="1"/>
              <a:t>kagalakan</a:t>
            </a:r>
            <a:r>
              <a:rPr lang="en-US" b="1" dirty="0"/>
              <a:t> at </a:t>
            </a:r>
            <a:r>
              <a:rPr lang="en-US" b="1" dirty="0" err="1"/>
              <a:t>kaligayahan</a:t>
            </a:r>
            <a:r>
              <a:rPr lang="en-US" b="1" dirty="0"/>
              <a:t> (</a:t>
            </a:r>
            <a:r>
              <a:rPr lang="en-US" b="1" dirty="0" err="1"/>
              <a:t>Awit</a:t>
            </a:r>
            <a:r>
              <a:rPr lang="en-US" b="1" dirty="0"/>
              <a:t> </a:t>
            </a:r>
            <a:r>
              <a:rPr lang="en" b="1" dirty="0"/>
              <a:t>22:25-26).</a:t>
            </a:r>
          </a:p>
        </p:txBody>
      </p:sp>
      <p:pic>
        <p:nvPicPr>
          <p:cNvPr id="20" name="Imagen 19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CBD2338-1EEE-A240-C3D8-635139036C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347" y="4180792"/>
            <a:ext cx="1993808" cy="267372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Un grupo de personas sentadas en una cama&#10;&#10;Descripción generada automáticamente">
            <a:extLst>
              <a:ext uri="{FF2B5EF4-FFF2-40B4-BE49-F238E27FC236}">
                <a16:creationId xmlns:a16="http://schemas.microsoft.com/office/drawing/2014/main" id="{9966843E-D31D-B48E-795A-8F772A77D2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91" y="5159500"/>
            <a:ext cx="3187419" cy="154405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5228EEC-60C1-A250-0F0E-89207B130ABC}"/>
              </a:ext>
            </a:extLst>
          </p:cNvPr>
          <p:cNvSpPr txBox="1"/>
          <p:nvPr/>
        </p:nvSpPr>
        <p:spPr>
          <a:xfrm>
            <a:off x="5405094" y="3462933"/>
            <a:ext cx="66338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iyong</a:t>
            </a:r>
            <a:r>
              <a:rPr lang="en-US" sz="2000" b="1" dirty="0"/>
              <a:t> </a:t>
            </a:r>
            <a:r>
              <a:rPr lang="en-US" sz="2000" b="1" dirty="0" err="1"/>
              <a:t>sitwasyon</a:t>
            </a:r>
            <a:r>
              <a:rPr lang="en-US" sz="2000" b="1" dirty="0"/>
              <a:t> ay </a:t>
            </a:r>
            <a:r>
              <a:rPr lang="en-US" sz="2000" b="1" dirty="0" err="1"/>
              <a:t>maaaring</a:t>
            </a:r>
            <a:r>
              <a:rPr lang="en-US" sz="2000" b="1" dirty="0"/>
              <a:t>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kasing</a:t>
            </a:r>
            <a:r>
              <a:rPr lang="en-US" sz="2000" b="1" dirty="0"/>
              <a:t> </a:t>
            </a:r>
            <a:r>
              <a:rPr lang="en-US" sz="2000" b="1" dirty="0" err="1"/>
              <a:t>sakit</a:t>
            </a:r>
            <a:r>
              <a:rPr lang="en-US" sz="2000" b="1" dirty="0"/>
              <a:t> ng </a:t>
            </a:r>
            <a:r>
              <a:rPr lang="en-US" sz="2000" b="1" dirty="0" err="1"/>
              <a:t>kalagayan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Jesus,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marahil</a:t>
            </a:r>
            <a:r>
              <a:rPr lang="en-US" sz="2000" b="1" dirty="0"/>
              <a:t>, </a:t>
            </a:r>
            <a:r>
              <a:rPr lang="en-US" sz="2000" b="1" dirty="0" err="1"/>
              <a:t>tulad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, desperado ka sa </a:t>
            </a:r>
            <a:r>
              <a:rPr lang="en-US" sz="2000" b="1" dirty="0" err="1"/>
              <a:t>isang</a:t>
            </a:r>
            <a:r>
              <a:rPr lang="en-US" sz="2000" b="1" dirty="0"/>
              <a:t> punto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C8A83C-6647-830D-7EA3-04969F07C84A}"/>
              </a:ext>
            </a:extLst>
          </p:cNvPr>
          <p:cNvSpPr txBox="1"/>
          <p:nvPr/>
        </p:nvSpPr>
        <p:spPr>
          <a:xfrm>
            <a:off x="3429841" y="6058052"/>
            <a:ext cx="6620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/>
              <a:t>Sa </a:t>
            </a:r>
            <a:r>
              <a:rPr lang="en-US" sz="1600" b="1" dirty="0" err="1"/>
              <a:t>panahon</a:t>
            </a:r>
            <a:r>
              <a:rPr lang="en-US" sz="1600" b="1" dirty="0"/>
              <a:t> ng </a:t>
            </a:r>
            <a:r>
              <a:rPr lang="en-US" sz="1600" b="1" dirty="0" err="1"/>
              <a:t>kabiguan</a:t>
            </a:r>
            <a:r>
              <a:rPr lang="en-US" sz="1600" b="1" dirty="0"/>
              <a:t>, </a:t>
            </a:r>
            <a:r>
              <a:rPr lang="en-US" sz="1600" b="1" dirty="0" err="1"/>
              <a:t>makatitiyak</a:t>
            </a:r>
            <a:r>
              <a:rPr lang="en-US" sz="1600" b="1" dirty="0"/>
              <a:t> tayo na </a:t>
            </a:r>
            <a:r>
              <a:rPr lang="en-US" sz="1600" b="1" dirty="0" err="1"/>
              <a:t>dinidinig</a:t>
            </a:r>
            <a:r>
              <a:rPr lang="en-US" sz="1600" b="1" dirty="0"/>
              <a:t> tayo ng </a:t>
            </a:r>
            <a:r>
              <a:rPr lang="en-US" sz="1600" b="1" dirty="0" err="1"/>
              <a:t>Diyos</a:t>
            </a:r>
            <a:r>
              <a:rPr lang="en-US" sz="1600" b="1" dirty="0"/>
              <a:t>. Siya ay </a:t>
            </a:r>
            <a:r>
              <a:rPr lang="en-US" sz="1600" b="1" dirty="0" err="1"/>
              <a:t>nagmamalasakit</a:t>
            </a:r>
            <a:r>
              <a:rPr lang="en-US" sz="1600" b="1" dirty="0"/>
              <a:t> sa </a:t>
            </a:r>
            <a:r>
              <a:rPr lang="en-US" sz="1600" b="1" dirty="0" err="1"/>
              <a:t>ating</a:t>
            </a:r>
            <a:r>
              <a:rPr lang="en-US" sz="1600" b="1" dirty="0"/>
              <a:t> </a:t>
            </a:r>
            <a:r>
              <a:rPr lang="en-US" sz="1600" b="1" dirty="0" err="1"/>
              <a:t>paghihirap</a:t>
            </a:r>
            <a:r>
              <a:rPr lang="en-US" sz="1600" b="1" dirty="0"/>
              <a:t> at </a:t>
            </a:r>
            <a:r>
              <a:rPr lang="en-US" sz="1600" b="1" dirty="0" err="1"/>
              <a:t>nakikita</a:t>
            </a:r>
            <a:r>
              <a:rPr lang="en-US" sz="1600" b="1" dirty="0"/>
              <a:t> tayo, </a:t>
            </a:r>
            <a:r>
              <a:rPr lang="en-US" sz="1600" b="1" dirty="0" err="1"/>
              <a:t>kahit</a:t>
            </a:r>
            <a:r>
              <a:rPr lang="en-US" sz="1600" b="1" dirty="0"/>
              <a:t> na </a:t>
            </a:r>
            <a:r>
              <a:rPr lang="en-US" sz="1600" b="1" dirty="0" err="1"/>
              <a:t>hindi</a:t>
            </a:r>
            <a:r>
              <a:rPr lang="en-US" sz="1600" b="1" dirty="0"/>
              <a:t> natin Siya </a:t>
            </a:r>
            <a:r>
              <a:rPr lang="en-US" sz="1600" b="1" dirty="0" err="1"/>
              <a:t>nakikita</a:t>
            </a:r>
            <a:r>
              <a:rPr lang="en-US" sz="1600" b="1" dirty="0"/>
              <a:t> (</a:t>
            </a:r>
            <a:r>
              <a:rPr lang="en-US" sz="1600" b="1" dirty="0" err="1"/>
              <a:t>Awit</a:t>
            </a:r>
            <a:r>
              <a:rPr lang="en-US" sz="1600" b="1" dirty="0"/>
              <a:t> </a:t>
            </a:r>
            <a:r>
              <a:rPr lang="en" sz="1600" b="1" dirty="0"/>
              <a:t>22:24).</a:t>
            </a:r>
          </a:p>
        </p:txBody>
      </p:sp>
    </p:spTree>
    <p:extLst>
      <p:ext uri="{BB962C8B-B14F-4D97-AF65-F5344CB8AC3E}">
        <p14:creationId xmlns:p14="http://schemas.microsoft.com/office/powerpoint/2010/main" val="30678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714D3D3-30F8-B9F3-F211-80492D7A7604}"/>
              </a:ext>
            </a:extLst>
          </p:cNvPr>
          <p:cNvSpPr txBox="1"/>
          <p:nvPr/>
        </p:nvSpPr>
        <p:spPr>
          <a:xfrm>
            <a:off x="-1" y="0"/>
            <a:ext cx="958271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n-NO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MANALANGIN SA GITNA NG PAG-AALINLANGAN AT PAG-ASA </a:t>
            </a:r>
            <a:endParaRPr lang="e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59890-1D71-0BB7-C77A-6BC017AF81F5}"/>
              </a:ext>
            </a:extLst>
          </p:cNvPr>
          <p:cNvSpPr txBox="1"/>
          <p:nvPr/>
        </p:nvSpPr>
        <p:spPr>
          <a:xfrm>
            <a:off x="7940483" y="990882"/>
            <a:ext cx="1684809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(Awit 13:1)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B406B6-951C-D702-19F6-0281C1477DCF}"/>
              </a:ext>
            </a:extLst>
          </p:cNvPr>
          <p:cNvSpPr txBox="1"/>
          <p:nvPr/>
        </p:nvSpPr>
        <p:spPr>
          <a:xfrm>
            <a:off x="85164" y="1498713"/>
            <a:ext cx="9582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Kinalimutan</a:t>
            </a:r>
            <a:r>
              <a:rPr lang="en-US" sz="2000" b="1" dirty="0"/>
              <a:t> na ba </a:t>
            </a:r>
            <a:r>
              <a:rPr lang="en-US" sz="2000" b="1" dirty="0" err="1"/>
              <a:t>ako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? Minsan, </a:t>
            </a:r>
            <a:r>
              <a:rPr lang="en-US" sz="2000" b="1" dirty="0" err="1"/>
              <a:t>oo</a:t>
            </a:r>
            <a:r>
              <a:rPr lang="en-US" sz="2000" b="1" dirty="0"/>
              <a:t> ang </a:t>
            </a:r>
            <a:r>
              <a:rPr lang="en-US" sz="2000" b="1" dirty="0" err="1"/>
              <a:t>iniisip</a:t>
            </a:r>
            <a:r>
              <a:rPr lang="en-US" sz="2000" b="1" dirty="0"/>
              <a:t> natin. </a:t>
            </a:r>
            <a:r>
              <a:rPr lang="en-US" sz="2000" b="1" dirty="0" err="1"/>
              <a:t>Ipinahayag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ng </a:t>
            </a:r>
            <a:r>
              <a:rPr lang="en-US" sz="2000" b="1" dirty="0" err="1"/>
              <a:t>salmista</a:t>
            </a:r>
            <a:r>
              <a:rPr lang="en-US" sz="2000" b="1" dirty="0"/>
              <a:t> na may </a:t>
            </a:r>
            <a:r>
              <a:rPr lang="en-US" sz="2000" b="1" dirty="0" err="1"/>
              <a:t>matinding</a:t>
            </a:r>
            <a:r>
              <a:rPr lang="en-US" sz="2000" b="1" dirty="0"/>
              <a:t> </a:t>
            </a:r>
            <a:r>
              <a:rPr lang="en-US" sz="2000" b="1" dirty="0" err="1"/>
              <a:t>kalinawan</a:t>
            </a:r>
            <a:r>
              <a:rPr lang="en-US" sz="2000" b="1" dirty="0"/>
              <a:t>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lumampas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sa </a:t>
            </a:r>
            <a:r>
              <a:rPr lang="en-US" sz="2000" b="1" dirty="0" err="1"/>
              <a:t>pagdududa</a:t>
            </a:r>
            <a:r>
              <a:rPr lang="en-US" sz="2000" b="1" dirty="0"/>
              <a:t> at </a:t>
            </a:r>
            <a:r>
              <a:rPr lang="en-US" sz="2000" b="1" dirty="0" err="1"/>
              <a:t>ipinakita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pag-asa</a:t>
            </a:r>
            <a:r>
              <a:rPr lang="en" sz="2000" b="1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BE31EE3-7FC2-53D0-0852-07BCCDE53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375474"/>
              </p:ext>
            </p:extLst>
          </p:nvPr>
        </p:nvGraphicFramePr>
        <p:xfrm>
          <a:off x="190523" y="2236883"/>
          <a:ext cx="11659720" cy="326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5FEAE7E-879E-5FB1-F952-AB0A078C3A83}"/>
              </a:ext>
            </a:extLst>
          </p:cNvPr>
          <p:cNvSpPr txBox="1"/>
          <p:nvPr/>
        </p:nvSpPr>
        <p:spPr>
          <a:xfrm>
            <a:off x="1857374" y="5351179"/>
            <a:ext cx="10306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Kapag</a:t>
            </a:r>
            <a:r>
              <a:rPr lang="en-US" sz="2000" b="1" dirty="0"/>
              <a:t> may </a:t>
            </a:r>
            <a:r>
              <a:rPr lang="en-US" sz="2000" b="1" dirty="0" err="1"/>
              <a:t>pag-aalinlangan</a:t>
            </a:r>
            <a:r>
              <a:rPr lang="en-US" sz="2000" b="1" dirty="0"/>
              <a:t>,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hilingin</a:t>
            </a:r>
            <a:r>
              <a:rPr lang="en-US" sz="2000" b="1" dirty="0"/>
              <a:t> sa Espiritu na “</a:t>
            </a:r>
            <a:r>
              <a:rPr lang="en-US" sz="2000" b="1" dirty="0" err="1"/>
              <a:t>paliwanagan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mata</a:t>
            </a:r>
            <a:r>
              <a:rPr lang="en-US" sz="2000" b="1" dirty="0"/>
              <a:t>,” </a:t>
            </a:r>
            <a:r>
              <a:rPr lang="en-US" sz="2000" b="1" dirty="0" err="1"/>
              <a:t>ibig</a:t>
            </a:r>
            <a:r>
              <a:rPr lang="en-US" sz="2000" b="1" dirty="0"/>
              <a:t> </a:t>
            </a:r>
            <a:r>
              <a:rPr lang="en-US" sz="2000" b="1" dirty="0" err="1"/>
              <a:t>sabihin</a:t>
            </a:r>
            <a:r>
              <a:rPr lang="en-US" sz="2000" b="1" dirty="0"/>
              <a:t>, </a:t>
            </a:r>
            <a:r>
              <a:rPr lang="en-US" sz="2000" b="1" dirty="0" err="1"/>
              <a:t>tulungan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alisin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pagdududa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13:3).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9DC3E9-8C7C-5501-2A1E-DEAD88816F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7875" y="106438"/>
            <a:ext cx="2381250" cy="202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C1D2E6"/>
                </a:gs>
                <a:gs pos="66000">
                  <a:srgbClr val="7BBEE0">
                    <a:alpha val="0"/>
                  </a:srgbClr>
                </a:gs>
                <a:gs pos="63000">
                  <a:srgbClr val="C1D2E6"/>
                </a:gs>
                <a:gs pos="70000">
                  <a:srgbClr val="44AEDB"/>
                </a:gs>
                <a:gs pos="100000">
                  <a:srgbClr val="44AEDB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5E9D69-A9D7-E15D-980A-D64C761C7D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4" y="5351179"/>
            <a:ext cx="1657910" cy="1400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E536B7-FC2E-799A-FEBF-0DF6AB3AE992}"/>
              </a:ext>
            </a:extLst>
          </p:cNvPr>
          <p:cNvSpPr txBox="1"/>
          <p:nvPr/>
        </p:nvSpPr>
        <p:spPr>
          <a:xfrm>
            <a:off x="1857373" y="6059065"/>
            <a:ext cx="103060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Ipinakikita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 ng </a:t>
            </a:r>
            <a:r>
              <a:rPr lang="en-US" sz="2000" b="1" dirty="0" err="1"/>
              <a:t>awit</a:t>
            </a:r>
            <a:r>
              <a:rPr lang="en-US" sz="2000" b="1" dirty="0"/>
              <a:t> na </a:t>
            </a:r>
            <a:r>
              <a:rPr lang="en-US" sz="2000" b="1" dirty="0" err="1"/>
              <a:t>ito</a:t>
            </a:r>
            <a:r>
              <a:rPr lang="en-US" sz="2000" b="1" dirty="0"/>
              <a:t> na </a:t>
            </a:r>
            <a:r>
              <a:rPr lang="en-US" sz="2000" b="1" dirty="0" err="1"/>
              <a:t>matuwid</a:t>
            </a:r>
            <a:r>
              <a:rPr lang="en-US" sz="2000" b="1" dirty="0"/>
              <a:t> din na </a:t>
            </a:r>
            <a:r>
              <a:rPr lang="en-US" sz="2000" b="1" dirty="0" err="1"/>
              <a:t>hilingin</a:t>
            </a:r>
            <a:r>
              <a:rPr lang="en-US" sz="2000" b="1" dirty="0"/>
              <a:t> na </a:t>
            </a:r>
            <a:r>
              <a:rPr lang="en-US" sz="2000" b="1" dirty="0" err="1"/>
              <a:t>kumilos</a:t>
            </a:r>
            <a:r>
              <a:rPr lang="en-US" sz="2000" b="1" dirty="0"/>
              <a:t> ang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panalangin</a:t>
            </a:r>
            <a:r>
              <a:rPr lang="en-US" sz="2000" b="1" dirty="0"/>
              <a:t>.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nating</a:t>
            </a:r>
            <a:r>
              <a:rPr lang="en-US" sz="2000" b="1" dirty="0"/>
              <a:t> </a:t>
            </a:r>
            <a:r>
              <a:rPr lang="en-US" sz="2000" b="1" dirty="0" err="1"/>
              <a:t>tiyakin</a:t>
            </a:r>
            <a:r>
              <a:rPr lang="en-US" sz="2000" b="1" dirty="0"/>
              <a:t> na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pangakong</a:t>
            </a:r>
            <a:r>
              <a:rPr lang="en-US" sz="2000" b="1" dirty="0"/>
              <a:t> </a:t>
            </a:r>
            <a:r>
              <a:rPr lang="en-US" sz="2000" b="1" dirty="0" err="1"/>
              <a:t>nakapaloob</a:t>
            </a:r>
            <a:r>
              <a:rPr lang="en-US" sz="2000" b="1" dirty="0"/>
              <a:t> sa Mga </a:t>
            </a:r>
            <a:r>
              <a:rPr lang="en-US" sz="2000" b="1" dirty="0" err="1"/>
              <a:t>Awit</a:t>
            </a:r>
            <a:r>
              <a:rPr lang="en-US" sz="2000" b="1" dirty="0"/>
              <a:t> ay para </a:t>
            </a:r>
            <a:r>
              <a:rPr lang="en-US" sz="2000" b="1" dirty="0" err="1"/>
              <a:t>rin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91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7B139EC-3E0F-4D3D-B8DD-1F4014FD2B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619E10F7-6B8C-4039-A27E-226425C7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A74BFB8-AEDB-436F-A3F4-77D80A64C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144155C-8A53-4E42-9492-4996A46B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29C859D-20B9-4EED-AE89-EC6EDEC52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1A0340F-403A-4B64-A902-F210979DE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BB20E5D1-6E7A-4632-A57E-0625077BE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A803E7FF-BA39-4057-8C95-0B4F6DD34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BF83381-CAF3-4506-A06E-10E2FA372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F7A2D425-FC8A-41D4-B397-08A8228F3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362939C7-3501-4E29-A230-E3C8468E8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1B54F016-CF6F-456F-8655-EB6334705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79652DBC-F207-4894-B486-09B4BAF1E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460ACD0-705F-48DC-BA9D-3972A5DC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C631FA61-8829-46DD-AB5F-12A7367E8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">
                                            <p:graphicEl>
                                              <a:dgm id="{7DC2CD41-A2AA-419B-B77B-6C27E0C84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B46D86-8FE8-DC5D-70F7-56EB88F6FA26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MANALANGIN PARA SA PAGPAPANUMBALIK</a:t>
            </a:r>
            <a:endParaRPr lang="en" sz="4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8BF0A0-28FC-6349-63EE-A46E5F55FDBF}"/>
              </a:ext>
            </a:extLst>
          </p:cNvPr>
          <p:cNvSpPr txBox="1"/>
          <p:nvPr/>
        </p:nvSpPr>
        <p:spPr>
          <a:xfrm>
            <a:off x="0" y="65847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Upang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minamahal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ay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makaligtas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magligtas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ka ng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kanan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sagutin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kami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(Awit 60:5)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11ACFE-8D1C-8AF5-15C6-2ACFCD45CD90}"/>
              </a:ext>
            </a:extLst>
          </p:cNvPr>
          <p:cNvSpPr txBox="1"/>
          <p:nvPr/>
        </p:nvSpPr>
        <p:spPr>
          <a:xfrm>
            <a:off x="5410200" y="1101538"/>
            <a:ext cx="6686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salmo</a:t>
            </a:r>
            <a:r>
              <a:rPr lang="en-US" sz="2000" b="1" dirty="0"/>
              <a:t> ng </a:t>
            </a:r>
            <a:r>
              <a:rPr lang="en-US" sz="2000" b="1" dirty="0" err="1"/>
              <a:t>panaghoy</a:t>
            </a:r>
            <a:r>
              <a:rPr lang="en-US" sz="2000" b="1" dirty="0"/>
              <a:t> - </a:t>
            </a:r>
            <a:r>
              <a:rPr lang="en-US" sz="2000" b="1" dirty="0" err="1"/>
              <a:t>tulad</a:t>
            </a:r>
            <a:r>
              <a:rPr lang="en-US" sz="2000" b="1" dirty="0"/>
              <a:t> ng 60 - ay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panalangin</a:t>
            </a:r>
            <a:r>
              <a:rPr lang="en-US" sz="2000" b="1" dirty="0"/>
              <a:t> na </a:t>
            </a:r>
            <a:r>
              <a:rPr lang="en-US" sz="2000" b="1" dirty="0" err="1"/>
              <a:t>ipinahayag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sandali ng </a:t>
            </a:r>
            <a:r>
              <a:rPr lang="en-US" sz="2000" b="1" dirty="0" err="1"/>
              <a:t>pisikal</a:t>
            </a:r>
            <a:r>
              <a:rPr lang="en-US" sz="2000" b="1" dirty="0"/>
              <a:t>, </a:t>
            </a:r>
            <a:r>
              <a:rPr lang="en-US" sz="2000" b="1" dirty="0" err="1"/>
              <a:t>sikolohikal</a:t>
            </a:r>
            <a:r>
              <a:rPr lang="en-US" sz="2000" b="1" dirty="0"/>
              <a:t> o </a:t>
            </a:r>
            <a:r>
              <a:rPr lang="en-US" sz="2000" b="1" dirty="0" err="1"/>
              <a:t>espirituwal</a:t>
            </a:r>
            <a:r>
              <a:rPr lang="en-US" sz="2000" b="1" dirty="0"/>
              <a:t> na </a:t>
            </a:r>
            <a:r>
              <a:rPr lang="en-US" sz="2000" b="1" dirty="0" err="1"/>
              <a:t>sakit</a:t>
            </a:r>
            <a:r>
              <a:rPr lang="en-US" sz="2000" b="1" dirty="0"/>
              <a:t> (o lahat na </a:t>
            </a:r>
            <a:r>
              <a:rPr lang="en-US" sz="2000" b="1" dirty="0" err="1"/>
              <a:t>magkasama</a:t>
            </a:r>
            <a:r>
              <a:rPr lang="en" sz="2000" b="1" dirty="0"/>
              <a:t>).</a:t>
            </a:r>
          </a:p>
        </p:txBody>
      </p:sp>
      <p:pic>
        <p:nvPicPr>
          <p:cNvPr id="8" name="Imagen 7" descr="Un grupo de personas sentadas en una cama&#10;&#10;Descripción generada automáticamente con confianza media">
            <a:extLst>
              <a:ext uri="{FF2B5EF4-FFF2-40B4-BE49-F238E27FC236}">
                <a16:creationId xmlns:a16="http://schemas.microsoft.com/office/drawing/2014/main" id="{66C74F48-C119-3E74-181A-B0C8069F9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1024188"/>
            <a:ext cx="5257800" cy="41007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E15B6E3-D3B5-5851-29CA-E7531330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4272585"/>
              </p:ext>
            </p:extLst>
          </p:nvPr>
        </p:nvGraphicFramePr>
        <p:xfrm>
          <a:off x="197389" y="5121351"/>
          <a:ext cx="8921673" cy="1622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A52D0C6-4F03-C0AE-7CA6-BE4946C5C8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3067" y="5014626"/>
            <a:ext cx="2733675" cy="1835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1536B34-8E51-3A08-6C57-301E981B437D}"/>
              </a:ext>
            </a:extLst>
          </p:cNvPr>
          <p:cNvSpPr txBox="1"/>
          <p:nvPr/>
        </p:nvSpPr>
        <p:spPr>
          <a:xfrm>
            <a:off x="4985657" y="3726821"/>
            <a:ext cx="71701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paghihirap</a:t>
            </a:r>
            <a:r>
              <a:rPr lang="en-US" sz="2000" b="1" dirty="0"/>
              <a:t> ay </a:t>
            </a:r>
            <a:r>
              <a:rPr lang="en-US" sz="2000" b="1" dirty="0" err="1"/>
              <a:t>tumutulong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 na </a:t>
            </a:r>
            <a:r>
              <a:rPr lang="en-US" sz="2000" b="1" dirty="0" err="1"/>
              <a:t>maging</a:t>
            </a:r>
            <a:r>
              <a:rPr lang="en-US" sz="2000" b="1" dirty="0"/>
              <a:t> </a:t>
            </a:r>
            <a:r>
              <a:rPr lang="en-US" sz="2000" b="1" dirty="0" err="1"/>
              <a:t>mahabagin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naghihirap</a:t>
            </a:r>
            <a:r>
              <a:rPr lang="en-US" sz="2000" b="1" dirty="0"/>
              <a:t>, </a:t>
            </a:r>
            <a:r>
              <a:rPr lang="en-US" sz="2000" b="1" dirty="0" err="1"/>
              <a:t>tulad</a:t>
            </a:r>
            <a:r>
              <a:rPr lang="en-US" sz="2000" b="1" dirty="0"/>
              <a:t> ng </a:t>
            </a:r>
            <a:r>
              <a:rPr lang="en-US" sz="2000" b="1" dirty="0" err="1"/>
              <a:t>salmista</a:t>
            </a:r>
            <a:r>
              <a:rPr lang="en-US" sz="2000" b="1" dirty="0"/>
              <a:t> na, </a:t>
            </a:r>
            <a:r>
              <a:rPr lang="en-US" sz="2000" b="1" dirty="0" err="1"/>
              <a:t>nang</a:t>
            </a:r>
            <a:r>
              <a:rPr lang="en-US" sz="2000" b="1" dirty="0"/>
              <a:t> </a:t>
            </a:r>
            <a:r>
              <a:rPr lang="en-US" sz="2000" b="1" dirty="0" err="1"/>
              <a:t>makitang</a:t>
            </a:r>
            <a:r>
              <a:rPr lang="en-US" sz="2000" b="1" dirty="0"/>
              <a:t> </a:t>
            </a:r>
            <a:r>
              <a:rPr lang="en-US" sz="2000" b="1" dirty="0" err="1"/>
              <a:t>nayayanig</a:t>
            </a:r>
            <a:r>
              <a:rPr lang="en-US" sz="2000" b="1" dirty="0"/>
              <a:t> ang </a:t>
            </a:r>
            <a:r>
              <a:rPr lang="en-US" sz="2000" b="1" dirty="0" err="1"/>
              <a:t>mundo</a:t>
            </a:r>
            <a:r>
              <a:rPr lang="en-US" sz="2000" b="1" dirty="0"/>
              <a:t>, ay </a:t>
            </a:r>
            <a:r>
              <a:rPr lang="en-US" sz="2000" b="1" dirty="0" err="1"/>
              <a:t>nagsusumamo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: “</a:t>
            </a:r>
            <a:r>
              <a:rPr lang="en-US" sz="2000" b="1" dirty="0" err="1"/>
              <a:t>pagalingin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kabagabagan</a:t>
            </a:r>
            <a:r>
              <a:rPr lang="en-US" sz="2000" b="1" dirty="0"/>
              <a:t>, </a:t>
            </a:r>
            <a:r>
              <a:rPr lang="en-US" sz="2000" b="1" dirty="0" err="1"/>
              <a:t>sapagkat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ay </a:t>
            </a:r>
            <a:r>
              <a:rPr lang="en-US" sz="2000" b="1" dirty="0" err="1"/>
              <a:t>umuuga</a:t>
            </a:r>
            <a:r>
              <a:rPr lang="en-US" sz="2000" b="1" dirty="0"/>
              <a:t>”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60:2).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505695-B065-D70D-AE42-0322768507A2}"/>
              </a:ext>
            </a:extLst>
          </p:cNvPr>
          <p:cNvSpPr txBox="1"/>
          <p:nvPr/>
        </p:nvSpPr>
        <p:spPr>
          <a:xfrm>
            <a:off x="5284236" y="3078919"/>
            <a:ext cx="68715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 err="1"/>
              <a:t>Tinutulungan</a:t>
            </a:r>
            <a:r>
              <a:rPr lang="en-US" sz="2000" b="1" dirty="0"/>
              <a:t> din </a:t>
            </a:r>
            <a:r>
              <a:rPr lang="en-US" sz="2000" b="1" dirty="0" err="1"/>
              <a:t>nila</a:t>
            </a:r>
            <a:r>
              <a:rPr lang="en-US" sz="2000" b="1" dirty="0"/>
              <a:t> </a:t>
            </a:r>
            <a:r>
              <a:rPr lang="en-US" sz="2000" b="1" dirty="0" err="1"/>
              <a:t>tayong</a:t>
            </a:r>
            <a:r>
              <a:rPr lang="en-US" sz="2000" b="1" dirty="0"/>
              <a:t> </a:t>
            </a:r>
            <a:r>
              <a:rPr lang="en-US" sz="2000" b="1" dirty="0" err="1"/>
              <a:t>maunawaan</a:t>
            </a:r>
            <a:r>
              <a:rPr lang="en-US" sz="2000" b="1" dirty="0"/>
              <a:t> na ang </a:t>
            </a:r>
            <a:r>
              <a:rPr lang="en-US" sz="2000" b="1" dirty="0" err="1"/>
              <a:t>Diyos</a:t>
            </a:r>
            <a:r>
              <a:rPr lang="en-US" sz="2000" b="1" dirty="0"/>
              <a:t> ang may </a:t>
            </a:r>
            <a:r>
              <a:rPr lang="en-US" sz="2000" b="1" dirty="0" err="1"/>
              <a:t>kontrol</a:t>
            </a:r>
            <a:r>
              <a:rPr lang="en-US" sz="2000" b="1" dirty="0"/>
              <a:t>, at </a:t>
            </a:r>
            <a:r>
              <a:rPr lang="en-US" sz="2000" b="1" dirty="0" err="1"/>
              <a:t>ililigtas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tayo sa </a:t>
            </a:r>
            <a:r>
              <a:rPr lang="en-US" sz="2000" b="1" dirty="0" err="1"/>
              <a:t>tamang</a:t>
            </a:r>
            <a:r>
              <a:rPr lang="en-US" sz="2000" b="1" dirty="0"/>
              <a:t> </a:t>
            </a:r>
            <a:r>
              <a:rPr lang="en-US" sz="2000" b="1" dirty="0" err="1"/>
              <a:t>panahon</a:t>
            </a:r>
            <a:r>
              <a:rPr lang="en-US" sz="2000" b="1" dirty="0"/>
              <a:t> </a:t>
            </a:r>
            <a:r>
              <a:rPr lang="en-US" b="1" dirty="0"/>
              <a:t>(</a:t>
            </a:r>
            <a:r>
              <a:rPr lang="en-US" b="1" dirty="0" err="1"/>
              <a:t>Awit</a:t>
            </a:r>
            <a:r>
              <a:rPr lang="en-US" b="1" dirty="0"/>
              <a:t> </a:t>
            </a:r>
            <a:r>
              <a:rPr lang="en" b="1" dirty="0"/>
              <a:t>60:5)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8BD3CF-0BBC-08EC-726A-E1337F0F7349}"/>
              </a:ext>
            </a:extLst>
          </p:cNvPr>
          <p:cNvSpPr txBox="1"/>
          <p:nvPr/>
        </p:nvSpPr>
        <p:spPr>
          <a:xfrm>
            <a:off x="5410193" y="2115517"/>
            <a:ext cx="66865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dirty="0" err="1"/>
              <a:t>Tinutulungan</a:t>
            </a:r>
            <a:r>
              <a:rPr lang="en-US" sz="2000" b="1" dirty="0"/>
              <a:t> tayo </a:t>
            </a:r>
            <a:r>
              <a:rPr lang="en-US" sz="2000" b="1" dirty="0" err="1"/>
              <a:t>nitong</a:t>
            </a:r>
            <a:r>
              <a:rPr lang="en-US" sz="2000" b="1" dirty="0"/>
              <a:t> </a:t>
            </a:r>
            <a:r>
              <a:rPr lang="en-US" sz="2000" b="1" dirty="0" err="1"/>
              <a:t>magkaroon</a:t>
            </a:r>
            <a:r>
              <a:rPr lang="en-US" sz="2000" b="1" dirty="0"/>
              <a:t> ng </a:t>
            </a:r>
            <a:r>
              <a:rPr lang="en-US" sz="2000" b="1" dirty="0" err="1"/>
              <a:t>kamalayan</a:t>
            </a:r>
            <a:r>
              <a:rPr lang="en-US" sz="2000" b="1" dirty="0"/>
              <a:t> na ang </a:t>
            </a:r>
            <a:r>
              <a:rPr lang="en-US" sz="2000" b="1" dirty="0" err="1"/>
              <a:t>pagdurusa</a:t>
            </a:r>
            <a:r>
              <a:rPr lang="en-US" sz="2000" b="1" dirty="0"/>
              <a:t> ay </a:t>
            </a:r>
            <a:r>
              <a:rPr lang="en-US" sz="2000" b="1" dirty="0" err="1"/>
              <a:t>bahagi</a:t>
            </a:r>
            <a:r>
              <a:rPr lang="en-US" sz="2000" b="1" dirty="0"/>
              <a:t> ng </a:t>
            </a:r>
            <a:r>
              <a:rPr lang="en-US" sz="2000" b="1" dirty="0" err="1"/>
              <a:t>karanasan</a:t>
            </a:r>
            <a:r>
              <a:rPr lang="en-US" sz="2000" b="1" dirty="0"/>
              <a:t> ng </a:t>
            </a:r>
            <a:r>
              <a:rPr lang="en-US" sz="2000" b="1" dirty="0" err="1"/>
              <a:t>parehong</a:t>
            </a:r>
            <a:r>
              <a:rPr lang="en-US" sz="2000" b="1" dirty="0"/>
              <a:t> </a:t>
            </a:r>
            <a:r>
              <a:rPr lang="en-US" sz="2000" b="1" dirty="0" err="1"/>
              <a:t>makatarungan</a:t>
            </a:r>
            <a:r>
              <a:rPr lang="en-US" sz="2000" b="1" dirty="0"/>
              <a:t> at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makatarungan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06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7B0C77B3-A31D-46F5-AEFD-0AF08FA79D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27AB0B54-1150-4D88-A4A5-5ED9DF175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2D5A9FA4-6C29-42F0-B579-EE43C9997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DD9C78FC-0BD4-42F7-B32E-84676F643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3BE760E7-234F-4120-B395-7DD80B9AC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62A66447-63F8-4B15-A010-5D9EBE6383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9E5CB345-0FFD-407C-9C82-96F1B75FB6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7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9B44AD8-1B43-F6C6-2651-E242D499BE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5975" y="1400175"/>
            <a:ext cx="8029575" cy="5457825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E41FFD9-9FDC-B770-4BC8-9C6370FC8708}"/>
              </a:ext>
            </a:extLst>
          </p:cNvPr>
          <p:cNvSpPr txBox="1"/>
          <p:nvPr/>
        </p:nvSpPr>
        <p:spPr>
          <a:xfrm>
            <a:off x="2176559" y="1502687"/>
            <a:ext cx="783888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“Ang </a:t>
            </a:r>
            <a:r>
              <a:rPr lang="en-US" sz="2400" b="1" dirty="0" err="1">
                <a:latin typeface="Constantia" panose="02030602050306030303" pitchFamily="18" charset="0"/>
              </a:rPr>
              <a:t>kadiliman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panghihina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loob</a:t>
            </a:r>
            <a:r>
              <a:rPr lang="en-US" sz="2400" b="1" dirty="0">
                <a:latin typeface="Constantia" panose="02030602050306030303" pitchFamily="18" charset="0"/>
              </a:rPr>
              <a:t> ay </a:t>
            </a:r>
            <a:r>
              <a:rPr lang="en-US" sz="2400" b="1" dirty="0" err="1">
                <a:latin typeface="Constantia" panose="02030602050306030303" pitchFamily="18" charset="0"/>
              </a:rPr>
              <a:t>minsa’y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dumarating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kaluluwa</a:t>
            </a:r>
            <a:r>
              <a:rPr lang="en-US" sz="2400" b="1" dirty="0"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latin typeface="Constantia" panose="02030602050306030303" pitchFamily="18" charset="0"/>
              </a:rPr>
              <a:t>nagbabanta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talunin</a:t>
            </a:r>
            <a:r>
              <a:rPr lang="en-US" sz="2400" b="1" dirty="0">
                <a:latin typeface="Constantia" panose="02030602050306030303" pitchFamily="18" charset="0"/>
              </a:rPr>
              <a:t> tayo;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natin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iwaksi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pagtitiwala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tayong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manatiling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nakatutok</a:t>
            </a:r>
            <a:r>
              <a:rPr lang="en-US" sz="2400" b="1" dirty="0">
                <a:latin typeface="Constantia" panose="02030602050306030303" pitchFamily="18" charset="0"/>
              </a:rPr>
              <a:t> kay Jesus, </a:t>
            </a:r>
            <a:r>
              <a:rPr lang="en-US" sz="2400" b="1" dirty="0" err="1">
                <a:latin typeface="Constantia" panose="02030602050306030303" pitchFamily="18" charset="0"/>
              </a:rPr>
              <a:t>nakakaramdam</a:t>
            </a:r>
            <a:r>
              <a:rPr lang="en-US" sz="2400" b="1" dirty="0">
                <a:latin typeface="Constantia" panose="02030602050306030303" pitchFamily="18" charset="0"/>
              </a:rPr>
              <a:t> man o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asamin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tapat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magawa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bawat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alam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tungkulin</a:t>
            </a:r>
            <a:r>
              <a:rPr lang="en-US" sz="2400" b="1" dirty="0">
                <a:latin typeface="Constantia" panose="02030602050306030303" pitchFamily="18" charset="0"/>
              </a:rPr>
              <a:t>, at </a:t>
            </a:r>
            <a:r>
              <a:rPr lang="en-US" sz="2400" b="1" dirty="0" err="1">
                <a:latin typeface="Constantia" panose="02030602050306030303" pitchFamily="18" charset="0"/>
              </a:rPr>
              <a:t>mahinahong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magtiwala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mga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pangako</a:t>
            </a:r>
            <a:r>
              <a:rPr lang="en-US" sz="2400" b="1" dirty="0">
                <a:latin typeface="Constantia" panose="02030602050306030303" pitchFamily="18" charset="0"/>
              </a:rPr>
              <a:t> ng </a:t>
            </a:r>
            <a:r>
              <a:rPr lang="en-US" sz="2400" b="1" dirty="0" err="1">
                <a:latin typeface="Constantia" panose="02030602050306030303" pitchFamily="18" charset="0"/>
              </a:rPr>
              <a:t>Diyos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" sz="24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Maaaring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hindi</a:t>
            </a:r>
            <a:r>
              <a:rPr lang="en-US" sz="2400" b="1" dirty="0">
                <a:latin typeface="Constantia" panose="02030602050306030303" pitchFamily="18" charset="0"/>
              </a:rPr>
              <a:t> natin </a:t>
            </a:r>
            <a:r>
              <a:rPr lang="en-US" sz="2400" b="1" dirty="0" err="1">
                <a:latin typeface="Constantia" panose="02030602050306030303" pitchFamily="18" charset="0"/>
              </a:rPr>
              <a:t>nararamdaman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ngayon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kapayapaan</a:t>
            </a:r>
            <a:r>
              <a:rPr lang="en-US" sz="2400" b="1" dirty="0">
                <a:latin typeface="Constantia" panose="02030602050306030303" pitchFamily="18" charset="0"/>
              </a:rPr>
              <a:t> at </a:t>
            </a:r>
            <a:r>
              <a:rPr lang="en-US" sz="2400" b="1" dirty="0" err="1">
                <a:latin typeface="Constantia" panose="02030602050306030303" pitchFamily="18" charset="0"/>
              </a:rPr>
              <a:t>kagalakan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nadama</a:t>
            </a:r>
            <a:r>
              <a:rPr lang="en-US" sz="2400" b="1" dirty="0">
                <a:latin typeface="Constantia" panose="02030602050306030303" pitchFamily="18" charset="0"/>
              </a:rPr>
              <a:t> natin </a:t>
            </a:r>
            <a:r>
              <a:rPr lang="en-US" sz="2400" b="1" dirty="0" err="1">
                <a:latin typeface="Constantia" panose="02030602050306030303" pitchFamily="18" charset="0"/>
              </a:rPr>
              <a:t>kahapon</a:t>
            </a:r>
            <a:r>
              <a:rPr lang="en-US" sz="2400" b="1" dirty="0">
                <a:latin typeface="Constantia" panose="02030602050306030303" pitchFamily="18" charset="0"/>
              </a:rPr>
              <a:t>; </a:t>
            </a:r>
            <a:r>
              <a:rPr lang="en-US" sz="2400" b="1" dirty="0" err="1">
                <a:latin typeface="Constantia" panose="02030602050306030303" pitchFamily="18" charset="0"/>
              </a:rPr>
              <a:t>ngunit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dapat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nating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abutin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pananampalataya</a:t>
            </a:r>
            <a:r>
              <a:rPr lang="en-US" sz="2400" b="1" dirty="0">
                <a:latin typeface="Constantia" panose="02030602050306030303" pitchFamily="18" charset="0"/>
              </a:rPr>
              <a:t> ang </a:t>
            </a:r>
            <a:r>
              <a:rPr lang="en-US" sz="2400" b="1" dirty="0" err="1">
                <a:latin typeface="Constantia" panose="02030602050306030303" pitchFamily="18" charset="0"/>
              </a:rPr>
              <a:t>kamay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ni</a:t>
            </a:r>
            <a:r>
              <a:rPr lang="en-US" sz="2400" b="1" dirty="0">
                <a:latin typeface="Constantia" panose="02030602050306030303" pitchFamily="18" charset="0"/>
              </a:rPr>
              <a:t> Kristo, at </a:t>
            </a:r>
            <a:r>
              <a:rPr lang="en-US" sz="2400" b="1" dirty="0" err="1">
                <a:latin typeface="Constantia" panose="02030602050306030303" pitchFamily="18" charset="0"/>
              </a:rPr>
              <a:t>magtiwala</a:t>
            </a:r>
            <a:r>
              <a:rPr lang="en-US" sz="2400" b="1" dirty="0">
                <a:latin typeface="Constantia" panose="02030602050306030303" pitchFamily="18" charset="0"/>
              </a:rPr>
              <a:t> sa Kanya </a:t>
            </a:r>
            <a:r>
              <a:rPr lang="en-US" sz="2400" b="1" dirty="0" err="1">
                <a:latin typeface="Constantia" panose="02030602050306030303" pitchFamily="18" charset="0"/>
              </a:rPr>
              <a:t>nang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lubos</a:t>
            </a:r>
            <a:r>
              <a:rPr lang="en-US" sz="2400" b="1" dirty="0">
                <a:latin typeface="Constantia" panose="02030602050306030303" pitchFamily="18" charset="0"/>
              </a:rPr>
              <a:t> sa </a:t>
            </a:r>
            <a:r>
              <a:rPr lang="en-US" sz="2400" b="1" dirty="0" err="1">
                <a:latin typeface="Constantia" panose="02030602050306030303" pitchFamily="18" charset="0"/>
              </a:rPr>
              <a:t>kadiliman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gaya</a:t>
            </a:r>
            <a:r>
              <a:rPr lang="en-US" sz="2400" b="1" dirty="0">
                <a:latin typeface="Constantia" panose="02030602050306030303" pitchFamily="18" charset="0"/>
              </a:rPr>
              <a:t> ng sa </a:t>
            </a:r>
            <a:r>
              <a:rPr lang="en-US" sz="2400" b="1" dirty="0" err="1">
                <a:latin typeface="Constantia" panose="02030602050306030303" pitchFamily="18" charset="0"/>
              </a:rPr>
              <a:t>liwanag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9FFBA-9FD5-7CEF-E04A-4698E79C12E8}"/>
              </a:ext>
            </a:extLst>
          </p:cNvPr>
          <p:cNvSpPr txBox="1"/>
          <p:nvPr/>
        </p:nvSpPr>
        <p:spPr>
          <a:xfrm>
            <a:off x="7133000" y="6396335"/>
            <a:ext cx="2798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200" b="1" dirty="0"/>
              <a:t>EGW (Messages to young people, pg. 102)</a:t>
            </a:r>
          </a:p>
        </p:txBody>
      </p:sp>
    </p:spTree>
    <p:extLst>
      <p:ext uri="{BB962C8B-B14F-4D97-AF65-F5344CB8AC3E}">
        <p14:creationId xmlns:p14="http://schemas.microsoft.com/office/powerpoint/2010/main" val="234349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1308</Words>
  <Application>Microsoft Office PowerPoint</Application>
  <PresentationFormat>Panorámica</PresentationFormat>
  <Paragraphs>64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Constantia</vt:lpstr>
      <vt:lpstr>Calibri</vt:lpstr>
      <vt:lpstr>Comic Sans MS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2023-12-28T15:45:37Z</dcterms:created>
  <dcterms:modified xsi:type="dcterms:W3CDTF">2024-01-11T16:21:45Z</dcterms:modified>
</cp:coreProperties>
</file>