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Ang </a:t>
          </a:r>
          <a:r>
            <a:rPr lang="en-US" sz="2400" b="1" dirty="0" err="1">
              <a:solidFill>
                <a:schemeClr val="tx1"/>
              </a:solidFill>
            </a:rPr>
            <a:t>Manlalalang</a:t>
          </a:r>
          <a:r>
            <a:rPr lang="en-US" sz="2400" b="1" dirty="0">
              <a:solidFill>
                <a:schemeClr val="tx1"/>
              </a:solidFill>
            </a:rPr>
            <a:t> 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(Awit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Ang Hari 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(Awit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Hukom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Kautusan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tipan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n-US" sz="2000" b="1" dirty="0"/>
            <a:t>Siya ay </a:t>
          </a:r>
          <a:r>
            <a:rPr lang="en-US" sz="2000" b="1" dirty="0" err="1"/>
            <a:t>umiral</a:t>
          </a:r>
          <a:r>
            <a:rPr lang="en-US" sz="2000" b="1" dirty="0"/>
            <a:t> na </a:t>
          </a:r>
          <a:r>
            <a:rPr lang="en-US" sz="2000" b="1" dirty="0" err="1"/>
            <a:t>bago</a:t>
          </a:r>
          <a:r>
            <a:rPr lang="en-US" sz="2000" b="1" dirty="0"/>
            <a:t> pa </a:t>
          </a:r>
          <a:r>
            <a:rPr lang="en-US" sz="2000" b="1" dirty="0" err="1"/>
            <a:t>umiral</a:t>
          </a:r>
          <a:r>
            <a:rPr lang="en-US" sz="2000" b="1" dirty="0"/>
            <a:t> ang Mundo: "</a:t>
          </a:r>
          <a:r>
            <a:rPr lang="en-US" sz="2000" b="1" dirty="0" err="1"/>
            <a:t>ikaw</a:t>
          </a:r>
          <a:r>
            <a:rPr lang="en-US" sz="2000" b="1" dirty="0"/>
            <a:t> ay </a:t>
          </a:r>
          <a:r>
            <a:rPr lang="en-US" sz="2000" b="1" dirty="0" err="1"/>
            <a:t>laging</a:t>
          </a:r>
          <a:r>
            <a:rPr lang="en-US" sz="2000" b="1" dirty="0"/>
            <a:t> </a:t>
          </a:r>
          <a:r>
            <a:rPr lang="en-US" sz="2000" b="1" dirty="0" err="1"/>
            <a:t>umiiral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(Aw. 93:2)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en-US" sz="2000" b="1" dirty="0"/>
            <a:t>Siya ay </a:t>
          </a:r>
          <a:r>
            <a:rPr lang="en-US" sz="2000" b="1" dirty="0" err="1"/>
            <a:t>magpapatuloy</a:t>
          </a:r>
          <a:r>
            <a:rPr lang="en-US" sz="2000" b="1" dirty="0"/>
            <a:t> sa </a:t>
          </a:r>
          <a:r>
            <a:rPr lang="en-US" sz="2000" b="1" dirty="0" err="1"/>
            <a:t>pag-iral</a:t>
          </a:r>
          <a:r>
            <a:rPr lang="en-US" sz="2000" b="1" dirty="0"/>
            <a:t> </a:t>
          </a:r>
          <a:r>
            <a:rPr lang="en-US" sz="2000" b="1" dirty="0" err="1"/>
            <a:t>kapag</a:t>
          </a:r>
          <a:r>
            <a:rPr lang="en-US" sz="2000" b="1" dirty="0"/>
            <a:t> ang </a:t>
          </a:r>
          <a:r>
            <a:rPr lang="en-US" sz="2000" b="1" dirty="0" err="1"/>
            <a:t>Lupang</a:t>
          </a:r>
          <a:r>
            <a:rPr lang="en-US" sz="2000" b="1" dirty="0"/>
            <a:t> </a:t>
          </a:r>
          <a:r>
            <a:rPr lang="en-US" sz="2000" b="1" dirty="0" err="1"/>
            <a:t>ito</a:t>
          </a:r>
          <a:r>
            <a:rPr lang="en-US" sz="2000" b="1" dirty="0"/>
            <a:t> ay </a:t>
          </a:r>
          <a:r>
            <a:rPr lang="en-US" sz="2000" b="1" dirty="0" err="1"/>
            <a:t>nawala</a:t>
          </a:r>
          <a:r>
            <a:rPr lang="en-US" sz="2000" b="1" dirty="0"/>
            <a:t> </a:t>
          </a:r>
          <a:br>
            <a:rPr lang="es-ES" sz="2000" b="1" dirty="0"/>
          </a:br>
          <a:r>
            <a:rPr lang="en" sz="2000" b="1" dirty="0"/>
            <a:t>(Aw. 102:25-27)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en-US" sz="2000" b="1" dirty="0"/>
            <a:t>Siya ay </a:t>
          </a:r>
          <a:r>
            <a:rPr lang="en-US" sz="2000" b="1" dirty="0" err="1"/>
            <a:t>nakahihigit</a:t>
          </a:r>
          <a:r>
            <a:rPr lang="en-US" sz="2000" b="1" dirty="0"/>
            <a:t> sa </a:t>
          </a:r>
          <a:r>
            <a:rPr lang="en-US" sz="2000" b="1" dirty="0" err="1"/>
            <a:t>alinmang</a:t>
          </a:r>
          <a:r>
            <a:rPr lang="en-US" sz="2000" b="1" dirty="0"/>
            <a:t> </a:t>
          </a:r>
          <a:r>
            <a:rPr lang="en-US" sz="2000" b="1" dirty="0" err="1"/>
            <a:t>diyos</a:t>
          </a:r>
          <a:r>
            <a:rPr lang="en-US" sz="2000" b="1" dirty="0"/>
            <a:t> 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bansa</a:t>
          </a:r>
          <a:r>
            <a:rPr lang="en-US" sz="2000" b="1" dirty="0"/>
            <a:t>, na </a:t>
          </a:r>
          <a:r>
            <a:rPr lang="en-US" sz="2000" b="1" dirty="0" err="1"/>
            <a:t>imbensyon</a:t>
          </a:r>
          <a:r>
            <a:rPr lang="en-US" sz="2000" b="1" dirty="0"/>
            <a:t> ng </a:t>
          </a:r>
          <a:r>
            <a:rPr lang="en-US" sz="2000" b="1" dirty="0" err="1"/>
            <a:t>tao</a:t>
          </a:r>
          <a:r>
            <a:rPr lang="en-US" sz="2000" b="1" dirty="0"/>
            <a:t> </a:t>
          </a:r>
          <a:br>
            <a:rPr lang="es-ES" sz="2000" b="1" dirty="0"/>
          </a:br>
          <a:r>
            <a:rPr lang="en" sz="2000" b="1" dirty="0"/>
            <a:t>(Aw. 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en-US" sz="2000" b="1" dirty="0"/>
            <a:t>Ang </a:t>
          </a:r>
          <a:r>
            <a:rPr lang="en-US" sz="2000" b="1" dirty="0" err="1"/>
            <a:t>kalikasan</a:t>
          </a:r>
          <a:r>
            <a:rPr lang="en-US" sz="2000" b="1" dirty="0"/>
            <a:t> </a:t>
          </a:r>
          <a:r>
            <a:rPr lang="en-US" sz="2000" b="1" dirty="0" err="1"/>
            <a:t>mismo</a:t>
          </a:r>
          <a:r>
            <a:rPr lang="en-US" sz="2000" b="1" dirty="0"/>
            <a:t> ay </a:t>
          </a:r>
          <a:r>
            <a:rPr lang="en-US" sz="2000" b="1" dirty="0" err="1"/>
            <a:t>nagpapahayag</a:t>
          </a:r>
          <a:r>
            <a:rPr lang="en-US" sz="2000" b="1" dirty="0"/>
            <a:t> ng </a:t>
          </a:r>
          <a:r>
            <a:rPr lang="en-US" sz="2000" b="1" dirty="0" err="1"/>
            <a:t>kaluwalhatian</a:t>
          </a:r>
          <a:r>
            <a:rPr lang="en-US" sz="2000" b="1" dirty="0"/>
            <a:t> ng </a:t>
          </a:r>
          <a:r>
            <a:rPr lang="en-US" sz="2000" b="1" dirty="0" err="1"/>
            <a:t>Diyos</a:t>
          </a:r>
          <a:r>
            <a:rPr lang="en" sz="2000" b="1" dirty="0"/>
            <a:t> (Aw. 8:1; 19:1)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fi-FI" sz="2000" b="1" dirty="0"/>
            <a:t>Siya ay may kapangyarihan sa kalikasan          </a:t>
          </a:r>
          <a:r>
            <a:rPr lang="en" sz="2000" b="1" dirty="0"/>
            <a:t>(Aw. 29:5-8)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en-US" sz="2000" b="1" dirty="0"/>
            <a:t>Ang </a:t>
          </a:r>
          <a:r>
            <a:rPr lang="en-US" sz="2000" b="1" dirty="0" err="1"/>
            <a:t>mundo</a:t>
          </a:r>
          <a:r>
            <a:rPr lang="en-US" sz="2000" b="1" dirty="0"/>
            <a:t> ay </a:t>
          </a:r>
          <a:r>
            <a:rPr lang="en-US" sz="2000" b="1" dirty="0" err="1"/>
            <a:t>pag-aari</a:t>
          </a:r>
          <a:r>
            <a:rPr lang="en-US" sz="2000" b="1" dirty="0"/>
            <a:t> ng </a:t>
          </a:r>
          <a:r>
            <a:rPr lang="en-US" sz="2000" b="1" dirty="0" err="1"/>
            <a:t>Diyos</a:t>
          </a:r>
          <a:r>
            <a:rPr lang="en-US" sz="2000" b="1" dirty="0"/>
            <a:t>, </a:t>
          </a:r>
          <a:r>
            <a:rPr lang="en-US" sz="2000" b="1" dirty="0" err="1"/>
            <a:t>sapagkat</a:t>
          </a:r>
          <a:r>
            <a:rPr lang="en-US" sz="2000" b="1" dirty="0"/>
            <a:t> </a:t>
          </a:r>
          <a:r>
            <a:rPr lang="en-US" sz="2000" b="1" dirty="0" err="1"/>
            <a:t>nilikha</a:t>
          </a:r>
          <a:r>
            <a:rPr lang="en-US" sz="2000" b="1" dirty="0"/>
            <a:t> </a:t>
          </a:r>
          <a:r>
            <a:rPr lang="en-US" sz="2000" b="1" dirty="0" err="1"/>
            <a:t>Niya</a:t>
          </a:r>
          <a:r>
            <a:rPr lang="en-US" sz="2000" b="1" dirty="0"/>
            <a:t> </a:t>
          </a:r>
          <a:r>
            <a:rPr lang="en-US" sz="2000" b="1" dirty="0" err="1"/>
            <a:t>ito</a:t>
          </a:r>
          <a:r>
            <a:rPr lang="en-US" sz="2000" b="1" dirty="0"/>
            <a:t>         </a:t>
          </a:r>
          <a:r>
            <a:rPr lang="en" sz="2000" b="1" dirty="0"/>
            <a:t>    (Aw. 89:11)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86610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Siya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Manlalalang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Siya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Tagapagligtas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itinatag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maawain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pinagsasama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Langit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papuri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Hukom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nagtakda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 kailan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magsisimulang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humatol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paghatol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isasagawa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sangkatauhan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mismo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magwasak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75:3)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Bago </a:t>
          </a:r>
          <a:r>
            <a:rPr lang="en-US" sz="2000" b="1" dirty="0" err="1">
              <a:solidFill>
                <a:schemeClr val="tx1"/>
              </a:solidFill>
            </a:rPr>
            <a:t>hatulan</a:t>
          </a:r>
          <a:r>
            <a:rPr lang="en-US" sz="2000" b="1" dirty="0">
              <a:solidFill>
                <a:schemeClr val="tx1"/>
              </a:solidFill>
            </a:rPr>
            <a:t> ang </a:t>
          </a:r>
          <a:r>
            <a:rPr lang="en-US" sz="2000" b="1" dirty="0" err="1">
              <a:solidFill>
                <a:schemeClr val="tx1"/>
              </a:solidFill>
            </a:rPr>
            <a:t>bawat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kaso</a:t>
          </a:r>
          <a:r>
            <a:rPr lang="en-US" sz="2000" b="1" dirty="0">
              <a:solidFill>
                <a:schemeClr val="tx1"/>
              </a:solidFill>
            </a:rPr>
            <a:t>, ang </a:t>
          </a:r>
          <a:r>
            <a:rPr lang="en-US" sz="2000" b="1" dirty="0" err="1">
              <a:solidFill>
                <a:schemeClr val="tx1"/>
              </a:solidFill>
            </a:rPr>
            <a:t>Diyos</a:t>
          </a:r>
          <a:r>
            <a:rPr lang="en-US" sz="2000" b="1" dirty="0">
              <a:solidFill>
                <a:schemeClr val="tx1"/>
              </a:solidFill>
            </a:rPr>
            <a:t> ay </a:t>
          </a:r>
          <a:r>
            <a:rPr lang="en-US" sz="2000" b="1" dirty="0" err="1">
              <a:solidFill>
                <a:schemeClr val="tx1"/>
              </a:solidFill>
            </a:rPr>
            <a:t>nagbabala</a:t>
          </a:r>
          <a:r>
            <a:rPr lang="en-US" sz="2000" b="1" dirty="0">
              <a:solidFill>
                <a:schemeClr val="tx1"/>
              </a:solidFill>
            </a:rPr>
            <a:t> at </a:t>
          </a:r>
          <a:r>
            <a:rPr lang="en-US" sz="2000" b="1" dirty="0" err="1">
              <a:solidFill>
                <a:schemeClr val="tx1"/>
              </a:solidFill>
            </a:rPr>
            <a:t>nagbibigay</a:t>
          </a:r>
          <a:r>
            <a:rPr lang="en-US" sz="2000" b="1" dirty="0">
              <a:solidFill>
                <a:schemeClr val="tx1"/>
              </a:solidFill>
            </a:rPr>
            <a:t> ng </a:t>
          </a:r>
          <a:r>
            <a:rPr lang="en-US" sz="2000" b="1" dirty="0" err="1">
              <a:solidFill>
                <a:schemeClr val="tx1"/>
              </a:solidFill>
            </a:rPr>
            <a:t>pagkakataon</a:t>
          </a:r>
          <a:r>
            <a:rPr lang="en-US" sz="2000" b="1" dirty="0">
              <a:solidFill>
                <a:schemeClr val="tx1"/>
              </a:solidFill>
            </a:rPr>
            <a:t> sa </a:t>
          </a:r>
          <a:r>
            <a:rPr lang="en-US" sz="2000" b="1" dirty="0" err="1">
              <a:solidFill>
                <a:schemeClr val="tx1"/>
              </a:solidFill>
            </a:rPr>
            <a:t>masasama</a:t>
          </a:r>
          <a:r>
            <a:rPr lang="en-US" sz="2000" b="1" dirty="0">
              <a:solidFill>
                <a:schemeClr val="tx1"/>
              </a:solidFill>
            </a:rPr>
            <a:t> na </a:t>
          </a:r>
          <a:r>
            <a:rPr lang="en-US" sz="2000" b="1" dirty="0" err="1">
              <a:solidFill>
                <a:schemeClr val="tx1"/>
              </a:solidFill>
            </a:rPr>
            <a:t>magsisi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Awit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" sz="2000" b="1" dirty="0">
              <a:solidFill>
                <a:schemeClr val="tx1"/>
              </a:solidFill>
            </a:rPr>
            <a:t>75:4-7)</a:t>
          </a:r>
          <a:endParaRPr lang="es-ES" sz="20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katapusan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paghuhukom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ibubuhos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salot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saro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poot, na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puno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halo-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halong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alak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sa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masasama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75:8)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panahong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iyon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magkakaroon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tapat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nalalabi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magpupuri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wakas, lahat ng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nagsisising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makasalanan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pupuksain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magpakailanman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at ang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matuwid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mabubuhay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magpakailanman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75:10)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Nakipagtipan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siya</a:t>
          </a:r>
          <a:r>
            <a:rPr lang="en-US" sz="2000" b="1" dirty="0">
              <a:solidFill>
                <a:schemeClr val="tx1"/>
              </a:solidFill>
              <a:effectLst/>
            </a:rPr>
            <a:t> kina Abraham at Isaac </a:t>
          </a:r>
          <a:r>
            <a:rPr lang="en-US" sz="1800" b="1" dirty="0">
              <a:solidFill>
                <a:schemeClr val="tx1"/>
              </a:solidFill>
              <a:effectLst/>
            </a:rPr>
            <a:t>(Aw. </a:t>
          </a:r>
          <a:r>
            <a:rPr lang="en" sz="1800" b="1" dirty="0">
              <a:solidFill>
                <a:schemeClr val="tx1"/>
              </a:solidFill>
              <a:effectLst/>
            </a:rPr>
            <a:t>105:9)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/>
            </a:rPr>
            <a:t>Pinagtibay niya ito kay Jacob, na siyang Israel 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(Aw.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Yamang</a:t>
          </a:r>
          <a:r>
            <a:rPr lang="en-US" sz="2000" b="1" dirty="0">
              <a:solidFill>
                <a:schemeClr val="tx1"/>
              </a:solidFill>
              <a:effectLst/>
            </a:rPr>
            <a:t> sila ay </a:t>
          </a:r>
          <a:r>
            <a:rPr lang="en-US" sz="2000" b="1" dirty="0" err="1">
              <a:solidFill>
                <a:schemeClr val="tx1"/>
              </a:solidFill>
              <a:effectLst/>
            </a:rPr>
            <a:t>kakaunti</a:t>
          </a:r>
          <a:r>
            <a:rPr lang="en-US" sz="2000" b="1" dirty="0">
              <a:solidFill>
                <a:schemeClr val="tx1"/>
              </a:solidFill>
              <a:effectLst/>
            </a:rPr>
            <a:t> at </a:t>
          </a:r>
          <a:r>
            <a:rPr lang="en-US" sz="2000" b="1" dirty="0" err="1">
              <a:solidFill>
                <a:schemeClr val="tx1"/>
              </a:solidFill>
              <a:effectLst/>
            </a:rPr>
            <a:t>mahina</a:t>
          </a:r>
          <a:r>
            <a:rPr lang="en-US" sz="2000" b="1" dirty="0">
              <a:solidFill>
                <a:schemeClr val="tx1"/>
              </a:solidFill>
              <a:effectLst/>
            </a:rPr>
            <a:t>, </a:t>
          </a:r>
          <a:r>
            <a:rPr lang="en-US" sz="2000" b="1" dirty="0" err="1">
              <a:solidFill>
                <a:schemeClr val="tx1"/>
              </a:solidFill>
              <a:effectLst/>
            </a:rPr>
            <a:t>iningatan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Niya</a:t>
          </a:r>
          <a:r>
            <a:rPr lang="en-US" sz="2000" b="1" dirty="0">
              <a:solidFill>
                <a:schemeClr val="tx1"/>
              </a:solidFill>
              <a:effectLst/>
            </a:rPr>
            <a:t> sila </a:t>
          </a:r>
          <a:r>
            <a:rPr lang="en" sz="2000" b="1" dirty="0">
              <a:solidFill>
                <a:schemeClr val="tx1"/>
              </a:solidFill>
              <a:effectLst/>
            </a:rPr>
            <a:t>(Aw.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Iniligtas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Israel sa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pamamagitan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Jose 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(Aw. 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Noong sila ay naalipin, pinalaya Niya sila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(Aw. 105:25-38)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Iningatan Niya sila sa disyerto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(Aw.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Pinatira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sila sa Canaan,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Pangako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kasunduan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dapat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Kautusan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105:45)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Awit 1:1-3. </a:t>
          </a:r>
          <a:r>
            <a:rPr lang="en-US" sz="2000" b="1" dirty="0">
              <a:solidFill>
                <a:schemeClr val="tx1"/>
              </a:solidFill>
            </a:rPr>
            <a:t>Sila ang </a:t>
          </a:r>
          <a:r>
            <a:rPr lang="en-US" sz="2000" b="1" dirty="0" err="1">
              <a:solidFill>
                <a:schemeClr val="tx1"/>
              </a:solidFill>
            </a:rPr>
            <a:t>nagpapasaya</a:t>
          </a:r>
          <a:r>
            <a:rPr lang="en-US" sz="2000" b="1" dirty="0">
              <a:solidFill>
                <a:schemeClr val="tx1"/>
              </a:solidFill>
            </a:rPr>
            <a:t> at </a:t>
          </a:r>
          <a:r>
            <a:rPr lang="en-US" sz="2000" b="1" dirty="0" err="1">
              <a:solidFill>
                <a:schemeClr val="tx1"/>
              </a:solidFill>
            </a:rPr>
            <a:t>nagpapabunga</a:t>
          </a:r>
          <a:r>
            <a:rPr lang="en-US" sz="2000" b="1" dirty="0">
              <a:solidFill>
                <a:schemeClr val="tx1"/>
              </a:solidFill>
            </a:rPr>
            <a:t> sa </a:t>
          </a:r>
          <a:r>
            <a:rPr lang="en-US" sz="2000" b="1" dirty="0" err="1">
              <a:solidFill>
                <a:schemeClr val="tx1"/>
              </a:solidFill>
            </a:rPr>
            <a:t>atin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Awit 25:10. </a:t>
          </a:r>
          <a:r>
            <a:rPr lang="en-US" sz="1800" b="1" dirty="0" err="1">
              <a:solidFill>
                <a:schemeClr val="tx1"/>
              </a:solidFill>
            </a:rPr>
            <a:t>Ginagabayan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nila</a:t>
          </a:r>
          <a:r>
            <a:rPr lang="en-US" sz="1800" b="1" dirty="0">
              <a:solidFill>
                <a:schemeClr val="tx1"/>
              </a:solidFill>
            </a:rPr>
            <a:t> tayo sa </a:t>
          </a:r>
          <a:r>
            <a:rPr lang="en-US" sz="1800" b="1" dirty="0" err="1">
              <a:solidFill>
                <a:schemeClr val="tx1"/>
              </a:solidFill>
            </a:rPr>
            <a:t>mga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landas</a:t>
          </a:r>
          <a:r>
            <a:rPr lang="en-US" sz="1800" b="1" dirty="0">
              <a:solidFill>
                <a:schemeClr val="tx1"/>
              </a:solidFill>
            </a:rPr>
            <a:t> ng </a:t>
          </a:r>
          <a:r>
            <a:rPr lang="en-US" sz="1800" b="1" dirty="0" err="1">
              <a:solidFill>
                <a:schemeClr val="tx1"/>
              </a:solidFill>
            </a:rPr>
            <a:t>awa</a:t>
          </a:r>
          <a:r>
            <a:rPr lang="en-US" sz="1800" b="1" dirty="0">
              <a:solidFill>
                <a:schemeClr val="tx1"/>
              </a:solidFill>
            </a:rPr>
            <a:t> at </a:t>
          </a:r>
          <a:r>
            <a:rPr lang="en-US" sz="1800" b="1" dirty="0" err="1">
              <a:solidFill>
                <a:schemeClr val="tx1"/>
              </a:solidFill>
            </a:rPr>
            <a:t>katotohanan</a:t>
          </a:r>
          <a:endParaRPr lang="es-ES" sz="18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Awit 93:5. </a:t>
          </a:r>
          <a:r>
            <a:rPr lang="en-US" sz="2000" b="1" dirty="0" err="1">
              <a:solidFill>
                <a:schemeClr val="tx1"/>
              </a:solidFill>
            </a:rPr>
            <a:t>Binibigyan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nila</a:t>
          </a:r>
          <a:r>
            <a:rPr lang="en-US" sz="2000" b="1" dirty="0">
              <a:solidFill>
                <a:schemeClr val="tx1"/>
              </a:solidFill>
            </a:rPr>
            <a:t> tayo ng </a:t>
          </a:r>
          <a:r>
            <a:rPr lang="en-US" sz="2000" b="1" dirty="0" err="1">
              <a:solidFill>
                <a:schemeClr val="tx1"/>
              </a:solidFill>
            </a:rPr>
            <a:t>seguridad</a:t>
          </a:r>
          <a:r>
            <a:rPr lang="en-US" sz="2000" b="1" dirty="0">
              <a:solidFill>
                <a:schemeClr val="tx1"/>
              </a:solidFill>
            </a:rPr>
            <a:t>, </a:t>
          </a:r>
          <a:r>
            <a:rPr lang="en-US" sz="2000" b="1" dirty="0" err="1">
              <a:solidFill>
                <a:schemeClr val="tx1"/>
              </a:solidFill>
            </a:rPr>
            <a:t>dahil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matatag</a:t>
          </a:r>
          <a:r>
            <a:rPr lang="en-US" sz="2000" b="1" dirty="0">
              <a:solidFill>
                <a:schemeClr val="tx1"/>
              </a:solidFill>
            </a:rPr>
            <a:t> sila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Awit 112:1-2. </a:t>
          </a:r>
          <a:r>
            <a:rPr lang="sv-SE" sz="2000" b="1" dirty="0">
              <a:solidFill>
                <a:schemeClr val="tx1"/>
              </a:solidFill>
            </a:rPr>
            <a:t>Sila ay isang pagpapala sa ating pamilya</a:t>
          </a:r>
          <a:r>
            <a:rPr lang="en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Awit 119:165. </a:t>
          </a:r>
          <a:r>
            <a:rPr lang="en-US" sz="2000" b="1" dirty="0" err="1">
              <a:solidFill>
                <a:schemeClr val="tx1"/>
              </a:solidFill>
            </a:rPr>
            <a:t>Binibigyan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nila</a:t>
          </a:r>
          <a:r>
            <a:rPr lang="en-US" sz="2000" b="1" dirty="0">
              <a:solidFill>
                <a:schemeClr val="tx1"/>
              </a:solidFill>
            </a:rPr>
            <a:t> tayo ng </a:t>
          </a:r>
          <a:r>
            <a:rPr lang="en-US" sz="2000" b="1" dirty="0" err="1">
              <a:solidFill>
                <a:schemeClr val="tx1"/>
              </a:solidFill>
            </a:rPr>
            <a:t>kapayapaan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Awit 119:110</a:t>
          </a:r>
          <a:r>
            <a:rPr lang="en-US" sz="1800" b="1" dirty="0">
              <a:solidFill>
                <a:schemeClr val="tx1"/>
              </a:solidFill>
            </a:rPr>
            <a:t>. </a:t>
          </a:r>
          <a:r>
            <a:rPr lang="en-US" sz="1800" b="1" dirty="0" err="1">
              <a:solidFill>
                <a:schemeClr val="tx1"/>
              </a:solidFill>
            </a:rPr>
            <a:t>Pinipigilan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nila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tayong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mahulog</a:t>
          </a:r>
          <a:r>
            <a:rPr lang="en-US" sz="1800" b="1" dirty="0">
              <a:solidFill>
                <a:schemeClr val="tx1"/>
              </a:solidFill>
            </a:rPr>
            <a:t> sa </a:t>
          </a:r>
          <a:r>
            <a:rPr lang="en-US" sz="1800" b="1" dirty="0" err="1">
              <a:solidFill>
                <a:schemeClr val="tx1"/>
              </a:solidFill>
            </a:rPr>
            <a:t>mga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bitag</a:t>
          </a:r>
          <a:r>
            <a:rPr lang="en-US" sz="1800" b="1" dirty="0">
              <a:solidFill>
                <a:schemeClr val="tx1"/>
              </a:solidFill>
            </a:rPr>
            <a:t> ng </a:t>
          </a:r>
          <a:r>
            <a:rPr lang="en-US" sz="1800" b="1" dirty="0" err="1">
              <a:solidFill>
                <a:schemeClr val="tx1"/>
              </a:solidFill>
            </a:rPr>
            <a:t>kalaban</a:t>
          </a:r>
          <a:endParaRPr lang="es-ES" sz="18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Ang </a:t>
          </a:r>
          <a:r>
            <a:rPr lang="en-US" sz="2400" b="1" kern="1200" dirty="0" err="1">
              <a:solidFill>
                <a:schemeClr val="tx1"/>
              </a:solidFill>
            </a:rPr>
            <a:t>Manlalalang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(Awit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Ang Hari 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(Awit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Hukom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tipan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Kautusan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Siya ay </a:t>
          </a:r>
          <a:r>
            <a:rPr lang="en-US" sz="2000" b="1" kern="1200" dirty="0" err="1"/>
            <a:t>umiral</a:t>
          </a:r>
          <a:r>
            <a:rPr lang="en-US" sz="2000" b="1" kern="1200" dirty="0"/>
            <a:t> na </a:t>
          </a:r>
          <a:r>
            <a:rPr lang="en-US" sz="2000" b="1" kern="1200" dirty="0" err="1"/>
            <a:t>bago</a:t>
          </a:r>
          <a:r>
            <a:rPr lang="en-US" sz="2000" b="1" kern="1200" dirty="0"/>
            <a:t> pa </a:t>
          </a:r>
          <a:r>
            <a:rPr lang="en-US" sz="2000" b="1" kern="1200" dirty="0" err="1"/>
            <a:t>umiral</a:t>
          </a:r>
          <a:r>
            <a:rPr lang="en-US" sz="2000" b="1" kern="1200" dirty="0"/>
            <a:t> ang Mundo: "</a:t>
          </a:r>
          <a:r>
            <a:rPr lang="en-US" sz="2000" b="1" kern="1200" dirty="0" err="1"/>
            <a:t>ikaw</a:t>
          </a:r>
          <a:r>
            <a:rPr lang="en-US" sz="2000" b="1" kern="1200" dirty="0"/>
            <a:t> ay </a:t>
          </a:r>
          <a:r>
            <a:rPr lang="en-US" sz="2000" b="1" kern="1200" dirty="0" err="1"/>
            <a:t>laging</a:t>
          </a:r>
          <a:r>
            <a:rPr lang="en-US" sz="2000" b="1" kern="1200" dirty="0"/>
            <a:t> </a:t>
          </a:r>
          <a:r>
            <a:rPr lang="en-US" sz="2000" b="1" kern="1200" dirty="0" err="1"/>
            <a:t>umiiral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(Aw. 93:2)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Siya ay </a:t>
          </a:r>
          <a:r>
            <a:rPr lang="en-US" sz="2000" b="1" kern="1200" dirty="0" err="1"/>
            <a:t>magpapatuloy</a:t>
          </a:r>
          <a:r>
            <a:rPr lang="en-US" sz="2000" b="1" kern="1200" dirty="0"/>
            <a:t> sa </a:t>
          </a:r>
          <a:r>
            <a:rPr lang="en-US" sz="2000" b="1" kern="1200" dirty="0" err="1"/>
            <a:t>pag-iral</a:t>
          </a:r>
          <a:r>
            <a:rPr lang="en-US" sz="2000" b="1" kern="1200" dirty="0"/>
            <a:t> </a:t>
          </a:r>
          <a:r>
            <a:rPr lang="en-US" sz="2000" b="1" kern="1200" dirty="0" err="1"/>
            <a:t>kapag</a:t>
          </a:r>
          <a:r>
            <a:rPr lang="en-US" sz="2000" b="1" kern="1200" dirty="0"/>
            <a:t> ang </a:t>
          </a:r>
          <a:r>
            <a:rPr lang="en-US" sz="2000" b="1" kern="1200" dirty="0" err="1"/>
            <a:t>Lupang</a:t>
          </a:r>
          <a:r>
            <a:rPr lang="en-US" sz="2000" b="1" kern="1200" dirty="0"/>
            <a:t> </a:t>
          </a:r>
          <a:r>
            <a:rPr lang="en-US" sz="2000" b="1" kern="1200" dirty="0" err="1"/>
            <a:t>ito</a:t>
          </a:r>
          <a:r>
            <a:rPr lang="en-US" sz="2000" b="1" kern="1200" dirty="0"/>
            <a:t> ay </a:t>
          </a:r>
          <a:r>
            <a:rPr lang="en-US" sz="2000" b="1" kern="1200" dirty="0" err="1"/>
            <a:t>nawala</a:t>
          </a:r>
          <a:r>
            <a:rPr lang="en-US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(Aw. 102:25-27)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Siya ay </a:t>
          </a:r>
          <a:r>
            <a:rPr lang="en-US" sz="2000" b="1" kern="1200" dirty="0" err="1"/>
            <a:t>nakahihigit</a:t>
          </a:r>
          <a:r>
            <a:rPr lang="en-US" sz="2000" b="1" kern="1200" dirty="0"/>
            <a:t> sa </a:t>
          </a:r>
          <a:r>
            <a:rPr lang="en-US" sz="2000" b="1" kern="1200" dirty="0" err="1"/>
            <a:t>alinmang</a:t>
          </a:r>
          <a:r>
            <a:rPr lang="en-US" sz="2000" b="1" kern="1200" dirty="0"/>
            <a:t> </a:t>
          </a:r>
          <a:r>
            <a:rPr lang="en-US" sz="2000" b="1" kern="1200" dirty="0" err="1"/>
            <a:t>diyos</a:t>
          </a:r>
          <a:r>
            <a:rPr lang="en-US" sz="2000" b="1" kern="1200" dirty="0"/>
            <a:t> 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bansa</a:t>
          </a:r>
          <a:r>
            <a:rPr lang="en-US" sz="2000" b="1" kern="1200" dirty="0"/>
            <a:t>, na </a:t>
          </a:r>
          <a:r>
            <a:rPr lang="en-US" sz="2000" b="1" kern="1200" dirty="0" err="1"/>
            <a:t>imbensyon</a:t>
          </a:r>
          <a:r>
            <a:rPr lang="en-US" sz="2000" b="1" kern="1200" dirty="0"/>
            <a:t> ng </a:t>
          </a:r>
          <a:r>
            <a:rPr lang="en-US" sz="2000" b="1" kern="1200" dirty="0" err="1"/>
            <a:t>tao</a:t>
          </a:r>
          <a:r>
            <a:rPr lang="en-US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(Aw. 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1677195" y="4230575"/>
          <a:ext cx="3933895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kalikasan</a:t>
          </a:r>
          <a:r>
            <a:rPr lang="en-US" sz="2000" b="1" kern="1200" dirty="0"/>
            <a:t> </a:t>
          </a:r>
          <a:r>
            <a:rPr lang="en-US" sz="2000" b="1" kern="1200" dirty="0" err="1"/>
            <a:t>mismo</a:t>
          </a:r>
          <a:r>
            <a:rPr lang="en-US" sz="2000" b="1" kern="1200" dirty="0"/>
            <a:t> ay </a:t>
          </a:r>
          <a:r>
            <a:rPr lang="en-US" sz="2000" b="1" kern="1200" dirty="0" err="1"/>
            <a:t>nagpapahayag</a:t>
          </a:r>
          <a:r>
            <a:rPr lang="en-US" sz="2000" b="1" kern="1200" dirty="0"/>
            <a:t> ng </a:t>
          </a:r>
          <a:r>
            <a:rPr lang="en-US" sz="2000" b="1" kern="1200" dirty="0" err="1"/>
            <a:t>kaluwalhatian</a:t>
          </a:r>
          <a:r>
            <a:rPr lang="en-US" sz="2000" b="1" kern="1200" dirty="0"/>
            <a:t> ng </a:t>
          </a:r>
          <a:r>
            <a:rPr lang="en-US" sz="2000" b="1" kern="1200" dirty="0" err="1"/>
            <a:t>Diyos</a:t>
          </a:r>
          <a:r>
            <a:rPr lang="en" sz="2000" b="1" kern="1200" dirty="0"/>
            <a:t> (Aw. 8:1; 19:1)</a:t>
          </a:r>
          <a:endParaRPr lang="es-ES" sz="2000" kern="1200" dirty="0"/>
        </a:p>
      </dsp:txBody>
      <dsp:txXfrm>
        <a:off x="1677195" y="4230575"/>
        <a:ext cx="3933895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Siya ay may kapangyarihan sa kalikasan          </a:t>
          </a:r>
          <a:r>
            <a:rPr lang="en" sz="2000" b="1" kern="1200" dirty="0"/>
            <a:t>(Aw. 29:5-8)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mundo</a:t>
          </a:r>
          <a:r>
            <a:rPr lang="en-US" sz="2000" b="1" kern="1200" dirty="0"/>
            <a:t> ay </a:t>
          </a:r>
          <a:r>
            <a:rPr lang="en-US" sz="2000" b="1" kern="1200" dirty="0" err="1"/>
            <a:t>pag-aari</a:t>
          </a:r>
          <a:r>
            <a:rPr lang="en-US" sz="2000" b="1" kern="1200" dirty="0"/>
            <a:t> ng </a:t>
          </a:r>
          <a:r>
            <a:rPr lang="en-US" sz="2000" b="1" kern="1200" dirty="0" err="1"/>
            <a:t>Diyos</a:t>
          </a:r>
          <a:r>
            <a:rPr lang="en-US" sz="2000" b="1" kern="1200" dirty="0"/>
            <a:t>, </a:t>
          </a:r>
          <a:r>
            <a:rPr lang="en-US" sz="2000" b="1" kern="1200" dirty="0" err="1"/>
            <a:t>sapagkat</a:t>
          </a:r>
          <a:r>
            <a:rPr lang="en-US" sz="2000" b="1" kern="1200" dirty="0"/>
            <a:t> </a:t>
          </a:r>
          <a:r>
            <a:rPr lang="en-US" sz="2000" b="1" kern="1200" dirty="0" err="1"/>
            <a:t>nilikha</a:t>
          </a:r>
          <a:r>
            <a:rPr lang="en-US" sz="2000" b="1" kern="1200" dirty="0"/>
            <a:t> </a:t>
          </a:r>
          <a:r>
            <a:rPr lang="en-US" sz="2000" b="1" kern="1200" dirty="0" err="1"/>
            <a:t>Niya</a:t>
          </a:r>
          <a:r>
            <a:rPr lang="en-US" sz="2000" b="1" kern="1200" dirty="0"/>
            <a:t> </a:t>
          </a:r>
          <a:r>
            <a:rPr lang="en-US" sz="2000" b="1" kern="1200" dirty="0" err="1"/>
            <a:t>ito</a:t>
          </a:r>
          <a:r>
            <a:rPr lang="en-US" sz="2000" b="1" kern="1200" dirty="0"/>
            <a:t>         </a:t>
          </a:r>
          <a:r>
            <a:rPr lang="en" sz="2000" b="1" kern="1200" dirty="0"/>
            <a:t>    (Aw. 89:11)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936"/>
          <a:ext cx="6311351" cy="406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Siya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Manlalalang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29" y="20765"/>
        <a:ext cx="6271693" cy="366542"/>
      </dsp:txXfrm>
    </dsp:sp>
    <dsp:sp modelId="{32A4AD01-D5E3-4CA5-A075-B5A485EB2558}">
      <dsp:nvSpPr>
        <dsp:cNvPr id="0" name=""/>
        <dsp:cNvSpPr/>
      </dsp:nvSpPr>
      <dsp:spPr>
        <a:xfrm>
          <a:off x="0" y="420581"/>
          <a:ext cx="6311351" cy="406200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Siya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Tagapagligtas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29" y="440410"/>
        <a:ext cx="6271693" cy="366542"/>
      </dsp:txXfrm>
    </dsp:sp>
    <dsp:sp modelId="{91EB8D69-8F73-4EAB-A6E3-AB4259F79CB6}">
      <dsp:nvSpPr>
        <dsp:cNvPr id="0" name=""/>
        <dsp:cNvSpPr/>
      </dsp:nvSpPr>
      <dsp:spPr>
        <a:xfrm>
          <a:off x="0" y="840225"/>
          <a:ext cx="6311351" cy="406200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itinatag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29" y="860054"/>
        <a:ext cx="6271693" cy="366542"/>
      </dsp:txXfrm>
    </dsp:sp>
    <dsp:sp modelId="{0B3E463F-B5CA-48EB-8B60-83AD1FB234B0}">
      <dsp:nvSpPr>
        <dsp:cNvPr id="0" name=""/>
        <dsp:cNvSpPr/>
      </dsp:nvSpPr>
      <dsp:spPr>
        <a:xfrm>
          <a:off x="0" y="1259870"/>
          <a:ext cx="6311351" cy="406200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maawain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29" y="1279699"/>
        <a:ext cx="6271693" cy="366542"/>
      </dsp:txXfrm>
    </dsp:sp>
    <dsp:sp modelId="{603DB2C9-CB3E-43C2-81C5-ADFD89D6FEE0}">
      <dsp:nvSpPr>
        <dsp:cNvPr id="0" name=""/>
        <dsp:cNvSpPr/>
      </dsp:nvSpPr>
      <dsp:spPr>
        <a:xfrm>
          <a:off x="0" y="1679514"/>
          <a:ext cx="6311351" cy="406200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29" y="1699343"/>
        <a:ext cx="6271693" cy="366542"/>
      </dsp:txXfrm>
    </dsp:sp>
    <dsp:sp modelId="{BD3C2C28-EE2A-41BB-B9B4-59DE2C620045}">
      <dsp:nvSpPr>
        <dsp:cNvPr id="0" name=""/>
        <dsp:cNvSpPr/>
      </dsp:nvSpPr>
      <dsp:spPr>
        <a:xfrm>
          <a:off x="0" y="2099159"/>
          <a:ext cx="6311351" cy="406200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pinagsasama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Langit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papuri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29" y="2118988"/>
        <a:ext cx="6271693" cy="366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Hukom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nagtakda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 kailan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magsisimulang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humatol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paghatol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isasagawa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sangkatauhan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mismo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magwasak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75:3)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Bago </a:t>
          </a:r>
          <a:r>
            <a:rPr lang="en-US" sz="2000" b="1" kern="1200" dirty="0" err="1">
              <a:solidFill>
                <a:schemeClr val="tx1"/>
              </a:solidFill>
            </a:rPr>
            <a:t>hatulan</a:t>
          </a:r>
          <a:r>
            <a:rPr lang="en-US" sz="2000" b="1" kern="1200" dirty="0">
              <a:solidFill>
                <a:schemeClr val="tx1"/>
              </a:solidFill>
            </a:rPr>
            <a:t> ang </a:t>
          </a:r>
          <a:r>
            <a:rPr lang="en-US" sz="2000" b="1" kern="1200" dirty="0" err="1">
              <a:solidFill>
                <a:schemeClr val="tx1"/>
              </a:solidFill>
            </a:rPr>
            <a:t>bawat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kaso</a:t>
          </a:r>
          <a:r>
            <a:rPr lang="en-US" sz="2000" b="1" kern="1200" dirty="0">
              <a:solidFill>
                <a:schemeClr val="tx1"/>
              </a:solidFill>
            </a:rPr>
            <a:t>, ang </a:t>
          </a:r>
          <a:r>
            <a:rPr lang="en-US" sz="2000" b="1" kern="1200" dirty="0" err="1">
              <a:solidFill>
                <a:schemeClr val="tx1"/>
              </a:solidFill>
            </a:rPr>
            <a:t>Diyos</a:t>
          </a:r>
          <a:r>
            <a:rPr lang="en-US" sz="2000" b="1" kern="1200" dirty="0">
              <a:solidFill>
                <a:schemeClr val="tx1"/>
              </a:solidFill>
            </a:rPr>
            <a:t> ay </a:t>
          </a:r>
          <a:r>
            <a:rPr lang="en-US" sz="2000" b="1" kern="1200" dirty="0" err="1">
              <a:solidFill>
                <a:schemeClr val="tx1"/>
              </a:solidFill>
            </a:rPr>
            <a:t>nagbabala</a:t>
          </a:r>
          <a:r>
            <a:rPr lang="en-US" sz="2000" b="1" kern="1200" dirty="0">
              <a:solidFill>
                <a:schemeClr val="tx1"/>
              </a:solidFill>
            </a:rPr>
            <a:t> at </a:t>
          </a:r>
          <a:r>
            <a:rPr lang="en-US" sz="2000" b="1" kern="1200" dirty="0" err="1">
              <a:solidFill>
                <a:schemeClr val="tx1"/>
              </a:solidFill>
            </a:rPr>
            <a:t>nagbibigay</a:t>
          </a:r>
          <a:r>
            <a:rPr lang="en-US" sz="2000" b="1" kern="1200" dirty="0">
              <a:solidFill>
                <a:schemeClr val="tx1"/>
              </a:solidFill>
            </a:rPr>
            <a:t> ng </a:t>
          </a:r>
          <a:r>
            <a:rPr lang="en-US" sz="2000" b="1" kern="1200" dirty="0" err="1">
              <a:solidFill>
                <a:schemeClr val="tx1"/>
              </a:solidFill>
            </a:rPr>
            <a:t>pagkakataon</a:t>
          </a:r>
          <a:r>
            <a:rPr lang="en-US" sz="2000" b="1" kern="1200" dirty="0">
              <a:solidFill>
                <a:schemeClr val="tx1"/>
              </a:solidFill>
            </a:rPr>
            <a:t> sa </a:t>
          </a:r>
          <a:r>
            <a:rPr lang="en-US" sz="2000" b="1" kern="1200" dirty="0" err="1">
              <a:solidFill>
                <a:schemeClr val="tx1"/>
              </a:solidFill>
            </a:rPr>
            <a:t>masasama</a:t>
          </a:r>
          <a:r>
            <a:rPr lang="en-US" sz="2000" b="1" kern="1200" dirty="0">
              <a:solidFill>
                <a:schemeClr val="tx1"/>
              </a:solidFill>
            </a:rPr>
            <a:t> na </a:t>
          </a:r>
          <a:r>
            <a:rPr lang="en-US" sz="2000" b="1" kern="1200" dirty="0" err="1">
              <a:solidFill>
                <a:schemeClr val="tx1"/>
              </a:solidFill>
            </a:rPr>
            <a:t>magsisi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Awit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>
              <a:solidFill>
                <a:schemeClr val="tx1"/>
              </a:solidFill>
            </a:rPr>
            <a:t>75:4-7)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katapusan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paghuhukom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ibubuhos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salot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saro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poot, na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puno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halo-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halong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alak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sa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masasama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75:8)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panahong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iyon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magkakaroon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tapat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nalalabi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magpupuri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wakas, lahat ng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nagsisising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makasalanan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pupuksain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magpakailanman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at ang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matuwid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mabubuhay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magpakailanman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75:10)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Nakipagtipan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siya</a:t>
          </a:r>
          <a:r>
            <a:rPr lang="en-US" sz="2000" b="1" kern="1200" dirty="0">
              <a:solidFill>
                <a:schemeClr val="tx1"/>
              </a:solidFill>
              <a:effectLst/>
            </a:rPr>
            <a:t> kina Abraham at Isaac </a:t>
          </a:r>
          <a:r>
            <a:rPr lang="en-US" sz="1800" b="1" kern="1200" dirty="0">
              <a:solidFill>
                <a:schemeClr val="tx1"/>
              </a:solidFill>
              <a:effectLst/>
            </a:rPr>
            <a:t>(Aw. </a:t>
          </a:r>
          <a:r>
            <a:rPr lang="en" sz="1800" b="1" kern="1200" dirty="0">
              <a:solidFill>
                <a:schemeClr val="tx1"/>
              </a:solidFill>
              <a:effectLst/>
            </a:rPr>
            <a:t>105:9)</a:t>
          </a: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33413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/>
            </a:rPr>
            <a:t>Pinagtibay niya ito kay Jacob, na siyang Israel 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(Aw. 105:10-11)</a:t>
          </a:r>
        </a:p>
      </dsp:txBody>
      <dsp:txXfrm>
        <a:off x="2433413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Yamang</a:t>
          </a:r>
          <a:r>
            <a:rPr lang="en-US" sz="2000" b="1" kern="1200" dirty="0">
              <a:solidFill>
                <a:schemeClr val="tx1"/>
              </a:solidFill>
              <a:effectLst/>
            </a:rPr>
            <a:t> sila ay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kakaunti</a:t>
          </a:r>
          <a:r>
            <a:rPr lang="en-US" sz="2000" b="1" kern="1200" dirty="0">
              <a:solidFill>
                <a:schemeClr val="tx1"/>
              </a:solidFill>
              <a:effectLst/>
            </a:rPr>
            <a:t> at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mahina</a:t>
          </a:r>
          <a:r>
            <a:rPr lang="en-US" sz="2000" b="1" kern="1200" dirty="0">
              <a:solidFill>
                <a:schemeClr val="tx1"/>
              </a:solidFill>
              <a:effectLst/>
            </a:rPr>
            <a:t>,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iningatan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Niya</a:t>
          </a:r>
          <a:r>
            <a:rPr lang="en-US" sz="2000" b="1" kern="1200" dirty="0">
              <a:solidFill>
                <a:schemeClr val="tx1"/>
              </a:solidFill>
              <a:effectLst/>
            </a:rPr>
            <a:t> sila </a:t>
          </a:r>
          <a:r>
            <a:rPr lang="en" sz="2000" b="1" kern="1200" dirty="0">
              <a:solidFill>
                <a:schemeClr val="tx1"/>
              </a:solidFill>
              <a:effectLst/>
            </a:rPr>
            <a:t>(Aw. 105:12-15)</a:t>
          </a: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Iniligtas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Israel sa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pamamagitan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Jose 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(Aw. 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Noong sila ay naalipin, pinalaya Niya sila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(Aw. 105:25-38)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Iningatan Niya sila sa disyerto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(Aw.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Pinatira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sila sa Canaan,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Pangako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kasunduan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dapat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Kautusan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(Awit 105:45)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Awit 1:1-3. </a:t>
          </a:r>
          <a:r>
            <a:rPr lang="en-US" sz="2000" b="1" kern="1200" dirty="0">
              <a:solidFill>
                <a:schemeClr val="tx1"/>
              </a:solidFill>
            </a:rPr>
            <a:t>Sila ang </a:t>
          </a:r>
          <a:r>
            <a:rPr lang="en-US" sz="2000" b="1" kern="1200" dirty="0" err="1">
              <a:solidFill>
                <a:schemeClr val="tx1"/>
              </a:solidFill>
            </a:rPr>
            <a:t>nagpapasaya</a:t>
          </a:r>
          <a:r>
            <a:rPr lang="en-US" sz="2000" b="1" kern="1200" dirty="0">
              <a:solidFill>
                <a:schemeClr val="tx1"/>
              </a:solidFill>
            </a:rPr>
            <a:t> at </a:t>
          </a:r>
          <a:r>
            <a:rPr lang="en-US" sz="2000" b="1" kern="1200" dirty="0" err="1">
              <a:solidFill>
                <a:schemeClr val="tx1"/>
              </a:solidFill>
            </a:rPr>
            <a:t>nagpapabunga</a:t>
          </a:r>
          <a:r>
            <a:rPr lang="en-US" sz="2000" b="1" kern="1200" dirty="0">
              <a:solidFill>
                <a:schemeClr val="tx1"/>
              </a:solidFill>
            </a:rPr>
            <a:t> sa </a:t>
          </a:r>
          <a:r>
            <a:rPr lang="en-US" sz="2000" b="1" kern="1200" dirty="0" err="1">
              <a:solidFill>
                <a:schemeClr val="tx1"/>
              </a:solidFill>
            </a:rPr>
            <a:t>atin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Awit 25:10. </a:t>
          </a:r>
          <a:r>
            <a:rPr lang="en-US" sz="1800" b="1" kern="1200" dirty="0" err="1">
              <a:solidFill>
                <a:schemeClr val="tx1"/>
              </a:solidFill>
            </a:rPr>
            <a:t>Ginagabayan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nila</a:t>
          </a:r>
          <a:r>
            <a:rPr lang="en-US" sz="1800" b="1" kern="1200" dirty="0">
              <a:solidFill>
                <a:schemeClr val="tx1"/>
              </a:solidFill>
            </a:rPr>
            <a:t> tayo sa </a:t>
          </a:r>
          <a:r>
            <a:rPr lang="en-US" sz="1800" b="1" kern="1200" dirty="0" err="1">
              <a:solidFill>
                <a:schemeClr val="tx1"/>
              </a:solidFill>
            </a:rPr>
            <a:t>mga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landas</a:t>
          </a:r>
          <a:r>
            <a:rPr lang="en-US" sz="1800" b="1" kern="1200" dirty="0">
              <a:solidFill>
                <a:schemeClr val="tx1"/>
              </a:solidFill>
            </a:rPr>
            <a:t> ng </a:t>
          </a:r>
          <a:r>
            <a:rPr lang="en-US" sz="1800" b="1" kern="1200" dirty="0" err="1">
              <a:solidFill>
                <a:schemeClr val="tx1"/>
              </a:solidFill>
            </a:rPr>
            <a:t>awa</a:t>
          </a:r>
          <a:r>
            <a:rPr lang="en-US" sz="1800" b="1" kern="1200" dirty="0">
              <a:solidFill>
                <a:schemeClr val="tx1"/>
              </a:solidFill>
            </a:rPr>
            <a:t> at </a:t>
          </a:r>
          <a:r>
            <a:rPr lang="en-US" sz="1800" b="1" kern="1200" dirty="0" err="1">
              <a:solidFill>
                <a:schemeClr val="tx1"/>
              </a:solidFill>
            </a:rPr>
            <a:t>katotohanan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Awit 93:5. </a:t>
          </a:r>
          <a:r>
            <a:rPr lang="en-US" sz="2000" b="1" kern="1200" dirty="0" err="1">
              <a:solidFill>
                <a:schemeClr val="tx1"/>
              </a:solidFill>
            </a:rPr>
            <a:t>Binibigyan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nila</a:t>
          </a:r>
          <a:r>
            <a:rPr lang="en-US" sz="2000" b="1" kern="1200" dirty="0">
              <a:solidFill>
                <a:schemeClr val="tx1"/>
              </a:solidFill>
            </a:rPr>
            <a:t> tayo ng </a:t>
          </a:r>
          <a:r>
            <a:rPr lang="en-US" sz="2000" b="1" kern="1200" dirty="0" err="1">
              <a:solidFill>
                <a:schemeClr val="tx1"/>
              </a:solidFill>
            </a:rPr>
            <a:t>seguridad</a:t>
          </a:r>
          <a:r>
            <a:rPr lang="en-US" sz="2000" b="1" kern="1200" dirty="0">
              <a:solidFill>
                <a:schemeClr val="tx1"/>
              </a:solidFill>
            </a:rPr>
            <a:t>, </a:t>
          </a:r>
          <a:r>
            <a:rPr lang="en-US" sz="2000" b="1" kern="1200" dirty="0" err="1">
              <a:solidFill>
                <a:schemeClr val="tx1"/>
              </a:solidFill>
            </a:rPr>
            <a:t>dahil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matatag</a:t>
          </a:r>
          <a:r>
            <a:rPr lang="en-US" sz="2000" b="1" kern="1200" dirty="0">
              <a:solidFill>
                <a:schemeClr val="tx1"/>
              </a:solidFill>
            </a:rPr>
            <a:t> sila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Awit 112:1-2. </a:t>
          </a:r>
          <a:r>
            <a:rPr lang="sv-SE" sz="2000" b="1" kern="1200" dirty="0">
              <a:solidFill>
                <a:schemeClr val="tx1"/>
              </a:solidFill>
            </a:rPr>
            <a:t>Sila ay isang pagpapala sa ating pamilya</a:t>
          </a:r>
          <a:r>
            <a:rPr lang="en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Awit 119:165. </a:t>
          </a:r>
          <a:r>
            <a:rPr lang="en-US" sz="2000" b="1" kern="1200" dirty="0" err="1">
              <a:solidFill>
                <a:schemeClr val="tx1"/>
              </a:solidFill>
            </a:rPr>
            <a:t>Binibigyan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nila</a:t>
          </a:r>
          <a:r>
            <a:rPr lang="en-US" sz="2000" b="1" kern="1200" dirty="0">
              <a:solidFill>
                <a:schemeClr val="tx1"/>
              </a:solidFill>
            </a:rPr>
            <a:t> tayo ng </a:t>
          </a:r>
          <a:r>
            <a:rPr lang="en-US" sz="2000" b="1" kern="1200" dirty="0" err="1">
              <a:solidFill>
                <a:schemeClr val="tx1"/>
              </a:solidFill>
            </a:rPr>
            <a:t>kapayapaan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Awit 119:110</a:t>
          </a:r>
          <a:r>
            <a:rPr lang="en-US" sz="1800" b="1" kern="1200" dirty="0">
              <a:solidFill>
                <a:schemeClr val="tx1"/>
              </a:solidFill>
            </a:rPr>
            <a:t>. </a:t>
          </a:r>
          <a:r>
            <a:rPr lang="en-US" sz="1800" b="1" kern="1200" dirty="0" err="1">
              <a:solidFill>
                <a:schemeClr val="tx1"/>
              </a:solidFill>
            </a:rPr>
            <a:t>Pinipigilan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nila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tayong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mahulog</a:t>
          </a:r>
          <a:r>
            <a:rPr lang="en-US" sz="1800" b="1" kern="1200" dirty="0">
              <a:solidFill>
                <a:schemeClr val="tx1"/>
              </a:solidFill>
            </a:rPr>
            <a:t> sa </a:t>
          </a:r>
          <a:r>
            <a:rPr lang="en-US" sz="1800" b="1" kern="1200" dirty="0" err="1">
              <a:solidFill>
                <a:schemeClr val="tx1"/>
              </a:solidFill>
            </a:rPr>
            <a:t>mga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bitag</a:t>
          </a:r>
          <a:r>
            <a:rPr lang="en-US" sz="1800" b="1" kern="1200" dirty="0">
              <a:solidFill>
                <a:schemeClr val="tx1"/>
              </a:solidFill>
            </a:rPr>
            <a:t> ng </a:t>
          </a:r>
          <a:r>
            <a:rPr lang="en-US" sz="1800" b="1" kern="1200" dirty="0" err="1">
              <a:solidFill>
                <a:schemeClr val="tx1"/>
              </a:solidFill>
            </a:rPr>
            <a:t>kalaban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357437" y="110938"/>
            <a:ext cx="747712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NAGHAHARI ANG PANGINOON</a:t>
            </a:r>
            <a:endParaRPr lang="en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19537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accent2">
                    <a:lumMod val="50000"/>
                  </a:schemeClr>
                </a:solidFill>
              </a:rPr>
              <a:t>Aralin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</a:rPr>
              <a:t> 3 para sa Enero 20, 2024</a:t>
            </a:r>
            <a:endParaRPr lang="en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73531" y="53585"/>
            <a:ext cx="4974846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naghahari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nananamit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karilagan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; ang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nananamit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kalakasan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nagbigkis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niyaon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: ang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sanglibutan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naman ay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natatag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mababago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 </a:t>
            </a: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(Awit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666455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134472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Ipinapahayag</a:t>
            </a:r>
            <a:r>
              <a:rPr lang="en-US" sz="2400" b="1" dirty="0"/>
              <a:t> ng </a:t>
            </a:r>
            <a:r>
              <a:rPr lang="en-US" sz="2400" b="1" dirty="0" err="1"/>
              <a:t>mga</a:t>
            </a:r>
            <a:r>
              <a:rPr lang="en-US" sz="2400" b="1" dirty="0"/>
              <a:t> Salmo ang </a:t>
            </a:r>
            <a:r>
              <a:rPr lang="en-US" sz="2400" b="1" dirty="0" err="1"/>
              <a:t>soberanya</a:t>
            </a:r>
            <a:r>
              <a:rPr lang="en-US" sz="2400" b="1" dirty="0"/>
              <a:t> ng </a:t>
            </a:r>
            <a:r>
              <a:rPr lang="en-US" sz="2400" b="1" dirty="0" err="1"/>
              <a:t>Diyos</a:t>
            </a:r>
            <a:r>
              <a:rPr lang="en-US" sz="2400" b="1" dirty="0"/>
              <a:t> sa </a:t>
            </a:r>
            <a:r>
              <a:rPr lang="en-US" sz="2400" b="1" dirty="0" err="1"/>
              <a:t>buong</a:t>
            </a:r>
            <a:r>
              <a:rPr lang="en-US" sz="2400" b="1" dirty="0"/>
              <a:t> </a:t>
            </a:r>
            <a:r>
              <a:rPr lang="en-US" sz="2400" b="1" dirty="0" err="1"/>
              <a:t>Lupa</a:t>
            </a:r>
            <a:r>
              <a:rPr lang="en-US" sz="2400" b="1" dirty="0"/>
              <a:t>. Siya ang Hari sa </a:t>
            </a:r>
            <a:r>
              <a:rPr lang="en-US" sz="2400" b="1" dirty="0" err="1"/>
              <a:t>bawat</a:t>
            </a:r>
            <a:r>
              <a:rPr lang="en-US" sz="2400" b="1" dirty="0"/>
              <a:t> </a:t>
            </a:r>
            <a:r>
              <a:rPr lang="en-US" sz="2400" b="1" dirty="0" err="1"/>
              <a:t>makalupang</a:t>
            </a:r>
            <a:r>
              <a:rPr lang="en-US" sz="2400" b="1" dirty="0"/>
              <a:t> </a:t>
            </a:r>
            <a:r>
              <a:rPr lang="en-US" sz="2400" b="1" dirty="0" err="1"/>
              <a:t>pamahalaan</a:t>
            </a:r>
            <a:r>
              <a:rPr lang="en-US" sz="2400" b="1" dirty="0"/>
              <a:t>, at sa </a:t>
            </a:r>
            <a:r>
              <a:rPr lang="en-US" sz="2400" b="1" dirty="0" err="1"/>
              <a:t>bawat</a:t>
            </a:r>
            <a:r>
              <a:rPr lang="en-US" sz="2400" b="1" dirty="0"/>
              <a:t> </a:t>
            </a:r>
            <a:r>
              <a:rPr lang="en-US" sz="2400" b="1" dirty="0" err="1"/>
              <a:t>taong</a:t>
            </a:r>
            <a:r>
              <a:rPr lang="en-US" sz="2400" b="1" dirty="0"/>
              <a:t> </a:t>
            </a:r>
            <a:r>
              <a:rPr lang="en-US" sz="2400" b="1" dirty="0" err="1"/>
              <a:t>naninirahan</a:t>
            </a:r>
            <a:r>
              <a:rPr lang="en-US" sz="2400" b="1" dirty="0"/>
              <a:t> sa </a:t>
            </a:r>
            <a:r>
              <a:rPr lang="en-US" sz="2400" b="1" dirty="0" err="1"/>
              <a:t>ating</a:t>
            </a:r>
            <a:r>
              <a:rPr lang="en-US" sz="2400" b="1" dirty="0"/>
              <a:t> </a:t>
            </a:r>
            <a:r>
              <a:rPr lang="en-US" sz="2400" b="1" dirty="0" err="1"/>
              <a:t>planeta</a:t>
            </a:r>
            <a:r>
              <a:rPr lang="en" sz="2400" b="1" dirty="0"/>
              <a:t>.</a:t>
            </a:r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-89649" y="1361560"/>
            <a:ext cx="701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b="1" dirty="0"/>
              <a:t>                           </a:t>
            </a:r>
            <a:r>
              <a:rPr lang="en-US" sz="2400" b="1" dirty="0" err="1"/>
              <a:t>Bagaman</a:t>
            </a:r>
            <a:r>
              <a:rPr lang="en-US" sz="2400" b="1" dirty="0"/>
              <a:t> maraming </a:t>
            </a:r>
            <a:r>
              <a:rPr lang="en-US" sz="2400" b="1" dirty="0" err="1"/>
              <a:t>pamahalaan</a:t>
            </a:r>
            <a:r>
              <a:rPr lang="en-US" sz="2400" b="1" dirty="0"/>
              <a:t> ang </a:t>
            </a:r>
            <a:r>
              <a:rPr lang="en-US" sz="2400" b="1" dirty="0" err="1"/>
              <a:t>hindi</a:t>
            </a:r>
            <a:r>
              <a:rPr lang="en-US" sz="2400" b="1" dirty="0"/>
              <a:t> </a:t>
            </a:r>
            <a:r>
              <a:rPr lang="en-US" sz="2400" b="1" dirty="0" err="1"/>
              <a:t>tumatanggap</a:t>
            </a:r>
            <a:r>
              <a:rPr lang="en-US" sz="2400" b="1" dirty="0"/>
              <a:t> ng banal na </a:t>
            </a:r>
            <a:r>
              <a:rPr lang="en-US" sz="2400" b="1" dirty="0" err="1"/>
              <a:t>soberanya</a:t>
            </a:r>
            <a:r>
              <a:rPr lang="en-US" sz="2400" b="1" dirty="0"/>
              <a:t>, at </a:t>
            </a:r>
            <a:r>
              <a:rPr lang="en-US" sz="2400" b="1" dirty="0" err="1"/>
              <a:t>hayagang</a:t>
            </a:r>
            <a:r>
              <a:rPr lang="en-US" sz="2400" b="1" dirty="0"/>
              <a:t> </a:t>
            </a:r>
            <a:r>
              <a:rPr lang="en-US" sz="2400" b="1" dirty="0" err="1"/>
              <a:t>naghihimagsik</a:t>
            </a:r>
            <a:r>
              <a:rPr lang="en-US" sz="2400" b="1" dirty="0"/>
              <a:t> </a:t>
            </a:r>
            <a:r>
              <a:rPr lang="en-US" sz="2400" b="1" dirty="0" err="1"/>
              <a:t>laban</a:t>
            </a:r>
            <a:r>
              <a:rPr lang="en-US" sz="2400" b="1" dirty="0"/>
              <a:t> </a:t>
            </a:r>
            <a:r>
              <a:rPr lang="en-US" sz="2400" b="1" dirty="0" err="1"/>
              <a:t>dito</a:t>
            </a:r>
            <a:r>
              <a:rPr lang="en-US" sz="2400" b="1" dirty="0"/>
              <a:t>, ang </a:t>
            </a:r>
            <a:r>
              <a:rPr lang="en-US" sz="2400" b="1" dirty="0" err="1"/>
              <a:t>Diyos</a:t>
            </a:r>
            <a:r>
              <a:rPr lang="en-US" sz="2400" b="1" dirty="0"/>
              <a:t> ay may </a:t>
            </a:r>
            <a:r>
              <a:rPr lang="en-US" sz="2400" b="1" dirty="0" err="1"/>
              <a:t>tapat</a:t>
            </a:r>
            <a:r>
              <a:rPr lang="en-US" sz="2400" b="1" dirty="0"/>
              <a:t> na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sakop</a:t>
            </a:r>
            <a:r>
              <a:rPr lang="en-US" sz="2400" b="1" dirty="0"/>
              <a:t> sa </a:t>
            </a:r>
            <a:r>
              <a:rPr lang="en-US" sz="2400" b="1" dirty="0" err="1"/>
              <a:t>buong</a:t>
            </a:r>
            <a:r>
              <a:rPr lang="en-US" sz="2400" b="1" dirty="0"/>
              <a:t> </a:t>
            </a:r>
            <a:r>
              <a:rPr lang="en-US" sz="2400" b="1" dirty="0" err="1"/>
              <a:t>daigdig</a:t>
            </a:r>
            <a:r>
              <a:rPr lang="en-US" sz="2400" b="1" dirty="0"/>
              <a:t> na </a:t>
            </a:r>
            <a:r>
              <a:rPr lang="en-US" sz="2400" b="1" dirty="0" err="1"/>
              <a:t>sumusunod</a:t>
            </a:r>
            <a:r>
              <a:rPr lang="en-US" sz="2400" b="1" dirty="0"/>
              <a:t> sa </a:t>
            </a:r>
            <a:r>
              <a:rPr lang="en-US" sz="2400" b="1" dirty="0" err="1"/>
              <a:t>tipan</a:t>
            </a:r>
            <a:r>
              <a:rPr lang="en-US" sz="2400" b="1" dirty="0"/>
              <a:t> na </a:t>
            </a:r>
            <a:r>
              <a:rPr lang="en-US" sz="2400" b="1" dirty="0" err="1"/>
              <a:t>iniaalok</a:t>
            </a:r>
            <a:r>
              <a:rPr lang="en-US" sz="2400" b="1" dirty="0"/>
              <a:t> sa </a:t>
            </a:r>
            <a:r>
              <a:rPr lang="en-US" sz="2400" b="1" dirty="0" err="1"/>
              <a:t>atin</a:t>
            </a:r>
            <a:r>
              <a:rPr lang="en-US" sz="2400" b="1" dirty="0"/>
              <a:t> ng </a:t>
            </a:r>
            <a:r>
              <a:rPr lang="en-US" sz="2400" b="1" dirty="0" err="1"/>
              <a:t>Maylalang</a:t>
            </a:r>
            <a:r>
              <a:rPr lang="en-US" sz="2400" b="1" dirty="0"/>
              <a:t>, Hari at </a:t>
            </a:r>
            <a:r>
              <a:rPr lang="en-US" sz="2400" b="1" dirty="0" err="1"/>
              <a:t>Hukom</a:t>
            </a:r>
            <a:r>
              <a:rPr lang="en-US" sz="2400" b="1" dirty="0"/>
              <a:t>, at </a:t>
            </a:r>
            <a:r>
              <a:rPr lang="en-US" sz="2400" b="1" dirty="0" err="1"/>
              <a:t>tapat</a:t>
            </a:r>
            <a:r>
              <a:rPr lang="en-US" sz="2400" b="1" dirty="0"/>
              <a:t> sa </a:t>
            </a:r>
            <a:r>
              <a:rPr lang="en-US" sz="2400" b="1" dirty="0" err="1"/>
              <a:t>kaniyang</a:t>
            </a:r>
            <a:r>
              <a:rPr lang="en-US" sz="2400" b="1" dirty="0"/>
              <a:t> </a:t>
            </a:r>
            <a:r>
              <a:rPr lang="en-US" sz="2400" b="1" dirty="0" err="1"/>
              <a:t>Kautusan</a:t>
            </a:r>
            <a:r>
              <a:rPr lang="en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5264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 MANLALALANG</a:t>
            </a:r>
            <a:endParaRPr lang="en" sz="40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0654" y="-15611"/>
            <a:ext cx="6672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binubulay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gawa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daliri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buwan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at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bituin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inayos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(Awit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2E7A76"/>
                </a:solidFill>
              </a:rPr>
              <a:t>Bakit ang </a:t>
            </a:r>
            <a:r>
              <a:rPr lang="en-US" sz="2000" b="1" dirty="0" err="1">
                <a:solidFill>
                  <a:srgbClr val="2E7A76"/>
                </a:solidFill>
              </a:rPr>
              <a:t>Diyos</a:t>
            </a:r>
            <a:r>
              <a:rPr lang="en-US" sz="2000" b="1" dirty="0">
                <a:solidFill>
                  <a:srgbClr val="2E7A76"/>
                </a:solidFill>
              </a:rPr>
              <a:t> ang </a:t>
            </a:r>
            <a:r>
              <a:rPr lang="en-US" sz="2000" b="1" dirty="0" err="1">
                <a:solidFill>
                  <a:srgbClr val="2E7A76"/>
                </a:solidFill>
              </a:rPr>
              <a:t>Panginoon</a:t>
            </a:r>
            <a:r>
              <a:rPr lang="en-US" sz="2000" b="1" dirty="0">
                <a:solidFill>
                  <a:srgbClr val="2E7A76"/>
                </a:solidFill>
              </a:rPr>
              <a:t> ng </a:t>
            </a:r>
            <a:r>
              <a:rPr lang="en-US" sz="2000" b="1" dirty="0" err="1">
                <a:solidFill>
                  <a:srgbClr val="2E7A76"/>
                </a:solidFill>
              </a:rPr>
              <a:t>buong</a:t>
            </a:r>
            <a:r>
              <a:rPr lang="en-US" sz="2000" b="1" dirty="0">
                <a:solidFill>
                  <a:srgbClr val="2E7A76"/>
                </a:solidFill>
              </a:rPr>
              <a:t> </a:t>
            </a:r>
            <a:r>
              <a:rPr lang="en-US" sz="2000" b="1" dirty="0" err="1">
                <a:solidFill>
                  <a:srgbClr val="2E7A76"/>
                </a:solidFill>
              </a:rPr>
              <a:t>Lupa</a:t>
            </a:r>
            <a:r>
              <a:rPr lang="en" sz="2000" b="1" dirty="0">
                <a:solidFill>
                  <a:srgbClr val="2E7A76"/>
                </a:solidFill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785078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pagtingin</a:t>
            </a:r>
            <a:r>
              <a:rPr lang="en-US" sz="2000" b="1" dirty="0"/>
              <a:t> sa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paligid</a:t>
            </a:r>
            <a:r>
              <a:rPr lang="en-US" sz="2000" b="1" dirty="0"/>
              <a:t>, </a:t>
            </a:r>
            <a:r>
              <a:rPr lang="en-US" sz="2000" b="1" dirty="0" err="1"/>
              <a:t>maiisip</a:t>
            </a:r>
            <a:r>
              <a:rPr lang="en-US" sz="2000" b="1" dirty="0"/>
              <a:t> natin na ang </a:t>
            </a:r>
            <a:r>
              <a:rPr lang="en-US" sz="2000" b="1" dirty="0" err="1"/>
              <a:t>sangkatauhan</a:t>
            </a:r>
            <a:r>
              <a:rPr lang="en-US" sz="2000" b="1" dirty="0"/>
              <a:t> ay </a:t>
            </a:r>
            <a:r>
              <a:rPr lang="en-US" sz="2000" b="1" dirty="0" err="1"/>
              <a:t>dakila</a:t>
            </a:r>
            <a:r>
              <a:rPr lang="en-US" sz="2000" b="1" dirty="0"/>
              <a:t>, na </a:t>
            </a:r>
            <a:r>
              <a:rPr lang="en-US" sz="2000" b="1" dirty="0" err="1"/>
              <a:t>nakagawa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dakilang</a:t>
            </a:r>
            <a:r>
              <a:rPr lang="en-US" sz="2000" b="1" dirty="0"/>
              <a:t> </a:t>
            </a:r>
            <a:r>
              <a:rPr lang="en-US" sz="2000" b="1" dirty="0" err="1"/>
              <a:t>gawa</a:t>
            </a:r>
            <a:r>
              <a:rPr lang="en-US" sz="2000" b="1" dirty="0"/>
              <a:t> at </a:t>
            </a:r>
            <a:r>
              <a:rPr lang="en-US" sz="2000" b="1" dirty="0" err="1"/>
              <a:t>kababalaghan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salmista</a:t>
            </a:r>
            <a:r>
              <a:rPr lang="en-US" sz="2000" b="1" dirty="0"/>
              <a:t> ay may </a:t>
            </a:r>
            <a:r>
              <a:rPr lang="en-US" sz="2000" b="1" dirty="0" err="1"/>
              <a:t>pagtitiwala</a:t>
            </a:r>
            <a:r>
              <a:rPr lang="en-US" sz="2000" b="1" dirty="0"/>
              <a:t> na </a:t>
            </a:r>
            <a:r>
              <a:rPr lang="en-US" sz="2000" b="1" dirty="0" err="1"/>
              <a:t>nagpahayag</a:t>
            </a:r>
            <a:r>
              <a:rPr lang="en-US" sz="2000" b="1" dirty="0"/>
              <a:t>: “</a:t>
            </a:r>
            <a:r>
              <a:rPr lang="en-US" sz="2000" b="1" dirty="0" err="1"/>
              <a:t>Alamin</a:t>
            </a:r>
            <a:r>
              <a:rPr lang="en-US" sz="2000" b="1" dirty="0"/>
              <a:t> na ang </a:t>
            </a:r>
            <a:r>
              <a:rPr lang="en-US" sz="2000" b="1" dirty="0" err="1"/>
              <a:t>Panginoon</a:t>
            </a:r>
            <a:r>
              <a:rPr lang="en-US" sz="2000" b="1" dirty="0"/>
              <a:t> ay </a:t>
            </a:r>
            <a:r>
              <a:rPr lang="en-US" sz="2000" b="1" dirty="0" err="1"/>
              <a:t>Diyos</a:t>
            </a:r>
            <a:r>
              <a:rPr lang="en-US" sz="2000" b="1" dirty="0"/>
              <a:t>; Siya ang </a:t>
            </a:r>
            <a:r>
              <a:rPr lang="en-US" sz="2000" b="1" dirty="0" err="1"/>
              <a:t>lumalang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…”</a:t>
            </a:r>
            <a:r>
              <a:rPr lang="en" sz="1600" b="1" dirty="0"/>
              <a:t>(Aw. 100:3).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86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6858001" y="5705855"/>
            <a:ext cx="5333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Tayo ay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katiwala</a:t>
            </a:r>
            <a:r>
              <a:rPr lang="en-US" sz="2000" b="1" dirty="0"/>
              <a:t> </a:t>
            </a:r>
            <a:r>
              <a:rPr lang="en-US" sz="2000" b="1" dirty="0" err="1"/>
              <a:t>lamang</a:t>
            </a:r>
            <a:r>
              <a:rPr lang="en-US" sz="2000" b="1" dirty="0"/>
              <a:t> ng </a:t>
            </a:r>
            <a:r>
              <a:rPr lang="en-US" sz="2000" b="1" dirty="0" err="1"/>
              <a:t>nilikha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8:5-9). Siya lang ang </a:t>
            </a:r>
            <a:r>
              <a:rPr lang="en-US" sz="2000" b="1" dirty="0" err="1"/>
              <a:t>nararapat</a:t>
            </a:r>
            <a:r>
              <a:rPr lang="en-US" sz="2000" b="1" dirty="0"/>
              <a:t> sa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pinakamataas</a:t>
            </a:r>
            <a:r>
              <a:rPr lang="en-US" sz="2000" b="1" dirty="0"/>
              <a:t> na </a:t>
            </a:r>
            <a:r>
              <a:rPr lang="en-US" sz="2000" b="1" dirty="0" err="1"/>
              <a:t>pagsamba</a:t>
            </a:r>
            <a:r>
              <a:rPr lang="en-US" sz="2000" b="1" dirty="0"/>
              <a:t> at </a:t>
            </a:r>
            <a:r>
              <a:rPr lang="en-US" sz="2000" b="1" dirty="0" err="1"/>
              <a:t>katapatan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naghahari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magalak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matuwa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karamihan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4977442" y="766736"/>
            <a:ext cx="71115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1900" b="1" dirty="0"/>
              <a:t>Ipinakikita ng Mga Awit ang Diyos bilang isang hari na nakadamit ng karangalan, kamahalan at lakas (Aw</a:t>
            </a:r>
            <a:r>
              <a:rPr lang="en" sz="1900" b="1" dirty="0"/>
              <a:t>. 93:1), </a:t>
            </a:r>
            <a:r>
              <a:rPr lang="en-US" sz="1900" b="1" dirty="0"/>
              <a:t>na </a:t>
            </a:r>
            <a:r>
              <a:rPr lang="en-US" sz="1900" b="1" dirty="0" err="1"/>
              <a:t>natatakpan</a:t>
            </a:r>
            <a:r>
              <a:rPr lang="en-US" sz="1900" b="1" dirty="0"/>
              <a:t> ng </a:t>
            </a:r>
            <a:r>
              <a:rPr lang="en-US" sz="1900" b="1" dirty="0" err="1"/>
              <a:t>liwanag</a:t>
            </a:r>
            <a:r>
              <a:rPr lang="en-US" sz="1900" b="1" dirty="0"/>
              <a:t> </a:t>
            </a:r>
            <a:r>
              <a:rPr lang="en" sz="1900" b="1" dirty="0"/>
              <a:t>(Ps. 104:2). </a:t>
            </a:r>
            <a:r>
              <a:rPr lang="en-US" sz="1900" b="1" dirty="0"/>
              <a:t>Ayon sa Mga </a:t>
            </a:r>
            <a:r>
              <a:rPr lang="en-US" sz="1900" b="1" dirty="0" err="1"/>
              <a:t>Awit</a:t>
            </a:r>
            <a:r>
              <a:rPr lang="en-US" sz="1900" b="1" dirty="0"/>
              <a:t>, </a:t>
            </a:r>
            <a:r>
              <a:rPr lang="en-US" sz="1900" b="1" dirty="0" err="1"/>
              <a:t>bakit</a:t>
            </a:r>
            <a:r>
              <a:rPr lang="en-US" sz="1900" b="1" dirty="0"/>
              <a:t> </a:t>
            </a:r>
            <a:r>
              <a:rPr lang="en-US" sz="1900" b="1" dirty="0" err="1"/>
              <a:t>ipinahayag</a:t>
            </a:r>
            <a:r>
              <a:rPr lang="en-US" sz="1900" b="1" dirty="0"/>
              <a:t> na Hari ang </a:t>
            </a:r>
            <a:r>
              <a:rPr lang="en-US" sz="1900" b="1" dirty="0" err="1"/>
              <a:t>Diyos</a:t>
            </a:r>
            <a:r>
              <a:rPr lang="en" sz="19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389964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657492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kabila</a:t>
            </a:r>
            <a:r>
              <a:rPr lang="en-US" sz="2000" b="1" dirty="0"/>
              <a:t> ng </a:t>
            </a:r>
            <a:r>
              <a:rPr lang="en-US" sz="2000" b="1" dirty="0" err="1"/>
              <a:t>pagiging</a:t>
            </a:r>
            <a:r>
              <a:rPr lang="en-US" sz="2000" b="1" dirty="0"/>
              <a:t> Hari ng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Lupa</a:t>
            </a:r>
            <a:r>
              <a:rPr lang="en-US" sz="2000" b="1" dirty="0"/>
              <a:t> at </a:t>
            </a:r>
            <a:r>
              <a:rPr lang="en-US" sz="2000" b="1" dirty="0" err="1"/>
              <a:t>namumuno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may </a:t>
            </a:r>
            <a:r>
              <a:rPr lang="en-US" sz="2000" b="1" dirty="0" err="1"/>
              <a:t>katarungan</a:t>
            </a:r>
            <a:r>
              <a:rPr lang="en-US" sz="2000" b="1" dirty="0"/>
              <a:t> at </a:t>
            </a:r>
            <a:r>
              <a:rPr lang="en-US" sz="2000" b="1" dirty="0" err="1"/>
              <a:t>awa</a:t>
            </a:r>
            <a:r>
              <a:rPr lang="en-US" sz="2000" b="1" dirty="0"/>
              <a:t>, </a:t>
            </a:r>
            <a:r>
              <a:rPr lang="en-US" sz="2000" b="1" dirty="0" err="1"/>
              <a:t>kakaunti</a:t>
            </a:r>
            <a:r>
              <a:rPr lang="en-US" sz="2000" b="1" dirty="0"/>
              <a:t> ang </a:t>
            </a:r>
            <a:r>
              <a:rPr lang="en-US" sz="2000" b="1" dirty="0" err="1"/>
              <a:t>kumikilala</a:t>
            </a:r>
            <a:r>
              <a:rPr lang="en-US" sz="2000" b="1" dirty="0"/>
              <a:t> sa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soberanya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3" y="5319118"/>
            <a:ext cx="7694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Gayunpaman</a:t>
            </a:r>
            <a:r>
              <a:rPr lang="en-US" b="1" dirty="0"/>
              <a:t>,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alagad</a:t>
            </a:r>
            <a:r>
              <a:rPr lang="en-US" b="1" dirty="0"/>
              <a:t> ay </a:t>
            </a:r>
            <a:r>
              <a:rPr lang="en-US" b="1" dirty="0" err="1"/>
              <a:t>nalulugod</a:t>
            </a:r>
            <a:r>
              <a:rPr lang="en-US" b="1" dirty="0"/>
              <a:t> sa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matuwid</a:t>
            </a:r>
            <a:r>
              <a:rPr lang="en-US" b="1" dirty="0"/>
              <a:t> na </a:t>
            </a:r>
            <a:r>
              <a:rPr lang="en-US" b="1" dirty="0" err="1"/>
              <a:t>paghatol</a:t>
            </a:r>
            <a:r>
              <a:rPr lang="en-US" b="1" dirty="0"/>
              <a:t> (</a:t>
            </a:r>
            <a:r>
              <a:rPr lang="en-US" b="1" dirty="0" err="1"/>
              <a:t>Awit</a:t>
            </a:r>
            <a:r>
              <a:rPr lang="en-US" b="1" dirty="0"/>
              <a:t> 97:8, 12). Sa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pananampalataya</a:t>
            </a:r>
            <a:r>
              <a:rPr lang="en-US" b="1" dirty="0"/>
              <a:t>,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tao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ay </a:t>
            </a:r>
            <a:r>
              <a:rPr lang="en-US" b="1" dirty="0" err="1"/>
              <a:t>nagagalak</a:t>
            </a:r>
            <a:r>
              <a:rPr lang="en-US" b="1" dirty="0"/>
              <a:t> sa </a:t>
            </a:r>
            <a:r>
              <a:rPr lang="en-US" b="1" dirty="0" err="1"/>
              <a:t>pagtatatag</a:t>
            </a:r>
            <a:r>
              <a:rPr lang="en-US" b="1" dirty="0"/>
              <a:t> ng </a:t>
            </a:r>
            <a:r>
              <a:rPr lang="en-US" b="1" dirty="0" err="1"/>
              <a:t>Kaharian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sa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pagtubos</a:t>
            </a:r>
            <a:r>
              <a:rPr lang="en-US" b="1" dirty="0"/>
              <a:t> na </a:t>
            </a:r>
            <a:r>
              <a:rPr lang="en-US" b="1" dirty="0" err="1"/>
              <a:t>ministeryo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Kristo at </a:t>
            </a:r>
            <a:r>
              <a:rPr lang="en-US" b="1" dirty="0" err="1"/>
              <a:t>umaasa</a:t>
            </a:r>
            <a:r>
              <a:rPr lang="en-US" b="1" dirty="0"/>
              <a:t> sa </a:t>
            </a:r>
            <a:r>
              <a:rPr lang="en-US" b="1" dirty="0" err="1"/>
              <a:t>katuparan</a:t>
            </a:r>
            <a:r>
              <a:rPr lang="en-US" b="1" dirty="0"/>
              <a:t> ng </a:t>
            </a:r>
            <a:r>
              <a:rPr lang="en-US" b="1" dirty="0" err="1"/>
              <a:t>Kaharian</a:t>
            </a:r>
            <a:r>
              <a:rPr lang="en-US" b="1" dirty="0"/>
              <a:t> sa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ikalawang</a:t>
            </a:r>
            <a:r>
              <a:rPr lang="en-US" b="1" dirty="0"/>
              <a:t> </a:t>
            </a:r>
            <a:r>
              <a:rPr lang="en-US" b="1" dirty="0" err="1"/>
              <a:t>pagparito</a:t>
            </a:r>
            <a:r>
              <a:rPr lang="en-US" b="1" dirty="0"/>
              <a:t> </a:t>
            </a:r>
            <a:r>
              <a:rPr lang="en" b="1" dirty="0"/>
              <a:t>(Dan. 2:44).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HARI</a:t>
            </a: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HUKOM</a:t>
            </a:r>
            <a:endParaRPr lang="en" sz="54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nakamtan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takdang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kapanahunan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hahatol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matuwid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75:2)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soberanong</a:t>
            </a:r>
            <a:r>
              <a:rPr lang="en-US" sz="2000" b="1" dirty="0"/>
              <a:t> Hari, ang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Tagapagbigay</a:t>
            </a:r>
            <a:r>
              <a:rPr lang="en-US" sz="2000" b="1" dirty="0"/>
              <a:t> din ng Batas at </a:t>
            </a:r>
            <a:r>
              <a:rPr lang="en-US" sz="2000" b="1" dirty="0" err="1"/>
              <a:t>Hukom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99:7; 7:11). </a:t>
            </a:r>
            <a:r>
              <a:rPr lang="en-US" sz="2000" b="1" dirty="0" err="1"/>
              <a:t>Malinaw</a:t>
            </a:r>
            <a:r>
              <a:rPr lang="en-US" sz="2000" b="1" dirty="0"/>
              <a:t> na </a:t>
            </a:r>
            <a:r>
              <a:rPr lang="en-US" sz="2000" b="1" dirty="0" err="1"/>
              <a:t>inilalarawan</a:t>
            </a:r>
            <a:r>
              <a:rPr lang="en-US" sz="2000" b="1" dirty="0"/>
              <a:t> ng </a:t>
            </a:r>
            <a:r>
              <a:rPr lang="en-US" sz="2000" b="1" dirty="0" err="1"/>
              <a:t>Awit</a:t>
            </a:r>
            <a:r>
              <a:rPr lang="en-US" sz="2000" b="1" dirty="0"/>
              <a:t> 75 ang </a:t>
            </a:r>
            <a:r>
              <a:rPr lang="en-US" sz="2000" b="1" dirty="0" err="1"/>
              <a:t>gawain</a:t>
            </a:r>
            <a:r>
              <a:rPr lang="en-US" sz="2000" b="1" dirty="0"/>
              <a:t> ng </a:t>
            </a:r>
            <a:r>
              <a:rPr lang="en-US" sz="2000" b="1" dirty="0" err="1"/>
              <a:t>Hukom</a:t>
            </a:r>
            <a:r>
              <a:rPr lang="en-US" sz="2000" b="1" dirty="0"/>
              <a:t> at ang </a:t>
            </a:r>
            <a:r>
              <a:rPr lang="en-US" sz="2000" b="1" dirty="0" err="1"/>
              <a:t>proseso</a:t>
            </a:r>
            <a:r>
              <a:rPr lang="en-US" sz="2000" b="1" dirty="0"/>
              <a:t> at </a:t>
            </a:r>
            <a:r>
              <a:rPr lang="en-US" sz="2000" b="1" dirty="0" err="1"/>
              <a:t>kasukdulan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paghatol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743008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495675"/>
            <a:ext cx="3648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Bakit nagpapasalamat ang salmista sa Diyos bago magsalita ng paghatol (Awit </a:t>
            </a:r>
            <a:r>
              <a:rPr lang="en" sz="2000" b="1" dirty="0"/>
              <a:t>75:1)?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307238" y="4511338"/>
            <a:ext cx="38741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Dahil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nagtitiwala</a:t>
            </a:r>
            <a:r>
              <a:rPr lang="en-US" sz="2000" b="1" dirty="0"/>
              <a:t> sa </a:t>
            </a:r>
            <a:r>
              <a:rPr lang="en-US" sz="2000" b="1" dirty="0" err="1"/>
              <a:t>pag-ibig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ikatakot</a:t>
            </a:r>
            <a:r>
              <a:rPr lang="en-US" sz="2000" b="1" dirty="0"/>
              <a:t> sa </a:t>
            </a:r>
            <a:r>
              <a:rPr lang="en-US" sz="2000" b="1" dirty="0" err="1"/>
              <a:t>paghatol</a:t>
            </a:r>
            <a:r>
              <a:rPr lang="en-US" sz="2000" b="1" dirty="0"/>
              <a:t>, </a:t>
            </a:r>
            <a:r>
              <a:rPr lang="en-US" sz="2000" b="1" dirty="0" err="1"/>
              <a:t>dahil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ay </a:t>
            </a:r>
            <a:r>
              <a:rPr lang="en-US" sz="2000" b="1" dirty="0" err="1"/>
              <a:t>pinatawad</a:t>
            </a:r>
            <a:r>
              <a:rPr lang="en-US" sz="2000" b="1" dirty="0"/>
              <a:t> na at </a:t>
            </a:r>
            <a:r>
              <a:rPr lang="en-US" sz="2000" b="1" dirty="0" err="1"/>
              <a:t>nagtitiwala</a:t>
            </a:r>
            <a:r>
              <a:rPr lang="en-US" sz="2000" b="1" dirty="0"/>
              <a:t> tayo sa </a:t>
            </a:r>
            <a:r>
              <a:rPr lang="en-US" sz="2000" b="1" dirty="0" err="1"/>
              <a:t>Tagapagtanggol</a:t>
            </a:r>
            <a:r>
              <a:rPr lang="en-US" sz="2000" b="1" dirty="0"/>
              <a:t> na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natatalo</a:t>
            </a:r>
            <a:r>
              <a:rPr lang="en-US" sz="2000" b="1" dirty="0"/>
              <a:t> sa </a:t>
            </a:r>
            <a:r>
              <a:rPr lang="en-US" sz="2000" b="1" dirty="0" err="1"/>
              <a:t>asunto</a:t>
            </a:r>
            <a:r>
              <a:rPr lang="en-US" sz="2000" b="1" dirty="0"/>
              <a:t> (Santiago</a:t>
            </a:r>
            <a:r>
              <a:rPr lang="en" sz="2000" b="1" dirty="0"/>
              <a:t> 2:13; 1Jn. 2:1).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383517" y="-127465"/>
            <a:ext cx="468465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KASUNDUAN</a:t>
            </a:r>
            <a:endParaRPr lang="en" sz="4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0" y="10696"/>
            <a:ext cx="8229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 ay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bumangon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Oh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galit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magpakataas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poot 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kaaway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gumising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dahil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akin;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nagutos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kahatulan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7:6)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Binibigyan</a:t>
            </a:r>
            <a:r>
              <a:rPr lang="en-US" sz="2000" b="1" dirty="0"/>
              <a:t> tayo ng </a:t>
            </a:r>
            <a:r>
              <a:rPr lang="en-US" sz="2000" b="1" dirty="0" err="1"/>
              <a:t>Diyos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katarungan</a:t>
            </a:r>
            <a:r>
              <a:rPr lang="en-US" sz="2000" b="1" dirty="0"/>
              <a:t> at </a:t>
            </a:r>
            <a:r>
              <a:rPr lang="en-US" sz="2000" b="1" dirty="0" err="1"/>
              <a:t>proteksyon</a:t>
            </a:r>
            <a:r>
              <a:rPr lang="en-US" sz="2000" b="1" dirty="0"/>
              <a:t>; </a:t>
            </a:r>
            <a:r>
              <a:rPr lang="en-US" sz="2000" b="1" dirty="0" err="1"/>
              <a:t>Iniligtas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tayo sa </a:t>
            </a:r>
            <a:r>
              <a:rPr lang="en-US" sz="2000" b="1" dirty="0" err="1"/>
              <a:t>kasamaan</a:t>
            </a:r>
            <a:r>
              <a:rPr lang="en-US" sz="2000" b="1" dirty="0"/>
              <a:t> at </a:t>
            </a:r>
            <a:r>
              <a:rPr lang="en-US" sz="2000" b="1" dirty="0" err="1"/>
              <a:t>sinasagip</a:t>
            </a:r>
            <a:r>
              <a:rPr lang="en-US" sz="2000" b="1" dirty="0"/>
              <a:t> tayo. Ang </a:t>
            </a:r>
            <a:r>
              <a:rPr lang="en-US" sz="2000" b="1" dirty="0" err="1"/>
              <a:t>bahagi</a:t>
            </a:r>
            <a:r>
              <a:rPr lang="en-US" sz="2000" b="1" dirty="0"/>
              <a:t> natin ay </a:t>
            </a:r>
            <a:r>
              <a:rPr lang="en-US" sz="2000" b="1" dirty="0" err="1"/>
              <a:t>yakapin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tipan</a:t>
            </a:r>
            <a:r>
              <a:rPr lang="en-US" sz="2000" b="1" dirty="0"/>
              <a:t> at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handa</a:t>
            </a:r>
            <a:r>
              <a:rPr lang="en-US" sz="2000" b="1" dirty="0"/>
              <a:t> na </a:t>
            </a:r>
            <a:r>
              <a:rPr lang="en-US" sz="2000" b="1" dirty="0" err="1"/>
              <a:t>sundin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kautusan</a:t>
            </a:r>
            <a:r>
              <a:rPr lang="en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736038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1068597"/>
            <a:ext cx="75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katiyakan</a:t>
            </a:r>
            <a:r>
              <a:rPr lang="en-US" sz="2000" b="1" dirty="0"/>
              <a:t> na ang bayan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mapapawalang</a:t>
            </a:r>
            <a:r>
              <a:rPr lang="en-US" sz="2000" b="1" dirty="0"/>
              <a:t>-sala sa </a:t>
            </a:r>
            <a:r>
              <a:rPr lang="en-US" sz="2000" b="1" dirty="0" err="1"/>
              <a:t>paghatol</a:t>
            </a:r>
            <a:r>
              <a:rPr lang="en-US" sz="2000" b="1" dirty="0"/>
              <a:t> ay </a:t>
            </a:r>
            <a:r>
              <a:rPr lang="en-US" sz="2000" b="1" dirty="0" err="1"/>
              <a:t>batay</a:t>
            </a:r>
            <a:r>
              <a:rPr lang="en-US" sz="2000" b="1" dirty="0"/>
              <a:t> sa </a:t>
            </a:r>
            <a:r>
              <a:rPr lang="en-US" sz="2000" b="1" dirty="0" err="1"/>
              <a:t>tipan</a:t>
            </a:r>
            <a:r>
              <a:rPr lang="en-US" sz="2000" b="1" dirty="0"/>
              <a:t> na </a:t>
            </a:r>
            <a:r>
              <a:rPr lang="en-US" sz="2000" b="1" dirty="0" err="1"/>
              <a:t>ginawa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kanila</a:t>
            </a:r>
            <a:r>
              <a:rPr lang="en-US" sz="2000" b="1" dirty="0"/>
              <a:t> (Aw. </a:t>
            </a:r>
            <a:r>
              <a:rPr lang="en" sz="2000" b="1" dirty="0"/>
              <a:t>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494" y="1234174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860" y="236050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9044" y="3503117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018" y="4652903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421744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Tayo ay </a:t>
            </a:r>
            <a:r>
              <a:rPr lang="en-US" sz="2000" b="1" dirty="0" err="1"/>
              <a:t>tinawagan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ipahayag</a:t>
            </a:r>
            <a:r>
              <a:rPr lang="en-US" sz="2000" b="1" dirty="0"/>
              <a:t> ang </a:t>
            </a:r>
            <a:r>
              <a:rPr lang="en-US" sz="2000" b="1" dirty="0" err="1"/>
              <a:t>tipan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bansa</a:t>
            </a:r>
            <a:r>
              <a:rPr lang="en-US" sz="2000" b="1" dirty="0"/>
              <a:t>, </a:t>
            </a:r>
            <a:r>
              <a:rPr lang="en-US" sz="2000" b="1" dirty="0" err="1"/>
              <a:t>upang</a:t>
            </a:r>
            <a:r>
              <a:rPr lang="en-US" sz="2000" b="1" dirty="0"/>
              <a:t> sila </a:t>
            </a:r>
            <a:r>
              <a:rPr lang="en-US" sz="2000" b="1" dirty="0" err="1"/>
              <a:t>rin</a:t>
            </a:r>
            <a:r>
              <a:rPr lang="en-US" sz="2000" b="1" dirty="0"/>
              <a:t> ay </a:t>
            </a:r>
            <a:r>
              <a:rPr lang="en-US" sz="2000" b="1" dirty="0" err="1"/>
              <a:t>magpuri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-450657" y="238413"/>
            <a:ext cx="554678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ANG KAUTUSAN</a:t>
            </a:r>
            <a:endParaRPr lang="en" sz="4000" b="1" spc="600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4947893" y="95547"/>
            <a:ext cx="712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Lahat 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landas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kagandahang-loob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katotohanan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gayon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nangagiingat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tipan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patotoo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(Awit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patotoo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malapit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kaugnay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kasunduan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patotoo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batas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ordenansa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ibinigay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pundasyon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pamahalaan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Kaharian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892060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11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salmista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sumasamo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Maylalang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Hari,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Soberano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Tagapagbigay-Kautusan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maaari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ligtas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sigurado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kaguluhan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malaking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Kontrobersya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may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kapangyarihan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lahat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ginagawa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sinasabi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Lahat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patotoo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nagmula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pinagmulan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sampung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Ano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sinasabi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Mga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tungkol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Kautusan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patotoo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797510"/>
            <a:ext cx="89691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Makatarungang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inaangkin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Tagapaglikha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karapatang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gawin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nais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nilalang</a:t>
            </a:r>
            <a:r>
              <a:rPr lang="en-US" sz="2400" b="1" dirty="0">
                <a:latin typeface="Constantia" panose="02030602050306030303" pitchFamily="18" charset="0"/>
              </a:rPr>
              <a:t>. May </a:t>
            </a:r>
            <a:r>
              <a:rPr lang="en-US" sz="2400" b="1" dirty="0" err="1">
                <a:latin typeface="Constantia" panose="02030602050306030303" pitchFamily="18" charset="0"/>
              </a:rPr>
              <a:t>karapatan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ayon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kalooban</a:t>
            </a:r>
            <a:r>
              <a:rPr lang="en-US" sz="2400" b="1" dirty="0"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ayon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pagpili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tao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Siya ay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mahigpit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hukom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isang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malupit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mahirap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pinagkakautangan</a:t>
            </a:r>
            <a:r>
              <a:rPr lang="en-US" sz="2400" b="1" dirty="0">
                <a:latin typeface="Constantia" panose="02030602050306030303" pitchFamily="18" charset="0"/>
              </a:rPr>
              <a:t>. Siya ang </a:t>
            </a:r>
            <a:r>
              <a:rPr lang="en-US" sz="2400" b="1" dirty="0" err="1">
                <a:latin typeface="Constantia" panose="02030602050306030303" pitchFamily="18" charset="0"/>
              </a:rPr>
              <a:t>mismong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bukal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pag-ibig</a:t>
            </a:r>
            <a:r>
              <a:rPr lang="en-US" sz="2400" b="1" dirty="0">
                <a:latin typeface="Constantia" panose="02030602050306030303" pitchFamily="18" charset="0"/>
              </a:rPr>
              <a:t>, ang </a:t>
            </a:r>
            <a:r>
              <a:rPr lang="en-US" sz="2400" b="1" dirty="0" err="1">
                <a:latin typeface="Constantia" panose="02030602050306030303" pitchFamily="18" charset="0"/>
              </a:rPr>
              <a:t>nagbibigay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biyayang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mabilang</a:t>
            </a:r>
            <a:r>
              <a:rPr lang="en-US" sz="2400" b="1" dirty="0">
                <a:latin typeface="Constantia" panose="02030602050306030303" pitchFamily="18" charset="0"/>
              </a:rPr>
              <a:t>. [...] Hindi tayo </a:t>
            </a:r>
            <a:r>
              <a:rPr lang="en-US" sz="2400" b="1" dirty="0" err="1">
                <a:latin typeface="Constantia" panose="02030602050306030303" pitchFamily="18" charset="0"/>
              </a:rPr>
              <a:t>karapat-dapat</a:t>
            </a:r>
            <a:r>
              <a:rPr lang="en-US" sz="2400" b="1" dirty="0">
                <a:latin typeface="Constantia" panose="02030602050306030303" pitchFamily="18" charset="0"/>
              </a:rPr>
              <a:t> sa lahat ng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benepisyo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nagpapatuloy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atin</a:t>
            </a:r>
            <a:r>
              <a:rPr lang="en-US" sz="2400" b="1" dirty="0">
                <a:latin typeface="Constantia" panose="02030602050306030303" pitchFamily="18" charset="0"/>
              </a:rPr>
              <a:t>, sa </a:t>
            </a:r>
            <a:r>
              <a:rPr lang="en-US" sz="2400" b="1" dirty="0" err="1">
                <a:latin typeface="Constantia" panose="02030602050306030303" pitchFamily="18" charset="0"/>
              </a:rPr>
              <a:t>kabila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pagiging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karapat-dapat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kawalan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pasasalamat</a:t>
            </a:r>
            <a:r>
              <a:rPr lang="en-US" sz="2400" b="1" dirty="0">
                <a:latin typeface="Constantia" panose="02030602050306030303" pitchFamily="18" charset="0"/>
              </a:rPr>
              <a:t>. Kung </a:t>
            </a:r>
            <a:r>
              <a:rPr lang="en-US" sz="2400" b="1" dirty="0" err="1">
                <a:latin typeface="Constantia" panose="02030602050306030303" pitchFamily="18" charset="0"/>
              </a:rPr>
              <a:t>gayon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itigil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pagrereklamo</a:t>
            </a:r>
            <a:r>
              <a:rPr lang="en-US" sz="2400" b="1" dirty="0">
                <a:latin typeface="Constantia" panose="02030602050306030303" pitchFamily="18" charset="0"/>
              </a:rPr>
              <a:t> na parang kayo ay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alipin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ilalim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isang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mahirap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tagapangasiwa</a:t>
            </a:r>
            <a:r>
              <a:rPr lang="en-US" sz="2400" b="1" dirty="0">
                <a:latin typeface="Constantia" panose="02030602050306030303" pitchFamily="18" charset="0"/>
              </a:rPr>
              <a:t>. Si Jesus ay mabuti. </a:t>
            </a:r>
            <a:r>
              <a:rPr lang="en-US" sz="2400" b="1" dirty="0" err="1">
                <a:latin typeface="Constantia" panose="02030602050306030303" pitchFamily="18" charset="0"/>
              </a:rPr>
              <a:t>Purihin</a:t>
            </a:r>
            <a:r>
              <a:rPr lang="en-US" sz="2400" b="1" dirty="0">
                <a:latin typeface="Constantia" panose="02030602050306030303" pitchFamily="18" charset="0"/>
              </a:rPr>
              <a:t> Siya. </a:t>
            </a:r>
            <a:r>
              <a:rPr lang="en-US" sz="2400" b="1" dirty="0" err="1">
                <a:latin typeface="Constantia" panose="02030602050306030303" pitchFamily="18" charset="0"/>
              </a:rPr>
              <a:t>Purihin</a:t>
            </a:r>
            <a:r>
              <a:rPr lang="en-US" sz="2400" b="1" dirty="0">
                <a:latin typeface="Constantia" panose="02030602050306030303" pitchFamily="18" charset="0"/>
              </a:rPr>
              <a:t> Siya na </a:t>
            </a:r>
            <a:r>
              <a:rPr lang="en-US" sz="2400" b="1" dirty="0" err="1">
                <a:latin typeface="Constantia" panose="02030602050306030303" pitchFamily="18" charset="0"/>
              </a:rPr>
              <a:t>siyang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kalusugan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iyong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mukha</a:t>
            </a:r>
            <a:r>
              <a:rPr lang="en-US" sz="2400" b="1" dirty="0"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latin typeface="Constantia" panose="02030602050306030303" pitchFamily="18" charset="0"/>
              </a:rPr>
              <a:t>iyong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191960" y="5752712"/>
            <a:ext cx="435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(Testimonies for the Church, volume 5, page 314.4)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1426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Calibri Light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2024-01-01T09:34:26Z</dcterms:created>
  <dcterms:modified xsi:type="dcterms:W3CDTF">2024-01-19T15:26:01Z</dcterms:modified>
</cp:coreProperties>
</file>