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4" r:id="rId3"/>
    <p:sldId id="300" r:id="rId4"/>
    <p:sldId id="257" r:id="rId5"/>
    <p:sldId id="258" r:id="rId6"/>
    <p:sldId id="259" r:id="rId7"/>
    <p:sldId id="305" r:id="rId8"/>
    <p:sldId id="261" r:id="rId9"/>
    <p:sldId id="262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B9B9"/>
    <a:srgbClr val="E7CFCF"/>
    <a:srgbClr val="EDDBDB"/>
    <a:srgbClr val="8E4848"/>
    <a:srgbClr val="C28888"/>
    <a:srgbClr val="CAC8F0"/>
    <a:srgbClr val="E0C0F2"/>
    <a:srgbClr val="F2B0E1"/>
    <a:srgbClr val="DC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32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506F-B98E-4D02-9508-FFCB457FD314}" type="doc">
      <dgm:prSet loTypeId="urn:microsoft.com/office/officeart/2008/layout/PictureStrips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2538A5-FBE5-4AF6-9155-8B48E1A4E56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Ito ay </a:t>
          </a:r>
          <a:r>
            <a:rPr lang="en-US" sz="2000" b="1" dirty="0" err="1"/>
            <a:t>gaya</a:t>
          </a:r>
          <a:r>
            <a:rPr lang="en-US" sz="2000" b="1" dirty="0"/>
            <a:t> ng </a:t>
          </a:r>
          <a:r>
            <a:rPr lang="en-US" sz="2000" b="1" dirty="0" err="1"/>
            <a:t>usa</a:t>
          </a:r>
          <a:r>
            <a:rPr lang="en-US" sz="2000" b="1" dirty="0"/>
            <a:t> na </a:t>
          </a:r>
          <a:r>
            <a:rPr lang="en-US" sz="2000" b="1" dirty="0" err="1"/>
            <a:t>hindi</a:t>
          </a:r>
          <a:r>
            <a:rPr lang="en-US" sz="2000" b="1" dirty="0"/>
            <a:t> </a:t>
          </a:r>
          <a:r>
            <a:rPr lang="en-US" sz="2000" b="1" dirty="0" err="1"/>
            <a:t>makahanap</a:t>
          </a:r>
          <a:r>
            <a:rPr lang="en-US" sz="2000" b="1" dirty="0"/>
            <a:t> ng </a:t>
          </a:r>
          <a:r>
            <a:rPr lang="en-US" sz="2000" b="1" dirty="0" err="1"/>
            <a:t>tubig</a:t>
          </a:r>
          <a:r>
            <a:rPr lang="en-US" sz="2000" b="1" dirty="0"/>
            <a:t> na </a:t>
          </a:r>
          <a:r>
            <a:rPr lang="en-US" sz="2000" b="1" dirty="0" err="1"/>
            <a:t>maiinom</a:t>
          </a:r>
          <a:r>
            <a:rPr lang="en" sz="2000" b="1" dirty="0"/>
            <a:t> (Awit 42:1-3)</a:t>
          </a:r>
          <a:endParaRPr lang="es-ES" sz="2000" dirty="0"/>
        </a:p>
      </dgm:t>
    </dgm:pt>
    <dgm:pt modelId="{C86CA3DC-6A35-4ACE-BCCF-775BEAB34570}" type="parTrans" cxnId="{12262C2D-F90A-4AD5-A0C2-2DCC41461C02}">
      <dgm:prSet/>
      <dgm:spPr/>
      <dgm:t>
        <a:bodyPr/>
        <a:lstStyle/>
        <a:p>
          <a:endParaRPr lang="es-ES" sz="2400"/>
        </a:p>
      </dgm:t>
    </dgm:pt>
    <dgm:pt modelId="{484BC5CF-6A07-4F43-8429-7F1545274CC0}" type="sibTrans" cxnId="{12262C2D-F90A-4AD5-A0C2-2DCC41461C02}">
      <dgm:prSet/>
      <dgm:spPr/>
      <dgm:t>
        <a:bodyPr/>
        <a:lstStyle/>
        <a:p>
          <a:endParaRPr lang="es-ES" sz="2400"/>
        </a:p>
      </dgm:t>
    </dgm:pt>
    <dgm:pt modelId="{EE1112C0-8473-4BCB-8010-43E90451D184}">
      <dgm:prSet custT="1"/>
      <dgm:spPr>
        <a:solidFill>
          <a:srgbClr val="DCC5ED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000" b="1" dirty="0"/>
            <a:t>Siya ay </a:t>
          </a:r>
          <a:r>
            <a:rPr lang="en-US" sz="2000" b="1" dirty="0" err="1"/>
            <a:t>nabagabag</a:t>
          </a:r>
          <a:r>
            <a:rPr lang="en-US" sz="2000" b="1" dirty="0"/>
            <a:t>, </a:t>
          </a:r>
          <a:r>
            <a:rPr lang="en-US" sz="2000" b="1" dirty="0" err="1"/>
            <a:t>nasaktan</a:t>
          </a:r>
          <a:r>
            <a:rPr lang="en-US" sz="2000" b="1" dirty="0"/>
            <a:t>, </a:t>
          </a:r>
          <a:r>
            <a:rPr lang="en-US" sz="2000" b="1" dirty="0" err="1"/>
            <a:t>walang</a:t>
          </a:r>
          <a:r>
            <a:rPr lang="en-US" sz="2000" b="1" dirty="0"/>
            <a:t> </a:t>
          </a:r>
          <a:r>
            <a:rPr lang="en-US" sz="2000" b="1" dirty="0" err="1"/>
            <a:t>pagnanais</a:t>
          </a:r>
          <a:r>
            <a:rPr lang="en-US" sz="2000" b="1" dirty="0"/>
            <a:t> na mabuhay (</a:t>
          </a:r>
          <a:r>
            <a:rPr lang="en-US" sz="2000" b="1" dirty="0" err="1"/>
            <a:t>Awit</a:t>
          </a:r>
          <a:r>
            <a:rPr lang="en" sz="2000" b="1" dirty="0"/>
            <a:t> 102:2-4)</a:t>
          </a:r>
          <a:endParaRPr lang="es-ES" sz="2000" dirty="0"/>
        </a:p>
      </dgm:t>
    </dgm:pt>
    <dgm:pt modelId="{319BE697-A464-4370-A558-981FDB5911D4}" type="parTrans" cxnId="{D920F275-8626-4EDC-A2F0-BC42D6028E7D}">
      <dgm:prSet/>
      <dgm:spPr/>
      <dgm:t>
        <a:bodyPr/>
        <a:lstStyle/>
        <a:p>
          <a:endParaRPr lang="es-ES" sz="2400"/>
        </a:p>
      </dgm:t>
    </dgm:pt>
    <dgm:pt modelId="{9D1F09BB-6F18-42D7-B247-BCCBDD58D64E}" type="sibTrans" cxnId="{D920F275-8626-4EDC-A2F0-BC42D6028E7D}">
      <dgm:prSet/>
      <dgm:spPr/>
      <dgm:t>
        <a:bodyPr/>
        <a:lstStyle/>
        <a:p>
          <a:endParaRPr lang="es-ES" sz="2400"/>
        </a:p>
      </dgm:t>
    </dgm:pt>
    <dgm:pt modelId="{AC829F30-B773-42D4-A97F-BDD8C9D7EE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Siya ay </a:t>
          </a:r>
          <a:r>
            <a:rPr lang="en-US" sz="2000" b="1" dirty="0" err="1"/>
            <a:t>tila</a:t>
          </a:r>
          <a:r>
            <a:rPr lang="en-US" sz="2000" b="1" dirty="0"/>
            <a:t> </a:t>
          </a:r>
          <a:r>
            <a:rPr lang="en-US" sz="2000" b="1" dirty="0" err="1"/>
            <a:t>nakatira</a:t>
          </a:r>
          <a:r>
            <a:rPr lang="en-US" sz="2000" b="1" dirty="0"/>
            <a:t> sa </a:t>
          </a:r>
          <a:r>
            <a:rPr lang="en-US" sz="2000" b="1" dirty="0" err="1"/>
            <a:t>isang</a:t>
          </a:r>
          <a:r>
            <a:rPr lang="en-US" sz="2000" b="1" dirty="0"/>
            <a:t> </a:t>
          </a:r>
          <a:r>
            <a:rPr lang="en-US" sz="2000" b="1" dirty="0" err="1"/>
            <a:t>disyerto</a:t>
          </a:r>
          <a:r>
            <a:rPr lang="en-US" sz="2000" b="1" dirty="0"/>
            <a:t>, </a:t>
          </a:r>
          <a:r>
            <a:rPr lang="en-US" sz="2000" b="1" dirty="0" err="1"/>
            <a:t>tulad</a:t>
          </a:r>
          <a:r>
            <a:rPr lang="en-US" sz="2000" b="1" dirty="0"/>
            <a:t> ng </a:t>
          </a:r>
          <a:r>
            <a:rPr lang="en-US" sz="2000" b="1" dirty="0" err="1"/>
            <a:t>pelikano,o</a:t>
          </a:r>
          <a:r>
            <a:rPr lang="en-US" sz="2000" b="1" dirty="0"/>
            <a:t> </a:t>
          </a:r>
          <a:r>
            <a:rPr lang="en-US" sz="2000" b="1" dirty="0" err="1"/>
            <a:t>kuwago</a:t>
          </a:r>
          <a:r>
            <a:rPr lang="en-US" sz="2000" b="1" dirty="0"/>
            <a:t> na nag-</a:t>
          </a:r>
          <a:r>
            <a:rPr lang="en-US" sz="2000" b="1" dirty="0" err="1"/>
            <a:t>iisa</a:t>
          </a:r>
          <a:r>
            <a:rPr lang="en-US" sz="2000" b="1" dirty="0"/>
            <a:t> (</a:t>
          </a:r>
          <a:r>
            <a:rPr lang="en-US" sz="2000" b="1" dirty="0" err="1"/>
            <a:t>Awit</a:t>
          </a:r>
          <a:r>
            <a:rPr lang="en" sz="2000" b="1" dirty="0"/>
            <a:t> 102:6-7)</a:t>
          </a:r>
          <a:endParaRPr lang="es-ES" sz="2000" dirty="0"/>
        </a:p>
      </dgm:t>
    </dgm:pt>
    <dgm:pt modelId="{F9AE859F-6EB4-46BD-BC2A-E1CA3DEAF862}" type="parTrans" cxnId="{F86B6EE8-4881-4468-9EEA-32DDFBE60D9D}">
      <dgm:prSet/>
      <dgm:spPr/>
      <dgm:t>
        <a:bodyPr/>
        <a:lstStyle/>
        <a:p>
          <a:endParaRPr lang="es-ES" sz="2400"/>
        </a:p>
      </dgm:t>
    </dgm:pt>
    <dgm:pt modelId="{5FA52451-3FD1-400D-BCB5-8360985853AD}" type="sibTrans" cxnId="{F86B6EE8-4881-4468-9EEA-32DDFBE60D9D}">
      <dgm:prSet/>
      <dgm:spPr/>
      <dgm:t>
        <a:bodyPr/>
        <a:lstStyle/>
        <a:p>
          <a:endParaRPr lang="es-ES" sz="2400"/>
        </a:p>
      </dgm:t>
    </dgm:pt>
    <dgm:pt modelId="{5EAC85A7-DAFB-40C2-B627-668C694D263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000" b="1" dirty="0" err="1"/>
            <a:t>Pakiramdam</a:t>
          </a:r>
          <a:r>
            <a:rPr lang="en-US" sz="2000" b="1" dirty="0"/>
            <a:t> </a:t>
          </a:r>
          <a:r>
            <a:rPr lang="en-US" sz="2000" b="1" dirty="0" err="1"/>
            <a:t>niya</a:t>
          </a:r>
          <a:r>
            <a:rPr lang="en-US" sz="2000" b="1" dirty="0"/>
            <a:t> ay </a:t>
          </a:r>
          <a:r>
            <a:rPr lang="en-US" sz="2000" b="1" dirty="0" err="1"/>
            <a:t>nalubog</a:t>
          </a:r>
          <a:r>
            <a:rPr lang="en-US" sz="2000" b="1" dirty="0"/>
            <a:t> </a:t>
          </a:r>
          <a:r>
            <a:rPr lang="en-US" sz="2000" b="1" dirty="0" err="1"/>
            <a:t>siya</a:t>
          </a:r>
          <a:r>
            <a:rPr lang="en-US" sz="2000" b="1" dirty="0"/>
            <a:t> sa </a:t>
          </a:r>
          <a:r>
            <a:rPr lang="en-US" sz="2000" b="1" dirty="0" err="1"/>
            <a:t>burak</a:t>
          </a:r>
          <a:r>
            <a:rPr lang="en-US" sz="2000" b="1" dirty="0"/>
            <a:t>, </a:t>
          </a:r>
          <a:r>
            <a:rPr lang="en-US" sz="2000" b="1" dirty="0" err="1"/>
            <a:t>hindi</a:t>
          </a:r>
          <a:r>
            <a:rPr lang="en-US" sz="2000" b="1" dirty="0"/>
            <a:t> </a:t>
          </a:r>
          <a:r>
            <a:rPr lang="en-US" sz="2000" b="1" dirty="0" err="1"/>
            <a:t>makatayo</a:t>
          </a:r>
          <a:r>
            <a:rPr lang="en-US" sz="2000" b="1" dirty="0"/>
            <a:t>, </a:t>
          </a:r>
          <a:r>
            <a:rPr lang="en-US" sz="2000" b="1" dirty="0" err="1"/>
            <a:t>walang</a:t>
          </a:r>
          <a:r>
            <a:rPr lang="en-US" sz="2000" b="1" dirty="0"/>
            <a:t> </a:t>
          </a:r>
          <a:r>
            <a:rPr lang="en-US" sz="2000" b="1" dirty="0" err="1"/>
            <a:t>tulong</a:t>
          </a:r>
          <a:r>
            <a:rPr lang="en-US" sz="2000" b="1" dirty="0"/>
            <a:t> </a:t>
          </a:r>
          <a:r>
            <a:rPr lang="en-US" sz="2000" b="1" dirty="0" err="1"/>
            <a:t>mula</a:t>
          </a:r>
          <a:r>
            <a:rPr lang="en-US" sz="2000" b="1" dirty="0"/>
            <a:t> sa </a:t>
          </a:r>
          <a:r>
            <a:rPr lang="en-US" sz="2000" b="1" dirty="0" err="1"/>
            <a:t>Diyos</a:t>
          </a:r>
          <a:r>
            <a:rPr lang="en-US" sz="2000" b="1" dirty="0"/>
            <a:t> (Aw.</a:t>
          </a:r>
          <a:r>
            <a:rPr lang="en" sz="2000" b="1" dirty="0"/>
            <a:t> 69:1-3)</a:t>
          </a:r>
          <a:endParaRPr lang="es-ES" sz="2000" dirty="0"/>
        </a:p>
      </dgm:t>
    </dgm:pt>
    <dgm:pt modelId="{DB8779FC-99BA-4CBE-8647-90E413ABE14A}" type="parTrans" cxnId="{3BFF7BAD-70DF-47DD-A230-C59B1334C096}">
      <dgm:prSet/>
      <dgm:spPr/>
      <dgm:t>
        <a:bodyPr/>
        <a:lstStyle/>
        <a:p>
          <a:endParaRPr lang="es-ES" sz="2400"/>
        </a:p>
      </dgm:t>
    </dgm:pt>
    <dgm:pt modelId="{BA2B3180-E921-4712-8D97-2F992C59E316}" type="sibTrans" cxnId="{3BFF7BAD-70DF-47DD-A230-C59B1334C096}">
      <dgm:prSet/>
      <dgm:spPr/>
      <dgm:t>
        <a:bodyPr/>
        <a:lstStyle/>
        <a:p>
          <a:endParaRPr lang="es-ES" sz="2400"/>
        </a:p>
      </dgm:t>
    </dgm:pt>
    <dgm:pt modelId="{3C208B1B-4FEC-45FD-B048-ACA417516061}" type="pres">
      <dgm:prSet presAssocID="{C61F506F-B98E-4D02-9508-FFCB457FD314}" presName="Name0" presStyleCnt="0">
        <dgm:presLayoutVars>
          <dgm:dir/>
          <dgm:resizeHandles val="exact"/>
        </dgm:presLayoutVars>
      </dgm:prSet>
      <dgm:spPr/>
    </dgm:pt>
    <dgm:pt modelId="{28A9ECFD-59AB-4B5B-A598-A8C913D3FABE}" type="pres">
      <dgm:prSet presAssocID="{9B2538A5-FBE5-4AF6-9155-8B48E1A4E563}" presName="composite" presStyleCnt="0"/>
      <dgm:spPr/>
    </dgm:pt>
    <dgm:pt modelId="{D87F17FE-1DF9-4AA6-9F8F-51A387B309AE}" type="pres">
      <dgm:prSet presAssocID="{9B2538A5-FBE5-4AF6-9155-8B48E1A4E563}" presName="rect1" presStyleLbl="trAlignAcc1" presStyleIdx="0" presStyleCnt="4" custScaleX="157012" custLinFactNeighborX="16958">
        <dgm:presLayoutVars>
          <dgm:bulletEnabled val="1"/>
        </dgm:presLayoutVars>
      </dgm:prSet>
      <dgm:spPr/>
    </dgm:pt>
    <dgm:pt modelId="{6BA75B57-8D3C-4631-990C-2FF249A4BBB3}" type="pres">
      <dgm:prSet presAssocID="{9B2538A5-FBE5-4AF6-9155-8B48E1A4E563}" presName="rect2" presStyleLbl="fgImgPlace1" presStyleIdx="0" presStyleCnt="4" custScaleX="209743" custLinFactX="-17915" custLinFactNeighborX="-10000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877425E-EF34-4949-9947-330225329B03}" type="pres">
      <dgm:prSet presAssocID="{484BC5CF-6A07-4F43-8429-7F1545274CC0}" presName="sibTrans" presStyleCnt="0"/>
      <dgm:spPr/>
    </dgm:pt>
    <dgm:pt modelId="{19B9785A-F361-4F69-9001-7E421A29860A}" type="pres">
      <dgm:prSet presAssocID="{EE1112C0-8473-4BCB-8010-43E90451D184}" presName="composite" presStyleCnt="0"/>
      <dgm:spPr/>
    </dgm:pt>
    <dgm:pt modelId="{395161AF-47AE-40E8-B34D-CF55F9AA8968}" type="pres">
      <dgm:prSet presAssocID="{EE1112C0-8473-4BCB-8010-43E90451D184}" presName="rect1" presStyleLbl="trAlignAcc1" presStyleIdx="1" presStyleCnt="4" custScaleX="157012" custLinFactNeighborX="16958" custLinFactNeighborY="-3183">
        <dgm:presLayoutVars>
          <dgm:bulletEnabled val="1"/>
        </dgm:presLayoutVars>
      </dgm:prSet>
      <dgm:spPr/>
    </dgm:pt>
    <dgm:pt modelId="{78D2940C-D9DD-4026-A39F-69FAC767C82C}" type="pres">
      <dgm:prSet presAssocID="{EE1112C0-8473-4BCB-8010-43E90451D184}" presName="rect2" presStyleLbl="fgImgPlace1" presStyleIdx="1" presStyleCnt="4" custScaleX="209743" custLinFactX="-17915" custLinFactNeighborX="-100000" custLinFactNeighborY="-3030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</dgm:pt>
    <dgm:pt modelId="{2F21E214-BF6B-4F50-971B-278AEA54CD0F}" type="pres">
      <dgm:prSet presAssocID="{9D1F09BB-6F18-42D7-B247-BCCBDD58D64E}" presName="sibTrans" presStyleCnt="0"/>
      <dgm:spPr/>
    </dgm:pt>
    <dgm:pt modelId="{0D375D99-5DDA-42C1-AC70-472C139412CD}" type="pres">
      <dgm:prSet presAssocID="{AC829F30-B773-42D4-A97F-BDD8C9D7EEB3}" presName="composite" presStyleCnt="0"/>
      <dgm:spPr/>
    </dgm:pt>
    <dgm:pt modelId="{88A163A2-DB9F-4E8D-9530-0B775DED602D}" type="pres">
      <dgm:prSet presAssocID="{AC829F30-B773-42D4-A97F-BDD8C9D7EEB3}" presName="rect1" presStyleLbl="trAlignAcc1" presStyleIdx="2" presStyleCnt="4" custScaleX="157012" custLinFactNeighborX="16958" custLinFactNeighborY="-6366">
        <dgm:presLayoutVars>
          <dgm:bulletEnabled val="1"/>
        </dgm:presLayoutVars>
      </dgm:prSet>
      <dgm:spPr/>
    </dgm:pt>
    <dgm:pt modelId="{5DB408DE-CDAD-4FF1-8530-F5B87F6932A5}" type="pres">
      <dgm:prSet presAssocID="{AC829F30-B773-42D4-A97F-BDD8C9D7EEB3}" presName="rect2" presStyleLbl="fgImgPlace1" presStyleIdx="2" presStyleCnt="4" custScaleX="209743" custLinFactX="-17915" custLinFactNeighborX="-100000" custLinFactNeighborY="-6060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D3AE5859-B3F3-4C62-A5D1-361AE2FECB6A}" type="pres">
      <dgm:prSet presAssocID="{5FA52451-3FD1-400D-BCB5-8360985853AD}" presName="sibTrans" presStyleCnt="0"/>
      <dgm:spPr/>
    </dgm:pt>
    <dgm:pt modelId="{A41D52E8-2A55-411D-8050-D2DBBE138A75}" type="pres">
      <dgm:prSet presAssocID="{5EAC85A7-DAFB-40C2-B627-668C694D2635}" presName="composite" presStyleCnt="0"/>
      <dgm:spPr/>
    </dgm:pt>
    <dgm:pt modelId="{E21AAC36-1567-43C6-B5FF-733AFB7FAB54}" type="pres">
      <dgm:prSet presAssocID="{5EAC85A7-DAFB-40C2-B627-668C694D2635}" presName="rect1" presStyleLbl="trAlignAcc1" presStyleIdx="3" presStyleCnt="4" custScaleX="157012" custLinFactNeighborX="16958" custLinFactNeighborY="-9549">
        <dgm:presLayoutVars>
          <dgm:bulletEnabled val="1"/>
        </dgm:presLayoutVars>
      </dgm:prSet>
      <dgm:spPr/>
    </dgm:pt>
    <dgm:pt modelId="{7B49A791-A7B9-4DFB-A01F-88199A71BD24}" type="pres">
      <dgm:prSet presAssocID="{5EAC85A7-DAFB-40C2-B627-668C694D2635}" presName="rect2" presStyleLbl="fgImgPlace1" presStyleIdx="3" presStyleCnt="4" custScaleX="209743" custLinFactX="-17915" custLinFactNeighborX="-100000" custLinFactNeighborY="-909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</dgm:ptLst>
  <dgm:cxnLst>
    <dgm:cxn modelId="{AEECA021-3A8F-4B1B-B967-6A2153F1F93B}" type="presOf" srcId="{EE1112C0-8473-4BCB-8010-43E90451D184}" destId="{395161AF-47AE-40E8-B34D-CF55F9AA8968}" srcOrd="0" destOrd="0" presId="urn:microsoft.com/office/officeart/2008/layout/PictureStrips"/>
    <dgm:cxn modelId="{12262C2D-F90A-4AD5-A0C2-2DCC41461C02}" srcId="{C61F506F-B98E-4D02-9508-FFCB457FD314}" destId="{9B2538A5-FBE5-4AF6-9155-8B48E1A4E563}" srcOrd="0" destOrd="0" parTransId="{C86CA3DC-6A35-4ACE-BCCF-775BEAB34570}" sibTransId="{484BC5CF-6A07-4F43-8429-7F1545274CC0}"/>
    <dgm:cxn modelId="{E02D9337-2E47-4D0F-9C00-58E77E2AD01C}" type="presOf" srcId="{5EAC85A7-DAFB-40C2-B627-668C694D2635}" destId="{E21AAC36-1567-43C6-B5FF-733AFB7FAB54}" srcOrd="0" destOrd="0" presId="urn:microsoft.com/office/officeart/2008/layout/PictureStrips"/>
    <dgm:cxn modelId="{4F5DC953-C9EF-4EA1-BB09-A952296235B5}" type="presOf" srcId="{C61F506F-B98E-4D02-9508-FFCB457FD314}" destId="{3C208B1B-4FEC-45FD-B048-ACA417516061}" srcOrd="0" destOrd="0" presId="urn:microsoft.com/office/officeart/2008/layout/PictureStrips"/>
    <dgm:cxn modelId="{D920F275-8626-4EDC-A2F0-BC42D6028E7D}" srcId="{C61F506F-B98E-4D02-9508-FFCB457FD314}" destId="{EE1112C0-8473-4BCB-8010-43E90451D184}" srcOrd="1" destOrd="0" parTransId="{319BE697-A464-4370-A558-981FDB5911D4}" sibTransId="{9D1F09BB-6F18-42D7-B247-BCCBDD58D64E}"/>
    <dgm:cxn modelId="{A1EAD07E-30C0-4961-B477-D91E7DAEC1D1}" type="presOf" srcId="{9B2538A5-FBE5-4AF6-9155-8B48E1A4E563}" destId="{D87F17FE-1DF9-4AA6-9F8F-51A387B309AE}" srcOrd="0" destOrd="0" presId="urn:microsoft.com/office/officeart/2008/layout/PictureStrips"/>
    <dgm:cxn modelId="{3BFF7BAD-70DF-47DD-A230-C59B1334C096}" srcId="{C61F506F-B98E-4D02-9508-FFCB457FD314}" destId="{5EAC85A7-DAFB-40C2-B627-668C694D2635}" srcOrd="3" destOrd="0" parTransId="{DB8779FC-99BA-4CBE-8647-90E413ABE14A}" sibTransId="{BA2B3180-E921-4712-8D97-2F992C59E316}"/>
    <dgm:cxn modelId="{70AA57BD-F0B2-429B-8D45-459F928EF992}" type="presOf" srcId="{AC829F30-B773-42D4-A97F-BDD8C9D7EEB3}" destId="{88A163A2-DB9F-4E8D-9530-0B775DED602D}" srcOrd="0" destOrd="0" presId="urn:microsoft.com/office/officeart/2008/layout/PictureStrips"/>
    <dgm:cxn modelId="{F86B6EE8-4881-4468-9EEA-32DDFBE60D9D}" srcId="{C61F506F-B98E-4D02-9508-FFCB457FD314}" destId="{AC829F30-B773-42D4-A97F-BDD8C9D7EEB3}" srcOrd="2" destOrd="0" parTransId="{F9AE859F-6EB4-46BD-BC2A-E1CA3DEAF862}" sibTransId="{5FA52451-3FD1-400D-BCB5-8360985853AD}"/>
    <dgm:cxn modelId="{127F4558-727A-43C3-9D24-49542A0B9B58}" type="presParOf" srcId="{3C208B1B-4FEC-45FD-B048-ACA417516061}" destId="{28A9ECFD-59AB-4B5B-A598-A8C913D3FABE}" srcOrd="0" destOrd="0" presId="urn:microsoft.com/office/officeart/2008/layout/PictureStrips"/>
    <dgm:cxn modelId="{8374C899-0EFF-4FDC-BEDB-8130FE293A2F}" type="presParOf" srcId="{28A9ECFD-59AB-4B5B-A598-A8C913D3FABE}" destId="{D87F17FE-1DF9-4AA6-9F8F-51A387B309AE}" srcOrd="0" destOrd="0" presId="urn:microsoft.com/office/officeart/2008/layout/PictureStrips"/>
    <dgm:cxn modelId="{BD0D5F2A-29A5-4846-8975-4C680CE35F47}" type="presParOf" srcId="{28A9ECFD-59AB-4B5B-A598-A8C913D3FABE}" destId="{6BA75B57-8D3C-4631-990C-2FF249A4BBB3}" srcOrd="1" destOrd="0" presId="urn:microsoft.com/office/officeart/2008/layout/PictureStrips"/>
    <dgm:cxn modelId="{AC424EA5-152F-4977-B85B-016BD44E0D91}" type="presParOf" srcId="{3C208B1B-4FEC-45FD-B048-ACA417516061}" destId="{2877425E-EF34-4949-9947-330225329B03}" srcOrd="1" destOrd="0" presId="urn:microsoft.com/office/officeart/2008/layout/PictureStrips"/>
    <dgm:cxn modelId="{A3615A91-E7A7-4AD2-A8D9-E95FDEEB04DC}" type="presParOf" srcId="{3C208B1B-4FEC-45FD-B048-ACA417516061}" destId="{19B9785A-F361-4F69-9001-7E421A29860A}" srcOrd="2" destOrd="0" presId="urn:microsoft.com/office/officeart/2008/layout/PictureStrips"/>
    <dgm:cxn modelId="{51F37F82-B190-488E-95A0-04A5FECF500D}" type="presParOf" srcId="{19B9785A-F361-4F69-9001-7E421A29860A}" destId="{395161AF-47AE-40E8-B34D-CF55F9AA8968}" srcOrd="0" destOrd="0" presId="urn:microsoft.com/office/officeart/2008/layout/PictureStrips"/>
    <dgm:cxn modelId="{031536A0-596C-40E7-8745-279ADC7CBA9E}" type="presParOf" srcId="{19B9785A-F361-4F69-9001-7E421A29860A}" destId="{78D2940C-D9DD-4026-A39F-69FAC767C82C}" srcOrd="1" destOrd="0" presId="urn:microsoft.com/office/officeart/2008/layout/PictureStrips"/>
    <dgm:cxn modelId="{343A3913-932C-475A-BFFE-EC5E381DA5E6}" type="presParOf" srcId="{3C208B1B-4FEC-45FD-B048-ACA417516061}" destId="{2F21E214-BF6B-4F50-971B-278AEA54CD0F}" srcOrd="3" destOrd="0" presId="urn:microsoft.com/office/officeart/2008/layout/PictureStrips"/>
    <dgm:cxn modelId="{F1C6FA59-492D-460C-98EC-44049EB02A8F}" type="presParOf" srcId="{3C208B1B-4FEC-45FD-B048-ACA417516061}" destId="{0D375D99-5DDA-42C1-AC70-472C139412CD}" srcOrd="4" destOrd="0" presId="urn:microsoft.com/office/officeart/2008/layout/PictureStrips"/>
    <dgm:cxn modelId="{DA1CC6BC-46D7-4C61-A393-D88302B7CF2D}" type="presParOf" srcId="{0D375D99-5DDA-42C1-AC70-472C139412CD}" destId="{88A163A2-DB9F-4E8D-9530-0B775DED602D}" srcOrd="0" destOrd="0" presId="urn:microsoft.com/office/officeart/2008/layout/PictureStrips"/>
    <dgm:cxn modelId="{47FFC310-D68F-426E-823C-09CBE4F060E3}" type="presParOf" srcId="{0D375D99-5DDA-42C1-AC70-472C139412CD}" destId="{5DB408DE-CDAD-4FF1-8530-F5B87F6932A5}" srcOrd="1" destOrd="0" presId="urn:microsoft.com/office/officeart/2008/layout/PictureStrips"/>
    <dgm:cxn modelId="{4DD7A3DC-E9DE-4514-B074-F68A51690DF6}" type="presParOf" srcId="{3C208B1B-4FEC-45FD-B048-ACA417516061}" destId="{D3AE5859-B3F3-4C62-A5D1-361AE2FECB6A}" srcOrd="5" destOrd="0" presId="urn:microsoft.com/office/officeart/2008/layout/PictureStrips"/>
    <dgm:cxn modelId="{988465E6-0AD5-44B2-94EB-B5A03E7CF8A1}" type="presParOf" srcId="{3C208B1B-4FEC-45FD-B048-ACA417516061}" destId="{A41D52E8-2A55-411D-8050-D2DBBE138A75}" srcOrd="6" destOrd="0" presId="urn:microsoft.com/office/officeart/2008/layout/PictureStrips"/>
    <dgm:cxn modelId="{4AA81D79-07D6-47B5-9D05-52E39C6C4238}" type="presParOf" srcId="{A41D52E8-2A55-411D-8050-D2DBBE138A75}" destId="{E21AAC36-1567-43C6-B5FF-733AFB7FAB54}" srcOrd="0" destOrd="0" presId="urn:microsoft.com/office/officeart/2008/layout/PictureStrips"/>
    <dgm:cxn modelId="{42931030-ECB3-4DF4-86B7-A918B889C92C}" type="presParOf" srcId="{A41D52E8-2A55-411D-8050-D2DBBE138A75}" destId="{7B49A791-A7B9-4DFB-A01F-88199A71BD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D6D-C0EC-42D2-B95B-1AB6EDFBC2CF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0B2585E-1BCE-4313-A684-725D5D155CE7}">
      <dgm:prSet custT="1"/>
      <dgm:spPr>
        <a:solidFill>
          <a:schemeClr val="accent5">
            <a:lumMod val="20000"/>
            <a:lumOff val="80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800" b="1" dirty="0"/>
            <a:t>Hindi </a:t>
          </a:r>
          <a:r>
            <a:rPr lang="en-US" sz="1800" b="1" dirty="0" err="1"/>
            <a:t>siya</a:t>
          </a:r>
          <a:r>
            <a:rPr lang="en-US" sz="1800" b="1" dirty="0"/>
            <a:t> </a:t>
          </a:r>
          <a:r>
            <a:rPr lang="en-US" sz="1800" b="1" dirty="0" err="1"/>
            <a:t>tumatahimik</a:t>
          </a:r>
          <a:r>
            <a:rPr lang="en-US" sz="1800" b="1" dirty="0"/>
            <a:t>, </a:t>
          </a:r>
          <a:r>
            <a:rPr lang="en-US" sz="1800" b="1" dirty="0" err="1"/>
            <a:t>nagpapatuloy</a:t>
          </a:r>
          <a:r>
            <a:rPr lang="en-US" sz="1800" b="1" dirty="0"/>
            <a:t> </a:t>
          </a:r>
          <a:r>
            <a:rPr lang="en-US" sz="1800" b="1" dirty="0" err="1"/>
            <a:t>siya</a:t>
          </a:r>
          <a:r>
            <a:rPr lang="en-US" sz="1800" b="1" dirty="0"/>
            <a:t> sa </a:t>
          </a:r>
          <a:r>
            <a:rPr lang="en-US" sz="1800" b="1" dirty="0" err="1"/>
            <a:t>pananalangin</a:t>
          </a:r>
          <a:r>
            <a:rPr lang="en-US" sz="1800" b="1" dirty="0"/>
            <a:t> (</a:t>
          </a:r>
          <a:r>
            <a:rPr lang="en-US" sz="1800" b="1" dirty="0" err="1"/>
            <a:t>Awit</a:t>
          </a:r>
          <a:r>
            <a:rPr lang="en" sz="1800" b="1" dirty="0"/>
            <a:t> 69:13)</a:t>
          </a:r>
          <a:endParaRPr lang="es-ES" sz="1800" dirty="0"/>
        </a:p>
      </dgm:t>
    </dgm:pt>
    <dgm:pt modelId="{E7A3CFB5-7D3B-4FB5-93A8-DFC2B1F3D006}" type="parTrans" cxnId="{9FC80948-3C69-4013-876A-C96651DA227E}">
      <dgm:prSet/>
      <dgm:spPr/>
      <dgm:t>
        <a:bodyPr/>
        <a:lstStyle/>
        <a:p>
          <a:endParaRPr lang="es-ES" sz="2000"/>
        </a:p>
      </dgm:t>
    </dgm:pt>
    <dgm:pt modelId="{C7393F93-64E5-4E77-BA2E-6063DE86181F}" type="sibTrans" cxnId="{9FC80948-3C69-4013-876A-C96651DA227E}">
      <dgm:prSet/>
      <dgm:spPr/>
      <dgm:t>
        <a:bodyPr/>
        <a:lstStyle/>
        <a:p>
          <a:endParaRPr lang="es-ES" sz="2000"/>
        </a:p>
      </dgm:t>
    </dgm:pt>
    <dgm:pt modelId="{514E0370-6EDA-4C2C-BCEC-34CD919C187E}">
      <dgm:prSet custT="1"/>
      <dgm:spPr>
        <a:solidFill>
          <a:srgbClr val="F2B0E1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 err="1"/>
            <a:t>Sinusuri</a:t>
          </a:r>
          <a:r>
            <a:rPr lang="en-US" sz="2000" b="1" dirty="0"/>
            <a:t> </a:t>
          </a:r>
          <a:r>
            <a:rPr lang="en-US" sz="2000" b="1" dirty="0" err="1"/>
            <a:t>niya</a:t>
          </a:r>
          <a:r>
            <a:rPr lang="en-US" sz="2000" b="1" dirty="0"/>
            <a:t> ang </a:t>
          </a:r>
          <a:r>
            <a:rPr lang="en-US" sz="2000" b="1" dirty="0" err="1"/>
            <a:t>kanyang</a:t>
          </a:r>
          <a:r>
            <a:rPr lang="en-US" sz="2000" b="1" dirty="0"/>
            <a:t> </a:t>
          </a:r>
          <a:r>
            <a:rPr lang="en-US" sz="2000" b="1" dirty="0" err="1"/>
            <a:t>sarili</a:t>
          </a:r>
          <a:r>
            <a:rPr lang="en-US" sz="2000" b="1" dirty="0"/>
            <a:t> (</a:t>
          </a:r>
          <a:r>
            <a:rPr lang="en-US" sz="2000" b="1" dirty="0" err="1"/>
            <a:t>Awit</a:t>
          </a:r>
          <a:r>
            <a:rPr lang="en" sz="2000" b="1" dirty="0"/>
            <a:t> 69:5-6)</a:t>
          </a:r>
          <a:endParaRPr lang="es-ES" sz="2000" dirty="0"/>
        </a:p>
      </dgm:t>
    </dgm:pt>
    <dgm:pt modelId="{F9B27DFF-B8B3-426E-B303-8BEA719A68AD}" type="parTrans" cxnId="{C628E912-7F1F-4D72-9DD1-E5672EAEE42D}">
      <dgm:prSet/>
      <dgm:spPr/>
      <dgm:t>
        <a:bodyPr/>
        <a:lstStyle/>
        <a:p>
          <a:endParaRPr lang="es-ES" sz="2000"/>
        </a:p>
      </dgm:t>
    </dgm:pt>
    <dgm:pt modelId="{4BD2617D-28AB-4D2A-8DDA-91ABE49B940A}" type="sibTrans" cxnId="{C628E912-7F1F-4D72-9DD1-E5672EAEE42D}">
      <dgm:prSet/>
      <dgm:spPr/>
      <dgm:t>
        <a:bodyPr/>
        <a:lstStyle/>
        <a:p>
          <a:endParaRPr lang="es-ES" sz="2000"/>
        </a:p>
      </dgm:t>
    </dgm:pt>
    <dgm:pt modelId="{BEE8E6A7-D97E-41E3-9FFA-C01B30197F18}">
      <dgm:prSet custT="1"/>
      <dgm:spPr>
        <a:solidFill>
          <a:srgbClr val="E0C0F2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 err="1"/>
            <a:t>Ipinapahayag</a:t>
          </a:r>
          <a:r>
            <a:rPr lang="en-US" sz="2000" b="1" dirty="0"/>
            <a:t> </a:t>
          </a:r>
          <a:r>
            <a:rPr lang="en-US" sz="2000" b="1" dirty="0" err="1"/>
            <a:t>niya</a:t>
          </a:r>
          <a:r>
            <a:rPr lang="en-US" sz="2000" b="1" dirty="0"/>
            <a:t> ang </a:t>
          </a:r>
          <a:r>
            <a:rPr lang="en-US" sz="2000" b="1" dirty="0" err="1"/>
            <a:t>kanyang</a:t>
          </a:r>
          <a:r>
            <a:rPr lang="en-US" sz="2000" b="1" dirty="0"/>
            <a:t> </a:t>
          </a:r>
          <a:r>
            <a:rPr lang="en-US" sz="2000" b="1" dirty="0" err="1"/>
            <a:t>pag-ibig</a:t>
          </a:r>
          <a:r>
            <a:rPr lang="en-US" sz="2000" b="1" dirty="0"/>
            <a:t> sa </a:t>
          </a:r>
          <a:r>
            <a:rPr lang="en-US" sz="2000" b="1" dirty="0" err="1"/>
            <a:t>Diyos</a:t>
          </a:r>
          <a:r>
            <a:rPr lang="en-US" sz="2000" b="1" dirty="0"/>
            <a:t> (</a:t>
          </a:r>
          <a:r>
            <a:rPr lang="en-US" sz="2000" b="1" dirty="0" err="1"/>
            <a:t>Awit</a:t>
          </a:r>
          <a:r>
            <a:rPr lang="en" sz="2000" b="1" dirty="0"/>
            <a:t> 69:7, 9)</a:t>
          </a:r>
          <a:endParaRPr lang="es-ES" sz="2000" dirty="0"/>
        </a:p>
      </dgm:t>
    </dgm:pt>
    <dgm:pt modelId="{7D7281D0-47A1-41A3-AD91-0F56B41FE91D}" type="parTrans" cxnId="{C3E294D5-98D0-4DA9-BB45-6E53A2889512}">
      <dgm:prSet/>
      <dgm:spPr/>
      <dgm:t>
        <a:bodyPr/>
        <a:lstStyle/>
        <a:p>
          <a:endParaRPr lang="es-ES" sz="2000"/>
        </a:p>
      </dgm:t>
    </dgm:pt>
    <dgm:pt modelId="{AA6E7FC9-0CD3-409F-91BD-722AFCEB5046}" type="sibTrans" cxnId="{C3E294D5-98D0-4DA9-BB45-6E53A2889512}">
      <dgm:prSet/>
      <dgm:spPr/>
      <dgm:t>
        <a:bodyPr/>
        <a:lstStyle/>
        <a:p>
          <a:endParaRPr lang="es-ES" sz="2000"/>
        </a:p>
      </dgm:t>
    </dgm:pt>
    <dgm:pt modelId="{DF7AD7E4-604F-4156-B9D3-8E95E8E75083}">
      <dgm:prSet custT="1"/>
      <dgm:spPr>
        <a:solidFill>
          <a:srgbClr val="CAC8F0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000" b="1" dirty="0" err="1"/>
            <a:t>Sigurado</a:t>
          </a:r>
          <a:r>
            <a:rPr lang="en-US" sz="2000" b="1" dirty="0"/>
            <a:t> </a:t>
          </a:r>
          <a:r>
            <a:rPr lang="en-US" sz="2000" b="1" dirty="0" err="1"/>
            <a:t>syang</a:t>
          </a:r>
          <a:r>
            <a:rPr lang="en-US" sz="2000" b="1" dirty="0"/>
            <a:t> ang </a:t>
          </a:r>
          <a:r>
            <a:rPr lang="en-US" sz="2000" b="1" dirty="0" err="1"/>
            <a:t>Diyos</a:t>
          </a:r>
          <a:r>
            <a:rPr lang="en-US" sz="2000" b="1" dirty="0"/>
            <a:t> ay </a:t>
          </a:r>
          <a:r>
            <a:rPr lang="en-US" sz="2000" b="1" dirty="0" err="1"/>
            <a:t>hindi</a:t>
          </a:r>
          <a:r>
            <a:rPr lang="en-US" sz="2000" b="1" dirty="0"/>
            <a:t> </a:t>
          </a:r>
          <a:r>
            <a:rPr lang="en-US" sz="2000" b="1" dirty="0" err="1"/>
            <a:t>tatahimik</a:t>
          </a:r>
          <a:r>
            <a:rPr lang="en-US" sz="2000" b="1" dirty="0"/>
            <a:t> </a:t>
          </a:r>
          <a:r>
            <a:rPr lang="en-US" sz="2000" b="1" dirty="0" err="1"/>
            <a:t>magpakailanman</a:t>
          </a:r>
          <a:r>
            <a:rPr lang="en-US" sz="2000" b="1" dirty="0"/>
            <a:t> (</a:t>
          </a:r>
          <a:r>
            <a:rPr lang="en-US" sz="2000" b="1" dirty="0" err="1"/>
            <a:t>Awit</a:t>
          </a:r>
          <a:r>
            <a:rPr lang="en" sz="2000" b="1" dirty="0"/>
            <a:t> 69:33-36; 42:5; 102:13)</a:t>
          </a:r>
          <a:endParaRPr lang="es-ES" sz="2000" dirty="0"/>
        </a:p>
      </dgm:t>
    </dgm:pt>
    <dgm:pt modelId="{537A3D72-425F-40F3-B811-EA89E1B07E10}" type="parTrans" cxnId="{1896FE98-9BF3-4F79-ACDA-D67BF9B15222}">
      <dgm:prSet/>
      <dgm:spPr/>
      <dgm:t>
        <a:bodyPr/>
        <a:lstStyle/>
        <a:p>
          <a:endParaRPr lang="es-ES" sz="2000"/>
        </a:p>
      </dgm:t>
    </dgm:pt>
    <dgm:pt modelId="{BA5403EE-F9C2-4607-8A6F-DD8B92EF8585}" type="sibTrans" cxnId="{1896FE98-9BF3-4F79-ACDA-D67BF9B15222}">
      <dgm:prSet/>
      <dgm:spPr/>
      <dgm:t>
        <a:bodyPr/>
        <a:lstStyle/>
        <a:p>
          <a:endParaRPr lang="es-ES" sz="2000"/>
        </a:p>
      </dgm:t>
    </dgm:pt>
    <dgm:pt modelId="{FACBC4F8-233D-4FB9-B419-76069C41FA5F}" type="pres">
      <dgm:prSet presAssocID="{DCA6CD6D-C0EC-42D2-B95B-1AB6EDFBC2CF}" presName="compositeShape" presStyleCnt="0">
        <dgm:presLayoutVars>
          <dgm:dir/>
          <dgm:resizeHandles/>
        </dgm:presLayoutVars>
      </dgm:prSet>
      <dgm:spPr/>
    </dgm:pt>
    <dgm:pt modelId="{64298FFA-6F54-40BE-B318-6B5CFFD7E03F}" type="pres">
      <dgm:prSet presAssocID="{DCA6CD6D-C0EC-42D2-B95B-1AB6EDFBC2CF}" presName="pyramid" presStyleLbl="node1" presStyleIdx="0" presStyleCnt="1" custScaleX="89908" custLinFactNeighborX="-11556" custLinFactNeighborY="0"/>
      <dgm:spPr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16574129-C195-4A90-9FB3-F5840E0EEA2E}" type="pres">
      <dgm:prSet presAssocID="{DCA6CD6D-C0EC-42D2-B95B-1AB6EDFBC2CF}" presName="theList" presStyleCnt="0"/>
      <dgm:spPr/>
    </dgm:pt>
    <dgm:pt modelId="{D1B68981-587A-4081-87BB-A8B726A0710C}" type="pres">
      <dgm:prSet presAssocID="{30B2585E-1BCE-4313-A684-725D5D155CE7}" presName="aNode" presStyleLbl="fgAcc1" presStyleIdx="0" presStyleCnt="4" custScaleX="125780" custScaleY="272158" custLinFactY="-100000" custLinFactNeighborX="12834" custLinFactNeighborY="-150924">
        <dgm:presLayoutVars>
          <dgm:bulletEnabled val="1"/>
        </dgm:presLayoutVars>
      </dgm:prSet>
      <dgm:spPr/>
    </dgm:pt>
    <dgm:pt modelId="{C4469786-1AD3-4024-B69F-CECD46DE4AE4}" type="pres">
      <dgm:prSet presAssocID="{30B2585E-1BCE-4313-A684-725D5D155CE7}" presName="aSpace" presStyleCnt="0"/>
      <dgm:spPr/>
    </dgm:pt>
    <dgm:pt modelId="{1DA1A352-572B-4488-8918-67CC9E034057}" type="pres">
      <dgm:prSet presAssocID="{514E0370-6EDA-4C2C-BCEC-34CD919C187E}" presName="aNode" presStyleLbl="fgAcc1" presStyleIdx="1" presStyleCnt="4" custScaleX="125780" custScaleY="272158" custLinFactY="-30392" custLinFactNeighborX="12834" custLinFactNeighborY="-100000">
        <dgm:presLayoutVars>
          <dgm:bulletEnabled val="1"/>
        </dgm:presLayoutVars>
      </dgm:prSet>
      <dgm:spPr/>
    </dgm:pt>
    <dgm:pt modelId="{ED577670-44C3-4ECE-A1DA-DCD228EC7B26}" type="pres">
      <dgm:prSet presAssocID="{514E0370-6EDA-4C2C-BCEC-34CD919C187E}" presName="aSpace" presStyleCnt="0"/>
      <dgm:spPr/>
    </dgm:pt>
    <dgm:pt modelId="{6BE4A8CF-F366-43D7-8606-1DF8C24871C3}" type="pres">
      <dgm:prSet presAssocID="{BEE8E6A7-D97E-41E3-9FFA-C01B30197F18}" presName="aNode" presStyleLbl="fgAcc1" presStyleIdx="2" presStyleCnt="4" custScaleX="125780" custScaleY="272158" custLinFactY="6622" custLinFactNeighborX="12834" custLinFactNeighborY="100000">
        <dgm:presLayoutVars>
          <dgm:bulletEnabled val="1"/>
        </dgm:presLayoutVars>
      </dgm:prSet>
      <dgm:spPr/>
    </dgm:pt>
    <dgm:pt modelId="{C2683F34-D676-4A52-9551-0DFB4C085AD9}" type="pres">
      <dgm:prSet presAssocID="{BEE8E6A7-D97E-41E3-9FFA-C01B30197F18}" presName="aSpace" presStyleCnt="0"/>
      <dgm:spPr/>
    </dgm:pt>
    <dgm:pt modelId="{50B00464-E2A2-4314-BB4A-FF8A5EFF73A5}" type="pres">
      <dgm:prSet presAssocID="{DF7AD7E4-604F-4156-B9D3-8E95E8E75083}" presName="aNode" presStyleLbl="fgAcc1" presStyleIdx="3" presStyleCnt="4" custScaleX="125780" custScaleY="398093" custLinFactY="65525" custLinFactNeighborX="13822" custLinFactNeighborY="100000">
        <dgm:presLayoutVars>
          <dgm:bulletEnabled val="1"/>
        </dgm:presLayoutVars>
      </dgm:prSet>
      <dgm:spPr/>
    </dgm:pt>
    <dgm:pt modelId="{5D780696-CCA4-4D9F-B2E4-3AC0DE39DF1B}" type="pres">
      <dgm:prSet presAssocID="{DF7AD7E4-604F-4156-B9D3-8E95E8E75083}" presName="aSpace" presStyleCnt="0"/>
      <dgm:spPr/>
    </dgm:pt>
  </dgm:ptLst>
  <dgm:cxnLst>
    <dgm:cxn modelId="{1ED46411-D7CF-4684-AA25-AC48630556B6}" type="presOf" srcId="{30B2585E-1BCE-4313-A684-725D5D155CE7}" destId="{D1B68981-587A-4081-87BB-A8B726A0710C}" srcOrd="0" destOrd="0" presId="urn:microsoft.com/office/officeart/2005/8/layout/pyramid2"/>
    <dgm:cxn modelId="{C628E912-7F1F-4D72-9DD1-E5672EAEE42D}" srcId="{DCA6CD6D-C0EC-42D2-B95B-1AB6EDFBC2CF}" destId="{514E0370-6EDA-4C2C-BCEC-34CD919C187E}" srcOrd="1" destOrd="0" parTransId="{F9B27DFF-B8B3-426E-B303-8BEA719A68AD}" sibTransId="{4BD2617D-28AB-4D2A-8DDA-91ABE49B940A}"/>
    <dgm:cxn modelId="{B755D42A-163F-4F71-A94D-D404D6D6E1CF}" type="presOf" srcId="{DCA6CD6D-C0EC-42D2-B95B-1AB6EDFBC2CF}" destId="{FACBC4F8-233D-4FB9-B419-76069C41FA5F}" srcOrd="0" destOrd="0" presId="urn:microsoft.com/office/officeart/2005/8/layout/pyramid2"/>
    <dgm:cxn modelId="{9FC80948-3C69-4013-876A-C96651DA227E}" srcId="{DCA6CD6D-C0EC-42D2-B95B-1AB6EDFBC2CF}" destId="{30B2585E-1BCE-4313-A684-725D5D155CE7}" srcOrd="0" destOrd="0" parTransId="{E7A3CFB5-7D3B-4FB5-93A8-DFC2B1F3D006}" sibTransId="{C7393F93-64E5-4E77-BA2E-6063DE86181F}"/>
    <dgm:cxn modelId="{64F4A04E-04B5-4394-A8D6-C663FE0CA3AB}" type="presOf" srcId="{514E0370-6EDA-4C2C-BCEC-34CD919C187E}" destId="{1DA1A352-572B-4488-8918-67CC9E034057}" srcOrd="0" destOrd="0" presId="urn:microsoft.com/office/officeart/2005/8/layout/pyramid2"/>
    <dgm:cxn modelId="{1896FE98-9BF3-4F79-ACDA-D67BF9B15222}" srcId="{DCA6CD6D-C0EC-42D2-B95B-1AB6EDFBC2CF}" destId="{DF7AD7E4-604F-4156-B9D3-8E95E8E75083}" srcOrd="3" destOrd="0" parTransId="{537A3D72-425F-40F3-B811-EA89E1B07E10}" sibTransId="{BA5403EE-F9C2-4607-8A6F-DD8B92EF8585}"/>
    <dgm:cxn modelId="{F6954FB1-A730-4A7B-B2C1-FE467DF59E12}" type="presOf" srcId="{DF7AD7E4-604F-4156-B9D3-8E95E8E75083}" destId="{50B00464-E2A2-4314-BB4A-FF8A5EFF73A5}" srcOrd="0" destOrd="0" presId="urn:microsoft.com/office/officeart/2005/8/layout/pyramid2"/>
    <dgm:cxn modelId="{C3E294D5-98D0-4DA9-BB45-6E53A2889512}" srcId="{DCA6CD6D-C0EC-42D2-B95B-1AB6EDFBC2CF}" destId="{BEE8E6A7-D97E-41E3-9FFA-C01B30197F18}" srcOrd="2" destOrd="0" parTransId="{7D7281D0-47A1-41A3-AD91-0F56B41FE91D}" sibTransId="{AA6E7FC9-0CD3-409F-91BD-722AFCEB5046}"/>
    <dgm:cxn modelId="{27AF97F5-C78E-401F-A54D-DD414C0C8CD3}" type="presOf" srcId="{BEE8E6A7-D97E-41E3-9FFA-C01B30197F18}" destId="{6BE4A8CF-F366-43D7-8606-1DF8C24871C3}" srcOrd="0" destOrd="0" presId="urn:microsoft.com/office/officeart/2005/8/layout/pyramid2"/>
    <dgm:cxn modelId="{3E0849D4-646A-469D-A647-BA2D54596B56}" type="presParOf" srcId="{FACBC4F8-233D-4FB9-B419-76069C41FA5F}" destId="{64298FFA-6F54-40BE-B318-6B5CFFD7E03F}" srcOrd="0" destOrd="0" presId="urn:microsoft.com/office/officeart/2005/8/layout/pyramid2"/>
    <dgm:cxn modelId="{DE96A788-A9AF-4C90-9E47-A4510FEB0449}" type="presParOf" srcId="{FACBC4F8-233D-4FB9-B419-76069C41FA5F}" destId="{16574129-C195-4A90-9FB3-F5840E0EEA2E}" srcOrd="1" destOrd="0" presId="urn:microsoft.com/office/officeart/2005/8/layout/pyramid2"/>
    <dgm:cxn modelId="{650B72C9-AB77-4F27-9AC4-3FF06BC0BD8E}" type="presParOf" srcId="{16574129-C195-4A90-9FB3-F5840E0EEA2E}" destId="{D1B68981-587A-4081-87BB-A8B726A0710C}" srcOrd="0" destOrd="0" presId="urn:microsoft.com/office/officeart/2005/8/layout/pyramid2"/>
    <dgm:cxn modelId="{B0D0DF92-F99B-450E-AF59-9A3E383D0937}" type="presParOf" srcId="{16574129-C195-4A90-9FB3-F5840E0EEA2E}" destId="{C4469786-1AD3-4024-B69F-CECD46DE4AE4}" srcOrd="1" destOrd="0" presId="urn:microsoft.com/office/officeart/2005/8/layout/pyramid2"/>
    <dgm:cxn modelId="{E4786523-4F11-42B3-B28C-265BA79E81E5}" type="presParOf" srcId="{16574129-C195-4A90-9FB3-F5840E0EEA2E}" destId="{1DA1A352-572B-4488-8918-67CC9E034057}" srcOrd="2" destOrd="0" presId="urn:microsoft.com/office/officeart/2005/8/layout/pyramid2"/>
    <dgm:cxn modelId="{075E82C6-F393-43D3-A8E9-6C24399026F2}" type="presParOf" srcId="{16574129-C195-4A90-9FB3-F5840E0EEA2E}" destId="{ED577670-44C3-4ECE-A1DA-DCD228EC7B26}" srcOrd="3" destOrd="0" presId="urn:microsoft.com/office/officeart/2005/8/layout/pyramid2"/>
    <dgm:cxn modelId="{7DAA2689-C5A5-4780-AA28-C774C72C38F5}" type="presParOf" srcId="{16574129-C195-4A90-9FB3-F5840E0EEA2E}" destId="{6BE4A8CF-F366-43D7-8606-1DF8C24871C3}" srcOrd="4" destOrd="0" presId="urn:microsoft.com/office/officeart/2005/8/layout/pyramid2"/>
    <dgm:cxn modelId="{89511118-7E50-443A-AC68-001E5FFC6CED}" type="presParOf" srcId="{16574129-C195-4A90-9FB3-F5840E0EEA2E}" destId="{C2683F34-D676-4A52-9551-0DFB4C085AD9}" srcOrd="5" destOrd="0" presId="urn:microsoft.com/office/officeart/2005/8/layout/pyramid2"/>
    <dgm:cxn modelId="{852A27B9-0829-4262-A6E4-44FE615D5250}" type="presParOf" srcId="{16574129-C195-4A90-9FB3-F5840E0EEA2E}" destId="{50B00464-E2A2-4314-BB4A-FF8A5EFF73A5}" srcOrd="6" destOrd="0" presId="urn:microsoft.com/office/officeart/2005/8/layout/pyramid2"/>
    <dgm:cxn modelId="{028A2879-F6E2-4347-A9C1-6314624DCD7D}" type="presParOf" srcId="{16574129-C195-4A90-9FB3-F5840E0EEA2E}" destId="{5D780696-CCA4-4D9F-B2E4-3AC0DE39DF1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17FE-1DF9-4AA6-9F8F-51A387B309AE}">
      <dsp:nvSpPr>
        <dsp:cNvPr id="0" name=""/>
        <dsp:cNvSpPr/>
      </dsp:nvSpPr>
      <dsp:spPr>
        <a:xfrm>
          <a:off x="978024" y="377699"/>
          <a:ext cx="4512341" cy="8980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Ito ay </a:t>
          </a:r>
          <a:r>
            <a:rPr lang="en-US" sz="2000" b="1" kern="1200" dirty="0" err="1"/>
            <a:t>gaya</a:t>
          </a:r>
          <a:r>
            <a:rPr lang="en-US" sz="2000" b="1" kern="1200" dirty="0"/>
            <a:t> ng </a:t>
          </a:r>
          <a:r>
            <a:rPr lang="en-US" sz="2000" b="1" kern="1200" dirty="0" err="1"/>
            <a:t>usa</a:t>
          </a:r>
          <a:r>
            <a:rPr lang="en-US" sz="2000" b="1" kern="1200" dirty="0"/>
            <a:t> na </a:t>
          </a:r>
          <a:r>
            <a:rPr lang="en-US" sz="2000" b="1" kern="1200" dirty="0" err="1"/>
            <a:t>hindi</a:t>
          </a:r>
          <a:r>
            <a:rPr lang="en-US" sz="2000" b="1" kern="1200" dirty="0"/>
            <a:t> </a:t>
          </a:r>
          <a:r>
            <a:rPr lang="en-US" sz="2000" b="1" kern="1200" dirty="0" err="1"/>
            <a:t>makahanap</a:t>
          </a:r>
          <a:r>
            <a:rPr lang="en-US" sz="2000" b="1" kern="1200" dirty="0"/>
            <a:t> ng </a:t>
          </a:r>
          <a:r>
            <a:rPr lang="en-US" sz="2000" b="1" kern="1200" dirty="0" err="1"/>
            <a:t>tubig</a:t>
          </a:r>
          <a:r>
            <a:rPr lang="en-US" sz="2000" b="1" kern="1200" dirty="0"/>
            <a:t> na </a:t>
          </a:r>
          <a:r>
            <a:rPr lang="en-US" sz="2000" b="1" kern="1200" dirty="0" err="1"/>
            <a:t>maiinom</a:t>
          </a:r>
          <a:r>
            <a:rPr lang="en" sz="2000" b="1" kern="1200" dirty="0"/>
            <a:t> (Awit 42:1-3)</a:t>
          </a:r>
          <a:endParaRPr lang="es-ES" sz="2000" kern="1200" dirty="0"/>
        </a:p>
      </dsp:txBody>
      <dsp:txXfrm>
        <a:off x="978024" y="377699"/>
        <a:ext cx="4512341" cy="898088"/>
      </dsp:txXfrm>
    </dsp:sp>
    <dsp:sp modelId="{6BA75B57-8D3C-4631-990C-2FF249A4BBB3}">
      <dsp:nvSpPr>
        <dsp:cNvPr id="0" name=""/>
        <dsp:cNvSpPr/>
      </dsp:nvSpPr>
      <dsp:spPr>
        <a:xfrm>
          <a:off x="103912" y="247975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161AF-47AE-40E8-B34D-CF55F9AA8968}">
      <dsp:nvSpPr>
        <dsp:cNvPr id="0" name=""/>
        <dsp:cNvSpPr/>
      </dsp:nvSpPr>
      <dsp:spPr>
        <a:xfrm>
          <a:off x="978024" y="1479707"/>
          <a:ext cx="4512341" cy="898088"/>
        </a:xfrm>
        <a:prstGeom prst="rect">
          <a:avLst/>
        </a:prstGeom>
        <a:solidFill>
          <a:srgbClr val="DCC5ED"/>
        </a:solid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Siya ay </a:t>
          </a:r>
          <a:r>
            <a:rPr lang="en-US" sz="2000" b="1" kern="1200" dirty="0" err="1"/>
            <a:t>nabagabag</a:t>
          </a:r>
          <a:r>
            <a:rPr lang="en-US" sz="2000" b="1" kern="1200" dirty="0"/>
            <a:t>, </a:t>
          </a:r>
          <a:r>
            <a:rPr lang="en-US" sz="2000" b="1" kern="1200" dirty="0" err="1"/>
            <a:t>nasaktan</a:t>
          </a:r>
          <a:r>
            <a:rPr lang="en-US" sz="2000" b="1" kern="1200" dirty="0"/>
            <a:t>, </a:t>
          </a:r>
          <a:r>
            <a:rPr lang="en-US" sz="2000" b="1" kern="1200" dirty="0" err="1"/>
            <a:t>walang</a:t>
          </a:r>
          <a:r>
            <a:rPr lang="en-US" sz="2000" b="1" kern="1200" dirty="0"/>
            <a:t> </a:t>
          </a:r>
          <a:r>
            <a:rPr lang="en-US" sz="2000" b="1" kern="1200" dirty="0" err="1"/>
            <a:t>pagnanais</a:t>
          </a:r>
          <a:r>
            <a:rPr lang="en-US" sz="2000" b="1" kern="1200" dirty="0"/>
            <a:t> na mabuhay (</a:t>
          </a:r>
          <a:r>
            <a:rPr lang="en-US" sz="2000" b="1" kern="1200" dirty="0" err="1"/>
            <a:t>Awit</a:t>
          </a:r>
          <a:r>
            <a:rPr lang="en" sz="2000" b="1" kern="1200" dirty="0"/>
            <a:t> 102:2-4)</a:t>
          </a:r>
          <a:endParaRPr lang="es-ES" sz="2000" kern="1200" dirty="0"/>
        </a:p>
      </dsp:txBody>
      <dsp:txXfrm>
        <a:off x="978024" y="1479707"/>
        <a:ext cx="4512341" cy="898088"/>
      </dsp:txXfrm>
    </dsp:sp>
    <dsp:sp modelId="{78D2940C-D9DD-4026-A39F-69FAC767C82C}">
      <dsp:nvSpPr>
        <dsp:cNvPr id="0" name=""/>
        <dsp:cNvSpPr/>
      </dsp:nvSpPr>
      <dsp:spPr>
        <a:xfrm>
          <a:off x="103912" y="1349996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163A2-DB9F-4E8D-9530-0B775DED602D}">
      <dsp:nvSpPr>
        <dsp:cNvPr id="0" name=""/>
        <dsp:cNvSpPr/>
      </dsp:nvSpPr>
      <dsp:spPr>
        <a:xfrm>
          <a:off x="978024" y="2581714"/>
          <a:ext cx="4512341" cy="898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Siya ay </a:t>
          </a:r>
          <a:r>
            <a:rPr lang="en-US" sz="2000" b="1" kern="1200" dirty="0" err="1"/>
            <a:t>tila</a:t>
          </a:r>
          <a:r>
            <a:rPr lang="en-US" sz="2000" b="1" kern="1200" dirty="0"/>
            <a:t> </a:t>
          </a:r>
          <a:r>
            <a:rPr lang="en-US" sz="2000" b="1" kern="1200" dirty="0" err="1"/>
            <a:t>nakatira</a:t>
          </a:r>
          <a:r>
            <a:rPr lang="en-US" sz="2000" b="1" kern="1200" dirty="0"/>
            <a:t> sa </a:t>
          </a:r>
          <a:r>
            <a:rPr lang="en-US" sz="2000" b="1" kern="1200" dirty="0" err="1"/>
            <a:t>isang</a:t>
          </a:r>
          <a:r>
            <a:rPr lang="en-US" sz="2000" b="1" kern="1200" dirty="0"/>
            <a:t> </a:t>
          </a:r>
          <a:r>
            <a:rPr lang="en-US" sz="2000" b="1" kern="1200" dirty="0" err="1"/>
            <a:t>disyerto</a:t>
          </a:r>
          <a:r>
            <a:rPr lang="en-US" sz="2000" b="1" kern="1200" dirty="0"/>
            <a:t>, </a:t>
          </a:r>
          <a:r>
            <a:rPr lang="en-US" sz="2000" b="1" kern="1200" dirty="0" err="1"/>
            <a:t>tulad</a:t>
          </a:r>
          <a:r>
            <a:rPr lang="en-US" sz="2000" b="1" kern="1200" dirty="0"/>
            <a:t> ng </a:t>
          </a:r>
          <a:r>
            <a:rPr lang="en-US" sz="2000" b="1" kern="1200" dirty="0" err="1"/>
            <a:t>pelikano,o</a:t>
          </a:r>
          <a:r>
            <a:rPr lang="en-US" sz="2000" b="1" kern="1200" dirty="0"/>
            <a:t> </a:t>
          </a:r>
          <a:r>
            <a:rPr lang="en-US" sz="2000" b="1" kern="1200" dirty="0" err="1"/>
            <a:t>kuwago</a:t>
          </a:r>
          <a:r>
            <a:rPr lang="en-US" sz="2000" b="1" kern="1200" dirty="0"/>
            <a:t> na nag-</a:t>
          </a:r>
          <a:r>
            <a:rPr lang="en-US" sz="2000" b="1" kern="1200" dirty="0" err="1"/>
            <a:t>iisa</a:t>
          </a:r>
          <a:r>
            <a:rPr lang="en-US" sz="2000" b="1" kern="1200" dirty="0"/>
            <a:t> (</a:t>
          </a:r>
          <a:r>
            <a:rPr lang="en-US" sz="2000" b="1" kern="1200" dirty="0" err="1"/>
            <a:t>Awit</a:t>
          </a:r>
          <a:r>
            <a:rPr lang="en" sz="2000" b="1" kern="1200" dirty="0"/>
            <a:t> 102:6-7)</a:t>
          </a:r>
          <a:endParaRPr lang="es-ES" sz="2000" kern="1200" dirty="0"/>
        </a:p>
      </dsp:txBody>
      <dsp:txXfrm>
        <a:off x="978024" y="2581714"/>
        <a:ext cx="4512341" cy="898088"/>
      </dsp:txXfrm>
    </dsp:sp>
    <dsp:sp modelId="{5DB408DE-CDAD-4FF1-8530-F5B87F6932A5}">
      <dsp:nvSpPr>
        <dsp:cNvPr id="0" name=""/>
        <dsp:cNvSpPr/>
      </dsp:nvSpPr>
      <dsp:spPr>
        <a:xfrm>
          <a:off x="103912" y="2452017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AAC36-1567-43C6-B5FF-733AFB7FAB54}">
      <dsp:nvSpPr>
        <dsp:cNvPr id="0" name=""/>
        <dsp:cNvSpPr/>
      </dsp:nvSpPr>
      <dsp:spPr>
        <a:xfrm>
          <a:off x="978024" y="3683722"/>
          <a:ext cx="4512341" cy="89808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Pakiramdam</a:t>
          </a:r>
          <a:r>
            <a:rPr lang="en-US" sz="2000" b="1" kern="1200" dirty="0"/>
            <a:t> </a:t>
          </a:r>
          <a:r>
            <a:rPr lang="en-US" sz="2000" b="1" kern="1200" dirty="0" err="1"/>
            <a:t>niya</a:t>
          </a:r>
          <a:r>
            <a:rPr lang="en-US" sz="2000" b="1" kern="1200" dirty="0"/>
            <a:t> ay </a:t>
          </a:r>
          <a:r>
            <a:rPr lang="en-US" sz="2000" b="1" kern="1200" dirty="0" err="1"/>
            <a:t>nalubog</a:t>
          </a:r>
          <a:r>
            <a:rPr lang="en-US" sz="2000" b="1" kern="1200" dirty="0"/>
            <a:t> </a:t>
          </a:r>
          <a:r>
            <a:rPr lang="en-US" sz="2000" b="1" kern="1200" dirty="0" err="1"/>
            <a:t>siya</a:t>
          </a:r>
          <a:r>
            <a:rPr lang="en-US" sz="2000" b="1" kern="1200" dirty="0"/>
            <a:t> sa </a:t>
          </a:r>
          <a:r>
            <a:rPr lang="en-US" sz="2000" b="1" kern="1200" dirty="0" err="1"/>
            <a:t>burak</a:t>
          </a:r>
          <a:r>
            <a:rPr lang="en-US" sz="2000" b="1" kern="1200" dirty="0"/>
            <a:t>, </a:t>
          </a:r>
          <a:r>
            <a:rPr lang="en-US" sz="2000" b="1" kern="1200" dirty="0" err="1"/>
            <a:t>hindi</a:t>
          </a:r>
          <a:r>
            <a:rPr lang="en-US" sz="2000" b="1" kern="1200" dirty="0"/>
            <a:t> </a:t>
          </a:r>
          <a:r>
            <a:rPr lang="en-US" sz="2000" b="1" kern="1200" dirty="0" err="1"/>
            <a:t>makatayo</a:t>
          </a:r>
          <a:r>
            <a:rPr lang="en-US" sz="2000" b="1" kern="1200" dirty="0"/>
            <a:t>, </a:t>
          </a:r>
          <a:r>
            <a:rPr lang="en-US" sz="2000" b="1" kern="1200" dirty="0" err="1"/>
            <a:t>walang</a:t>
          </a:r>
          <a:r>
            <a:rPr lang="en-US" sz="2000" b="1" kern="1200" dirty="0"/>
            <a:t> </a:t>
          </a:r>
          <a:r>
            <a:rPr lang="en-US" sz="2000" b="1" kern="1200" dirty="0" err="1"/>
            <a:t>tulong</a:t>
          </a:r>
          <a:r>
            <a:rPr lang="en-US" sz="2000" b="1" kern="1200" dirty="0"/>
            <a:t> </a:t>
          </a:r>
          <a:r>
            <a:rPr lang="en-US" sz="2000" b="1" kern="1200" dirty="0" err="1"/>
            <a:t>mula</a:t>
          </a:r>
          <a:r>
            <a:rPr lang="en-US" sz="2000" b="1" kern="1200" dirty="0"/>
            <a:t> sa </a:t>
          </a:r>
          <a:r>
            <a:rPr lang="en-US" sz="2000" b="1" kern="1200" dirty="0" err="1"/>
            <a:t>Diyos</a:t>
          </a:r>
          <a:r>
            <a:rPr lang="en-US" sz="2000" b="1" kern="1200" dirty="0"/>
            <a:t> (Aw.</a:t>
          </a:r>
          <a:r>
            <a:rPr lang="en" sz="2000" b="1" kern="1200" dirty="0"/>
            <a:t> 69:1-3)</a:t>
          </a:r>
          <a:endParaRPr lang="es-ES" sz="2000" kern="1200" dirty="0"/>
        </a:p>
      </dsp:txBody>
      <dsp:txXfrm>
        <a:off x="978024" y="3683722"/>
        <a:ext cx="4512341" cy="898088"/>
      </dsp:txXfrm>
    </dsp:sp>
    <dsp:sp modelId="{7B49A791-A7B9-4DFB-A01F-88199A71BD24}">
      <dsp:nvSpPr>
        <dsp:cNvPr id="0" name=""/>
        <dsp:cNvSpPr/>
      </dsp:nvSpPr>
      <dsp:spPr>
        <a:xfrm>
          <a:off x="103912" y="3554038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FFA-6F54-40BE-B318-6B5CFFD7E03F}">
      <dsp:nvSpPr>
        <dsp:cNvPr id="0" name=""/>
        <dsp:cNvSpPr/>
      </dsp:nvSpPr>
      <dsp:spPr>
        <a:xfrm>
          <a:off x="35550" y="0"/>
          <a:ext cx="4001694" cy="4450877"/>
        </a:xfrm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B68981-587A-4081-87BB-A8B726A0710C}">
      <dsp:nvSpPr>
        <dsp:cNvPr id="0" name=""/>
        <dsp:cNvSpPr/>
      </dsp:nvSpPr>
      <dsp:spPr>
        <a:xfrm>
          <a:off x="2549120" y="113039"/>
          <a:ext cx="3638903" cy="76536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Hindi </a:t>
          </a:r>
          <a:r>
            <a:rPr lang="en-US" sz="1800" b="1" kern="1200" dirty="0" err="1"/>
            <a:t>siya</a:t>
          </a:r>
          <a:r>
            <a:rPr lang="en-US" sz="1800" b="1" kern="1200" dirty="0"/>
            <a:t> </a:t>
          </a:r>
          <a:r>
            <a:rPr lang="en-US" sz="1800" b="1" kern="1200" dirty="0" err="1"/>
            <a:t>tumatahimik</a:t>
          </a:r>
          <a:r>
            <a:rPr lang="en-US" sz="1800" b="1" kern="1200" dirty="0"/>
            <a:t>, </a:t>
          </a:r>
          <a:r>
            <a:rPr lang="en-US" sz="1800" b="1" kern="1200" dirty="0" err="1"/>
            <a:t>nagpapatuloy</a:t>
          </a:r>
          <a:r>
            <a:rPr lang="en-US" sz="1800" b="1" kern="1200" dirty="0"/>
            <a:t> </a:t>
          </a:r>
          <a:r>
            <a:rPr lang="en-US" sz="1800" b="1" kern="1200" dirty="0" err="1"/>
            <a:t>siya</a:t>
          </a:r>
          <a:r>
            <a:rPr lang="en-US" sz="1800" b="1" kern="1200" dirty="0"/>
            <a:t> sa </a:t>
          </a:r>
          <a:r>
            <a:rPr lang="en-US" sz="1800" b="1" kern="1200" dirty="0" err="1"/>
            <a:t>pananalangin</a:t>
          </a:r>
          <a:r>
            <a:rPr lang="en-US" sz="1800" b="1" kern="1200" dirty="0"/>
            <a:t> (</a:t>
          </a:r>
          <a:r>
            <a:rPr lang="en-US" sz="1800" b="1" kern="1200" dirty="0" err="1"/>
            <a:t>Awit</a:t>
          </a:r>
          <a:r>
            <a:rPr lang="en" sz="1800" b="1" kern="1200" dirty="0"/>
            <a:t> 69:13)</a:t>
          </a:r>
          <a:endParaRPr lang="es-ES" sz="1800" kern="1200" dirty="0"/>
        </a:p>
      </dsp:txBody>
      <dsp:txXfrm>
        <a:off x="2586482" y="150401"/>
        <a:ext cx="3564179" cy="690645"/>
      </dsp:txXfrm>
    </dsp:sp>
    <dsp:sp modelId="{1DA1A352-572B-4488-8918-67CC9E034057}">
      <dsp:nvSpPr>
        <dsp:cNvPr id="0" name=""/>
        <dsp:cNvSpPr/>
      </dsp:nvSpPr>
      <dsp:spPr>
        <a:xfrm>
          <a:off x="2549120" y="1127215"/>
          <a:ext cx="3638903" cy="765369"/>
        </a:xfrm>
        <a:prstGeom prst="roundRect">
          <a:avLst/>
        </a:prstGeom>
        <a:solidFill>
          <a:srgbClr val="F2B0E1">
            <a:alpha val="89804"/>
          </a:srgbClr>
        </a:solidFill>
        <a:ln w="12700" cap="flat" cmpd="sng" algn="ctr">
          <a:solidFill>
            <a:schemeClr val="accent5">
              <a:hueOff val="-2170221"/>
              <a:satOff val="-7353"/>
              <a:lumOff val="4052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Sinusuri</a:t>
          </a:r>
          <a:r>
            <a:rPr lang="en-US" sz="2000" b="1" kern="1200" dirty="0"/>
            <a:t> </a:t>
          </a:r>
          <a:r>
            <a:rPr lang="en-US" sz="2000" b="1" kern="1200" dirty="0" err="1"/>
            <a:t>niya</a:t>
          </a:r>
          <a:r>
            <a:rPr lang="en-US" sz="2000" b="1" kern="1200" dirty="0"/>
            <a:t> ang </a:t>
          </a:r>
          <a:r>
            <a:rPr lang="en-US" sz="2000" b="1" kern="1200" dirty="0" err="1"/>
            <a:t>kanyang</a:t>
          </a:r>
          <a:r>
            <a:rPr lang="en-US" sz="2000" b="1" kern="1200" dirty="0"/>
            <a:t> </a:t>
          </a:r>
          <a:r>
            <a:rPr lang="en-US" sz="2000" b="1" kern="1200" dirty="0" err="1"/>
            <a:t>sarili</a:t>
          </a:r>
          <a:r>
            <a:rPr lang="en-US" sz="2000" b="1" kern="1200" dirty="0"/>
            <a:t> (</a:t>
          </a:r>
          <a:r>
            <a:rPr lang="en-US" sz="2000" b="1" kern="1200" dirty="0" err="1"/>
            <a:t>Awit</a:t>
          </a:r>
          <a:r>
            <a:rPr lang="en" sz="2000" b="1" kern="1200" dirty="0"/>
            <a:t> 69:5-6)</a:t>
          </a:r>
          <a:endParaRPr lang="es-ES" sz="2000" kern="1200" dirty="0"/>
        </a:p>
      </dsp:txBody>
      <dsp:txXfrm>
        <a:off x="2586482" y="1164577"/>
        <a:ext cx="3564179" cy="690645"/>
      </dsp:txXfrm>
    </dsp:sp>
    <dsp:sp modelId="{6BE4A8CF-F366-43D7-8606-1DF8C24871C3}">
      <dsp:nvSpPr>
        <dsp:cNvPr id="0" name=""/>
        <dsp:cNvSpPr/>
      </dsp:nvSpPr>
      <dsp:spPr>
        <a:xfrm>
          <a:off x="2549120" y="2102135"/>
          <a:ext cx="3638903" cy="765369"/>
        </a:xfrm>
        <a:prstGeom prst="roundRect">
          <a:avLst/>
        </a:prstGeom>
        <a:solidFill>
          <a:srgbClr val="E0C0F2">
            <a:alpha val="89804"/>
          </a:srgbClr>
        </a:solidFill>
        <a:ln w="12700" cap="flat" cmpd="sng" algn="ctr">
          <a:solidFill>
            <a:schemeClr val="accent5">
              <a:hueOff val="-4340441"/>
              <a:satOff val="-14705"/>
              <a:lumOff val="8105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Ipinapahayag</a:t>
          </a:r>
          <a:r>
            <a:rPr lang="en-US" sz="2000" b="1" kern="1200" dirty="0"/>
            <a:t> </a:t>
          </a:r>
          <a:r>
            <a:rPr lang="en-US" sz="2000" b="1" kern="1200" dirty="0" err="1"/>
            <a:t>niya</a:t>
          </a:r>
          <a:r>
            <a:rPr lang="en-US" sz="2000" b="1" kern="1200" dirty="0"/>
            <a:t> ang </a:t>
          </a:r>
          <a:r>
            <a:rPr lang="en-US" sz="2000" b="1" kern="1200" dirty="0" err="1"/>
            <a:t>kanyang</a:t>
          </a:r>
          <a:r>
            <a:rPr lang="en-US" sz="2000" b="1" kern="1200" dirty="0"/>
            <a:t> </a:t>
          </a:r>
          <a:r>
            <a:rPr lang="en-US" sz="2000" b="1" kern="1200" dirty="0" err="1"/>
            <a:t>pag-ibig</a:t>
          </a:r>
          <a:r>
            <a:rPr lang="en-US" sz="2000" b="1" kern="1200" dirty="0"/>
            <a:t> sa </a:t>
          </a:r>
          <a:r>
            <a:rPr lang="en-US" sz="2000" b="1" kern="1200" dirty="0" err="1"/>
            <a:t>Diyos</a:t>
          </a:r>
          <a:r>
            <a:rPr lang="en-US" sz="2000" b="1" kern="1200" dirty="0"/>
            <a:t> (</a:t>
          </a:r>
          <a:r>
            <a:rPr lang="en-US" sz="2000" b="1" kern="1200" dirty="0" err="1"/>
            <a:t>Awit</a:t>
          </a:r>
          <a:r>
            <a:rPr lang="en" sz="2000" b="1" kern="1200" dirty="0"/>
            <a:t> 69:7, 9)</a:t>
          </a:r>
          <a:endParaRPr lang="es-ES" sz="2000" kern="1200" dirty="0"/>
        </a:p>
      </dsp:txBody>
      <dsp:txXfrm>
        <a:off x="2586482" y="2139497"/>
        <a:ext cx="3564179" cy="690645"/>
      </dsp:txXfrm>
    </dsp:sp>
    <dsp:sp modelId="{50B00464-E2A2-4314-BB4A-FF8A5EFF73A5}">
      <dsp:nvSpPr>
        <dsp:cNvPr id="0" name=""/>
        <dsp:cNvSpPr/>
      </dsp:nvSpPr>
      <dsp:spPr>
        <a:xfrm>
          <a:off x="2577704" y="3068305"/>
          <a:ext cx="3638903" cy="1119526"/>
        </a:xfrm>
        <a:prstGeom prst="roundRect">
          <a:avLst/>
        </a:prstGeom>
        <a:solidFill>
          <a:srgbClr val="CAC8F0">
            <a:alpha val="89804"/>
          </a:srgb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Sigurado</a:t>
          </a:r>
          <a:r>
            <a:rPr lang="en-US" sz="2000" b="1" kern="1200" dirty="0"/>
            <a:t> </a:t>
          </a:r>
          <a:r>
            <a:rPr lang="en-US" sz="2000" b="1" kern="1200" dirty="0" err="1"/>
            <a:t>syang</a:t>
          </a:r>
          <a:r>
            <a:rPr lang="en-US" sz="2000" b="1" kern="1200" dirty="0"/>
            <a:t> ang </a:t>
          </a:r>
          <a:r>
            <a:rPr lang="en-US" sz="2000" b="1" kern="1200" dirty="0" err="1"/>
            <a:t>Diyos</a:t>
          </a:r>
          <a:r>
            <a:rPr lang="en-US" sz="2000" b="1" kern="1200" dirty="0"/>
            <a:t> ay </a:t>
          </a:r>
          <a:r>
            <a:rPr lang="en-US" sz="2000" b="1" kern="1200" dirty="0" err="1"/>
            <a:t>hindi</a:t>
          </a:r>
          <a:r>
            <a:rPr lang="en-US" sz="2000" b="1" kern="1200" dirty="0"/>
            <a:t> </a:t>
          </a:r>
          <a:r>
            <a:rPr lang="en-US" sz="2000" b="1" kern="1200" dirty="0" err="1"/>
            <a:t>tatahimik</a:t>
          </a:r>
          <a:r>
            <a:rPr lang="en-US" sz="2000" b="1" kern="1200" dirty="0"/>
            <a:t> </a:t>
          </a:r>
          <a:r>
            <a:rPr lang="en-US" sz="2000" b="1" kern="1200" dirty="0" err="1"/>
            <a:t>magpakailanman</a:t>
          </a:r>
          <a:r>
            <a:rPr lang="en-US" sz="2000" b="1" kern="1200" dirty="0"/>
            <a:t> (</a:t>
          </a:r>
          <a:r>
            <a:rPr lang="en-US" sz="2000" b="1" kern="1200" dirty="0" err="1"/>
            <a:t>Awit</a:t>
          </a:r>
          <a:r>
            <a:rPr lang="en" sz="2000" b="1" kern="1200" dirty="0"/>
            <a:t> 69:33-36; 42:5; 102:13)</a:t>
          </a:r>
          <a:endParaRPr lang="es-ES" sz="2000" kern="1200" dirty="0"/>
        </a:p>
      </dsp:txBody>
      <dsp:txXfrm>
        <a:off x="2632355" y="3122956"/>
        <a:ext cx="3529601" cy="10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9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5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Carrusel con caballos con personas alrededor&#10;&#10;Descripción generada automáticamente con confianza media">
            <a:extLst>
              <a:ext uri="{FF2B5EF4-FFF2-40B4-BE49-F238E27FC236}">
                <a16:creationId xmlns:a16="http://schemas.microsoft.com/office/drawing/2014/main" id="{DEFD90CE-3AD7-D9FF-B688-29CE00F0A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83FCA9A6-6917-420D-043D-DFAE12407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7F4D3-93DA-7EF3-2516-2F37AC303F93}"/>
              </a:ext>
            </a:extLst>
          </p:cNvPr>
          <p:cNvSpPr txBox="1"/>
          <p:nvPr/>
        </p:nvSpPr>
        <p:spPr>
          <a:xfrm>
            <a:off x="159257" y="83784"/>
            <a:ext cx="6272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PAG-AWIT NG AWIT SA PANGINOON SA IBANG LUPAIN</a:t>
            </a:r>
            <a:endParaRPr lang="e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5DF82-A8D4-3C69-A405-39131521076D}"/>
              </a:ext>
            </a:extLst>
          </p:cNvPr>
          <p:cNvSpPr txBox="1"/>
          <p:nvPr/>
        </p:nvSpPr>
        <p:spPr>
          <a:xfrm>
            <a:off x="1030778" y="2584234"/>
            <a:ext cx="546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err="1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</a:t>
            </a:r>
            <a:r>
              <a:rPr lang="es-ES" sz="1600" b="1" dirty="0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para sa </a:t>
            </a:r>
            <a:r>
              <a:rPr lang="es-ES" sz="1600" b="1" dirty="0" err="1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Pebrero</a:t>
            </a:r>
            <a:r>
              <a:rPr lang="es-ES" sz="1600" b="1" dirty="0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3, 2024</a:t>
            </a:r>
            <a:endParaRPr lang="en" sz="1600" b="1" dirty="0">
              <a:solidFill>
                <a:srgbClr val="FCF1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1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35B3C0-1DCF-9EA4-6131-B6D008E4A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68D58F1C-CEB6-E5E5-E1EA-CAC0EA58FB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83CDE1-709A-3565-431D-708E9EA9C2F5}"/>
              </a:ext>
            </a:extLst>
          </p:cNvPr>
          <p:cNvSpPr txBox="1"/>
          <p:nvPr/>
        </p:nvSpPr>
        <p:spPr>
          <a:xfrm>
            <a:off x="6240544" y="4228853"/>
            <a:ext cx="5788058" cy="22775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Paanong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aawitin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namin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ang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awit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sa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Panginoon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sa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ibang</a:t>
            </a:r>
            <a:r>
              <a:rPr lang="en-US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lupain</a:t>
            </a:r>
            <a:r>
              <a:rPr lang="en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?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(Awit 137:4)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DF65D2-F3D0-C82E-17A6-2C24B63BEB03}"/>
              </a:ext>
            </a:extLst>
          </p:cNvPr>
          <p:cNvSpPr txBox="1"/>
          <p:nvPr/>
        </p:nvSpPr>
        <p:spPr>
          <a:xfrm>
            <a:off x="978629" y="4580937"/>
            <a:ext cx="11172825" cy="21441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Bakit </a:t>
            </a:r>
            <a:r>
              <a:rPr lang="en-US" sz="2000" b="1" dirty="0" err="1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pinapayagan</a:t>
            </a:r>
            <a:r>
              <a:rPr lang="en-US" sz="2000" b="1" dirty="0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ng </a:t>
            </a:r>
            <a:r>
              <a:rPr lang="en-US" sz="2000" b="1" dirty="0" err="1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Diyos</a:t>
            </a:r>
            <a:r>
              <a:rPr lang="en-US" sz="2000" b="1" dirty="0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na </a:t>
            </a:r>
            <a:r>
              <a:rPr lang="en-US" sz="2000" b="1" dirty="0" err="1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umiral</a:t>
            </a:r>
            <a:r>
              <a:rPr lang="en-US" sz="2000" b="1" dirty="0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ang </a:t>
            </a:r>
            <a:r>
              <a:rPr lang="en-US" sz="2000" b="1" dirty="0" err="1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kasalanan</a:t>
            </a:r>
            <a:r>
              <a:rPr lang="en-US" sz="2000" b="1" dirty="0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at </a:t>
            </a:r>
            <a:r>
              <a:rPr lang="en-US" sz="2000" b="1" dirty="0" err="1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pagdurusa</a:t>
            </a:r>
            <a:r>
              <a:rPr lang="en" sz="2000" b="1" dirty="0">
                <a:solidFill>
                  <a:srgbClr val="F03D0F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? (Awit 74 at 79)</a:t>
            </a:r>
          </a:p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Bakit </a:t>
            </a:r>
            <a:r>
              <a:rPr lang="en-US" sz="2000" b="1" dirty="0" err="1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hinahayaan</a:t>
            </a:r>
            <a:r>
              <a:rPr lang="en-US" sz="2000" b="1" dirty="0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ng </a:t>
            </a:r>
            <a:r>
              <a:rPr lang="en-US" sz="2000" b="1" dirty="0" err="1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Diyos</a:t>
            </a:r>
            <a:r>
              <a:rPr lang="en-US" sz="2000" b="1" dirty="0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na </a:t>
            </a:r>
            <a:r>
              <a:rPr lang="en-US" sz="2000" b="1" dirty="0" err="1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magdusa</a:t>
            </a:r>
            <a:r>
              <a:rPr lang="en-US" sz="2000" b="1" dirty="0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ang </a:t>
            </a:r>
            <a:r>
              <a:rPr lang="en-US" sz="2000" b="1" dirty="0" err="1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mga</a:t>
            </a:r>
            <a:r>
              <a:rPr lang="en-US" sz="2000" b="1" dirty="0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2000" b="1" dirty="0" err="1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inosente</a:t>
            </a:r>
            <a:r>
              <a:rPr lang="en" sz="2000" b="1" dirty="0">
                <a:solidFill>
                  <a:srgbClr val="D6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? (Awit 88)</a:t>
            </a:r>
          </a:p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Bakit </a:t>
            </a:r>
            <a:r>
              <a:rPr lang="en-US" sz="2000" b="1" dirty="0" err="1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hindi</a:t>
            </a:r>
            <a:r>
              <a:rPr lang="en-US" sz="2000" b="1" dirty="0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2000" b="1" dirty="0" err="1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tinatapos</a:t>
            </a:r>
            <a:r>
              <a:rPr lang="en-US" sz="2000" b="1" dirty="0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ng </a:t>
            </a:r>
            <a:r>
              <a:rPr lang="en-US" sz="2000" b="1" dirty="0" err="1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Diyos</a:t>
            </a:r>
            <a:r>
              <a:rPr lang="en-US" sz="2000" b="1" dirty="0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ang </a:t>
            </a:r>
            <a:r>
              <a:rPr lang="en-US" sz="2000" b="1" dirty="0" err="1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ating</a:t>
            </a:r>
            <a:r>
              <a:rPr lang="en-US" sz="2000" b="1" dirty="0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2000" b="1" dirty="0" err="1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pagdurusa</a:t>
            </a:r>
            <a:r>
              <a:rPr lang="en-US" sz="2000" b="1" dirty="0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2000" b="1" dirty="0" err="1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ngayon</a:t>
            </a:r>
            <a:r>
              <a:rPr lang="en" sz="2000" b="1" dirty="0">
                <a:solidFill>
                  <a:srgbClr val="870F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? (Awit 69)</a:t>
            </a:r>
          </a:p>
          <a:p>
            <a:pPr>
              <a:spcBef>
                <a:spcPts val="1000"/>
              </a:spcBef>
            </a:pPr>
            <a:r>
              <a:rPr lang="en-US" sz="2000" b="1" dirty="0" err="1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Nabigo</a:t>
            </a:r>
            <a:r>
              <a:rPr lang="en-US" sz="2000" b="1" dirty="0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ba ang </a:t>
            </a:r>
            <a:r>
              <a:rPr lang="en-US" sz="2000" b="1" dirty="0" err="1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Kanyang</a:t>
            </a:r>
            <a:r>
              <a:rPr lang="en-US" sz="2000" b="1" dirty="0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2000" b="1" dirty="0" err="1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mga</a:t>
            </a:r>
            <a:r>
              <a:rPr lang="en-US" sz="2000" b="1" dirty="0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2000" b="1" dirty="0" err="1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pangako</a:t>
            </a:r>
            <a:r>
              <a:rPr lang="en-US" sz="2000" b="1" dirty="0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sa </a:t>
            </a:r>
            <a:r>
              <a:rPr lang="en-US" sz="2000" b="1" dirty="0" err="1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Kasulatan</a:t>
            </a:r>
            <a:r>
              <a:rPr lang="en" sz="2000" b="1" dirty="0">
                <a:solidFill>
                  <a:srgbClr val="0F59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? (Awit 77)</a:t>
            </a:r>
          </a:p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0F9C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Bakit </a:t>
            </a:r>
            <a:r>
              <a:rPr lang="en-US" sz="2000" b="1" dirty="0" err="1">
                <a:solidFill>
                  <a:srgbClr val="0F9C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umuunlad</a:t>
            </a:r>
            <a:r>
              <a:rPr lang="en-US" sz="2000" b="1" dirty="0">
                <a:solidFill>
                  <a:srgbClr val="0F9C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ang </a:t>
            </a:r>
            <a:r>
              <a:rPr lang="en-US" sz="2000" b="1" dirty="0" err="1">
                <a:solidFill>
                  <a:srgbClr val="0F9C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masasama</a:t>
            </a:r>
            <a:r>
              <a:rPr lang="en" sz="2000" b="1" dirty="0">
                <a:solidFill>
                  <a:srgbClr val="0F9CF0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? (Awit 37 at 73)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91A9DA-9B3F-859B-3784-A9D6EDFCF531}"/>
              </a:ext>
            </a:extLst>
          </p:cNvPr>
          <p:cNvSpPr txBox="1"/>
          <p:nvPr/>
        </p:nvSpPr>
        <p:spPr>
          <a:xfrm>
            <a:off x="3327454" y="58510"/>
            <a:ext cx="58252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pananampalataya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Bibliya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madalas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merong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kawalan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katiyakan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ganun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kompyansa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pagkompirma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Minsan ang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kawalan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katiyakan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harap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kasamaan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pagliban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ay halos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makayanan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persona, hombre, agua, puesto&#10;&#10;Descripción generada automáticamente">
            <a:extLst>
              <a:ext uri="{FF2B5EF4-FFF2-40B4-BE49-F238E27FC236}">
                <a16:creationId xmlns:a16="http://schemas.microsoft.com/office/drawing/2014/main" id="{295E4F86-A119-3EEE-DE78-7084B6BEE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913" y="242233"/>
            <a:ext cx="2831805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sentadas en un sillón&#10;&#10;Descripción generada automáticamente con confianza media">
            <a:extLst>
              <a:ext uri="{FF2B5EF4-FFF2-40B4-BE49-F238E27FC236}">
                <a16:creationId xmlns:a16="http://schemas.microsoft.com/office/drawing/2014/main" id="{8C38808B-E7A3-4AAD-0C83-355A1E2B8E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394" y="242233"/>
            <a:ext cx="2543693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1AC60629-89C3-4631-54C9-2B18003AA6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638831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8A809A6-0FA3-88F2-99CB-CF0F67851D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91933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75BD4B-A10D-0980-0FB1-6E260FE61E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52617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672B9C0-9851-93CC-9F7B-392A4D92E7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03936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6D66EC4B-4154-A824-AE80-C30503FE8E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4664030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5454DF-38D6-A9D2-58A1-757485866351}"/>
              </a:ext>
            </a:extLst>
          </p:cNvPr>
          <p:cNvSpPr txBox="1"/>
          <p:nvPr/>
        </p:nvSpPr>
        <p:spPr>
          <a:xfrm>
            <a:off x="3327454" y="1920558"/>
            <a:ext cx="6066939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Gayunpaman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kawalan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katiyakan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ipatungkol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mapagmahal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matuwid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katangian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pagiging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mapagkakatiwalaan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Maaaring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sigurado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salmista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tungkol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hinaharap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ngunit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madalas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umaapela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di-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sumusukong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pag-ibig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katapatan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30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BAKIT HINAYAAN NG DIYOS NA UMIRAL ANG KASALANAN AT PAGDURUSA</a:t>
            </a:r>
            <a:r>
              <a:rPr lang="e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1AC55B-5640-D12C-729D-CDED95CA13B8}"/>
              </a:ext>
            </a:extLst>
          </p:cNvPr>
          <p:cNvSpPr txBox="1"/>
          <p:nvPr/>
        </p:nvSpPr>
        <p:spPr>
          <a:xfrm>
            <a:off x="3419474" y="523220"/>
            <a:ext cx="8772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Bakit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sasabihin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nandoon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Dios? 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kagantihan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dugo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nabubo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lingkod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maalaman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paningin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79:10)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3F5580-3127-707B-8DBE-A7864A00B823}"/>
              </a:ext>
            </a:extLst>
          </p:cNvPr>
          <p:cNvSpPr txBox="1"/>
          <p:nvPr/>
        </p:nvSpPr>
        <p:spPr>
          <a:xfrm>
            <a:off x="3863788" y="1471926"/>
            <a:ext cx="8271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Nang </a:t>
            </a:r>
            <a:r>
              <a:rPr lang="en-US" sz="2000" b="1" dirty="0" err="1"/>
              <a:t>wasakin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Haring </a:t>
            </a:r>
            <a:r>
              <a:rPr lang="en-US" sz="2000" b="1" dirty="0" err="1"/>
              <a:t>Nabucodonosor</a:t>
            </a:r>
            <a:r>
              <a:rPr lang="en-US" sz="2000" b="1" dirty="0"/>
              <a:t> ang Templo at </a:t>
            </a:r>
            <a:r>
              <a:rPr lang="en-US" sz="2000" b="1" dirty="0" err="1"/>
              <a:t>wasakin</a:t>
            </a:r>
            <a:r>
              <a:rPr lang="en-US" sz="2000" b="1" dirty="0"/>
              <a:t> ang Jerusalem, ang bayan 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lubos</a:t>
            </a:r>
            <a:r>
              <a:rPr lang="en-US" sz="2000" b="1" dirty="0"/>
              <a:t> na </a:t>
            </a:r>
            <a:r>
              <a:rPr lang="en-US" sz="2000" b="1" dirty="0" err="1"/>
              <a:t>nalito</a:t>
            </a:r>
            <a:r>
              <a:rPr lang="en" sz="2000" b="1" dirty="0"/>
              <a:t> (Aw. 79:1-4; 74:3-8).</a:t>
            </a:r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4802099-5EA3-1DF5-3136-AA9600A0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8" y="1393667"/>
            <a:ext cx="3466005" cy="1733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805155A6-13AD-11E0-7729-6D435B88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3259753"/>
            <a:ext cx="3227506" cy="242660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259A488F-66DD-636B-D66D-81920E1EB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5" y="3631418"/>
            <a:ext cx="3119718" cy="2339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A69A3A5-E1F1-865D-3BB0-7225B6E11CAC}"/>
              </a:ext>
            </a:extLst>
          </p:cNvPr>
          <p:cNvSpPr txBox="1"/>
          <p:nvPr/>
        </p:nvSpPr>
        <p:spPr>
          <a:xfrm>
            <a:off x="3872401" y="3678945"/>
            <a:ext cx="48703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Kung ang bayan 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nawasak</a:t>
            </a:r>
            <a:r>
              <a:rPr lang="en-US" sz="2000" b="1" dirty="0"/>
              <a:t>, </a:t>
            </a:r>
            <a:r>
              <a:rPr lang="en-US" sz="2000" b="1" dirty="0" err="1"/>
              <a:t>nasaan</a:t>
            </a:r>
            <a:r>
              <a:rPr lang="en-US" sz="2000" b="1" dirty="0"/>
              <a:t> ang </a:t>
            </a:r>
            <a:r>
              <a:rPr lang="en-US" sz="2000" b="1" dirty="0" err="1"/>
              <a:t>karangalan</a:t>
            </a:r>
            <a:r>
              <a:rPr lang="en-US" sz="2000" b="1" dirty="0"/>
              <a:t> ng </a:t>
            </a:r>
            <a:r>
              <a:rPr lang="en-US" sz="2000" b="1" dirty="0" err="1"/>
              <a:t>Pangalan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? Ang tanging </a:t>
            </a:r>
            <a:r>
              <a:rPr lang="en-US" sz="2000" b="1" dirty="0" err="1"/>
              <a:t>solusyon</a:t>
            </a:r>
            <a:r>
              <a:rPr lang="en-US" sz="2000" b="1" dirty="0"/>
              <a:t> na </a:t>
            </a:r>
            <a:r>
              <a:rPr lang="en-US" sz="2000" b="1" dirty="0" err="1"/>
              <a:t>nakikita</a:t>
            </a:r>
            <a:r>
              <a:rPr lang="en-US" sz="2000" b="1" dirty="0"/>
              <a:t> ng </a:t>
            </a:r>
            <a:r>
              <a:rPr lang="en-US" sz="2000" b="1" dirty="0" err="1"/>
              <a:t>salmista</a:t>
            </a:r>
            <a:r>
              <a:rPr lang="en-US" sz="2000" b="1" dirty="0"/>
              <a:t> ay ang </a:t>
            </a:r>
            <a:r>
              <a:rPr lang="en-US" sz="2000" b="1" dirty="0" err="1"/>
              <a:t>paghihiganti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sa </a:t>
            </a:r>
            <a:r>
              <a:rPr lang="en-US" sz="2000" b="1" dirty="0" err="1"/>
              <a:t>kanyang</a:t>
            </a:r>
            <a:r>
              <a:rPr lang="en-US" sz="2000" b="1" dirty="0"/>
              <a:t> bayan at </a:t>
            </a:r>
            <a:r>
              <a:rPr lang="en-US" sz="2000" b="1" dirty="0" err="1"/>
              <a:t>lipulin</a:t>
            </a:r>
            <a:r>
              <a:rPr lang="en-US" sz="2000" b="1" dirty="0"/>
              <a:t> ang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kaaway</a:t>
            </a:r>
            <a:r>
              <a:rPr lang="en-US" sz="2000" b="1" dirty="0"/>
              <a:t>, </a:t>
            </a:r>
            <a:r>
              <a:rPr lang="en-US" sz="2000" b="1" dirty="0" err="1"/>
              <a:t>gaya</a:t>
            </a:r>
            <a:r>
              <a:rPr lang="en-US" sz="2000" b="1" dirty="0"/>
              <a:t> ng </a:t>
            </a:r>
            <a:r>
              <a:rPr lang="en-US" sz="2000" b="1" dirty="0" err="1"/>
              <a:t>ginawa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sa </a:t>
            </a:r>
            <a:r>
              <a:rPr lang="en-US" sz="2000" b="1" dirty="0" err="1"/>
              <a:t>nakaraan</a:t>
            </a:r>
            <a:r>
              <a:rPr lang="en-US" sz="2000" b="1" dirty="0"/>
              <a:t> (Aw</a:t>
            </a:r>
            <a:r>
              <a:rPr lang="en" sz="2000" b="1" dirty="0"/>
              <a:t>. 79:6-7, 12; 74:13-19).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A126AD-413A-E433-E429-80FC297FB3F1}"/>
              </a:ext>
            </a:extLst>
          </p:cNvPr>
          <p:cNvSpPr txBox="1"/>
          <p:nvPr/>
        </p:nvSpPr>
        <p:spPr>
          <a:xfrm>
            <a:off x="166407" y="5946351"/>
            <a:ext cx="12001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Alam </a:t>
            </a:r>
            <a:r>
              <a:rPr lang="en-US" b="1" dirty="0" err="1"/>
              <a:t>nilang</a:t>
            </a:r>
            <a:r>
              <a:rPr lang="en-US" b="1" dirty="0"/>
              <a:t> ang </a:t>
            </a:r>
            <a:r>
              <a:rPr lang="en-US" b="1" dirty="0" err="1"/>
              <a:t>kasalanan</a:t>
            </a:r>
            <a:r>
              <a:rPr lang="en-US" b="1" dirty="0"/>
              <a:t> ang </a:t>
            </a:r>
            <a:r>
              <a:rPr lang="en-US" b="1" dirty="0" err="1"/>
              <a:t>nagdala</a:t>
            </a:r>
            <a:r>
              <a:rPr lang="en-US" b="1" dirty="0"/>
              <a:t> sa </a:t>
            </a:r>
            <a:r>
              <a:rPr lang="en-US" b="1" dirty="0" err="1"/>
              <a:t>kanila</a:t>
            </a:r>
            <a:r>
              <a:rPr lang="en-US" b="1" dirty="0"/>
              <a:t> sa </a:t>
            </a:r>
            <a:r>
              <a:rPr lang="en-US" b="1" dirty="0" err="1"/>
              <a:t>ganitong</a:t>
            </a:r>
            <a:r>
              <a:rPr lang="en-US" b="1" dirty="0"/>
              <a:t> </a:t>
            </a:r>
            <a:r>
              <a:rPr lang="en-US" b="1" dirty="0" err="1"/>
              <a:t>sitwasyon</a:t>
            </a:r>
            <a:r>
              <a:rPr lang="en-US" b="1" dirty="0"/>
              <a:t>, </a:t>
            </a:r>
            <a:r>
              <a:rPr lang="en-US" b="1" dirty="0" err="1"/>
              <a:t>hiniling</a:t>
            </a:r>
            <a:r>
              <a:rPr lang="en-US" b="1" dirty="0"/>
              <a:t> </a:t>
            </a:r>
            <a:r>
              <a:rPr lang="en-US" b="1" dirty="0" err="1"/>
              <a:t>nila</a:t>
            </a:r>
            <a:r>
              <a:rPr lang="en-US" b="1" dirty="0"/>
              <a:t> sa </a:t>
            </a:r>
            <a:r>
              <a:rPr lang="en-US" b="1" dirty="0" err="1"/>
              <a:t>Diyos</a:t>
            </a:r>
            <a:r>
              <a:rPr lang="en-US" b="1" dirty="0"/>
              <a:t> na </a:t>
            </a:r>
            <a:r>
              <a:rPr lang="en-US" b="1" dirty="0" err="1"/>
              <a:t>makinig</a:t>
            </a:r>
            <a:r>
              <a:rPr lang="en-US" b="1" dirty="0"/>
              <a:t>, </a:t>
            </a:r>
            <a:r>
              <a:rPr lang="en-US" b="1" dirty="0" err="1"/>
              <a:t>alalahanin</a:t>
            </a:r>
            <a:r>
              <a:rPr lang="en-US" b="1" dirty="0"/>
              <a:t> ang </a:t>
            </a:r>
            <a:r>
              <a:rPr lang="en-US" b="1" dirty="0" err="1"/>
              <a:t>Kaniyang</a:t>
            </a:r>
            <a:r>
              <a:rPr lang="en-US" b="1" dirty="0"/>
              <a:t> </a:t>
            </a:r>
            <a:r>
              <a:rPr lang="en-US" b="1" dirty="0" err="1"/>
              <a:t>tipan</a:t>
            </a:r>
            <a:r>
              <a:rPr lang="en-US" b="1" dirty="0"/>
              <a:t>, </a:t>
            </a:r>
            <a:r>
              <a:rPr lang="en-US" b="1" dirty="0" err="1"/>
              <a:t>patawarin</a:t>
            </a:r>
            <a:r>
              <a:rPr lang="en-US" b="1" dirty="0"/>
              <a:t> ang </a:t>
            </a:r>
            <a:r>
              <a:rPr lang="en-US" b="1" dirty="0" err="1"/>
              <a:t>kasalanan</a:t>
            </a:r>
            <a:r>
              <a:rPr lang="en-US" b="1" dirty="0"/>
              <a:t>, </a:t>
            </a:r>
            <a:r>
              <a:rPr lang="en-US" b="1" dirty="0" err="1"/>
              <a:t>alisin</a:t>
            </a:r>
            <a:r>
              <a:rPr lang="en-US" b="1" dirty="0"/>
              <a:t> ang </a:t>
            </a:r>
            <a:r>
              <a:rPr lang="en-US" b="1" dirty="0" err="1"/>
              <a:t>pagdurusa</a:t>
            </a:r>
            <a:r>
              <a:rPr lang="en-US" b="1" dirty="0"/>
              <a:t>, at </a:t>
            </a:r>
            <a:r>
              <a:rPr lang="en-US" b="1" dirty="0" err="1"/>
              <a:t>kumilos</a:t>
            </a:r>
            <a:r>
              <a:rPr lang="en-US" b="1" dirty="0"/>
              <a:t> </a:t>
            </a:r>
            <a:r>
              <a:rPr lang="en-US" b="1" dirty="0" err="1"/>
              <a:t>alang-alang</a:t>
            </a:r>
            <a:r>
              <a:rPr lang="en-US" b="1" dirty="0"/>
              <a:t> sa </a:t>
            </a:r>
            <a:r>
              <a:rPr lang="en-US" b="1" dirty="0" err="1"/>
              <a:t>Kaniyang</a:t>
            </a:r>
            <a:r>
              <a:rPr lang="en-US" b="1" dirty="0"/>
              <a:t> bayan</a:t>
            </a:r>
            <a:r>
              <a:rPr lang="en" b="1" dirty="0"/>
              <a:t> (79:8-9, 11, 13; 74: 20-23).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180ECC-29D3-23D2-57EE-5BE846AFE222}"/>
              </a:ext>
            </a:extLst>
          </p:cNvPr>
          <p:cNvSpPr txBox="1"/>
          <p:nvPr/>
        </p:nvSpPr>
        <p:spPr>
          <a:xfrm>
            <a:off x="3866929" y="2146197"/>
            <a:ext cx="83043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Hanggang kailan </a:t>
            </a:r>
            <a:r>
              <a:rPr lang="en-US" sz="2000" b="1" dirty="0" err="1"/>
              <a:t>pahihintulutan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ang </a:t>
            </a:r>
            <a:r>
              <a:rPr lang="en-US" sz="2000" b="1" dirty="0" err="1"/>
              <a:t>pagdurusa</a:t>
            </a:r>
            <a:r>
              <a:rPr lang="en-US" sz="2000" b="1" dirty="0"/>
              <a:t>? Hanggang kailan ang </a:t>
            </a:r>
            <a:r>
              <a:rPr lang="en-US" sz="2000" b="1" dirty="0" err="1"/>
              <a:t>pagtatagumpay</a:t>
            </a:r>
            <a:r>
              <a:rPr lang="en-US" sz="2000" b="1" dirty="0"/>
              <a:t> ng </a:t>
            </a:r>
            <a:r>
              <a:rPr lang="en-US" sz="2000" b="1" dirty="0" err="1"/>
              <a:t>masama</a:t>
            </a:r>
            <a:r>
              <a:rPr lang="en-US" sz="2000" b="1" dirty="0"/>
              <a:t>? Hanggang kailan </a:t>
            </a:r>
            <a:r>
              <a:rPr lang="en-US" sz="2000" b="1" dirty="0" err="1"/>
              <a:t>lalapastanganin</a:t>
            </a:r>
            <a:r>
              <a:rPr lang="en-US" sz="2000" b="1" dirty="0"/>
              <a:t> ang </a:t>
            </a:r>
            <a:r>
              <a:rPr lang="en-US" sz="2000" b="1" dirty="0" err="1"/>
              <a:t>pangalan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? Hanggang kailan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patatawarin</a:t>
            </a:r>
            <a:r>
              <a:rPr lang="en-US" sz="2000" b="1" dirty="0"/>
              <a:t> ang </a:t>
            </a:r>
            <a:r>
              <a:rPr lang="en-US" sz="2000" b="1" dirty="0" err="1"/>
              <a:t>kasalanan</a:t>
            </a:r>
            <a:r>
              <a:rPr lang="en-US" sz="2000" b="1" dirty="0"/>
              <a:t>? Hanggang kailan </a:t>
            </a:r>
            <a:r>
              <a:rPr lang="en-US" sz="2000" b="1" dirty="0" err="1"/>
              <a:t>siya</a:t>
            </a:r>
            <a:r>
              <a:rPr lang="en-US" sz="2000" b="1" dirty="0"/>
              <a:t> </a:t>
            </a:r>
            <a:r>
              <a:rPr lang="en-US" sz="2000" b="1" dirty="0" err="1"/>
              <a:t>tatahimik</a:t>
            </a:r>
            <a:r>
              <a:rPr lang="en-US" sz="2000" b="1" dirty="0"/>
              <a:t>?</a:t>
            </a:r>
            <a:r>
              <a:rPr lang="en-US" b="1" dirty="0"/>
              <a:t> ( Aw.</a:t>
            </a:r>
            <a:r>
              <a:rPr lang="en" b="1" dirty="0"/>
              <a:t> 79:5; 74:9-11) .</a:t>
            </a:r>
          </a:p>
        </p:txBody>
      </p:sp>
    </p:spTree>
    <p:extLst>
      <p:ext uri="{BB962C8B-B14F-4D97-AF65-F5344CB8AC3E}">
        <p14:creationId xmlns:p14="http://schemas.microsoft.com/office/powerpoint/2010/main" val="1642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1" y="436"/>
            <a:ext cx="70675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BAKIT HINAYAAN NG DIYOS NA MAGDUSA ANG INOSENTE</a:t>
            </a:r>
            <a:r>
              <a:rPr lang="e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FB647-A27C-4FE4-1CA3-0871B64034D6}"/>
              </a:ext>
            </a:extLst>
          </p:cNvPr>
          <p:cNvSpPr txBox="1"/>
          <p:nvPr/>
        </p:nvSpPr>
        <p:spPr>
          <a:xfrm>
            <a:off x="0" y="999417"/>
            <a:ext cx="7067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Sapagka't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kaluluwa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lipos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kabagabagan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ang 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buhay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nalalapit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Sheol</a:t>
            </a:r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88:3)</a:t>
            </a:r>
            <a:endParaRPr lang="es-E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9E0C7D-50D4-67AB-6449-E0139F94F021}"/>
              </a:ext>
            </a:extLst>
          </p:cNvPr>
          <p:cNvSpPr txBox="1"/>
          <p:nvPr/>
        </p:nvSpPr>
        <p:spPr>
          <a:xfrm>
            <a:off x="78996" y="1544597"/>
            <a:ext cx="695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taong</a:t>
            </a:r>
            <a:r>
              <a:rPr lang="en-US" sz="2000" b="1" dirty="0"/>
              <a:t> </a:t>
            </a:r>
            <a:r>
              <a:rPr lang="en-US" sz="2000" b="1" dirty="0" err="1"/>
              <a:t>nagmamahal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 at </a:t>
            </a:r>
            <a:r>
              <a:rPr lang="en-US" sz="2000" b="1" dirty="0" err="1"/>
              <a:t>gustong</a:t>
            </a:r>
            <a:r>
              <a:rPr lang="en-US" sz="2000" b="1" dirty="0"/>
              <a:t> </a:t>
            </a:r>
            <a:r>
              <a:rPr lang="en-US" sz="2000" b="1" dirty="0" err="1"/>
              <a:t>maglingkod</a:t>
            </a:r>
            <a:r>
              <a:rPr lang="en-US" sz="2000" b="1" dirty="0"/>
              <a:t> sa Kanya ay </a:t>
            </a:r>
            <a:r>
              <a:rPr lang="en-US" sz="2000" b="1" dirty="0" err="1"/>
              <a:t>makakaasang</a:t>
            </a:r>
            <a:r>
              <a:rPr lang="en-US" sz="2000" b="1" dirty="0"/>
              <a:t> </a:t>
            </a:r>
            <a:r>
              <a:rPr lang="en-US" sz="2000" b="1" dirty="0" err="1"/>
              <a:t>ligtas</a:t>
            </a:r>
            <a:r>
              <a:rPr lang="en-US" sz="2000" b="1" dirty="0"/>
              <a:t> sa </a:t>
            </a:r>
            <a:r>
              <a:rPr lang="en-US" sz="2000" b="1" dirty="0" err="1"/>
              <a:t>kasamaan</a:t>
            </a:r>
            <a:r>
              <a:rPr lang="en-US" sz="2000" b="1" dirty="0"/>
              <a:t>, at </a:t>
            </a:r>
            <a:r>
              <a:rPr lang="en-US" sz="2000" b="1" dirty="0" err="1"/>
              <a:t>protektado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. </a:t>
            </a:r>
            <a:r>
              <a:rPr lang="en-US" sz="2000" b="1" dirty="0" err="1"/>
              <a:t>Ngunit</a:t>
            </a:r>
            <a:r>
              <a:rPr lang="en-US" sz="2000" b="1" dirty="0"/>
              <a:t> ang </a:t>
            </a:r>
            <a:r>
              <a:rPr lang="en-US" sz="2000" b="1" dirty="0" err="1"/>
              <a:t>totoo</a:t>
            </a:r>
            <a:r>
              <a:rPr lang="en-US" sz="2000" b="1" dirty="0"/>
              <a:t> ay </a:t>
            </a:r>
            <a:r>
              <a:rPr lang="en-US" sz="2000" b="1" dirty="0" err="1"/>
              <a:t>nagdurusa</a:t>
            </a:r>
            <a:r>
              <a:rPr lang="en-US" sz="2000" b="1" dirty="0"/>
              <a:t> </a:t>
            </a:r>
            <a:r>
              <a:rPr lang="en-US" sz="2000" b="1" dirty="0" err="1"/>
              <a:t>rin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matuwid</a:t>
            </a:r>
            <a:r>
              <a:rPr lang="en-US" sz="2000" b="1" dirty="0"/>
              <a:t> </a:t>
            </a:r>
            <a:r>
              <a:rPr lang="en-US" sz="2000" b="1" dirty="0" err="1"/>
              <a:t>tulad</a:t>
            </a:r>
            <a:r>
              <a:rPr lang="en-US" sz="2000" b="1" dirty="0"/>
              <a:t> ng </a:t>
            </a:r>
            <a:r>
              <a:rPr lang="en-US" sz="2000" b="1" dirty="0" err="1"/>
              <a:t>iba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Mujer sentada en una cama&#10;&#10;Descripción generada automáticamente">
            <a:extLst>
              <a:ext uri="{FF2B5EF4-FFF2-40B4-BE49-F238E27FC236}">
                <a16:creationId xmlns:a16="http://schemas.microsoft.com/office/drawing/2014/main" id="{1EC21877-3D41-3B54-BE11-27F247E24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26" y="255076"/>
            <a:ext cx="4854949" cy="6450523"/>
          </a:xfrm>
          <a:prstGeom prst="rect">
            <a:avLst/>
          </a:prstGeom>
          <a:ln w="88900" cap="sq" cmpd="thickThin">
            <a:gradFill>
              <a:gsLst>
                <a:gs pos="0">
                  <a:schemeClr val="bg2"/>
                </a:gs>
                <a:gs pos="20000">
                  <a:schemeClr val="bg2"/>
                </a:gs>
                <a:gs pos="23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659EF1-8A18-9A82-FCE2-C6AEF608CBF5}"/>
              </a:ext>
            </a:extLst>
          </p:cNvPr>
          <p:cNvSpPr txBox="1"/>
          <p:nvPr/>
        </p:nvSpPr>
        <p:spPr>
          <a:xfrm>
            <a:off x="78996" y="5918650"/>
            <a:ext cx="69599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Isa lang ang </a:t>
            </a:r>
            <a:r>
              <a:rPr lang="en-US" sz="2000" b="1" dirty="0" err="1"/>
              <a:t>solusyon</a:t>
            </a:r>
            <a:r>
              <a:rPr lang="en-US" sz="2000" b="1" dirty="0"/>
              <a:t>: </a:t>
            </a:r>
            <a:r>
              <a:rPr lang="en-US" sz="2000" b="1" dirty="0" err="1"/>
              <a:t>tumawag</a:t>
            </a:r>
            <a:r>
              <a:rPr lang="en-US" sz="2000" b="1" dirty="0"/>
              <a:t> sa Kanya na may </a:t>
            </a:r>
            <a:r>
              <a:rPr lang="en-US" sz="2000" b="1" dirty="0" err="1"/>
              <a:t>kontrol</a:t>
            </a:r>
            <a:r>
              <a:rPr lang="en-US" sz="2000" b="1" dirty="0"/>
              <a:t> ng lahat, at </a:t>
            </a:r>
            <a:r>
              <a:rPr lang="en-US" sz="2000" b="1" dirty="0" err="1"/>
              <a:t>hintayin</a:t>
            </a:r>
            <a:r>
              <a:rPr lang="en-US" sz="2000" b="1" dirty="0"/>
              <a:t> Siya na </a:t>
            </a:r>
            <a:r>
              <a:rPr lang="en-US" sz="2000" b="1" dirty="0" err="1"/>
              <a:t>kumilos</a:t>
            </a:r>
            <a:r>
              <a:rPr lang="en-US" sz="2000" b="1" dirty="0"/>
              <a:t> sa </a:t>
            </a:r>
            <a:r>
              <a:rPr lang="en-US" sz="2000" b="1" dirty="0" err="1"/>
              <a:t>takdang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" sz="2000" b="1" dirty="0"/>
              <a:t> (Awit 88:1-2).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F7C64-66AE-8AAE-BF79-BFA7EFFC6323}"/>
              </a:ext>
            </a:extLst>
          </p:cNvPr>
          <p:cNvSpPr txBox="1"/>
          <p:nvPr/>
        </p:nvSpPr>
        <p:spPr>
          <a:xfrm>
            <a:off x="107576" y="4107174"/>
            <a:ext cx="69599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Walang </a:t>
            </a:r>
            <a:r>
              <a:rPr lang="en-US" sz="2000" b="1" dirty="0" err="1"/>
              <a:t>binanggit</a:t>
            </a:r>
            <a:r>
              <a:rPr lang="en-US" sz="2000" b="1" dirty="0"/>
              <a:t> sa </a:t>
            </a:r>
            <a:r>
              <a:rPr lang="en-US" sz="2000" b="1" dirty="0" err="1"/>
              <a:t>Awit</a:t>
            </a:r>
            <a:r>
              <a:rPr lang="en-US" sz="2000" b="1" dirty="0"/>
              <a:t> 88 na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kasalanang</a:t>
            </a:r>
            <a:r>
              <a:rPr lang="en-US" sz="2000" b="1" dirty="0"/>
              <a:t> </a:t>
            </a:r>
            <a:r>
              <a:rPr lang="en-US" sz="2000" b="1" dirty="0" err="1"/>
              <a:t>maaaring</a:t>
            </a:r>
            <a:r>
              <a:rPr lang="en-US" sz="2000" b="1" dirty="0"/>
              <a:t> </a:t>
            </a:r>
            <a:r>
              <a:rPr lang="en-US" sz="2000" b="1" dirty="0" err="1"/>
              <a:t>magdulot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karamdaman</a:t>
            </a:r>
            <a:r>
              <a:rPr lang="en-US" sz="2000" b="1" dirty="0"/>
              <a:t>. Sa </a:t>
            </a:r>
            <a:r>
              <a:rPr lang="en-US" sz="2000" b="1" dirty="0" err="1"/>
              <a:t>katotohanan</a:t>
            </a:r>
            <a:r>
              <a:rPr lang="en-US" sz="2000" b="1" dirty="0"/>
              <a:t>,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pagdurusa</a:t>
            </a:r>
            <a:r>
              <a:rPr lang="en-US" sz="2000" b="1" dirty="0"/>
              <a:t> (</a:t>
            </a:r>
            <a:r>
              <a:rPr lang="en-US" sz="2000" b="1" dirty="0" err="1"/>
              <a:t>tulad</a:t>
            </a:r>
            <a:r>
              <a:rPr lang="en-US" sz="2000" b="1" dirty="0"/>
              <a:t> ng </a:t>
            </a:r>
            <a:r>
              <a:rPr lang="en-US" sz="2000" b="1" dirty="0" err="1"/>
              <a:t>madalas</a:t>
            </a:r>
            <a:r>
              <a:rPr lang="en-US" sz="2000" b="1" dirty="0"/>
              <a:t> na </a:t>
            </a:r>
            <a:r>
              <a:rPr lang="en-US" sz="2000" b="1" dirty="0" err="1"/>
              <a:t>nangyayari</a:t>
            </a:r>
            <a:r>
              <a:rPr lang="en-US" sz="2000" b="1" dirty="0"/>
              <a:t> sa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pagdurusa</a:t>
            </a:r>
            <a:r>
              <a:rPr lang="en-US" sz="2000" b="1" dirty="0"/>
              <a:t>)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nagmula</a:t>
            </a:r>
            <a:r>
              <a:rPr lang="en-US" sz="2000" b="1" dirty="0"/>
              <a:t> sa </a:t>
            </a:r>
            <a:r>
              <a:rPr lang="en-US" sz="2000" b="1" dirty="0" err="1"/>
              <a:t>anumang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 ng </a:t>
            </a:r>
            <a:r>
              <a:rPr lang="en-US" sz="2000" b="1" dirty="0" err="1"/>
              <a:t>sarili</a:t>
            </a:r>
            <a:r>
              <a:rPr lang="en-US" sz="2000" b="1" dirty="0"/>
              <a:t>. Dahil </a:t>
            </a:r>
            <a:r>
              <a:rPr lang="en-US" sz="2000" b="1" dirty="0" err="1"/>
              <a:t>dito</a:t>
            </a:r>
            <a:r>
              <a:rPr lang="en-US" sz="2000" b="1" dirty="0"/>
              <a:t> ay </a:t>
            </a:r>
            <a:r>
              <a:rPr lang="en-US" sz="2000" b="1" dirty="0" err="1"/>
              <a:t>mahirap</a:t>
            </a:r>
            <a:r>
              <a:rPr lang="en-US" sz="2000" b="1" dirty="0"/>
              <a:t> </a:t>
            </a:r>
            <a:r>
              <a:rPr lang="en-US" sz="2000" b="1" dirty="0" err="1"/>
              <a:t>unawain</a:t>
            </a:r>
            <a:r>
              <a:rPr lang="en-US" sz="2000" b="1" dirty="0"/>
              <a:t> at </a:t>
            </a:r>
            <a:r>
              <a:rPr lang="en-US" sz="2000" b="1" dirty="0" err="1"/>
              <a:t>ipaliwanag</a:t>
            </a:r>
            <a:r>
              <a:rPr lang="en-US" sz="2000" b="1" dirty="0"/>
              <a:t> ang </a:t>
            </a:r>
            <a:r>
              <a:rPr lang="en-US" sz="2000" b="1" dirty="0" err="1"/>
              <a:t>pagdurusa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5C15A-9238-D18A-3055-BF5C0E670E61}"/>
              </a:ext>
            </a:extLst>
          </p:cNvPr>
          <p:cNvSpPr txBox="1"/>
          <p:nvPr/>
        </p:nvSpPr>
        <p:spPr>
          <a:xfrm>
            <a:off x="107576" y="2785559"/>
            <a:ext cx="69599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salmista</a:t>
            </a:r>
            <a:r>
              <a:rPr lang="en-US" sz="2000" b="1" dirty="0"/>
              <a:t> ay may </a:t>
            </a:r>
            <a:r>
              <a:rPr lang="en-US" sz="2000" b="1" dirty="0" err="1"/>
              <a:t>sakit</a:t>
            </a:r>
            <a:r>
              <a:rPr lang="en-US" sz="2000" b="1" dirty="0"/>
              <a:t>, </a:t>
            </a:r>
            <a:r>
              <a:rPr lang="en-US" sz="2000" b="1" dirty="0" err="1"/>
              <a:t>naghihintay</a:t>
            </a:r>
            <a:r>
              <a:rPr lang="en-US" sz="2000" b="1" dirty="0"/>
              <a:t> ng </a:t>
            </a:r>
            <a:r>
              <a:rPr lang="en-US" sz="2000" b="1" dirty="0" err="1"/>
              <a:t>kamatayan</a:t>
            </a:r>
            <a:r>
              <a:rPr lang="en-US" sz="2000" b="1" dirty="0"/>
              <a:t>, at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nauunawaan</a:t>
            </a:r>
            <a:r>
              <a:rPr lang="en-US" sz="2000" b="1" dirty="0"/>
              <a:t> kung </a:t>
            </a:r>
            <a:r>
              <a:rPr lang="en-US" sz="2000" b="1" dirty="0" err="1"/>
              <a:t>bakit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tumutugon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 (Aw. 88:3-4, 9-14). </a:t>
            </a:r>
            <a:r>
              <a:rPr lang="en-US" sz="2000" b="1" dirty="0" err="1"/>
              <a:t>Inaakusahan</a:t>
            </a:r>
            <a:r>
              <a:rPr lang="en-US" sz="2000" b="1" dirty="0"/>
              <a:t> pa </a:t>
            </a:r>
            <a:r>
              <a:rPr lang="en-US" sz="2000" b="1" dirty="0" err="1"/>
              <a:t>niya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 na </a:t>
            </a:r>
            <a:r>
              <a:rPr lang="en-US" sz="2000" b="1" dirty="0" err="1"/>
              <a:t>dahilan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karamdaman</a:t>
            </a:r>
            <a:r>
              <a:rPr lang="en-US" sz="2000" b="1" dirty="0"/>
              <a:t> at </a:t>
            </a:r>
            <a:r>
              <a:rPr lang="en-US" sz="2000" b="1" dirty="0" err="1"/>
              <a:t>sakit</a:t>
            </a:r>
            <a:r>
              <a:rPr lang="en-US" sz="2000" b="1" dirty="0"/>
              <a:t> </a:t>
            </a:r>
            <a:r>
              <a:rPr lang="en-US" b="1" dirty="0"/>
              <a:t>(Aw</a:t>
            </a:r>
            <a:r>
              <a:rPr lang="en" b="1" dirty="0"/>
              <a:t>. 88:6-8, 16-18).</a:t>
            </a:r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28575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BAKIT HINDI TINATAPOS NG DIYOS ANG ATING PAGHIHIRAP NGAYON</a:t>
            </a:r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D0BC3-87DE-C9E3-C9EF-FDA78C91FFE3}"/>
              </a:ext>
            </a:extLst>
          </p:cNvPr>
          <p:cNvSpPr txBox="1"/>
          <p:nvPr/>
        </p:nvSpPr>
        <p:spPr>
          <a:xfrm>
            <a:off x="4867274" y="559841"/>
            <a:ext cx="7324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Ako'y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hapo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daing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ang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lalamunan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ko'y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tuyo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ang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ko'y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nangangalumata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habang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hinihintay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ang </a:t>
            </a:r>
            <a:r>
              <a:rPr lang="en-US" sz="1600" b="1" dirty="0" err="1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</a:t>
            </a:r>
            <a:r>
              <a:rPr lang="en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69:3)</a:t>
            </a:r>
            <a:endParaRPr lang="es-ES" sz="1600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40A0CF-4350-9AFC-B7D0-F8A69DAAE30C}"/>
              </a:ext>
            </a:extLst>
          </p:cNvPr>
          <p:cNvSpPr txBox="1"/>
          <p:nvPr/>
        </p:nvSpPr>
        <p:spPr>
          <a:xfrm>
            <a:off x="211791" y="1189161"/>
            <a:ext cx="541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Hanggang </a:t>
            </a:r>
            <a:r>
              <a:rPr lang="en-US" sz="2000" b="1" dirty="0" err="1"/>
              <a:t>saan</a:t>
            </a:r>
            <a:r>
              <a:rPr lang="en-US" sz="2000" b="1" dirty="0"/>
              <a:t> ang </a:t>
            </a:r>
            <a:r>
              <a:rPr lang="en-US" sz="2000" b="1" dirty="0" err="1"/>
              <a:t>naramdaman</a:t>
            </a:r>
            <a:r>
              <a:rPr lang="en-US" sz="2000" b="1" dirty="0"/>
              <a:t> ng </a:t>
            </a:r>
            <a:r>
              <a:rPr lang="en-US" sz="2000" b="1" dirty="0" err="1"/>
              <a:t>salmista</a:t>
            </a:r>
            <a:r>
              <a:rPr lang="en-US" sz="2000" b="1" dirty="0"/>
              <a:t> na </a:t>
            </a:r>
            <a:r>
              <a:rPr lang="en-US" sz="2000" b="1" dirty="0" err="1"/>
              <a:t>layo</a:t>
            </a:r>
            <a:r>
              <a:rPr lang="en-US" sz="2000" b="1" dirty="0"/>
              <a:t> </a:t>
            </a:r>
            <a:r>
              <a:rPr lang="en-US" sz="2000" b="1" dirty="0" err="1"/>
              <a:t>mula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D223D67-4D63-D753-811C-24107F7B3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872057"/>
              </p:ext>
            </p:extLst>
          </p:nvPr>
        </p:nvGraphicFramePr>
        <p:xfrm>
          <a:off x="108138" y="1538684"/>
          <a:ext cx="5493684" cy="49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C8AED5D-F026-30A2-0A64-61EDBAF1165B}"/>
              </a:ext>
            </a:extLst>
          </p:cNvPr>
          <p:cNvSpPr txBox="1"/>
          <p:nvPr/>
        </p:nvSpPr>
        <p:spPr>
          <a:xfrm>
            <a:off x="5444837" y="1205314"/>
            <a:ext cx="67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Paano ka </a:t>
            </a:r>
            <a:r>
              <a:rPr lang="en-US" sz="2000" b="1" dirty="0" err="1"/>
              <a:t>tutugon</a:t>
            </a:r>
            <a:r>
              <a:rPr lang="en-US" sz="2000" b="1" dirty="0"/>
              <a:t> sa </a:t>
            </a:r>
            <a:r>
              <a:rPr lang="en-US" sz="2000" b="1" dirty="0" err="1"/>
              <a:t>tila</a:t>
            </a:r>
            <a:r>
              <a:rPr lang="en-US" sz="2000" b="1" dirty="0"/>
              <a:t> </a:t>
            </a:r>
            <a:r>
              <a:rPr lang="en-US" sz="2000" b="1" dirty="0" err="1"/>
              <a:t>pagliban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" sz="2000" b="1" dirty="0"/>
              <a:t>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24918A-D3AA-2A27-E86F-B23B4366D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418596"/>
              </p:ext>
            </p:extLst>
          </p:nvPr>
        </p:nvGraphicFramePr>
        <p:xfrm>
          <a:off x="5785038" y="1711663"/>
          <a:ext cx="6366621" cy="445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5700B27-F124-7327-B120-21DD23A8B588}"/>
              </a:ext>
            </a:extLst>
          </p:cNvPr>
          <p:cNvSpPr txBox="1"/>
          <p:nvPr/>
        </p:nvSpPr>
        <p:spPr>
          <a:xfrm>
            <a:off x="895351" y="6162541"/>
            <a:ext cx="1040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Ipinakikita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Mga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pakikipag-usap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magpatuloy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anuman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kalagayan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buhay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76200" y="-47625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v-SE" sz="3600" b="1" dirty="0">
                <a:ln/>
                <a:solidFill>
                  <a:schemeClr val="accent5">
                    <a:lumMod val="75000"/>
                  </a:schemeClr>
                </a:solidFill>
              </a:rPr>
              <a:t>NABIGO BA ANG KANYANG MGA PANGAKO SA KASULATAN</a:t>
            </a:r>
            <a:r>
              <a:rPr lang="en" sz="3600" b="1" dirty="0">
                <a:ln/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65599E-7956-0677-5FA4-2917149EBD06}"/>
              </a:ext>
            </a:extLst>
          </p:cNvPr>
          <p:cNvSpPr txBox="1"/>
          <p:nvPr/>
        </p:nvSpPr>
        <p:spPr>
          <a:xfrm>
            <a:off x="2933701" y="467862"/>
            <a:ext cx="9182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Ang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bang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kagandahang-loob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lubos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nawala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magpakailan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man?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Natapos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na bang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walang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hanggan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pangako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(Awit 77:8)</a:t>
            </a:r>
            <a:endParaRPr lang="es-ES" sz="1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D9324F-19EE-E22E-57C6-C8FEF6C5DA4D}"/>
              </a:ext>
            </a:extLst>
          </p:cNvPr>
          <p:cNvSpPr txBox="1"/>
          <p:nvPr/>
        </p:nvSpPr>
        <p:spPr>
          <a:xfrm>
            <a:off x="179293" y="942451"/>
            <a:ext cx="839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Naramdaman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na ba ang </a:t>
            </a:r>
            <a:r>
              <a:rPr lang="en-US" sz="2000" b="1" dirty="0" err="1"/>
              <a:t>gaya</a:t>
            </a:r>
            <a:r>
              <a:rPr lang="en-US" sz="2000" b="1" dirty="0"/>
              <a:t> ng sa </a:t>
            </a:r>
            <a:r>
              <a:rPr lang="en-US" sz="2000" b="1" dirty="0" err="1"/>
              <a:t>salmista</a:t>
            </a:r>
            <a:r>
              <a:rPr lang="en-US" sz="2000" b="1" dirty="0"/>
              <a:t> (Aw. 77:1-6)? Siya ay </a:t>
            </a:r>
            <a:r>
              <a:rPr lang="en-US" sz="2000" b="1" dirty="0" err="1"/>
              <a:t>tumatawag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 na </a:t>
            </a:r>
            <a:r>
              <a:rPr lang="en-US" sz="2000" b="1" dirty="0" err="1"/>
              <a:t>umaasa</a:t>
            </a:r>
            <a:r>
              <a:rPr lang="en-US" sz="2000" b="1" dirty="0"/>
              <a:t> ng </a:t>
            </a:r>
            <a:r>
              <a:rPr lang="en-US" sz="2000" b="1" dirty="0" err="1"/>
              <a:t>kasagutan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nasumpungan</a:t>
            </a:r>
            <a:r>
              <a:rPr lang="en-US" sz="2000" b="1" dirty="0"/>
              <a:t>; sa </a:t>
            </a:r>
            <a:r>
              <a:rPr lang="en-US" sz="2000" b="1" dirty="0" err="1"/>
              <a:t>pagkadismaya</a:t>
            </a:r>
            <a:r>
              <a:rPr lang="en-US" sz="2000" b="1" dirty="0"/>
              <a:t> ay </a:t>
            </a:r>
            <a:r>
              <a:rPr lang="en-US" sz="2000" b="1" dirty="0" err="1"/>
              <a:t>tinatanggihan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ang </a:t>
            </a:r>
            <a:r>
              <a:rPr lang="en-US" sz="2000" b="1" dirty="0" err="1"/>
              <a:t>kaaliwan</a:t>
            </a:r>
            <a:r>
              <a:rPr lang="en-US" sz="2000" b="1" dirty="0"/>
              <a:t>; </a:t>
            </a:r>
            <a:r>
              <a:rPr lang="en-US" sz="2000" b="1" dirty="0" err="1"/>
              <a:t>naaalala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sandaling</a:t>
            </a:r>
            <a:r>
              <a:rPr lang="en-US" sz="2000" b="1" dirty="0"/>
              <a:t> </a:t>
            </a:r>
            <a:r>
              <a:rPr lang="en-US" sz="2000" b="1" dirty="0" err="1"/>
              <a:t>umawit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 at </a:t>
            </a:r>
            <a:r>
              <a:rPr lang="en-US" sz="2000" b="1" dirty="0" err="1"/>
              <a:t>nagnilay-nilay</a:t>
            </a:r>
            <a:r>
              <a:rPr lang="en-US" sz="2000" b="1" dirty="0"/>
              <a:t> sa Kanya. At </a:t>
            </a:r>
            <a:r>
              <a:rPr lang="en-US" sz="2000" b="1" dirty="0" err="1"/>
              <a:t>sinabi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: “</a:t>
            </a:r>
            <a:r>
              <a:rPr lang="en-US" sz="2000" b="1" dirty="0" err="1"/>
              <a:t>Ngayon</a:t>
            </a:r>
            <a:r>
              <a:rPr lang="en-US" sz="2000" b="1" dirty="0"/>
              <a:t>, </a:t>
            </a:r>
            <a:r>
              <a:rPr lang="en-US" sz="2000" b="1" dirty="0" err="1"/>
              <a:t>nakalimutan</a:t>
            </a:r>
            <a:r>
              <a:rPr lang="en-US" sz="2000" b="1" dirty="0"/>
              <a:t> na ba </a:t>
            </a:r>
            <a:r>
              <a:rPr lang="en-US" sz="2000" b="1" dirty="0" err="1"/>
              <a:t>ako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? </a:t>
            </a:r>
            <a:r>
              <a:rPr lang="en-US" sz="2000" b="1" dirty="0" err="1"/>
              <a:t>Nasaan</a:t>
            </a:r>
            <a:r>
              <a:rPr lang="en-US" sz="2000" b="1" dirty="0"/>
              <a:t> na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pangako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?" (Aw</a:t>
            </a:r>
            <a:r>
              <a:rPr lang="en" sz="2000" b="1" dirty="0"/>
              <a:t>. 77:7-9 ).</a:t>
            </a:r>
          </a:p>
        </p:txBody>
      </p:sp>
      <p:pic>
        <p:nvPicPr>
          <p:cNvPr id="4" name="Imagen 3" descr="Imagen que contiene interior, persona, mujer, hombre&#10;&#10;Descripción generada automáticamente">
            <a:extLst>
              <a:ext uri="{FF2B5EF4-FFF2-40B4-BE49-F238E27FC236}">
                <a16:creationId xmlns:a16="http://schemas.microsoft.com/office/drawing/2014/main" id="{5840EA2A-5AC8-2A5B-CE08-CC0C9B39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6" y="1114301"/>
            <a:ext cx="3271511" cy="2665933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379D98A-3CAC-E1D9-49D8-3FFC8AA6D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3" y="2907201"/>
            <a:ext cx="4153329" cy="2564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agua, cama, playa, tabla&#10;&#10;Descripción generada automáticamente">
            <a:extLst>
              <a:ext uri="{FF2B5EF4-FFF2-40B4-BE49-F238E27FC236}">
                <a16:creationId xmlns:a16="http://schemas.microsoft.com/office/drawing/2014/main" id="{5998EC7D-2405-51C9-D8D0-877F8F769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5" y="3926428"/>
            <a:ext cx="3271512" cy="28235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FEF71F-CC59-A3B0-4072-031FF00D1384}"/>
              </a:ext>
            </a:extLst>
          </p:cNvPr>
          <p:cNvSpPr txBox="1"/>
          <p:nvPr/>
        </p:nvSpPr>
        <p:spPr>
          <a:xfrm>
            <a:off x="0" y="5438894"/>
            <a:ext cx="8741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Gayunpaman</a:t>
            </a:r>
            <a:r>
              <a:rPr lang="en-US" sz="2000" b="1" dirty="0"/>
              <a:t>, </a:t>
            </a:r>
            <a:r>
              <a:rPr lang="en-US" sz="2000" b="1" dirty="0" err="1"/>
              <a:t>hindi</a:t>
            </a:r>
            <a:r>
              <a:rPr lang="en-US" sz="2000" b="1" dirty="0"/>
              <a:t> lahat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galaw</a:t>
            </a:r>
            <a:r>
              <a:rPr lang="en-US" sz="2000" b="1" dirty="0"/>
              <a:t> ay </a:t>
            </a:r>
            <a:r>
              <a:rPr lang="en-US" sz="2000" b="1" dirty="0" err="1"/>
              <a:t>halata</a:t>
            </a:r>
            <a:r>
              <a:rPr lang="en-US" sz="2000" b="1" dirty="0"/>
              <a:t>. Minsan, </a:t>
            </a:r>
            <a:r>
              <a:rPr lang="en-US" sz="2000" b="1" dirty="0" err="1"/>
              <a:t>kumikilos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na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napapansin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kamay</a:t>
            </a:r>
            <a:r>
              <a:rPr lang="en-US" sz="2000" b="1" dirty="0"/>
              <a:t>: “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nakilala</a:t>
            </a:r>
            <a:r>
              <a:rPr lang="en-US" sz="2000" b="1" dirty="0"/>
              <a:t> ang </a:t>
            </a:r>
            <a:r>
              <a:rPr lang="en-US" sz="2000" b="1" dirty="0" err="1"/>
              <a:t>iyong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yapak</a:t>
            </a:r>
            <a:r>
              <a:rPr lang="en-US" sz="2000" b="1" dirty="0"/>
              <a:t>” (</a:t>
            </a:r>
            <a:r>
              <a:rPr lang="en-US" sz="2000" b="1" dirty="0" err="1"/>
              <a:t>Awit</a:t>
            </a:r>
            <a:r>
              <a:rPr lang="en" sz="2000" b="1" dirty="0"/>
              <a:t> 77:19).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8F5567-6A10-4513-76B0-8DBBC93149D5}"/>
              </a:ext>
            </a:extLst>
          </p:cNvPr>
          <p:cNvSpPr txBox="1"/>
          <p:nvPr/>
        </p:nvSpPr>
        <p:spPr>
          <a:xfrm>
            <a:off x="4501319" y="2943107"/>
            <a:ext cx="42398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sagot</a:t>
            </a:r>
            <a:r>
              <a:rPr lang="en-US" sz="2000" b="1" dirty="0"/>
              <a:t> ay </a:t>
            </a:r>
            <a:r>
              <a:rPr lang="en-US" sz="2000" b="1" dirty="0" err="1"/>
              <a:t>nasa</a:t>
            </a:r>
            <a:r>
              <a:rPr lang="en-US" sz="2000" b="1" dirty="0"/>
              <a:t> </a:t>
            </a:r>
            <a:r>
              <a:rPr lang="en-US" sz="2000" b="1" dirty="0" err="1"/>
              <a:t>nakaraan</a:t>
            </a:r>
            <a:r>
              <a:rPr lang="en-US" sz="2000" b="1" dirty="0"/>
              <a:t> (Aw. 77:10-12; Josh. 21:45). Ang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gumawa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kababalaghan</a:t>
            </a:r>
            <a:r>
              <a:rPr lang="en-US" sz="2000" b="1" dirty="0"/>
              <a:t> sa </a:t>
            </a:r>
            <a:r>
              <a:rPr lang="en-US" sz="2000" b="1" dirty="0" err="1"/>
              <a:t>harap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bansa</a:t>
            </a:r>
            <a:r>
              <a:rPr lang="en-US" sz="2000" b="1" dirty="0"/>
              <a:t> (Aw. 77:13-17). </a:t>
            </a:r>
            <a:r>
              <a:rPr lang="en-US" sz="2000" b="1" dirty="0" err="1"/>
              <a:t>Gumawa</a:t>
            </a:r>
            <a:r>
              <a:rPr lang="en-US" sz="2000" b="1" dirty="0"/>
              <a:t> Siya ng </a:t>
            </a:r>
            <a:r>
              <a:rPr lang="en-US" sz="2000" b="1" dirty="0" err="1"/>
              <a:t>daan</a:t>
            </a:r>
            <a:r>
              <a:rPr lang="en-US" sz="2000" b="1" dirty="0"/>
              <a:t> sa </a:t>
            </a:r>
            <a:r>
              <a:rPr lang="en-US" sz="2000" b="1" dirty="0" err="1"/>
              <a:t>dagat</a:t>
            </a:r>
            <a:r>
              <a:rPr lang="en-US" sz="2000" b="1" dirty="0"/>
              <a:t> at </a:t>
            </a:r>
            <a:r>
              <a:rPr lang="en-US" sz="2000" b="1" dirty="0" err="1"/>
              <a:t>pinangunahan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bayan sa </a:t>
            </a:r>
            <a:r>
              <a:rPr lang="en-US" sz="2000" b="1" dirty="0" err="1"/>
              <a:t>pamamagitan</a:t>
            </a:r>
            <a:r>
              <a:rPr lang="en-US" sz="2000" b="1" dirty="0"/>
              <a:t> ng </a:t>
            </a:r>
            <a:r>
              <a:rPr lang="en-US" sz="2000" b="1" dirty="0" err="1"/>
              <a:t>kamay</a:t>
            </a:r>
            <a:r>
              <a:rPr lang="en-US" sz="2000" b="1" dirty="0"/>
              <a:t> </a:t>
            </a:r>
            <a:r>
              <a:rPr lang="en-US" sz="2000" b="1" dirty="0" err="1"/>
              <a:t>nina</a:t>
            </a:r>
            <a:r>
              <a:rPr lang="en-US" sz="2000" b="1" dirty="0"/>
              <a:t> Moises at Aaron (Aw</a:t>
            </a:r>
            <a:r>
              <a:rPr lang="en" sz="2000" b="1" dirty="0"/>
              <a:t>it 77:18-20).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C1CE85-AF56-687F-97C7-AA8FBDFECF45}"/>
              </a:ext>
            </a:extLst>
          </p:cNvPr>
          <p:cNvSpPr txBox="1"/>
          <p:nvPr/>
        </p:nvSpPr>
        <p:spPr>
          <a:xfrm>
            <a:off x="1" y="6384270"/>
            <a:ext cx="8741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Nahayag</a:t>
            </a:r>
            <a:r>
              <a:rPr lang="en-US" sz="2000" b="1" dirty="0"/>
              <a:t> man o </a:t>
            </a:r>
            <a:r>
              <a:rPr lang="en-US" sz="2000" b="1" dirty="0" err="1"/>
              <a:t>nakatago</a:t>
            </a:r>
            <a:r>
              <a:rPr lang="en-US" sz="2000" b="1" dirty="0"/>
              <a:t>, </a:t>
            </a:r>
            <a:r>
              <a:rPr lang="en-US" sz="2000" b="1" dirty="0" err="1"/>
              <a:t>kumikilos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. </a:t>
            </a:r>
            <a:r>
              <a:rPr lang="en-US" sz="2000" b="1" dirty="0" err="1"/>
              <a:t>Magtiwala</a:t>
            </a:r>
            <a:r>
              <a:rPr lang="en-US" sz="2000" b="1" dirty="0"/>
              <a:t> tayo sa Kanya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3404796" y="-19050"/>
            <a:ext cx="8787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BAKIT UMUUNLAD ANG MASAMA</a:t>
            </a:r>
            <a:r>
              <a:rPr lang="en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994A4-8BDD-B422-1529-E1D3E6CC2481}"/>
              </a:ext>
            </a:extLst>
          </p:cNvPr>
          <p:cNvSpPr txBox="1"/>
          <p:nvPr/>
        </p:nvSpPr>
        <p:spPr>
          <a:xfrm>
            <a:off x="3404795" y="649505"/>
            <a:ext cx="8787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Sapagka't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ako'y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nanaghili</a:t>
            </a:r>
            <a:r>
              <a:rPr lang="en-US" b="1" dirty="0"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latin typeface="Comic Sans MS" panose="030F0702030302020204" pitchFamily="66" charset="0"/>
              </a:rPr>
              <a:t>hambog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nang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aking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makita</a:t>
            </a:r>
            <a:r>
              <a:rPr lang="en-US" b="1" dirty="0"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latin typeface="Comic Sans MS" panose="030F0702030302020204" pitchFamily="66" charset="0"/>
              </a:rPr>
              <a:t>kaginhawahan</a:t>
            </a:r>
            <a:r>
              <a:rPr lang="en-US" b="1" dirty="0"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latin typeface="Comic Sans MS" panose="030F0702030302020204" pitchFamily="66" charset="0"/>
              </a:rPr>
              <a:t>masama</a:t>
            </a:r>
            <a:r>
              <a:rPr lang="en" b="1" dirty="0"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latin typeface="Comic Sans MS" panose="030F0702030302020204" pitchFamily="66" charset="0"/>
              </a:rPr>
              <a:t>(Awit 73:3)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916FEF-6156-9FE7-FAD8-00B1522D8EB2}"/>
              </a:ext>
            </a:extLst>
          </p:cNvPr>
          <p:cNvSpPr txBox="1"/>
          <p:nvPr/>
        </p:nvSpPr>
        <p:spPr>
          <a:xfrm>
            <a:off x="3404798" y="1214939"/>
            <a:ext cx="858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</a:rPr>
              <a:t>Ang teorya ay: </a:t>
            </a:r>
            <a:r>
              <a:rPr lang="en" b="1" dirty="0">
                <a:solidFill>
                  <a:schemeClr val="bg1"/>
                </a:solidFill>
              </a:rPr>
              <a:t>“</a:t>
            </a:r>
            <a:r>
              <a:rPr lang="en-US" b="1" dirty="0" err="1">
                <a:solidFill>
                  <a:schemeClr val="bg1"/>
                </a:solidFill>
              </a:rPr>
              <a:t>sino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namatay</a:t>
            </a:r>
            <a:r>
              <a:rPr lang="en-US" b="1" dirty="0">
                <a:solidFill>
                  <a:schemeClr val="bg1"/>
                </a:solidFill>
              </a:rPr>
              <a:t>, na </a:t>
            </a:r>
            <a:r>
              <a:rPr lang="en-US" b="1" dirty="0" err="1">
                <a:solidFill>
                  <a:schemeClr val="bg1"/>
                </a:solidFill>
              </a:rPr>
              <a:t>walang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malay</a:t>
            </a:r>
            <a:r>
              <a:rPr lang="en-US" b="1" dirty="0">
                <a:solidFill>
                  <a:schemeClr val="bg1"/>
                </a:solidFill>
              </a:rPr>
              <a:t>? O </a:t>
            </a:r>
            <a:r>
              <a:rPr lang="en-US" b="1" dirty="0" err="1">
                <a:solidFill>
                  <a:schemeClr val="bg1"/>
                </a:solidFill>
              </a:rPr>
              <a:t>saan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nangahiwalay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mga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matuwid</a:t>
            </a:r>
            <a:r>
              <a:rPr lang="en-US" b="1" dirty="0">
                <a:solidFill>
                  <a:schemeClr val="bg1"/>
                </a:solidFill>
              </a:rPr>
              <a:t>? Ayon sa </a:t>
            </a:r>
            <a:r>
              <a:rPr lang="en-US" b="1" dirty="0" err="1">
                <a:solidFill>
                  <a:schemeClr val="bg1"/>
                </a:solidFill>
              </a:rPr>
              <a:t>aking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pagkakita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yaong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nagsisipagararo</a:t>
            </a:r>
            <a:r>
              <a:rPr lang="en-US" b="1" dirty="0">
                <a:solidFill>
                  <a:schemeClr val="bg1"/>
                </a:solidFill>
              </a:rPr>
              <a:t> ng </a:t>
            </a:r>
            <a:r>
              <a:rPr lang="en-US" b="1" dirty="0" err="1">
                <a:solidFill>
                  <a:schemeClr val="bg1"/>
                </a:solidFill>
              </a:rPr>
              <a:t>kasamaan</a:t>
            </a:r>
            <a:r>
              <a:rPr lang="en-US" b="1" dirty="0">
                <a:solidFill>
                  <a:schemeClr val="bg1"/>
                </a:solidFill>
              </a:rPr>
              <a:t>, at </a:t>
            </a:r>
            <a:r>
              <a:rPr lang="en-US" b="1" dirty="0" err="1">
                <a:solidFill>
                  <a:schemeClr val="bg1"/>
                </a:solidFill>
              </a:rPr>
              <a:t>nangaghahasik</a:t>
            </a:r>
            <a:r>
              <a:rPr lang="en-US" b="1" dirty="0">
                <a:solidFill>
                  <a:schemeClr val="bg1"/>
                </a:solidFill>
              </a:rPr>
              <a:t> ng </a:t>
            </a:r>
            <a:r>
              <a:rPr lang="en-US" b="1" dirty="0" err="1">
                <a:solidFill>
                  <a:schemeClr val="bg1"/>
                </a:solidFill>
              </a:rPr>
              <a:t>kabagabagan</a:t>
            </a:r>
            <a:r>
              <a:rPr lang="en-US" b="1" dirty="0">
                <a:solidFill>
                  <a:schemeClr val="bg1"/>
                </a:solidFill>
              </a:rPr>
              <a:t> ay </a:t>
            </a:r>
            <a:r>
              <a:rPr lang="en-US" b="1" dirty="0" err="1">
                <a:solidFill>
                  <a:schemeClr val="bg1"/>
                </a:solidFill>
              </a:rPr>
              <a:t>gayon</a:t>
            </a:r>
            <a:r>
              <a:rPr lang="en-US" b="1" dirty="0">
                <a:solidFill>
                  <a:schemeClr val="bg1"/>
                </a:solidFill>
              </a:rPr>
              <a:t> din ang </a:t>
            </a:r>
            <a:r>
              <a:rPr lang="en-US" b="1" dirty="0" err="1">
                <a:solidFill>
                  <a:schemeClr val="bg1"/>
                </a:solidFill>
              </a:rPr>
              <a:t>inaani</a:t>
            </a:r>
            <a:r>
              <a:rPr lang="en" b="1" dirty="0">
                <a:solidFill>
                  <a:schemeClr val="bg1"/>
                </a:solidFill>
              </a:rPr>
              <a:t>” (Job 4:7-8).</a:t>
            </a:r>
            <a:endParaRPr lang="en" sz="2000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Un grupo de personas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D7F51725-3934-C9EA-710A-61EFF371E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1" y="258292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F1DE6621-B950-0E83-1A1C-CFF00EF6A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2" y="2992584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7D55D78F-142A-02B3-BE01-99BFA9FD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12" y="4261070"/>
            <a:ext cx="3756865" cy="2435623"/>
          </a:xfrm>
          <a:prstGeom prst="snip2DiagRect">
            <a:avLst>
              <a:gd name="adj1" fmla="val 12924"/>
              <a:gd name="adj2" fmla="val 12866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C945C67-3FEF-0251-D1AF-6C3A66BB41A1}"/>
              </a:ext>
            </a:extLst>
          </p:cNvPr>
          <p:cNvSpPr txBox="1"/>
          <p:nvPr/>
        </p:nvSpPr>
        <p:spPr>
          <a:xfrm>
            <a:off x="3412062" y="4213715"/>
            <a:ext cx="4833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Ito ay halos </a:t>
            </a:r>
            <a:r>
              <a:rPr lang="en-US" b="1" dirty="0" err="1">
                <a:solidFill>
                  <a:schemeClr val="bg1"/>
                </a:solidFill>
              </a:rPr>
              <a:t>nagpadulas</a:t>
            </a:r>
            <a:r>
              <a:rPr lang="en-US" b="1" dirty="0">
                <a:solidFill>
                  <a:schemeClr val="bg1"/>
                </a:solidFill>
              </a:rPr>
              <a:t> sa </a:t>
            </a:r>
            <a:r>
              <a:rPr lang="en-US" b="1" dirty="0" err="1">
                <a:solidFill>
                  <a:schemeClr val="bg1"/>
                </a:solidFill>
              </a:rPr>
              <a:t>mga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</a:t>
            </a:r>
            <a:r>
              <a:rPr lang="en-US" b="1" dirty="0">
                <a:solidFill>
                  <a:schemeClr val="bg1"/>
                </a:solidFill>
              </a:rPr>
              <a:t> Asaph (</a:t>
            </a:r>
            <a:r>
              <a:rPr lang="en-US" b="1" dirty="0" err="1">
                <a:solidFill>
                  <a:schemeClr val="bg1"/>
                </a:solidFill>
              </a:rPr>
              <a:t>Awit</a:t>
            </a:r>
            <a:r>
              <a:rPr lang="en-US" b="1" dirty="0">
                <a:solidFill>
                  <a:schemeClr val="bg1"/>
                </a:solidFill>
              </a:rPr>
              <a:t> 73:2). </a:t>
            </a:r>
            <a:r>
              <a:rPr lang="en-US" b="1" dirty="0" err="1">
                <a:solidFill>
                  <a:schemeClr val="bg1"/>
                </a:solidFill>
              </a:rPr>
              <a:t>Ngunit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nang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ginabayan</a:t>
            </a:r>
            <a:r>
              <a:rPr lang="en-US" b="1" dirty="0">
                <a:solidFill>
                  <a:schemeClr val="bg1"/>
                </a:solidFill>
              </a:rPr>
              <a:t> ng </a:t>
            </a:r>
            <a:r>
              <a:rPr lang="en-US" b="1" dirty="0" err="1">
                <a:solidFill>
                  <a:schemeClr val="bg1"/>
                </a:solidFill>
              </a:rPr>
              <a:t>Diyos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kanyang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hakbang</a:t>
            </a:r>
            <a:r>
              <a:rPr lang="en-US" b="1" dirty="0">
                <a:solidFill>
                  <a:schemeClr val="bg1"/>
                </a:solidFill>
              </a:rPr>
              <a:t> sa </a:t>
            </a:r>
            <a:r>
              <a:rPr lang="en-US" b="1" dirty="0" err="1">
                <a:solidFill>
                  <a:schemeClr val="bg1"/>
                </a:solidFill>
              </a:rPr>
              <a:t>Santuaryo</a:t>
            </a:r>
            <a:r>
              <a:rPr lang="en-US" b="1" dirty="0">
                <a:solidFill>
                  <a:schemeClr val="bg1"/>
                </a:solidFill>
              </a:rPr>
              <a:t>, sa wakas ay </a:t>
            </a:r>
            <a:r>
              <a:rPr lang="en-US" b="1" dirty="0" err="1">
                <a:solidFill>
                  <a:schemeClr val="bg1"/>
                </a:solidFill>
              </a:rPr>
              <a:t>naunawaan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niya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Awit</a:t>
            </a:r>
            <a:r>
              <a:rPr lang="en" b="1" dirty="0">
                <a:solidFill>
                  <a:schemeClr val="bg1"/>
                </a:solidFill>
              </a:rPr>
              <a:t> 73:17).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B18F6-D902-47D2-081C-CB84D50408A3}"/>
              </a:ext>
            </a:extLst>
          </p:cNvPr>
          <p:cNvSpPr txBox="1"/>
          <p:nvPr/>
        </p:nvSpPr>
        <p:spPr>
          <a:xfrm>
            <a:off x="0" y="5514741"/>
            <a:ext cx="83886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</a:rPr>
              <a:t>Dapat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nating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makita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kaunlaran</a:t>
            </a:r>
            <a:r>
              <a:rPr lang="en-US" b="1" dirty="0">
                <a:solidFill>
                  <a:schemeClr val="bg1"/>
                </a:solidFill>
              </a:rPr>
              <a:t> ng </a:t>
            </a:r>
            <a:r>
              <a:rPr lang="en-US" b="1" dirty="0" err="1">
                <a:solidFill>
                  <a:schemeClr val="bg1"/>
                </a:solidFill>
              </a:rPr>
              <a:t>masasama</a:t>
            </a:r>
            <a:r>
              <a:rPr lang="en-US" b="1" dirty="0">
                <a:solidFill>
                  <a:schemeClr val="bg1"/>
                </a:solidFill>
              </a:rPr>
              <a:t> sa </a:t>
            </a:r>
            <a:r>
              <a:rPr lang="en-US" b="1" dirty="0" err="1">
                <a:solidFill>
                  <a:schemeClr val="bg1"/>
                </a:solidFill>
              </a:rPr>
              <a:t>tunay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nitong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pananaw</a:t>
            </a:r>
            <a:r>
              <a:rPr lang="en-US" b="1" dirty="0">
                <a:solidFill>
                  <a:schemeClr val="bg1"/>
                </a:solidFill>
              </a:rPr>
              <a:t>. Hindi tayo </a:t>
            </a:r>
            <a:r>
              <a:rPr lang="en-US" b="1" dirty="0" err="1">
                <a:solidFill>
                  <a:schemeClr val="bg1"/>
                </a:solidFill>
              </a:rPr>
              <a:t>dapat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tumingin</a:t>
            </a:r>
            <a:r>
              <a:rPr lang="en-US" b="1" dirty="0">
                <a:solidFill>
                  <a:schemeClr val="bg1"/>
                </a:solidFill>
              </a:rPr>
              <a:t> sa "</a:t>
            </a:r>
            <a:r>
              <a:rPr lang="en-US" b="1" dirty="0" err="1">
                <a:solidFill>
                  <a:schemeClr val="bg1"/>
                </a:solidFill>
              </a:rPr>
              <a:t>ngayon</a:t>
            </a:r>
            <a:r>
              <a:rPr lang="en-US" b="1" dirty="0">
                <a:solidFill>
                  <a:schemeClr val="bg1"/>
                </a:solidFill>
              </a:rPr>
              <a:t>", </a:t>
            </a:r>
            <a:r>
              <a:rPr lang="en-US" b="1" dirty="0" err="1">
                <a:solidFill>
                  <a:schemeClr val="bg1"/>
                </a:solidFill>
              </a:rPr>
              <a:t>ngunit</a:t>
            </a:r>
            <a:r>
              <a:rPr lang="en-US" b="1" dirty="0">
                <a:solidFill>
                  <a:schemeClr val="bg1"/>
                </a:solidFill>
              </a:rPr>
              <a:t> "sa </a:t>
            </a:r>
            <a:r>
              <a:rPr lang="en-US" b="1" dirty="0" err="1">
                <a:solidFill>
                  <a:schemeClr val="bg1"/>
                </a:solidFill>
              </a:rPr>
              <a:t>dulo</a:t>
            </a:r>
            <a:r>
              <a:rPr lang="en-US" b="1" dirty="0">
                <a:solidFill>
                  <a:schemeClr val="bg1"/>
                </a:solidFill>
              </a:rPr>
              <a:t>". </a:t>
            </a:r>
            <a:r>
              <a:rPr lang="en-US" b="1" dirty="0" err="1">
                <a:solidFill>
                  <a:schemeClr val="bg1"/>
                </a:solidFill>
              </a:rPr>
              <a:t>Kapag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masasama</a:t>
            </a:r>
            <a:r>
              <a:rPr lang="en-US" b="1" dirty="0">
                <a:solidFill>
                  <a:schemeClr val="bg1"/>
                </a:solidFill>
              </a:rPr>
              <a:t> ay </a:t>
            </a:r>
            <a:r>
              <a:rPr lang="en-US" b="1" dirty="0" err="1">
                <a:solidFill>
                  <a:schemeClr val="bg1"/>
                </a:solidFill>
              </a:rPr>
              <a:t>humarap</a:t>
            </a:r>
            <a:r>
              <a:rPr lang="en-US" b="1" dirty="0">
                <a:solidFill>
                  <a:schemeClr val="bg1"/>
                </a:solidFill>
              </a:rPr>
              <a:t> sa banal na </a:t>
            </a:r>
            <a:r>
              <a:rPr lang="en-US" b="1" dirty="0" err="1">
                <a:solidFill>
                  <a:schemeClr val="bg1"/>
                </a:solidFill>
              </a:rPr>
              <a:t>paghuhukom</a:t>
            </a:r>
            <a:r>
              <a:rPr lang="en-US" b="1" dirty="0">
                <a:solidFill>
                  <a:schemeClr val="bg1"/>
                </a:solidFill>
              </a:rPr>
              <a:t> sila ay </a:t>
            </a:r>
            <a:r>
              <a:rPr lang="en-US" b="1" dirty="0" err="1">
                <a:solidFill>
                  <a:schemeClr val="bg1"/>
                </a:solidFill>
              </a:rPr>
              <a:t>mapupoksa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mawawala</a:t>
            </a:r>
            <a:r>
              <a:rPr lang="en-US" b="1" dirty="0">
                <a:solidFill>
                  <a:schemeClr val="bg1"/>
                </a:solidFill>
              </a:rPr>
              <a:t> sa </a:t>
            </a:r>
            <a:r>
              <a:rPr lang="en-US" b="1" dirty="0" err="1">
                <a:solidFill>
                  <a:schemeClr val="bg1"/>
                </a:solidFill>
              </a:rPr>
              <a:t>kanila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masayang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walang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hanggan</a:t>
            </a:r>
            <a:r>
              <a:rPr lang="en-US" b="1" dirty="0">
                <a:solidFill>
                  <a:schemeClr val="bg1"/>
                </a:solidFill>
              </a:rPr>
              <a:t> na </a:t>
            </a:r>
            <a:r>
              <a:rPr lang="en-US" b="1" dirty="0" err="1">
                <a:solidFill>
                  <a:schemeClr val="bg1"/>
                </a:solidFill>
              </a:rPr>
              <a:t>nakalaan</a:t>
            </a:r>
            <a:r>
              <a:rPr lang="en-US" b="1" dirty="0">
                <a:solidFill>
                  <a:schemeClr val="bg1"/>
                </a:solidFill>
              </a:rPr>
              <a:t> para sa </a:t>
            </a:r>
            <a:r>
              <a:rPr lang="en-US" b="1" dirty="0" err="1">
                <a:solidFill>
                  <a:schemeClr val="bg1"/>
                </a:solidFill>
              </a:rPr>
              <a:t>mga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matuwid</a:t>
            </a:r>
            <a:r>
              <a:rPr lang="en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A3398B-B6B1-9717-8400-F555CAFC8070}"/>
              </a:ext>
            </a:extLst>
          </p:cNvPr>
          <p:cNvSpPr txBox="1"/>
          <p:nvPr/>
        </p:nvSpPr>
        <p:spPr>
          <a:xfrm>
            <a:off x="3412062" y="3210953"/>
            <a:ext cx="877266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</a:rPr>
              <a:t>Maging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makatotohanan</a:t>
            </a:r>
            <a:r>
              <a:rPr lang="en-US" sz="1900" b="1" dirty="0">
                <a:solidFill>
                  <a:schemeClr val="bg1"/>
                </a:solidFill>
              </a:rPr>
              <a:t> tayo: sa </a:t>
            </a:r>
            <a:r>
              <a:rPr lang="en-US" sz="1900" b="1" dirty="0" err="1">
                <a:solidFill>
                  <a:schemeClr val="bg1"/>
                </a:solidFill>
              </a:rPr>
              <a:t>mundong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ito</a:t>
            </a:r>
            <a:r>
              <a:rPr lang="en-US" sz="1900" b="1" dirty="0">
                <a:solidFill>
                  <a:schemeClr val="bg1"/>
                </a:solidFill>
              </a:rPr>
              <a:t> “ang </a:t>
            </a:r>
            <a:r>
              <a:rPr lang="en-US" sz="1900" b="1" dirty="0" err="1">
                <a:solidFill>
                  <a:schemeClr val="bg1"/>
                </a:solidFill>
              </a:rPr>
              <a:t>kautusan</a:t>
            </a:r>
            <a:r>
              <a:rPr lang="en-US" sz="1900" b="1" dirty="0">
                <a:solidFill>
                  <a:schemeClr val="bg1"/>
                </a:solidFill>
              </a:rPr>
              <a:t> ay </a:t>
            </a:r>
            <a:r>
              <a:rPr lang="en-US" sz="1900" b="1" dirty="0" err="1">
                <a:solidFill>
                  <a:schemeClr val="bg1"/>
                </a:solidFill>
              </a:rPr>
              <a:t>natitigil</a:t>
            </a:r>
            <a:r>
              <a:rPr lang="en-US" sz="1900" b="1" dirty="0">
                <a:solidFill>
                  <a:schemeClr val="bg1"/>
                </a:solidFill>
              </a:rPr>
              <a:t>, at ang </a:t>
            </a:r>
            <a:r>
              <a:rPr lang="en-US" sz="1900" b="1" dirty="0" err="1">
                <a:solidFill>
                  <a:schemeClr val="bg1"/>
                </a:solidFill>
              </a:rPr>
              <a:t>katarungan</a:t>
            </a:r>
            <a:r>
              <a:rPr lang="en-US" sz="1900" b="1" dirty="0">
                <a:solidFill>
                  <a:schemeClr val="bg1"/>
                </a:solidFill>
              </a:rPr>
              <a:t> ay </a:t>
            </a:r>
            <a:r>
              <a:rPr lang="en-US" sz="1900" b="1" dirty="0" err="1">
                <a:solidFill>
                  <a:schemeClr val="bg1"/>
                </a:solidFill>
              </a:rPr>
              <a:t>hindi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lumalabas</a:t>
            </a:r>
            <a:r>
              <a:rPr lang="en-US" sz="1900" b="1" dirty="0">
                <a:solidFill>
                  <a:schemeClr val="bg1"/>
                </a:solidFill>
              </a:rPr>
              <a:t> kailan man; </a:t>
            </a:r>
            <a:r>
              <a:rPr lang="en-US" sz="1900" b="1" dirty="0" err="1">
                <a:solidFill>
                  <a:schemeClr val="bg1"/>
                </a:solidFill>
              </a:rPr>
              <a:t>sapagka't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kinukulong</a:t>
            </a:r>
            <a:r>
              <a:rPr lang="en-US" sz="1900" b="1" dirty="0">
                <a:solidFill>
                  <a:schemeClr val="bg1"/>
                </a:solidFill>
              </a:rPr>
              <a:t> ng </a:t>
            </a:r>
            <a:r>
              <a:rPr lang="en-US" sz="1900" b="1" dirty="0" err="1">
                <a:solidFill>
                  <a:schemeClr val="bg1"/>
                </a:solidFill>
              </a:rPr>
              <a:t>masama</a:t>
            </a:r>
            <a:r>
              <a:rPr lang="en-US" sz="1900" b="1" dirty="0">
                <a:solidFill>
                  <a:schemeClr val="bg1"/>
                </a:solidFill>
              </a:rPr>
              <a:t> ang </a:t>
            </a:r>
            <a:r>
              <a:rPr lang="en-US" sz="1900" b="1" dirty="0" err="1">
                <a:solidFill>
                  <a:schemeClr val="bg1"/>
                </a:solidFill>
              </a:rPr>
              <a:t>matuwid</a:t>
            </a:r>
            <a:r>
              <a:rPr lang="en-US" sz="1900" b="1" dirty="0">
                <a:solidFill>
                  <a:schemeClr val="bg1"/>
                </a:solidFill>
              </a:rPr>
              <a:t>; </a:t>
            </a:r>
            <a:r>
              <a:rPr lang="en-US" sz="1900" b="1" dirty="0" err="1">
                <a:solidFill>
                  <a:schemeClr val="bg1"/>
                </a:solidFill>
              </a:rPr>
              <a:t>kaya't</a:t>
            </a:r>
            <a:r>
              <a:rPr lang="en-US" sz="1900" b="1" dirty="0">
                <a:solidFill>
                  <a:schemeClr val="bg1"/>
                </a:solidFill>
              </a:rPr>
              <a:t> ang </a:t>
            </a:r>
            <a:r>
              <a:rPr lang="en-US" sz="1900" b="1" dirty="0" err="1">
                <a:solidFill>
                  <a:schemeClr val="bg1"/>
                </a:solidFill>
              </a:rPr>
              <a:t>kahatulan</a:t>
            </a:r>
            <a:r>
              <a:rPr lang="en-US" sz="1900" b="1" dirty="0">
                <a:solidFill>
                  <a:schemeClr val="bg1"/>
                </a:solidFill>
              </a:rPr>
              <a:t> ay </a:t>
            </a:r>
            <a:r>
              <a:rPr lang="en-US" sz="1900" b="1" dirty="0" err="1">
                <a:solidFill>
                  <a:schemeClr val="bg1"/>
                </a:solidFill>
              </a:rPr>
              <a:t>lumalabas</a:t>
            </a:r>
            <a:r>
              <a:rPr lang="en-US" sz="1900" b="1" dirty="0">
                <a:solidFill>
                  <a:schemeClr val="bg1"/>
                </a:solidFill>
              </a:rPr>
              <a:t> na </a:t>
            </a:r>
            <a:r>
              <a:rPr lang="en-US" sz="1900" b="1" dirty="0" err="1">
                <a:solidFill>
                  <a:schemeClr val="bg1"/>
                </a:solidFill>
              </a:rPr>
              <a:t>liko</a:t>
            </a:r>
            <a:r>
              <a:rPr lang="en" sz="1900" b="1" dirty="0">
                <a:solidFill>
                  <a:schemeClr val="bg1"/>
                </a:solidFill>
              </a:rPr>
              <a:t>” (Hab. 1:4).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468CC9-362A-7854-3F63-961EB90A67A2}"/>
              </a:ext>
            </a:extLst>
          </p:cNvPr>
          <p:cNvSpPr txBox="1"/>
          <p:nvPr/>
        </p:nvSpPr>
        <p:spPr>
          <a:xfrm>
            <a:off x="3419332" y="2184371"/>
            <a:ext cx="8772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</a:rPr>
              <a:t>Gayunpaman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iba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katotohanan</a:t>
            </a:r>
            <a:r>
              <a:rPr lang="en-US" b="1" dirty="0">
                <a:solidFill>
                  <a:schemeClr val="bg1"/>
                </a:solidFill>
              </a:rPr>
              <a:t>. Maraming </a:t>
            </a:r>
            <a:r>
              <a:rPr lang="en-US" b="1" dirty="0" err="1">
                <a:solidFill>
                  <a:schemeClr val="bg1"/>
                </a:solidFill>
              </a:rPr>
              <a:t>masasamang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tao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umuunlad</a:t>
            </a:r>
            <a:r>
              <a:rPr lang="en-US" b="1" dirty="0">
                <a:solidFill>
                  <a:schemeClr val="bg1"/>
                </a:solidFill>
              </a:rPr>
              <a:t> at </a:t>
            </a:r>
            <a:r>
              <a:rPr lang="en-US" b="1" dirty="0" err="1">
                <a:solidFill>
                  <a:schemeClr val="bg1"/>
                </a:solidFill>
              </a:rPr>
              <a:t>hindi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nagdurusa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kahit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inalis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nila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Diyos</a:t>
            </a:r>
            <a:r>
              <a:rPr lang="en-US" b="1" dirty="0">
                <a:solidFill>
                  <a:schemeClr val="bg1"/>
                </a:solidFill>
              </a:rPr>
              <a:t> sa </a:t>
            </a:r>
            <a:r>
              <a:rPr lang="en-US" b="1" dirty="0" err="1">
                <a:solidFill>
                  <a:schemeClr val="bg1"/>
                </a:solidFill>
              </a:rPr>
              <a:t>kanilang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buhay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Awit</a:t>
            </a:r>
            <a:r>
              <a:rPr lang="en-US" b="1" dirty="0">
                <a:solidFill>
                  <a:schemeClr val="bg1"/>
                </a:solidFill>
              </a:rPr>
              <a:t> 73:3-9); </a:t>
            </a:r>
            <a:r>
              <a:rPr lang="en-US" b="1" dirty="0" err="1">
                <a:solidFill>
                  <a:schemeClr val="bg1"/>
                </a:solidFill>
              </a:rPr>
              <a:t>ngunit</a:t>
            </a:r>
            <a:r>
              <a:rPr lang="en-US" b="1" dirty="0">
                <a:solidFill>
                  <a:schemeClr val="bg1"/>
                </a:solidFill>
              </a:rPr>
              <a:t> ang </a:t>
            </a:r>
            <a:r>
              <a:rPr lang="en-US" b="1" dirty="0" err="1">
                <a:solidFill>
                  <a:schemeClr val="bg1"/>
                </a:solidFill>
              </a:rPr>
              <a:t>mga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naghahangad</a:t>
            </a:r>
            <a:r>
              <a:rPr lang="en-US" b="1" dirty="0">
                <a:solidFill>
                  <a:schemeClr val="bg1"/>
                </a:solidFill>
              </a:rPr>
              <a:t> na </a:t>
            </a:r>
            <a:r>
              <a:rPr lang="en-US" b="1" dirty="0" err="1">
                <a:solidFill>
                  <a:schemeClr val="bg1"/>
                </a:solidFill>
              </a:rPr>
              <a:t>maglingkod</a:t>
            </a:r>
            <a:r>
              <a:rPr lang="en-US" b="1" dirty="0">
                <a:solidFill>
                  <a:schemeClr val="bg1"/>
                </a:solidFill>
              </a:rPr>
              <a:t> sa </a:t>
            </a:r>
            <a:r>
              <a:rPr lang="en-US" b="1" dirty="0" err="1">
                <a:solidFill>
                  <a:schemeClr val="bg1"/>
                </a:solidFill>
              </a:rPr>
              <a:t>Diyos</a:t>
            </a:r>
            <a:r>
              <a:rPr lang="en-US" b="1" dirty="0">
                <a:solidFill>
                  <a:schemeClr val="bg1"/>
                </a:solidFill>
              </a:rPr>
              <a:t> ay </a:t>
            </a:r>
            <a:r>
              <a:rPr lang="en-US" b="1" dirty="0" err="1">
                <a:solidFill>
                  <a:schemeClr val="bg1"/>
                </a:solidFill>
              </a:rPr>
              <a:t>nagdurusa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nagdurusa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Awit</a:t>
            </a:r>
            <a:r>
              <a:rPr lang="en" b="1" dirty="0">
                <a:solidFill>
                  <a:schemeClr val="bg1"/>
                </a:solidFill>
              </a:rPr>
              <a:t> 73:13-14).</a:t>
            </a:r>
          </a:p>
        </p:txBody>
      </p:sp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2E24D2B-823F-C409-D6AB-61E346FF89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858684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3812DD-1A7A-6AED-AB88-6771256926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684" y="0"/>
            <a:ext cx="4333316" cy="6858000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61E57B3-99F0-B0EB-042A-6187D8F17D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0"/>
            <a:ext cx="12221631" cy="6858000"/>
            <a:chOff x="-3" y="0"/>
            <a:chExt cx="12221631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CD61DB6-911C-6947-33C5-B014132C62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3538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BC4F94F-FF6E-0C66-8F9F-59F76BBD05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43231" y="667122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6F699F2-4D7A-8CF4-C9A5-7D4931FEF2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36079" y="-6025906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2BCAD6D-B81A-F9DA-4F2E-488231BE64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CB6C4EA-FBB6-B61A-EC88-9E1A8722B5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216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E286306-744D-F58E-5179-45687AF5F990}"/>
              </a:ext>
            </a:extLst>
          </p:cNvPr>
          <p:cNvSpPr txBox="1"/>
          <p:nvPr/>
        </p:nvSpPr>
        <p:spPr>
          <a:xfrm>
            <a:off x="287330" y="383560"/>
            <a:ext cx="74586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Constantia" panose="02030602050306030303" pitchFamily="18" charset="0"/>
              </a:rPr>
              <a:t>“Ang </a:t>
            </a:r>
            <a:r>
              <a:rPr lang="en-US" sz="2200" b="1" dirty="0" err="1">
                <a:latin typeface="Constantia" panose="02030602050306030303" pitchFamily="18" charset="0"/>
              </a:rPr>
              <a:t>mahabaging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kabaitan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Panginoon</a:t>
            </a:r>
            <a:r>
              <a:rPr lang="en-US" sz="2200" b="1" dirty="0">
                <a:latin typeface="Constantia" panose="02030602050306030303" pitchFamily="18" charset="0"/>
              </a:rPr>
              <a:t> ay </a:t>
            </a:r>
            <a:r>
              <a:rPr lang="en-US" sz="2200" b="1" dirty="0" err="1">
                <a:latin typeface="Constantia" panose="02030602050306030303" pitchFamily="18" charset="0"/>
              </a:rPr>
              <a:t>dakila</a:t>
            </a:r>
            <a:r>
              <a:rPr lang="en-US" sz="2200" b="1" dirty="0">
                <a:latin typeface="Constantia" panose="02030602050306030303" pitchFamily="18" charset="0"/>
              </a:rPr>
              <a:t> sa </a:t>
            </a:r>
            <a:r>
              <a:rPr lang="en-US" sz="2200" b="1" dirty="0" err="1">
                <a:latin typeface="Constantia" panose="02030602050306030303" pitchFamily="18" charset="0"/>
              </a:rPr>
              <a:t>atin</a:t>
            </a:r>
            <a:r>
              <a:rPr lang="en-US" sz="2200" b="1" dirty="0">
                <a:latin typeface="Constantia" panose="02030602050306030303" pitchFamily="18" charset="0"/>
              </a:rPr>
              <a:t>. Hindi </a:t>
            </a:r>
            <a:r>
              <a:rPr lang="en-US" sz="2200" b="1" dirty="0" err="1">
                <a:latin typeface="Constantia" panose="02030602050306030303" pitchFamily="18" charset="0"/>
              </a:rPr>
              <a:t>Niya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iiwan</a:t>
            </a:r>
            <a:r>
              <a:rPr lang="en-US" sz="2200" b="1" dirty="0">
                <a:latin typeface="Constantia" panose="02030602050306030303" pitchFamily="18" charset="0"/>
              </a:rPr>
              <a:t> o </a:t>
            </a:r>
            <a:r>
              <a:rPr lang="en-US" sz="2200" b="1" dirty="0" err="1">
                <a:latin typeface="Constantia" panose="02030602050306030303" pitchFamily="18" charset="0"/>
              </a:rPr>
              <a:t>pababayaan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nagtitiwala</a:t>
            </a:r>
            <a:r>
              <a:rPr lang="en-US" sz="2200" b="1" dirty="0">
                <a:latin typeface="Constantia" panose="02030602050306030303" pitchFamily="18" charset="0"/>
              </a:rPr>
              <a:t> sa Kanya. […] Mga </a:t>
            </a:r>
            <a:r>
              <a:rPr lang="en-US" sz="2200" b="1" dirty="0" err="1">
                <a:latin typeface="Constantia" panose="02030602050306030303" pitchFamily="18" charset="0"/>
              </a:rPr>
              <a:t>kapatid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kayong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nakadarama</a:t>
            </a:r>
            <a:r>
              <a:rPr lang="en-US" sz="2200" b="1" dirty="0">
                <a:latin typeface="Constantia" panose="02030602050306030303" pitchFamily="18" charset="0"/>
              </a:rPr>
              <a:t> na kayo ay </a:t>
            </a:r>
            <a:r>
              <a:rPr lang="en-US" sz="2200" b="1" dirty="0" err="1">
                <a:latin typeface="Constantia" panose="02030602050306030303" pitchFamily="18" charset="0"/>
              </a:rPr>
              <a:t>pumapasok</a:t>
            </a:r>
            <a:r>
              <a:rPr lang="en-US" sz="2200" b="1" dirty="0">
                <a:latin typeface="Constantia" panose="02030602050306030303" pitchFamily="18" charset="0"/>
              </a:rPr>
              <a:t> sa </a:t>
            </a:r>
            <a:r>
              <a:rPr lang="en-US" sz="2200" b="1" dirty="0" err="1">
                <a:latin typeface="Constantia" panose="02030602050306030303" pitchFamily="18" charset="0"/>
              </a:rPr>
              <a:t>isang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madilim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landas</a:t>
            </a:r>
            <a:r>
              <a:rPr lang="en-US" sz="2200" b="1" dirty="0">
                <a:latin typeface="Constantia" panose="02030602050306030303" pitchFamily="18" charset="0"/>
              </a:rPr>
              <a:t>, at </a:t>
            </a:r>
            <a:r>
              <a:rPr lang="en-US" sz="2200" b="1" dirty="0" err="1">
                <a:latin typeface="Constantia" panose="02030602050306030303" pitchFamily="18" charset="0"/>
              </a:rPr>
              <a:t>tulad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bihag</a:t>
            </a:r>
            <a:r>
              <a:rPr lang="en-US" sz="2200" b="1" dirty="0">
                <a:latin typeface="Constantia" panose="02030602050306030303" pitchFamily="18" charset="0"/>
              </a:rPr>
              <a:t> sa Babylonia ay </a:t>
            </a:r>
            <a:r>
              <a:rPr lang="en-US" sz="2200" b="1" dirty="0" err="1">
                <a:latin typeface="Constantia" panose="02030602050306030303" pitchFamily="18" charset="0"/>
              </a:rPr>
              <a:t>kailangang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isabit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inyong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alpa</a:t>
            </a:r>
            <a:r>
              <a:rPr lang="en-US" sz="2200" b="1" dirty="0">
                <a:latin typeface="Constantia" panose="02030602050306030303" pitchFamily="18" charset="0"/>
              </a:rPr>
              <a:t> sa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palumpong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subukan</a:t>
            </a:r>
            <a:r>
              <a:rPr lang="en-US" sz="2200" b="1" dirty="0">
                <a:latin typeface="Constantia" panose="02030602050306030303" pitchFamily="18" charset="0"/>
              </a:rPr>
              <a:t> natin ang </a:t>
            </a:r>
            <a:r>
              <a:rPr lang="en-US" sz="2200" b="1" dirty="0" err="1">
                <a:latin typeface="Constantia" panose="02030602050306030303" pitchFamily="18" charset="0"/>
              </a:rPr>
              <a:t>masayang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awit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Maaari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sabihin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paano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makaawit</a:t>
            </a:r>
            <a:r>
              <a:rPr lang="en-US" sz="2200" b="1" dirty="0">
                <a:latin typeface="Constantia" panose="02030602050306030303" pitchFamily="18" charset="0"/>
              </a:rPr>
              <a:t>, na may </a:t>
            </a:r>
            <a:r>
              <a:rPr lang="en-US" sz="2200" b="1" dirty="0" err="1">
                <a:latin typeface="Constantia" panose="02030602050306030303" pitchFamily="18" charset="0"/>
              </a:rPr>
              <a:t>ganitong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madilim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pag-asa</a:t>
            </a:r>
            <a:r>
              <a:rPr lang="en-US" sz="2200" b="1" dirty="0">
                <a:latin typeface="Constantia" panose="02030602050306030303" pitchFamily="18" charset="0"/>
              </a:rPr>
              <a:t> sa </a:t>
            </a:r>
            <a:r>
              <a:rPr lang="en-US" sz="2200" b="1" dirty="0" err="1">
                <a:latin typeface="Constantia" panose="02030602050306030303" pitchFamily="18" charset="0"/>
              </a:rPr>
              <a:t>aking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harapan</a:t>
            </a:r>
            <a:r>
              <a:rPr lang="en-US" sz="2200" b="1" dirty="0">
                <a:latin typeface="Constantia" panose="02030602050306030303" pitchFamily="18" charset="0"/>
              </a:rPr>
              <a:t>, na may </a:t>
            </a:r>
            <a:r>
              <a:rPr lang="en-US" sz="2200" b="1" dirty="0" err="1">
                <a:latin typeface="Constantia" panose="02030602050306030303" pitchFamily="18" charset="0"/>
              </a:rPr>
              <a:t>ganitong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pasanin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kalungkutan</a:t>
            </a:r>
            <a:r>
              <a:rPr lang="en-US" sz="2200" b="1" dirty="0">
                <a:latin typeface="Constantia" panose="02030602050306030303" pitchFamily="18" charset="0"/>
              </a:rPr>
              <a:t> at </a:t>
            </a:r>
            <a:r>
              <a:rPr lang="en-US" sz="2200" b="1" dirty="0" err="1">
                <a:latin typeface="Constantia" panose="02030602050306030303" pitchFamily="18" charset="0"/>
              </a:rPr>
              <a:t>pangungulila</a:t>
            </a:r>
            <a:r>
              <a:rPr lang="en-US" sz="2200" b="1" dirty="0">
                <a:latin typeface="Constantia" panose="02030602050306030303" pitchFamily="18" charset="0"/>
              </a:rPr>
              <a:t> sa </a:t>
            </a:r>
            <a:r>
              <a:rPr lang="en-US" sz="2200" b="1" dirty="0" err="1">
                <a:latin typeface="Constantia" panose="02030602050306030303" pitchFamily="18" charset="0"/>
              </a:rPr>
              <a:t>aking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kaluluwa</a:t>
            </a:r>
            <a:r>
              <a:rPr lang="en-US" sz="2200" b="1" dirty="0">
                <a:latin typeface="Constantia" panose="02030602050306030303" pitchFamily="18" charset="0"/>
              </a:rPr>
              <a:t>? […] </a:t>
            </a:r>
            <a:r>
              <a:rPr lang="en-US" sz="2200" b="1" dirty="0" err="1">
                <a:latin typeface="Constantia" panose="02030602050306030303" pitchFamily="18" charset="0"/>
              </a:rPr>
              <a:t>Kapag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dinadala</a:t>
            </a:r>
            <a:r>
              <a:rPr lang="en-US" sz="2200" b="1" dirty="0">
                <a:latin typeface="Constantia" panose="02030602050306030303" pitchFamily="18" charset="0"/>
              </a:rPr>
              <a:t> natin ang </a:t>
            </a:r>
            <a:r>
              <a:rPr lang="en-US" sz="2200" b="1" dirty="0" err="1">
                <a:latin typeface="Constantia" panose="02030602050306030303" pitchFamily="18" charset="0"/>
              </a:rPr>
              <a:t>ating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kahilingan</a:t>
            </a:r>
            <a:r>
              <a:rPr lang="en-US" sz="2200" b="1" dirty="0">
                <a:latin typeface="Constantia" panose="02030602050306030303" pitchFamily="18" charset="0"/>
              </a:rPr>
              <a:t> sa </a:t>
            </a:r>
            <a:r>
              <a:rPr lang="en-US" sz="2200" b="1" dirty="0" err="1">
                <a:latin typeface="Constantia" panose="02030602050306030303" pitchFamily="18" charset="0"/>
              </a:rPr>
              <a:t>trono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biyaya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huwag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nating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kalimutang</a:t>
            </a:r>
            <a:r>
              <a:rPr lang="en-US" sz="2200" b="1" dirty="0">
                <a:latin typeface="Constantia" panose="02030602050306030303" pitchFamily="18" charset="0"/>
              </a:rPr>
              <a:t> mag-</a:t>
            </a:r>
            <a:r>
              <a:rPr lang="en-US" sz="2200" b="1" dirty="0" err="1">
                <a:latin typeface="Constantia" panose="02030602050306030303" pitchFamily="18" charset="0"/>
              </a:rPr>
              <a:t>alay</a:t>
            </a:r>
            <a:r>
              <a:rPr lang="en-US" sz="2200" b="1" dirty="0">
                <a:latin typeface="Constantia" panose="02030602050306030303" pitchFamily="18" charset="0"/>
              </a:rPr>
              <a:t> din ng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awit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pasasalamat</a:t>
            </a:r>
            <a:r>
              <a:rPr lang="en-US" sz="2200" b="1" dirty="0">
                <a:latin typeface="Constantia" panose="02030602050306030303" pitchFamily="18" charset="0"/>
              </a:rPr>
              <a:t>. […] Ang </a:t>
            </a:r>
            <a:r>
              <a:rPr lang="en-US" sz="2200" b="1" dirty="0" err="1">
                <a:latin typeface="Constantia" panose="02030602050306030303" pitchFamily="18" charset="0"/>
              </a:rPr>
              <a:t>buhay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walang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hanggan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ating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Tagapagligtas</a:t>
            </a:r>
            <a:r>
              <a:rPr lang="en-US" sz="2200" b="1" dirty="0">
                <a:latin typeface="Constantia" panose="02030602050306030303" pitchFamily="18" charset="0"/>
              </a:rPr>
              <a:t> ay </a:t>
            </a:r>
            <a:r>
              <a:rPr lang="en-US" sz="2200" b="1" dirty="0" err="1">
                <a:latin typeface="Constantia" panose="02030602050306030303" pitchFamily="18" charset="0"/>
              </a:rPr>
              <a:t>nagbibigay</a:t>
            </a:r>
            <a:r>
              <a:rPr lang="en-US" sz="2200" b="1" dirty="0">
                <a:latin typeface="Constantia" panose="02030602050306030303" pitchFamily="18" charset="0"/>
              </a:rPr>
              <a:t> sa </a:t>
            </a:r>
            <a:r>
              <a:rPr lang="en-US" sz="2200" b="1" dirty="0" err="1">
                <a:latin typeface="Constantia" panose="02030602050306030303" pitchFamily="18" charset="0"/>
              </a:rPr>
              <a:t>atin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patuloy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dahilan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pasasalamat</a:t>
            </a:r>
            <a:r>
              <a:rPr lang="en-US" sz="2200" b="1" dirty="0">
                <a:latin typeface="Constantia" panose="02030602050306030303" pitchFamily="18" charset="0"/>
              </a:rPr>
              <a:t> at </a:t>
            </a:r>
            <a:r>
              <a:rPr lang="en-US" sz="2200" b="1" dirty="0" err="1">
                <a:latin typeface="Constantia" panose="02030602050306030303" pitchFamily="18" charset="0"/>
              </a:rPr>
              <a:t>papuri</a:t>
            </a:r>
            <a:r>
              <a:rPr lang="en-US" sz="2200" b="1" dirty="0">
                <a:latin typeface="Constantia" panose="02030602050306030303" pitchFamily="18" charset="0"/>
              </a:rPr>
              <a:t>.</a:t>
            </a:r>
            <a:r>
              <a:rPr lang="en" sz="2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7C0C6-FC98-01A7-D31F-74B70B550260}"/>
              </a:ext>
            </a:extLst>
          </p:cNvPr>
          <p:cNvSpPr txBox="1"/>
          <p:nvPr/>
        </p:nvSpPr>
        <p:spPr>
          <a:xfrm>
            <a:off x="142315" y="6144093"/>
            <a:ext cx="761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(Selected Messages, Book 2, </a:t>
            </a:r>
            <a:r>
              <a:rPr lang="en-US" sz="1400" b="1" dirty="0"/>
              <a:t>A Time for Prayer and Praise p.268</a:t>
            </a:r>
            <a:r>
              <a:rPr lang="en" sz="1400" b="1" dirty="0"/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5639D-28C4-D59C-082D-962FAFD1C6A0}"/>
              </a:ext>
            </a:extLst>
          </p:cNvPr>
          <p:cNvSpPr txBox="1"/>
          <p:nvPr/>
        </p:nvSpPr>
        <p:spPr>
          <a:xfrm>
            <a:off x="8034610" y="558622"/>
            <a:ext cx="393870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>
                <a:latin typeface="Constantia" panose="02030602050306030303" pitchFamily="18" charset="0"/>
              </a:rPr>
              <a:t>Nais </a:t>
            </a:r>
            <a:r>
              <a:rPr lang="en-US" sz="2200" b="1" dirty="0" err="1">
                <a:latin typeface="Constantia" panose="02030602050306030303" pitchFamily="18" charset="0"/>
              </a:rPr>
              <a:t>nating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sariwa</a:t>
            </a:r>
            <a:r>
              <a:rPr lang="en-US" sz="2200" b="1" dirty="0">
                <a:latin typeface="Constantia" panose="02030602050306030303" pitchFamily="18" charset="0"/>
              </a:rPr>
              <a:t> sa </a:t>
            </a:r>
            <a:r>
              <a:rPr lang="en-US" sz="2200" b="1" dirty="0" err="1">
                <a:latin typeface="Constantia" panose="02030602050306030303" pitchFamily="18" charset="0"/>
              </a:rPr>
              <a:t>ating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alaala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bawat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luhang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pinahid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Panginoon</a:t>
            </a:r>
            <a:r>
              <a:rPr lang="en-US" sz="2200" b="1" dirty="0">
                <a:latin typeface="Constantia" panose="02030602050306030303" pitchFamily="18" charset="0"/>
              </a:rPr>
              <a:t> sa </a:t>
            </a:r>
            <a:r>
              <a:rPr lang="en-US" sz="2200" b="1" dirty="0" err="1">
                <a:latin typeface="Constantia" panose="02030602050306030303" pitchFamily="18" charset="0"/>
              </a:rPr>
              <a:t>ating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mata</a:t>
            </a:r>
            <a:r>
              <a:rPr lang="en-US" sz="2200" b="1" dirty="0">
                <a:latin typeface="Constantia" panose="02030602050306030303" pitchFamily="18" charset="0"/>
              </a:rPr>
              <a:t>, ang </a:t>
            </a:r>
            <a:r>
              <a:rPr lang="en-US" sz="2200" b="1" dirty="0" err="1">
                <a:latin typeface="Constantia" panose="02030602050306030303" pitchFamily="18" charset="0"/>
              </a:rPr>
              <a:t>bawat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sakit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Kanyang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pinaginhawa</a:t>
            </a:r>
            <a:r>
              <a:rPr lang="en-US" sz="2200" b="1" dirty="0">
                <a:latin typeface="Constantia" panose="02030602050306030303" pitchFamily="18" charset="0"/>
              </a:rPr>
              <a:t>, ang </a:t>
            </a:r>
            <a:r>
              <a:rPr lang="en-US" sz="2200" b="1" dirty="0" err="1">
                <a:latin typeface="Constantia" panose="02030602050306030303" pitchFamily="18" charset="0"/>
              </a:rPr>
              <a:t>bawat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pagkabalisa</a:t>
            </a:r>
            <a:r>
              <a:rPr lang="en-US" sz="2200" b="1" dirty="0">
                <a:latin typeface="Constantia" panose="02030602050306030303" pitchFamily="18" charset="0"/>
              </a:rPr>
              <a:t> an </a:t>
            </a:r>
            <a:r>
              <a:rPr lang="en-US" sz="2200" b="1" dirty="0" err="1">
                <a:latin typeface="Constantia" panose="02030602050306030303" pitchFamily="18" charset="0"/>
              </a:rPr>
              <a:t>inalis</a:t>
            </a:r>
            <a:r>
              <a:rPr lang="en-US" sz="2200" b="1" dirty="0">
                <a:latin typeface="Constantia" panose="02030602050306030303" pitchFamily="18" charset="0"/>
              </a:rPr>
              <a:t>, ang </a:t>
            </a:r>
            <a:r>
              <a:rPr lang="en-US" sz="2200" b="1" dirty="0" err="1">
                <a:latin typeface="Constantia" panose="02030602050306030303" pitchFamily="18" charset="0"/>
              </a:rPr>
              <a:t>bawat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takot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pinawi</a:t>
            </a:r>
            <a:r>
              <a:rPr lang="en-US" sz="2200" b="1" dirty="0">
                <a:latin typeface="Constantia" panose="02030602050306030303" pitchFamily="18" charset="0"/>
              </a:rPr>
              <a:t>, ang </a:t>
            </a:r>
            <a:r>
              <a:rPr lang="en-US" sz="2200" b="1" dirty="0" err="1">
                <a:latin typeface="Constantia" panose="02030602050306030303" pitchFamily="18" charset="0"/>
              </a:rPr>
              <a:t>bawat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pangangailangan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naibigay</a:t>
            </a:r>
            <a:r>
              <a:rPr lang="en-US" sz="2200" b="1" dirty="0">
                <a:latin typeface="Constantia" panose="02030602050306030303" pitchFamily="18" charset="0"/>
              </a:rPr>
              <a:t>, ang </a:t>
            </a:r>
            <a:r>
              <a:rPr lang="en-US" sz="2200" b="1" dirty="0" err="1">
                <a:latin typeface="Constantia" panose="02030602050306030303" pitchFamily="18" charset="0"/>
              </a:rPr>
              <a:t>bawat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awa</a:t>
            </a:r>
            <a:r>
              <a:rPr lang="en-US" sz="2200" b="1" dirty="0">
                <a:latin typeface="Constantia" panose="02030602050306030303" pitchFamily="18" charset="0"/>
              </a:rPr>
              <a:t> na </a:t>
            </a:r>
            <a:r>
              <a:rPr lang="en-US" sz="2200" b="1" dirty="0" err="1">
                <a:latin typeface="Constantia" panose="02030602050306030303" pitchFamily="18" charset="0"/>
              </a:rPr>
              <a:t>ipinagkaloob</a:t>
            </a:r>
            <a:r>
              <a:rPr lang="en-US" sz="2200" b="1" dirty="0">
                <a:latin typeface="Constantia" panose="02030602050306030303" pitchFamily="18" charset="0"/>
              </a:rPr>
              <a:t>, at </a:t>
            </a:r>
            <a:r>
              <a:rPr lang="en-US" sz="2200" b="1" dirty="0" err="1">
                <a:latin typeface="Constantia" panose="02030602050306030303" pitchFamily="18" charset="0"/>
              </a:rPr>
              <a:t>palakasin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ating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sarili</a:t>
            </a:r>
            <a:r>
              <a:rPr lang="en-US" sz="2200" b="1" dirty="0">
                <a:latin typeface="Constantia" panose="02030602050306030303" pitchFamily="18" charset="0"/>
              </a:rPr>
              <a:t> para sa lahat ng </a:t>
            </a:r>
            <a:r>
              <a:rPr lang="en-US" sz="2200" b="1" dirty="0" err="1">
                <a:latin typeface="Constantia" panose="02030602050306030303" pitchFamily="18" charset="0"/>
              </a:rPr>
              <a:t>nasa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likod</a:t>
            </a:r>
            <a:r>
              <a:rPr lang="en-US" sz="2200" b="1" dirty="0">
                <a:latin typeface="Constantia" panose="02030602050306030303" pitchFamily="18" charset="0"/>
              </a:rPr>
              <a:t> natin, sa </a:t>
            </a:r>
            <a:r>
              <a:rPr lang="en-US" sz="2200" b="1" dirty="0" err="1">
                <a:latin typeface="Constantia" panose="02030602050306030303" pitchFamily="18" charset="0"/>
              </a:rPr>
              <a:t>nalalabing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bahagi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ating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paglalakbay</a:t>
            </a:r>
            <a:r>
              <a:rPr lang="en-US" sz="2200" b="1" dirty="0">
                <a:latin typeface="Constantia" panose="02030602050306030303" pitchFamily="18" charset="0"/>
              </a:rPr>
              <a:t>.</a:t>
            </a:r>
            <a:r>
              <a:rPr lang="en" sz="2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9EE60F-0493-E768-9933-EF978B6A3C81}"/>
              </a:ext>
            </a:extLst>
          </p:cNvPr>
          <p:cNvSpPr txBox="1"/>
          <p:nvPr/>
        </p:nvSpPr>
        <p:spPr>
          <a:xfrm>
            <a:off x="7925855" y="6144093"/>
            <a:ext cx="414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 This Day With God,February 19)</a:t>
            </a:r>
          </a:p>
        </p:txBody>
      </p:sp>
    </p:spTree>
    <p:extLst>
      <p:ext uri="{BB962C8B-B14F-4D97-AF65-F5344CB8AC3E}">
        <p14:creationId xmlns:p14="http://schemas.microsoft.com/office/powerpoint/2010/main" val="38578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1488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Calibri</vt:lpstr>
      <vt:lpstr>Constantia</vt:lpstr>
      <vt:lpstr>Comic Sans MS</vt:lpstr>
      <vt:lpstr>Aptos</vt:lpstr>
      <vt:lpstr>Arial</vt:lpstr>
      <vt:lpstr>Calibri Light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2024-01-14T15:39:21Z</dcterms:created>
  <dcterms:modified xsi:type="dcterms:W3CDTF">2024-02-02T06:22:41Z</dcterms:modified>
</cp:coreProperties>
</file>