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309" r:id="rId3"/>
    <p:sldId id="301" r:id="rId4"/>
    <p:sldId id="257" r:id="rId5"/>
    <p:sldId id="307" r:id="rId6"/>
    <p:sldId id="259" r:id="rId7"/>
    <p:sldId id="260" r:id="rId8"/>
    <p:sldId id="261" r:id="rId9"/>
    <p:sldId id="262" r:id="rId10"/>
    <p:sldId id="263" r:id="rId11"/>
    <p:sldId id="264" r:id="rId12"/>
    <p:sldId id="302"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85D"/>
    <a:srgbClr val="824A94"/>
    <a:srgbClr val="583264"/>
    <a:srgbClr val="442751"/>
    <a:srgbClr val="8C240A"/>
    <a:srgbClr val="0E356A"/>
    <a:srgbClr val="FCF8D0"/>
    <a:srgbClr val="FCF7C4"/>
    <a:srgbClr val="FEFCEC"/>
    <a:srgbClr val="FBF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0073" autoAdjust="0"/>
  </p:normalViewPr>
  <p:slideViewPr>
    <p:cSldViewPr snapToGrid="0">
      <p:cViewPr varScale="1">
        <p:scale>
          <a:sx n="36" d="100"/>
          <a:sy n="36" d="100"/>
        </p:scale>
        <p:origin x="54" y="1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5767D-1601-4478-AC12-03F0B84594EA}"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FC759-2829-4B3E-A6FA-59A464671D94}" type="slidenum">
              <a:rPr lang="en-US" smtClean="0"/>
              <a:t>‹Nº›</a:t>
            </a:fld>
            <a:endParaRPr lang="en-US"/>
          </a:p>
        </p:txBody>
      </p:sp>
    </p:spTree>
    <p:extLst>
      <p:ext uri="{BB962C8B-B14F-4D97-AF65-F5344CB8AC3E}">
        <p14:creationId xmlns:p14="http://schemas.microsoft.com/office/powerpoint/2010/main" val="283862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FC759-2829-4B3E-A6FA-59A464671D94}" type="slidenum">
              <a:rPr lang="en-US" smtClean="0"/>
              <a:t>4</a:t>
            </a:fld>
            <a:endParaRPr lang="en-US"/>
          </a:p>
        </p:txBody>
      </p:sp>
    </p:spTree>
    <p:extLst>
      <p:ext uri="{BB962C8B-B14F-4D97-AF65-F5344CB8AC3E}">
        <p14:creationId xmlns:p14="http://schemas.microsoft.com/office/powerpoint/2010/main" val="250619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FC759-2829-4B3E-A6FA-59A464671D94}" type="slidenum">
              <a:rPr lang="en-US" smtClean="0"/>
              <a:t>11</a:t>
            </a:fld>
            <a:endParaRPr lang="en-US"/>
          </a:p>
        </p:txBody>
      </p:sp>
    </p:spTree>
    <p:extLst>
      <p:ext uri="{BB962C8B-B14F-4D97-AF65-F5344CB8AC3E}">
        <p14:creationId xmlns:p14="http://schemas.microsoft.com/office/powerpoint/2010/main" val="330221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5A2BD-E9DB-5869-689E-5DA22277F0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BF8AFDA-3EEC-E1CC-7D63-C5685C1AB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3F17DA5-0A9C-28C2-224D-D262BC76D535}"/>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E25663F5-F2CB-2815-44AB-3BD54F0C53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9B31B-A442-A6A1-5876-012BFD19B549}"/>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663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74C7D-DDE9-2F2F-BF4E-80C26556710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396727-471D-7D7A-3F65-749BF30B1F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B74DF2-F0CB-A0E4-C68C-BA6DA561325E}"/>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28D35A5D-2E97-8C84-EC80-A322833AA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5DECB1-E756-1934-ABF9-D3278A104C20}"/>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1684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193A0C-C75C-36A0-03E7-7A2DCA746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0C7814-8EBB-F44C-6F93-B6E5E3068DF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462735-80A5-327B-703E-2020ED9ABEA8}"/>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0095347B-1F28-5A20-0FBA-54421B68F0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7AFE3E-D6FB-D4C3-8843-3AFAA495552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0447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6566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7276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70551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7177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8495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30123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0516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681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6A449-5CBF-F0A5-40D2-FCBFF8B27B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DF3A49-9C28-46F3-7EB2-77094D6A41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1E1CFBC-ACE6-63FD-6F25-48480A6AE54F}"/>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6A4F0FB8-4CB9-91B9-03A1-C5BF73210CD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C16BE8F-34BE-2358-D153-97D3776602F6}"/>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951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413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49435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9629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7EE67-53CC-B7D3-DBCB-9BEB096332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3591BA-D889-07F5-2B50-3C55BBCE96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616F7DE-720B-C349-CF5D-3FE5C5F8EFD2}"/>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64878A2E-6B60-EA9F-708C-31102AD1F9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6F464-0BDB-0C50-9427-8862822A743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3040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EB9F3-4E8F-3255-F53E-C50C2C80DE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C8855B6-D9BF-71A1-1C5D-56CFDCAD1F7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EDDD265-C46F-EC7A-7A7B-0FC15E1060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A9EB085-B27C-E55F-D7A6-FE6CB7D1FCD1}"/>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6" name="Marcador de pie de página 5">
            <a:extLst>
              <a:ext uri="{FF2B5EF4-FFF2-40B4-BE49-F238E27FC236}">
                <a16:creationId xmlns:a16="http://schemas.microsoft.com/office/drawing/2014/main" id="{B06CEB3C-F0AA-B8B3-6B3B-B910AEBB4E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6B4C4F-B6FC-D8AE-2C1C-C40D31A4A42A}"/>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424466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06D80-810F-3806-3B14-907AE89CB85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8FA06D-A52D-9AEC-A415-06E1FA65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052545-856F-4500-AFA7-EE7BBA4057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0D89BE-52CA-DDB9-58F8-60420C6E4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76505B-F132-0ACA-683F-08158E597C0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4629C94-7084-DE1A-2059-D3CF81E58E1E}"/>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8" name="Marcador de pie de página 7">
            <a:extLst>
              <a:ext uri="{FF2B5EF4-FFF2-40B4-BE49-F238E27FC236}">
                <a16:creationId xmlns:a16="http://schemas.microsoft.com/office/drawing/2014/main" id="{D4B5C784-ECB8-8683-9D41-BF759CD503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BEABEF0-D178-633E-D51A-168E5D83F0C4}"/>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501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4277B-D909-B193-35E4-D021872FF21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676901D-61B4-FCEB-393A-2178D28C90F5}"/>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4" name="Marcador de pie de página 3">
            <a:extLst>
              <a:ext uri="{FF2B5EF4-FFF2-40B4-BE49-F238E27FC236}">
                <a16:creationId xmlns:a16="http://schemas.microsoft.com/office/drawing/2014/main" id="{32DD01D2-CA58-FDD1-A943-BA6EAC58B7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23DD0A8-0C21-CDCC-E6E6-233E6BCE0853}"/>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3069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C1E38F-11F4-74D7-8475-9904F5181BD0}"/>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3" name="Marcador de pie de página 2">
            <a:extLst>
              <a:ext uri="{FF2B5EF4-FFF2-40B4-BE49-F238E27FC236}">
                <a16:creationId xmlns:a16="http://schemas.microsoft.com/office/drawing/2014/main" id="{0D75AAC8-90C8-0FE7-9148-CC837E0ABE3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72E1538-D635-5F5B-3B4A-E79E3F3802D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1587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FEC0B-D0ED-4F87-1BD8-1B45E15E0E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87A9A9-9AB8-9823-69B2-6B70DF41EC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024555-AF41-14CA-FD42-4095827A0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4DE4AA-54ED-6CA0-63A2-4CEA7295993F}"/>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6" name="Marcador de pie de página 5">
            <a:extLst>
              <a:ext uri="{FF2B5EF4-FFF2-40B4-BE49-F238E27FC236}">
                <a16:creationId xmlns:a16="http://schemas.microsoft.com/office/drawing/2014/main" id="{FDCCDF37-1829-1C86-9D26-E8ACA4C9D8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0F0A9B-6D91-2EDD-F998-CF08CC443E5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7025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D0848-1592-3E6D-280C-82F4EDBF8C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862371B-67B5-7D92-8963-B4DD90E67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BE1CBDA-9E8D-E17F-524F-24CF84CEF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BE9E8B-2B4F-CC76-276A-EFF1D66B4AC1}"/>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6" name="Marcador de pie de página 5">
            <a:extLst>
              <a:ext uri="{FF2B5EF4-FFF2-40B4-BE49-F238E27FC236}">
                <a16:creationId xmlns:a16="http://schemas.microsoft.com/office/drawing/2014/main" id="{FDD65B75-F2BA-2F32-F1FF-59016F477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514FB4C-3AB8-07DA-71CA-150D30D75EDD}"/>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63197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0D50AA0-31E2-34D5-D9FC-56EB027E9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A59DE5-EFE8-BE17-B07F-79ADB965A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32931C-C39D-D3F3-6682-0C333BDC2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AC30C099-9814-7401-842B-FD7323C49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0ACA7FB-34CE-9414-C43F-E047F0C7F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C975E3-18A9-4113-8A0B-8F1AB0BEE215}" type="slidenum">
              <a:rPr lang="es-ES" smtClean="0"/>
              <a:t>‹Nº›</a:t>
            </a:fld>
            <a:endParaRPr lang="es-ES"/>
          </a:p>
        </p:txBody>
      </p:sp>
    </p:spTree>
    <p:extLst>
      <p:ext uri="{BB962C8B-B14F-4D97-AF65-F5344CB8AC3E}">
        <p14:creationId xmlns:p14="http://schemas.microsoft.com/office/powerpoint/2010/main" val="381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950011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g"/><Relationship Id="rId5" Type="http://schemas.microsoft.com/office/2007/relationships/hdphoto" Target="../media/hdphoto1.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DB6BC413-07C1-E945-E8CB-D0C62108FBFC}"/>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1319753" y="10"/>
            <a:ext cx="10872249"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14" name="Freeform: Shape 13">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32226"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blipFill dpi="0"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solidFill>
              <a:srgbClr val="D5D5D5"/>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26003"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blipFill dpi="0"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1C4B15FA-7224-BC37-9E52-AD3D3010755C}"/>
              </a:ext>
            </a:extLst>
          </p:cNvPr>
          <p:cNvSpPr txBox="1"/>
          <p:nvPr/>
        </p:nvSpPr>
        <p:spPr>
          <a:xfrm rot="5400000">
            <a:off x="-1880159" y="2653497"/>
            <a:ext cx="6478634" cy="1551004"/>
          </a:xfrm>
          <a:prstGeom prst="rect">
            <a:avLst/>
          </a:prstGeom>
          <a:noFill/>
        </p:spPr>
        <p:txBody>
          <a:bodyPr vert="wordArtVert" wrap="none" rtlCol="0">
            <a:prstTxWarp prst="textTriangle">
              <a:avLst/>
            </a:prstTxWarp>
            <a:spAutoFit/>
          </a:bodyPr>
          <a:lstStyle/>
          <a:p>
            <a:pPr algn="ctr"/>
            <a:r>
              <a:rPr lang="en-US" sz="4000" b="1" dirty="0">
                <a:ln w="9525">
                  <a:solidFill>
                    <a:schemeClr val="bg1"/>
                  </a:solidFill>
                  <a:prstDash val="solid"/>
                </a:ln>
                <a:solidFill>
                  <a:srgbClr val="8C240A"/>
                </a:solidFill>
                <a:effectLst>
                  <a:outerShdw blurRad="12700" dist="38100" dir="2700000" algn="tl" rotWithShape="0">
                    <a:schemeClr val="bg1">
                      <a:lumMod val="50000"/>
                    </a:schemeClr>
                  </a:outerShdw>
                </a:effectLst>
              </a:rPr>
              <a:t>BABANGON AKO</a:t>
            </a:r>
            <a:endParaRPr lang="en" sz="4000" b="1" dirty="0">
              <a:ln w="9525">
                <a:solidFill>
                  <a:schemeClr val="bg1"/>
                </a:solidFill>
                <a:prstDash val="solid"/>
              </a:ln>
              <a:solidFill>
                <a:srgbClr val="8C240A"/>
              </a:solidFill>
              <a:effectLst>
                <a:outerShdw blurRad="12700" dist="38100" dir="2700000" algn="tl" rotWithShape="0">
                  <a:schemeClr val="bg1">
                    <a:lumMod val="50000"/>
                  </a:schemeClr>
                </a:outerShdw>
              </a:effectLst>
            </a:endParaRPr>
          </a:p>
        </p:txBody>
      </p:sp>
      <p:sp>
        <p:nvSpPr>
          <p:cNvPr id="11" name="CuadroTexto 10">
            <a:extLst>
              <a:ext uri="{FF2B5EF4-FFF2-40B4-BE49-F238E27FC236}">
                <a16:creationId xmlns:a16="http://schemas.microsoft.com/office/drawing/2014/main" id="{0073856C-292E-F8DF-2E2E-6772B8B18C56}"/>
              </a:ext>
            </a:extLst>
          </p:cNvPr>
          <p:cNvSpPr txBox="1"/>
          <p:nvPr/>
        </p:nvSpPr>
        <p:spPr>
          <a:xfrm>
            <a:off x="3054826" y="6499039"/>
            <a:ext cx="3168367" cy="338554"/>
          </a:xfrm>
          <a:prstGeom prst="rect">
            <a:avLst/>
          </a:prstGeom>
          <a:noFill/>
        </p:spPr>
        <p:txBody>
          <a:bodyPr wrap="none" rtlCol="0">
            <a:spAutoFit/>
          </a:bodyPr>
          <a:lstStyle/>
          <a:p>
            <a:pPr algn="r"/>
            <a:r>
              <a:rPr lang="es-ES" sz="1600" b="1" dirty="0" err="1">
                <a:solidFill>
                  <a:srgbClr val="74585D"/>
                </a:solidFill>
              </a:rPr>
              <a:t>Aralin</a:t>
            </a:r>
            <a:r>
              <a:rPr lang="es-ES" sz="1600" b="1" dirty="0">
                <a:solidFill>
                  <a:srgbClr val="74585D"/>
                </a:solidFill>
              </a:rPr>
              <a:t> 6 para </a:t>
            </a:r>
            <a:r>
              <a:rPr lang="es-ES" sz="1600" b="1" dirty="0" err="1">
                <a:solidFill>
                  <a:srgbClr val="74585D"/>
                </a:solidFill>
              </a:rPr>
              <a:t>sa</a:t>
            </a:r>
            <a:r>
              <a:rPr lang="es-ES" sz="1600" b="1" dirty="0">
                <a:solidFill>
                  <a:srgbClr val="74585D"/>
                </a:solidFill>
              </a:rPr>
              <a:t> </a:t>
            </a:r>
            <a:r>
              <a:rPr lang="es-ES" sz="1600" b="1" dirty="0" err="1">
                <a:solidFill>
                  <a:srgbClr val="74585D"/>
                </a:solidFill>
              </a:rPr>
              <a:t>Pebrero</a:t>
            </a:r>
            <a:r>
              <a:rPr lang="es-ES" sz="1600" b="1" dirty="0">
                <a:solidFill>
                  <a:srgbClr val="74585D"/>
                </a:solidFill>
              </a:rPr>
              <a:t> 10, 2024</a:t>
            </a:r>
            <a:endParaRPr lang="en" sz="1600" b="1" dirty="0">
              <a:solidFill>
                <a:srgbClr val="74585D"/>
              </a:solidFill>
            </a:endParaRPr>
          </a:p>
        </p:txBody>
      </p:sp>
    </p:spTree>
    <p:extLst>
      <p:ext uri="{BB962C8B-B14F-4D97-AF65-F5344CB8AC3E}">
        <p14:creationId xmlns:p14="http://schemas.microsoft.com/office/powerpoint/2010/main" val="12503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72D6F6-7600-B71B-E6FF-8E3257DE1C1F}"/>
              </a:ext>
            </a:extLst>
          </p:cNvPr>
          <p:cNvSpPr txBox="1"/>
          <p:nvPr/>
        </p:nvSpPr>
        <p:spPr>
          <a:xfrm>
            <a:off x="0" y="0"/>
            <a:ext cx="12191999" cy="769441"/>
          </a:xfrm>
          <a:prstGeom prst="rect">
            <a:avLst/>
          </a:prstGeom>
          <a:noFill/>
        </p:spPr>
        <p:txBody>
          <a:bodyPr wrap="square">
            <a:spAutoFit/>
          </a:bodyPr>
          <a:lstStyle/>
          <a:p>
            <a:pPr algn="ctr"/>
            <a:r>
              <a:rPr lang="en" sz="4400" b="1" spc="300" dirty="0">
                <a:ln w="9525">
                  <a:solidFill>
                    <a:schemeClr val="bg1"/>
                  </a:solidFill>
                  <a:prstDash val="solid"/>
                </a:ln>
                <a:solidFill>
                  <a:schemeClr val="accent5"/>
                </a:solidFill>
                <a:effectLst>
                  <a:glow rad="63500">
                    <a:srgbClr val="C00000"/>
                  </a:glow>
                  <a:outerShdw blurRad="12700" dist="38100" dir="2700000" algn="tl" rotWithShape="0">
                    <a:schemeClr val="accent5">
                      <a:lumMod val="60000"/>
                      <a:lumOff val="40000"/>
                    </a:schemeClr>
                  </a:outerShdw>
                </a:effectLst>
              </a:rPr>
              <a:t>THE SANCTUARY</a:t>
            </a:r>
          </a:p>
        </p:txBody>
      </p:sp>
      <p:sp>
        <p:nvSpPr>
          <p:cNvPr id="6" name="CuadroTexto 5">
            <a:extLst>
              <a:ext uri="{FF2B5EF4-FFF2-40B4-BE49-F238E27FC236}">
                <a16:creationId xmlns:a16="http://schemas.microsoft.com/office/drawing/2014/main" id="{16067534-71FE-5208-E5B6-FA05B1E5C3D7}"/>
              </a:ext>
            </a:extLst>
          </p:cNvPr>
          <p:cNvSpPr txBox="1"/>
          <p:nvPr/>
        </p:nvSpPr>
        <p:spPr>
          <a:xfrm>
            <a:off x="0" y="678080"/>
            <a:ext cx="12191999" cy="369332"/>
          </a:xfrm>
          <a:prstGeom prst="rect">
            <a:avLst/>
          </a:prstGeom>
          <a:noFill/>
        </p:spPr>
        <p:txBody>
          <a:bodyPr wrap="square">
            <a:spAutoFit/>
          </a:bodyPr>
          <a:lstStyle/>
          <a:p>
            <a:pPr algn="ctr"/>
            <a:r>
              <a:rPr lang="en"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Hanggang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ako'y</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pumasok</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santuario</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ng Dios, at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aking</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nagunita</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kanilang</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huling</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wakas</a:t>
            </a:r>
            <a:r>
              <a:rPr lang="en"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(Awit 73:17)</a:t>
            </a:r>
            <a:endParaRPr lang="es-E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id="{3C74B038-1F6E-C27A-EA1F-69168514BEF7}"/>
              </a:ext>
            </a:extLst>
          </p:cNvPr>
          <p:cNvSpPr txBox="1"/>
          <p:nvPr/>
        </p:nvSpPr>
        <p:spPr>
          <a:xfrm>
            <a:off x="206189" y="1210235"/>
            <a:ext cx="9187193" cy="1015663"/>
          </a:xfrm>
          <a:prstGeom prst="rect">
            <a:avLst/>
          </a:prstGeom>
          <a:noFill/>
        </p:spPr>
        <p:txBody>
          <a:bodyPr wrap="square" rtlCol="0">
            <a:spAutoFit/>
          </a:bodyPr>
          <a:lstStyle/>
          <a:p>
            <a:pPr>
              <a:spcBef>
                <a:spcPts val="600"/>
              </a:spcBef>
            </a:pPr>
            <a:r>
              <a:rPr lang="en-US" sz="2000" b="1" dirty="0"/>
              <a:t>Ang </a:t>
            </a:r>
            <a:r>
              <a:rPr lang="en-US" sz="2000" b="1" dirty="0" err="1"/>
              <a:t>Makalangit</a:t>
            </a:r>
            <a:r>
              <a:rPr lang="en-US" sz="2000" b="1" dirty="0"/>
              <a:t> na </a:t>
            </a:r>
            <a:r>
              <a:rPr lang="en-US" sz="2000" b="1" dirty="0" err="1"/>
              <a:t>Santuaryo</a:t>
            </a:r>
            <a:r>
              <a:rPr lang="en-US" sz="2000" b="1" dirty="0"/>
              <a:t> ay </a:t>
            </a:r>
            <a:r>
              <a:rPr lang="en-US" sz="2000" b="1" dirty="0" err="1"/>
              <a:t>malapit</a:t>
            </a:r>
            <a:r>
              <a:rPr lang="en-US" sz="2000" b="1" dirty="0"/>
              <a:t> na </a:t>
            </a:r>
            <a:r>
              <a:rPr lang="en-US" sz="2000" b="1" dirty="0" err="1"/>
              <a:t>nauugnay</a:t>
            </a:r>
            <a:r>
              <a:rPr lang="en-US" sz="2000" b="1" dirty="0"/>
              <a:t> </a:t>
            </a:r>
            <a:r>
              <a:rPr lang="en-US" sz="2000" b="1" dirty="0" err="1"/>
              <a:t>sa</a:t>
            </a:r>
            <a:r>
              <a:rPr lang="en-US" sz="2000" b="1" dirty="0"/>
              <a:t> </a:t>
            </a:r>
            <a:r>
              <a:rPr lang="en-US" sz="2000" b="1" dirty="0" err="1"/>
              <a:t>Paghuhukom</a:t>
            </a:r>
            <a:r>
              <a:rPr lang="en-US" sz="2000" b="1" dirty="0"/>
              <a:t>. Sa </a:t>
            </a:r>
            <a:r>
              <a:rPr lang="en-US" sz="2000" b="1" dirty="0" err="1"/>
              <a:t>Kabanal-banalang</a:t>
            </a:r>
            <a:r>
              <a:rPr lang="en-US" sz="2000" b="1" dirty="0"/>
              <a:t> </a:t>
            </a:r>
            <a:r>
              <a:rPr lang="en-US" sz="2000" b="1" dirty="0" err="1"/>
              <a:t>dako</a:t>
            </a:r>
            <a:r>
              <a:rPr lang="en-US" sz="2000" b="1" dirty="0"/>
              <a:t>, kung </a:t>
            </a:r>
            <a:r>
              <a:rPr lang="en-US" sz="2000" b="1" dirty="0" err="1"/>
              <a:t>saan</a:t>
            </a:r>
            <a:r>
              <a:rPr lang="en-US" sz="2000" b="1" dirty="0"/>
              <a:t> ang </a:t>
            </a:r>
            <a:r>
              <a:rPr lang="en-US" sz="2000" b="1" dirty="0" err="1"/>
              <a:t>Panginoon</a:t>
            </a:r>
            <a:r>
              <a:rPr lang="en-US" sz="2000" b="1" dirty="0"/>
              <a:t> ay </a:t>
            </a:r>
            <a:r>
              <a:rPr lang="en-US" sz="2000" b="1" dirty="0" err="1"/>
              <a:t>naghahari</a:t>
            </a:r>
            <a:r>
              <a:rPr lang="en-US" sz="2000" b="1" dirty="0"/>
              <a:t> “</a:t>
            </a:r>
            <a:r>
              <a:rPr lang="en-US" sz="2000" b="1" dirty="0" err="1"/>
              <a:t>nakaupo</a:t>
            </a:r>
            <a:r>
              <a:rPr lang="en-US" sz="2000" b="1" dirty="0"/>
              <a:t> </a:t>
            </a:r>
            <a:r>
              <a:rPr lang="en-US" sz="2000" b="1" dirty="0" err="1"/>
              <a:t>sa</a:t>
            </a:r>
            <a:r>
              <a:rPr lang="en-US" sz="2000" b="1" dirty="0"/>
              <a:t> </a:t>
            </a:r>
            <a:r>
              <a:rPr lang="en-US" sz="2000" b="1" dirty="0" err="1"/>
              <a:t>mga</a:t>
            </a:r>
            <a:r>
              <a:rPr lang="en-US" sz="2000" b="1" dirty="0"/>
              <a:t> </a:t>
            </a:r>
            <a:r>
              <a:rPr lang="en-US" sz="2000" b="1" dirty="0" err="1"/>
              <a:t>kerubin</a:t>
            </a:r>
            <a:r>
              <a:rPr lang="en-US" sz="2000" b="1" dirty="0"/>
              <a:t>” (</a:t>
            </a:r>
            <a:r>
              <a:rPr lang="en-US" sz="2000" b="1" dirty="0" err="1"/>
              <a:t>Awit</a:t>
            </a:r>
            <a:r>
              <a:rPr lang="en-US" sz="2000" b="1" dirty="0"/>
              <a:t> 99:1), ang gawain ng </a:t>
            </a:r>
            <a:r>
              <a:rPr lang="en-US" sz="2000" b="1" dirty="0" err="1"/>
              <a:t>paghatol</a:t>
            </a:r>
            <a:r>
              <a:rPr lang="en-US" sz="2000" b="1" dirty="0"/>
              <a:t> ay </a:t>
            </a:r>
            <a:r>
              <a:rPr lang="en-US" sz="2000" b="1" dirty="0" err="1"/>
              <a:t>tapos</a:t>
            </a:r>
            <a:r>
              <a:rPr lang="en-US" sz="2000" b="1" dirty="0"/>
              <a:t> na </a:t>
            </a:r>
            <a:r>
              <a:rPr lang="en" sz="2000" b="1" dirty="0"/>
              <a:t> (Dan. 7:9-10).</a:t>
            </a:r>
          </a:p>
        </p:txBody>
      </p:sp>
      <p:pic>
        <p:nvPicPr>
          <p:cNvPr id="4" name="Imagen 3" descr="Una imagen de un videojuego&#10;&#10;Descripción generada automáticamente con confianza baja">
            <a:extLst>
              <a:ext uri="{FF2B5EF4-FFF2-40B4-BE49-F238E27FC236}">
                <a16:creationId xmlns:a16="http://schemas.microsoft.com/office/drawing/2014/main" id="{F23A830F-9177-6642-F6A0-DC4BE72A8A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41571" y="1246638"/>
            <a:ext cx="2872031" cy="3930815"/>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pic>
        <p:nvPicPr>
          <p:cNvPr id="5" name="Imagen 4">
            <a:extLst>
              <a:ext uri="{FF2B5EF4-FFF2-40B4-BE49-F238E27FC236}">
                <a16:creationId xmlns:a16="http://schemas.microsoft.com/office/drawing/2014/main" id="{1199CC46-E9E7-471B-7070-D5138D38077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6189" y="2270137"/>
            <a:ext cx="4403911" cy="2146276"/>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B9D75075-D8B9-2740-C542-87EF8F98221D}"/>
              </a:ext>
            </a:extLst>
          </p:cNvPr>
          <p:cNvSpPr txBox="1"/>
          <p:nvPr/>
        </p:nvSpPr>
        <p:spPr>
          <a:xfrm>
            <a:off x="4723880" y="2185624"/>
            <a:ext cx="4403911" cy="2246769"/>
          </a:xfrm>
          <a:prstGeom prst="rect">
            <a:avLst/>
          </a:prstGeom>
          <a:noFill/>
        </p:spPr>
        <p:txBody>
          <a:bodyPr wrap="square">
            <a:spAutoFit/>
          </a:bodyPr>
          <a:lstStyle/>
          <a:p>
            <a:pPr>
              <a:spcBef>
                <a:spcPts val="600"/>
              </a:spcBef>
            </a:pPr>
            <a:r>
              <a:rPr lang="en-US" sz="2000" b="1" dirty="0"/>
              <a:t>Ito ang </a:t>
            </a:r>
            <a:r>
              <a:rPr lang="en-US" sz="2000" b="1" dirty="0" err="1"/>
              <a:t>lugar</a:t>
            </a:r>
            <a:r>
              <a:rPr lang="en-US" sz="2000" b="1" dirty="0"/>
              <a:t> kung </a:t>
            </a:r>
            <a:r>
              <a:rPr lang="en-US" sz="2000" b="1" dirty="0" err="1"/>
              <a:t>saan</a:t>
            </a:r>
            <a:r>
              <a:rPr lang="en-US" sz="2000" b="1" dirty="0"/>
              <a:t> </a:t>
            </a:r>
            <a:r>
              <a:rPr lang="en-US" sz="2000" b="1" dirty="0" err="1"/>
              <a:t>nagaganap</a:t>
            </a:r>
            <a:r>
              <a:rPr lang="en-US" sz="2000" b="1" dirty="0"/>
              <a:t> ang </a:t>
            </a:r>
            <a:r>
              <a:rPr lang="en-US" sz="2000" b="1" dirty="0" err="1"/>
              <a:t>kapatawaran</a:t>
            </a:r>
            <a:r>
              <a:rPr lang="en-US" sz="2000" b="1" dirty="0"/>
              <a:t> ng </a:t>
            </a:r>
            <a:r>
              <a:rPr lang="en-US" sz="2000" b="1" dirty="0" err="1"/>
              <a:t>kasalanan</a:t>
            </a:r>
            <a:r>
              <a:rPr lang="en-US" sz="2000" b="1" dirty="0"/>
              <a:t> at ang </a:t>
            </a:r>
            <a:r>
              <a:rPr lang="en-US" sz="2000" b="1" dirty="0" err="1"/>
              <a:t>pagpapanumbalik</a:t>
            </a:r>
            <a:r>
              <a:rPr lang="en-US" sz="2000" b="1" dirty="0"/>
              <a:t> ng </a:t>
            </a:r>
            <a:r>
              <a:rPr lang="en-US" sz="2000" b="1" dirty="0" err="1"/>
              <a:t>katarungan</a:t>
            </a:r>
            <a:r>
              <a:rPr lang="en-US" sz="2000" b="1" dirty="0"/>
              <a:t>. </a:t>
            </a:r>
            <a:r>
              <a:rPr lang="en-US" sz="2000" b="1" dirty="0" err="1"/>
              <a:t>Ipinahihiwatig</a:t>
            </a:r>
            <a:r>
              <a:rPr lang="en-US" sz="2000" b="1" dirty="0"/>
              <a:t> </a:t>
            </a:r>
            <a:r>
              <a:rPr lang="en-US" sz="2000" b="1" dirty="0" err="1"/>
              <a:t>nito</a:t>
            </a:r>
            <a:r>
              <a:rPr lang="en-US" sz="2000" b="1" dirty="0"/>
              <a:t> ang </a:t>
            </a:r>
            <a:r>
              <a:rPr lang="en-US" sz="2000" b="1" dirty="0" err="1"/>
              <a:t>pagpapatawad</a:t>
            </a:r>
            <a:r>
              <a:rPr lang="en-US" sz="2000" b="1" dirty="0"/>
              <a:t> </a:t>
            </a:r>
            <a:r>
              <a:rPr lang="en-US" sz="2000" b="1" dirty="0" err="1"/>
              <a:t>sa</a:t>
            </a:r>
            <a:r>
              <a:rPr lang="en-US" sz="2000" b="1" dirty="0"/>
              <a:t> </a:t>
            </a:r>
            <a:r>
              <a:rPr lang="en-US" sz="2000" b="1" dirty="0" err="1"/>
              <a:t>mga</a:t>
            </a:r>
            <a:r>
              <a:rPr lang="en-US" sz="2000" b="1" dirty="0"/>
              <a:t> </a:t>
            </a:r>
            <a:r>
              <a:rPr lang="en-US" sz="2000" b="1" dirty="0" err="1"/>
              <a:t>kumapit</a:t>
            </a:r>
            <a:r>
              <a:rPr lang="en-US" sz="2000" b="1" dirty="0"/>
              <a:t> </a:t>
            </a:r>
            <a:r>
              <a:rPr lang="en-US" sz="2000" b="1" dirty="0" err="1"/>
              <a:t>sa</a:t>
            </a:r>
            <a:r>
              <a:rPr lang="en-US" sz="2000" b="1" dirty="0"/>
              <a:t> </a:t>
            </a:r>
            <a:r>
              <a:rPr lang="en-US" sz="2000" b="1" dirty="0" err="1"/>
              <a:t>Tagapagligtas</a:t>
            </a:r>
            <a:r>
              <a:rPr lang="en-US" sz="2000" b="1" dirty="0"/>
              <a:t> at </a:t>
            </a:r>
            <a:r>
              <a:rPr lang="en-US" sz="2000" b="1" dirty="0" err="1"/>
              <a:t>paghatol</a:t>
            </a:r>
            <a:r>
              <a:rPr lang="en-US" sz="2000" b="1" dirty="0"/>
              <a:t> </a:t>
            </a:r>
            <a:r>
              <a:rPr lang="en-US" sz="2000" b="1" dirty="0" err="1"/>
              <a:t>sa</a:t>
            </a:r>
            <a:r>
              <a:rPr lang="en-US" sz="2000" b="1" dirty="0"/>
              <a:t> </a:t>
            </a:r>
            <a:r>
              <a:rPr lang="en-US" sz="2000" b="1" dirty="0" err="1"/>
              <a:t>mga</a:t>
            </a:r>
            <a:r>
              <a:rPr lang="en-US" sz="2000" b="1" dirty="0"/>
              <a:t> </a:t>
            </a:r>
            <a:r>
              <a:rPr lang="en-US" sz="2000" b="1" dirty="0" err="1"/>
              <a:t>tumanggi</a:t>
            </a:r>
            <a:r>
              <a:rPr lang="en-US" sz="2000" b="1" dirty="0"/>
              <a:t> </a:t>
            </a:r>
            <a:r>
              <a:rPr lang="en-US" sz="2000" b="1" dirty="0" err="1"/>
              <a:t>sa</a:t>
            </a:r>
            <a:r>
              <a:rPr lang="en-US" sz="2000" b="1" dirty="0"/>
              <a:t> Kanya (Aw</a:t>
            </a:r>
            <a:r>
              <a:rPr lang="en" sz="2000" b="1" dirty="0"/>
              <a:t>. 1:5-6).</a:t>
            </a:r>
          </a:p>
        </p:txBody>
      </p:sp>
      <p:sp>
        <p:nvSpPr>
          <p:cNvPr id="11" name="CuadroTexto 10">
            <a:extLst>
              <a:ext uri="{FF2B5EF4-FFF2-40B4-BE49-F238E27FC236}">
                <a16:creationId xmlns:a16="http://schemas.microsoft.com/office/drawing/2014/main" id="{29381D9E-A00C-BDB6-B9C9-F58EB4C47A47}"/>
              </a:ext>
            </a:extLst>
          </p:cNvPr>
          <p:cNvSpPr txBox="1"/>
          <p:nvPr/>
        </p:nvSpPr>
        <p:spPr>
          <a:xfrm>
            <a:off x="3258071" y="4490561"/>
            <a:ext cx="5628754" cy="1323439"/>
          </a:xfrm>
          <a:prstGeom prst="rect">
            <a:avLst/>
          </a:prstGeom>
          <a:noFill/>
        </p:spPr>
        <p:txBody>
          <a:bodyPr wrap="square">
            <a:spAutoFit/>
          </a:bodyPr>
          <a:lstStyle/>
          <a:p>
            <a:pPr>
              <a:spcBef>
                <a:spcPts val="600"/>
              </a:spcBef>
            </a:pPr>
            <a:r>
              <a:rPr lang="en-US" sz="2000" b="1" dirty="0"/>
              <a:t>Gaya ng </a:t>
            </a:r>
            <a:r>
              <a:rPr lang="en-US" sz="2000" b="1" dirty="0" err="1"/>
              <a:t>malinaw</a:t>
            </a:r>
            <a:r>
              <a:rPr lang="en-US" sz="2000" b="1" dirty="0"/>
              <a:t> na </a:t>
            </a:r>
            <a:r>
              <a:rPr lang="en-US" sz="2000" b="1" dirty="0" err="1"/>
              <a:t>sinasagisag</a:t>
            </a:r>
            <a:r>
              <a:rPr lang="en-US" sz="2000" b="1" dirty="0"/>
              <a:t> </a:t>
            </a:r>
            <a:r>
              <a:rPr lang="en-US" sz="2000" b="1" dirty="0" err="1"/>
              <a:t>sa</a:t>
            </a:r>
            <a:r>
              <a:rPr lang="en-US" sz="2000" b="1" dirty="0"/>
              <a:t> </a:t>
            </a:r>
            <a:r>
              <a:rPr lang="en-US" sz="2000" b="1" dirty="0" err="1"/>
              <a:t>kaban</a:t>
            </a:r>
            <a:r>
              <a:rPr lang="en-US" sz="2000" b="1" dirty="0"/>
              <a:t> ng </a:t>
            </a:r>
            <a:r>
              <a:rPr lang="en-US" sz="2000" b="1" dirty="0" err="1"/>
              <a:t>patotoo</a:t>
            </a:r>
            <a:r>
              <a:rPr lang="en-US" sz="2000" b="1" dirty="0"/>
              <a:t>, ang </a:t>
            </a:r>
            <a:r>
              <a:rPr lang="en-US" sz="2000" b="1" dirty="0" err="1"/>
              <a:t>Paghuhukom</a:t>
            </a:r>
            <a:r>
              <a:rPr lang="en-US" sz="2000" b="1" dirty="0"/>
              <a:t> ay </a:t>
            </a:r>
            <a:r>
              <a:rPr lang="en-US" sz="2000" b="1" dirty="0" err="1"/>
              <a:t>nakabatay</a:t>
            </a:r>
            <a:r>
              <a:rPr lang="en-US" sz="2000" b="1" dirty="0"/>
              <a:t> </a:t>
            </a:r>
            <a:r>
              <a:rPr lang="en-US" sz="2000" b="1" dirty="0" err="1"/>
              <a:t>sa</a:t>
            </a:r>
            <a:r>
              <a:rPr lang="en-US" sz="2000" b="1" dirty="0"/>
              <a:t> </a:t>
            </a:r>
            <a:r>
              <a:rPr lang="en-US" sz="2000" b="1" dirty="0" err="1"/>
              <a:t>pagtupad</a:t>
            </a:r>
            <a:r>
              <a:rPr lang="en-US" sz="2000" b="1" dirty="0"/>
              <a:t> o </a:t>
            </a:r>
            <a:r>
              <a:rPr lang="en-US" sz="2000" b="1" dirty="0" err="1"/>
              <a:t>paglabag</a:t>
            </a:r>
            <a:r>
              <a:rPr lang="en-US" sz="2000" b="1" dirty="0"/>
              <a:t> </a:t>
            </a:r>
            <a:r>
              <a:rPr lang="en-US" sz="2000" b="1" dirty="0" err="1"/>
              <a:t>sa</a:t>
            </a:r>
            <a:r>
              <a:rPr lang="en-US" sz="2000" b="1" dirty="0"/>
              <a:t> Batas ng </a:t>
            </a:r>
            <a:r>
              <a:rPr lang="en-US" sz="2000" b="1" dirty="0" err="1"/>
              <a:t>Diyos</a:t>
            </a:r>
            <a:r>
              <a:rPr lang="en-US" sz="2000" b="1" dirty="0"/>
              <a:t>, ang </a:t>
            </a:r>
            <a:r>
              <a:rPr lang="en-US" sz="2000" b="1" dirty="0" err="1"/>
              <a:t>Sampung</a:t>
            </a:r>
            <a:r>
              <a:rPr lang="en-US" sz="2000" b="1" dirty="0"/>
              <a:t> Utos</a:t>
            </a:r>
            <a:r>
              <a:rPr lang="en" sz="2000" b="1" dirty="0"/>
              <a:t>.</a:t>
            </a:r>
          </a:p>
        </p:txBody>
      </p:sp>
      <p:sp>
        <p:nvSpPr>
          <p:cNvPr id="13" name="CuadroTexto 12">
            <a:extLst>
              <a:ext uri="{FF2B5EF4-FFF2-40B4-BE49-F238E27FC236}">
                <a16:creationId xmlns:a16="http://schemas.microsoft.com/office/drawing/2014/main" id="{D20CADA1-1B70-C925-527F-6637D6F2D7CA}"/>
              </a:ext>
            </a:extLst>
          </p:cNvPr>
          <p:cNvSpPr txBox="1"/>
          <p:nvPr/>
        </p:nvSpPr>
        <p:spPr>
          <a:xfrm>
            <a:off x="3258071" y="5768206"/>
            <a:ext cx="8933928" cy="1015663"/>
          </a:xfrm>
          <a:prstGeom prst="rect">
            <a:avLst/>
          </a:prstGeom>
          <a:noFill/>
        </p:spPr>
        <p:txBody>
          <a:bodyPr wrap="square">
            <a:spAutoFit/>
          </a:bodyPr>
          <a:lstStyle/>
          <a:p>
            <a:pPr>
              <a:spcBef>
                <a:spcPts val="600"/>
              </a:spcBef>
            </a:pPr>
            <a:r>
              <a:rPr lang="en-US" sz="2000" b="1" dirty="0" err="1"/>
              <a:t>Sigurado</a:t>
            </a:r>
            <a:r>
              <a:rPr lang="en-US" sz="2000" b="1" dirty="0"/>
              <a:t> </a:t>
            </a:r>
            <a:r>
              <a:rPr lang="en-US" sz="2000" b="1" dirty="0" err="1"/>
              <a:t>sa</a:t>
            </a:r>
            <a:r>
              <a:rPr lang="en-US" sz="2000" b="1" dirty="0"/>
              <a:t> banal na </a:t>
            </a:r>
            <a:r>
              <a:rPr lang="en-US" sz="2000" b="1" dirty="0" err="1"/>
              <a:t>kapatawaran</a:t>
            </a:r>
            <a:r>
              <a:rPr lang="en-US" sz="2000" b="1" dirty="0"/>
              <a:t>, ang </a:t>
            </a:r>
            <a:r>
              <a:rPr lang="en-US" sz="2000" b="1" dirty="0" err="1"/>
              <a:t>mga</a:t>
            </a:r>
            <a:r>
              <a:rPr lang="en-US" sz="2000" b="1" dirty="0"/>
              <a:t> </a:t>
            </a:r>
            <a:r>
              <a:rPr lang="en-US" sz="2000" b="1" dirty="0" err="1"/>
              <a:t>lingkod</a:t>
            </a:r>
            <a:r>
              <a:rPr lang="en-US" sz="2000" b="1" dirty="0"/>
              <a:t> ng </a:t>
            </a:r>
            <a:r>
              <a:rPr lang="en-US" sz="2000" b="1" dirty="0" err="1"/>
              <a:t>Diyos</a:t>
            </a:r>
            <a:r>
              <a:rPr lang="en-US" sz="2000" b="1" dirty="0"/>
              <a:t> ay </a:t>
            </a:r>
            <a:r>
              <a:rPr lang="en-US" sz="2000" b="1" dirty="0" err="1"/>
              <a:t>nananabik</a:t>
            </a:r>
            <a:r>
              <a:rPr lang="en-US" sz="2000" b="1" dirty="0"/>
              <a:t> </a:t>
            </a:r>
            <a:r>
              <a:rPr lang="en-US" sz="2000" b="1" dirty="0" err="1"/>
              <a:t>sa</a:t>
            </a:r>
            <a:r>
              <a:rPr lang="en-US" sz="2000" b="1" dirty="0"/>
              <a:t> </a:t>
            </a:r>
            <a:r>
              <a:rPr lang="en-US" sz="2000" b="1" dirty="0" err="1"/>
              <a:t>oras</a:t>
            </a:r>
            <a:r>
              <a:rPr lang="en-US" sz="2000" b="1" dirty="0"/>
              <a:t> ng </a:t>
            </a:r>
            <a:r>
              <a:rPr lang="en-US" sz="2000" b="1" dirty="0" err="1"/>
              <a:t>Paghuhukom</a:t>
            </a:r>
            <a:r>
              <a:rPr lang="en-US" sz="2000" b="1" dirty="0"/>
              <a:t>, at </a:t>
            </a:r>
            <a:r>
              <a:rPr lang="en-US" sz="2000" b="1" dirty="0" err="1"/>
              <a:t>sumisigaw</a:t>
            </a:r>
            <a:r>
              <a:rPr lang="en-US" sz="2000" b="1" dirty="0"/>
              <a:t> para </a:t>
            </a:r>
            <a:r>
              <a:rPr lang="en-US" sz="2000" b="1" dirty="0" err="1"/>
              <a:t>sa</a:t>
            </a:r>
            <a:r>
              <a:rPr lang="en-US" sz="2000" b="1" dirty="0"/>
              <a:t> </a:t>
            </a:r>
            <a:r>
              <a:rPr lang="en-US" sz="2000" b="1" dirty="0" err="1"/>
              <a:t>pagdating</a:t>
            </a:r>
            <a:r>
              <a:rPr lang="en-US" sz="2000" b="1" dirty="0"/>
              <a:t> </a:t>
            </a:r>
            <a:r>
              <a:rPr lang="en-US" sz="2000" b="1" dirty="0" err="1"/>
              <a:t>nito</a:t>
            </a:r>
            <a:r>
              <a:rPr lang="en-US" sz="2000" b="1" dirty="0"/>
              <a:t> </a:t>
            </a:r>
            <a:r>
              <a:rPr lang="en-US" sz="2000" b="1" dirty="0" err="1"/>
              <a:t>upang</a:t>
            </a:r>
            <a:r>
              <a:rPr lang="en-US" sz="2000" b="1" dirty="0"/>
              <a:t> ang </a:t>
            </a:r>
            <a:r>
              <a:rPr lang="en-US" sz="2000" b="1" dirty="0" err="1"/>
              <a:t>katarungan</a:t>
            </a:r>
            <a:r>
              <a:rPr lang="en-US" sz="2000" b="1" dirty="0"/>
              <a:t> ay </a:t>
            </a:r>
            <a:r>
              <a:rPr lang="en-US" sz="2000" b="1" dirty="0" err="1"/>
              <a:t>matupad</a:t>
            </a:r>
            <a:r>
              <a:rPr lang="en-US" sz="2000" b="1" dirty="0"/>
              <a:t> </a:t>
            </a:r>
            <a:r>
              <a:rPr lang="en-US" sz="2000" b="1" dirty="0" err="1"/>
              <a:t>sa</a:t>
            </a:r>
            <a:r>
              <a:rPr lang="en-US" sz="2000" b="1" dirty="0"/>
              <a:t> wakas (</a:t>
            </a:r>
            <a:r>
              <a:rPr lang="en-US" sz="2000" b="1" dirty="0" err="1"/>
              <a:t>Awit</a:t>
            </a:r>
            <a:r>
              <a:rPr lang="en" sz="2000" b="1" dirty="0"/>
              <a:t> 7:6-8; 9:19; 67:4; 99:4; 135 :14).</a:t>
            </a:r>
          </a:p>
        </p:txBody>
      </p:sp>
      <p:pic>
        <p:nvPicPr>
          <p:cNvPr id="15" name="Imagen 14" descr="Imagen que contiene interior, tabla, pequeño, cuarto&#10;&#10;Descripción generada automáticamente">
            <a:extLst>
              <a:ext uri="{FF2B5EF4-FFF2-40B4-BE49-F238E27FC236}">
                <a16:creationId xmlns:a16="http://schemas.microsoft.com/office/drawing/2014/main" id="{51E67664-DC4E-127B-1451-376212BE789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6189" y="4564309"/>
            <a:ext cx="3004777" cy="2146276"/>
          </a:xfrm>
          <a:prstGeom prst="rect">
            <a:avLst/>
          </a:prstGeom>
          <a:ln w="38100" cap="sq">
            <a:solidFill>
              <a:srgbClr val="E7915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013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1000"/>
                                        <p:tgtEl>
                                          <p:spTgt spid="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EA1681-1E77-83AD-1C04-5F493CC91976}"/>
              </a:ext>
            </a:extLst>
          </p:cNvPr>
          <p:cNvSpPr txBox="1"/>
          <p:nvPr/>
        </p:nvSpPr>
        <p:spPr>
          <a:xfrm>
            <a:off x="2431472" y="1515542"/>
            <a:ext cx="9528464"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Kung </a:t>
            </a:r>
            <a:r>
              <a:rPr lang="en-US" sz="2800" b="1" dirty="0" err="1">
                <a:latin typeface="Constantia" panose="02030602050306030303" pitchFamily="18" charset="0"/>
              </a:rPr>
              <a:t>paanong</a:t>
            </a:r>
            <a:r>
              <a:rPr lang="en-US" sz="2800" b="1" dirty="0">
                <a:latin typeface="Constantia" panose="02030602050306030303" pitchFamily="18" charset="0"/>
              </a:rPr>
              <a:t> ang </a:t>
            </a:r>
            <a:r>
              <a:rPr lang="en-US" sz="2800" b="1" dirty="0" err="1">
                <a:latin typeface="Constantia" panose="02030602050306030303" pitchFamily="18" charset="0"/>
              </a:rPr>
              <a:t>busog</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ulap</a:t>
            </a:r>
            <a:r>
              <a:rPr lang="en-US" sz="2800" b="1" dirty="0">
                <a:latin typeface="Constantia" panose="02030602050306030303" pitchFamily="18" charset="0"/>
              </a:rPr>
              <a:t> ay </a:t>
            </a:r>
            <a:r>
              <a:rPr lang="en-US" sz="2800" b="1" dirty="0" err="1">
                <a:latin typeface="Constantia" panose="02030602050306030303" pitchFamily="18" charset="0"/>
              </a:rPr>
              <a:t>nabuo</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pamamagitan</a:t>
            </a:r>
            <a:r>
              <a:rPr lang="en-US" sz="2800" b="1" dirty="0">
                <a:latin typeface="Constantia" panose="02030602050306030303" pitchFamily="18" charset="0"/>
              </a:rPr>
              <a:t> ng </a:t>
            </a:r>
            <a:r>
              <a:rPr lang="en-US" sz="2800" b="1" dirty="0" err="1">
                <a:latin typeface="Constantia" panose="02030602050306030303" pitchFamily="18" charset="0"/>
              </a:rPr>
              <a:t>pagkakaisa</a:t>
            </a:r>
            <a:r>
              <a:rPr lang="en-US" sz="2800" b="1" dirty="0">
                <a:latin typeface="Constantia" panose="02030602050306030303" pitchFamily="18" charset="0"/>
              </a:rPr>
              <a:t> ng </a:t>
            </a:r>
            <a:r>
              <a:rPr lang="en-US" sz="2800" b="1" dirty="0" err="1">
                <a:latin typeface="Constantia" panose="02030602050306030303" pitchFamily="18" charset="0"/>
              </a:rPr>
              <a:t>sikat</a:t>
            </a:r>
            <a:r>
              <a:rPr lang="en-US" sz="2800" b="1" dirty="0">
                <a:latin typeface="Constantia" panose="02030602050306030303" pitchFamily="18" charset="0"/>
              </a:rPr>
              <a:t> ng </a:t>
            </a:r>
            <a:r>
              <a:rPr lang="en-US" sz="2800" b="1" dirty="0" err="1">
                <a:latin typeface="Constantia" panose="02030602050306030303" pitchFamily="18" charset="0"/>
              </a:rPr>
              <a:t>araw</a:t>
            </a:r>
            <a:r>
              <a:rPr lang="en-US" sz="2800" b="1" dirty="0">
                <a:latin typeface="Constantia" panose="02030602050306030303" pitchFamily="18" charset="0"/>
              </a:rPr>
              <a:t> at ng </a:t>
            </a:r>
            <a:r>
              <a:rPr lang="en-US" sz="2800" b="1" dirty="0" err="1">
                <a:latin typeface="Constantia" panose="02030602050306030303" pitchFamily="18" charset="0"/>
              </a:rPr>
              <a:t>ulan</a:t>
            </a:r>
            <a:r>
              <a:rPr lang="en-US" sz="2800" b="1" dirty="0">
                <a:latin typeface="Constantia" panose="02030602050306030303" pitchFamily="18" charset="0"/>
              </a:rPr>
              <a:t>, </a:t>
            </a:r>
            <a:r>
              <a:rPr lang="en-US" sz="2800" b="1" dirty="0" err="1">
                <a:latin typeface="Constantia" panose="02030602050306030303" pitchFamily="18" charset="0"/>
              </a:rPr>
              <a:t>gayundin</a:t>
            </a:r>
            <a:r>
              <a:rPr lang="en-US" sz="2800" b="1" dirty="0">
                <a:latin typeface="Constantia" panose="02030602050306030303" pitchFamily="18" charset="0"/>
              </a:rPr>
              <a:t> ang </a:t>
            </a:r>
            <a:r>
              <a:rPr lang="en-US" sz="2800" b="1" dirty="0" err="1">
                <a:latin typeface="Constantia" panose="02030602050306030303" pitchFamily="18" charset="0"/>
              </a:rPr>
              <a:t>bahaghari</a:t>
            </a:r>
            <a:r>
              <a:rPr lang="en-US" sz="2800" b="1" dirty="0">
                <a:latin typeface="Constantia" panose="02030602050306030303" pitchFamily="18" charset="0"/>
              </a:rPr>
              <a:t> na </a:t>
            </a:r>
            <a:r>
              <a:rPr lang="en-US" sz="2800" b="1" dirty="0" err="1">
                <a:latin typeface="Constantia" panose="02030602050306030303" pitchFamily="18" charset="0"/>
              </a:rPr>
              <a:t>nakapalibot</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trono</a:t>
            </a:r>
            <a:r>
              <a:rPr lang="en-US" sz="2800" b="1" dirty="0">
                <a:latin typeface="Constantia" panose="02030602050306030303" pitchFamily="18" charset="0"/>
              </a:rPr>
              <a:t> ay </a:t>
            </a:r>
            <a:r>
              <a:rPr lang="en-US" sz="2800" b="1" dirty="0" err="1">
                <a:latin typeface="Constantia" panose="02030602050306030303" pitchFamily="18" charset="0"/>
              </a:rPr>
              <a:t>kumakatawan</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pinagsamang</a:t>
            </a:r>
            <a:r>
              <a:rPr lang="en-US" sz="2800" b="1" dirty="0">
                <a:latin typeface="Constantia" panose="02030602050306030303" pitchFamily="18" charset="0"/>
              </a:rPr>
              <a:t> </a:t>
            </a:r>
            <a:r>
              <a:rPr lang="en-US" sz="2800" b="1" dirty="0" err="1">
                <a:latin typeface="Constantia" panose="02030602050306030303" pitchFamily="18" charset="0"/>
              </a:rPr>
              <a:t>kapangyarihan</a:t>
            </a:r>
            <a:r>
              <a:rPr lang="en-US" sz="2800" b="1" dirty="0">
                <a:latin typeface="Constantia" panose="02030602050306030303" pitchFamily="18" charset="0"/>
              </a:rPr>
              <a:t> ng </a:t>
            </a:r>
            <a:r>
              <a:rPr lang="en-US" sz="2800" b="1" dirty="0" err="1">
                <a:latin typeface="Constantia" panose="02030602050306030303" pitchFamily="18" charset="0"/>
              </a:rPr>
              <a:t>awa</a:t>
            </a:r>
            <a:r>
              <a:rPr lang="en-US" sz="2800" b="1" dirty="0">
                <a:latin typeface="Constantia" panose="02030602050306030303" pitchFamily="18" charset="0"/>
              </a:rPr>
              <a:t> at </a:t>
            </a:r>
            <a:r>
              <a:rPr lang="en-US" sz="2800" b="1" dirty="0" err="1">
                <a:latin typeface="Constantia" panose="02030602050306030303" pitchFamily="18" charset="0"/>
              </a:rPr>
              <a:t>katarungan</a:t>
            </a:r>
            <a:r>
              <a:rPr lang="en-US" sz="2800" b="1" dirty="0">
                <a:latin typeface="Constantia" panose="02030602050306030303" pitchFamily="18" charset="0"/>
              </a:rPr>
              <a:t>. Hindi </a:t>
            </a:r>
            <a:r>
              <a:rPr lang="en-US" sz="2800" b="1" dirty="0" err="1">
                <a:latin typeface="Constantia" panose="02030602050306030303" pitchFamily="18" charset="0"/>
              </a:rPr>
              <a:t>lamang</a:t>
            </a:r>
            <a:r>
              <a:rPr lang="en-US" sz="2800" b="1" dirty="0">
                <a:latin typeface="Constantia" panose="02030602050306030303" pitchFamily="18" charset="0"/>
              </a:rPr>
              <a:t> </a:t>
            </a:r>
            <a:r>
              <a:rPr lang="en-US" sz="2800" b="1" dirty="0" err="1">
                <a:latin typeface="Constantia" panose="02030602050306030303" pitchFamily="18" charset="0"/>
              </a:rPr>
              <a:t>katarungan</a:t>
            </a:r>
            <a:r>
              <a:rPr lang="en-US" sz="2800" b="1" dirty="0">
                <a:latin typeface="Constantia" panose="02030602050306030303" pitchFamily="18" charset="0"/>
              </a:rPr>
              <a:t> ang </a:t>
            </a:r>
            <a:r>
              <a:rPr lang="en-US" sz="2800" b="1" dirty="0" err="1">
                <a:latin typeface="Constantia" panose="02030602050306030303" pitchFamily="18" charset="0"/>
              </a:rPr>
              <a:t>dapat</a:t>
            </a:r>
            <a:r>
              <a:rPr lang="en-US" sz="2800" b="1" dirty="0">
                <a:latin typeface="Constantia" panose="02030602050306030303" pitchFamily="18" charset="0"/>
              </a:rPr>
              <a:t> </a:t>
            </a:r>
            <a:r>
              <a:rPr lang="en-US" sz="2800" b="1" dirty="0" err="1">
                <a:latin typeface="Constantia" panose="02030602050306030303" pitchFamily="18" charset="0"/>
              </a:rPr>
              <a:t>panatilihin</a:t>
            </a:r>
            <a:r>
              <a:rPr lang="en-US" sz="2800" b="1" dirty="0">
                <a:latin typeface="Constantia" panose="02030602050306030303" pitchFamily="18" charset="0"/>
              </a:rPr>
              <a:t>; </a:t>
            </a:r>
            <a:r>
              <a:rPr lang="en-US" sz="2800" b="1" dirty="0" err="1">
                <a:latin typeface="Constantia" panose="02030602050306030303" pitchFamily="18" charset="0"/>
              </a:rPr>
              <a:t>dahil</a:t>
            </a:r>
            <a:r>
              <a:rPr lang="en-US" sz="2800" b="1" dirty="0">
                <a:latin typeface="Constantia" panose="02030602050306030303" pitchFamily="18" charset="0"/>
              </a:rPr>
              <a:t> </a:t>
            </a:r>
            <a:r>
              <a:rPr lang="en-US" sz="2800" b="1" dirty="0" err="1">
                <a:latin typeface="Constantia" panose="02030602050306030303" pitchFamily="18" charset="0"/>
              </a:rPr>
              <a:t>ito</a:t>
            </a:r>
            <a:r>
              <a:rPr lang="en-US" sz="2800" b="1" dirty="0">
                <a:latin typeface="Constantia" panose="02030602050306030303" pitchFamily="18" charset="0"/>
              </a:rPr>
              <a:t> ay </a:t>
            </a:r>
            <a:r>
              <a:rPr lang="en-US" sz="2800" b="1" dirty="0" err="1">
                <a:latin typeface="Constantia" panose="02030602050306030303" pitchFamily="18" charset="0"/>
              </a:rPr>
              <a:t>lalampas</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kaluwalhatian</a:t>
            </a:r>
            <a:r>
              <a:rPr lang="en-US" sz="2800" b="1" dirty="0">
                <a:latin typeface="Constantia" panose="02030602050306030303" pitchFamily="18" charset="0"/>
              </a:rPr>
              <a:t> ng </a:t>
            </a:r>
            <a:r>
              <a:rPr lang="en-US" sz="2800" b="1" dirty="0" err="1">
                <a:latin typeface="Constantia" panose="02030602050306030303" pitchFamily="18" charset="0"/>
              </a:rPr>
              <a:t>bahaghari</a:t>
            </a:r>
            <a:r>
              <a:rPr lang="en-US" sz="2800" b="1" dirty="0">
                <a:latin typeface="Constantia" panose="02030602050306030303" pitchFamily="18" charset="0"/>
              </a:rPr>
              <a:t> ng </a:t>
            </a:r>
            <a:r>
              <a:rPr lang="en-US" sz="2800" b="1" dirty="0" err="1">
                <a:latin typeface="Constantia" panose="02030602050306030303" pitchFamily="18" charset="0"/>
              </a:rPr>
              <a:t>pangako</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itaas</a:t>
            </a:r>
            <a:r>
              <a:rPr lang="en-US" sz="2800" b="1" dirty="0">
                <a:latin typeface="Constantia" panose="02030602050306030303" pitchFamily="18" charset="0"/>
              </a:rPr>
              <a:t> ng </a:t>
            </a:r>
            <a:r>
              <a:rPr lang="en-US" sz="2800" b="1" dirty="0" err="1">
                <a:latin typeface="Constantia" panose="02030602050306030303" pitchFamily="18" charset="0"/>
              </a:rPr>
              <a:t>trono</a:t>
            </a:r>
            <a:r>
              <a:rPr lang="en-US" sz="2800" b="1" dirty="0">
                <a:latin typeface="Constantia" panose="02030602050306030303" pitchFamily="18" charset="0"/>
              </a:rPr>
              <a:t>; </a:t>
            </a:r>
            <a:r>
              <a:rPr lang="en-US" sz="2800" b="1" dirty="0" err="1">
                <a:latin typeface="Constantia" panose="02030602050306030303" pitchFamily="18" charset="0"/>
              </a:rPr>
              <a:t>nakikita</a:t>
            </a:r>
            <a:r>
              <a:rPr lang="en-US" sz="2800" b="1" dirty="0">
                <a:latin typeface="Constantia" panose="02030602050306030303" pitchFamily="18" charset="0"/>
              </a:rPr>
              <a:t> </a:t>
            </a:r>
            <a:r>
              <a:rPr lang="en-US" sz="2800" b="1" dirty="0" err="1">
                <a:latin typeface="Constantia" panose="02030602050306030303" pitchFamily="18" charset="0"/>
              </a:rPr>
              <a:t>lamang</a:t>
            </a:r>
            <a:r>
              <a:rPr lang="en-US" sz="2800" b="1" dirty="0">
                <a:latin typeface="Constantia" panose="02030602050306030303" pitchFamily="18" charset="0"/>
              </a:rPr>
              <a:t> ng </a:t>
            </a:r>
            <a:r>
              <a:rPr lang="en-US" sz="2800" b="1" dirty="0" err="1">
                <a:latin typeface="Constantia" panose="02030602050306030303" pitchFamily="18" charset="0"/>
              </a:rPr>
              <a:t>mga</a:t>
            </a:r>
            <a:r>
              <a:rPr lang="en-US" sz="2800" b="1" dirty="0">
                <a:latin typeface="Constantia" panose="02030602050306030303" pitchFamily="18" charset="0"/>
              </a:rPr>
              <a:t> </a:t>
            </a:r>
            <a:r>
              <a:rPr lang="en-US" sz="2800" b="1" dirty="0" err="1">
                <a:latin typeface="Constantia" panose="02030602050306030303" pitchFamily="18" charset="0"/>
              </a:rPr>
              <a:t>tao</a:t>
            </a:r>
            <a:r>
              <a:rPr lang="en-US" sz="2800" b="1" dirty="0">
                <a:latin typeface="Constantia" panose="02030602050306030303" pitchFamily="18" charset="0"/>
              </a:rPr>
              <a:t> ang </a:t>
            </a:r>
            <a:r>
              <a:rPr lang="en-US" sz="2800" b="1" dirty="0" err="1">
                <a:latin typeface="Constantia" panose="02030602050306030303" pitchFamily="18" charset="0"/>
              </a:rPr>
              <a:t>parusa</a:t>
            </a:r>
            <a:r>
              <a:rPr lang="en-US" sz="2800" b="1" dirty="0">
                <a:latin typeface="Constantia" panose="02030602050306030303" pitchFamily="18" charset="0"/>
              </a:rPr>
              <a:t> ng batas. Kung </a:t>
            </a:r>
            <a:r>
              <a:rPr lang="en-US" sz="2800" b="1" dirty="0" err="1">
                <a:latin typeface="Constantia" panose="02030602050306030303" pitchFamily="18" charset="0"/>
              </a:rPr>
              <a:t>walang</a:t>
            </a:r>
            <a:r>
              <a:rPr lang="en-US" sz="2800" b="1" dirty="0">
                <a:latin typeface="Constantia" panose="02030602050306030303" pitchFamily="18" charset="0"/>
              </a:rPr>
              <a:t> </a:t>
            </a:r>
            <a:r>
              <a:rPr lang="en-US" sz="2800" b="1" dirty="0" err="1">
                <a:latin typeface="Constantia" panose="02030602050306030303" pitchFamily="18" charset="0"/>
              </a:rPr>
              <a:t>hustisya</a:t>
            </a:r>
            <a:r>
              <a:rPr lang="en-US" sz="2800" b="1" dirty="0">
                <a:latin typeface="Constantia" panose="02030602050306030303" pitchFamily="18" charset="0"/>
              </a:rPr>
              <a:t>, </a:t>
            </a:r>
            <a:r>
              <a:rPr lang="en-US" sz="2800" b="1" dirty="0" err="1">
                <a:latin typeface="Constantia" panose="02030602050306030303" pitchFamily="18" charset="0"/>
              </a:rPr>
              <a:t>walang</a:t>
            </a:r>
            <a:r>
              <a:rPr lang="en-US" sz="2800" b="1" dirty="0">
                <a:latin typeface="Constantia" panose="02030602050306030303" pitchFamily="18" charset="0"/>
              </a:rPr>
              <a:t> </a:t>
            </a:r>
            <a:r>
              <a:rPr lang="en-US" sz="2800" b="1" dirty="0" err="1">
                <a:latin typeface="Constantia" panose="02030602050306030303" pitchFamily="18" charset="0"/>
              </a:rPr>
              <a:t>parusa</a:t>
            </a:r>
            <a:r>
              <a:rPr lang="en-US" sz="2800" b="1" dirty="0">
                <a:latin typeface="Constantia" panose="02030602050306030303" pitchFamily="18" charset="0"/>
              </a:rPr>
              <a:t>, </a:t>
            </a:r>
            <a:r>
              <a:rPr lang="en-US" sz="2800" b="1" dirty="0" err="1">
                <a:latin typeface="Constantia" panose="02030602050306030303" pitchFamily="18" charset="0"/>
              </a:rPr>
              <a:t>walang</a:t>
            </a:r>
            <a:r>
              <a:rPr lang="en-US" sz="2800" b="1" dirty="0">
                <a:latin typeface="Constantia" panose="02030602050306030303" pitchFamily="18" charset="0"/>
              </a:rPr>
              <a:t> </a:t>
            </a:r>
            <a:r>
              <a:rPr lang="en-US" sz="2800" b="1" dirty="0" err="1">
                <a:latin typeface="Constantia" panose="02030602050306030303" pitchFamily="18" charset="0"/>
              </a:rPr>
              <a:t>katatagan</a:t>
            </a:r>
            <a:r>
              <a:rPr lang="en-US" sz="2800" b="1" dirty="0">
                <a:latin typeface="Constantia" panose="02030602050306030303" pitchFamily="18" charset="0"/>
              </a:rPr>
              <a:t> ang </a:t>
            </a:r>
            <a:r>
              <a:rPr lang="en-US" sz="2800" b="1" dirty="0" err="1">
                <a:latin typeface="Constantia" panose="02030602050306030303" pitchFamily="18" charset="0"/>
              </a:rPr>
              <a:t>pamahalaan</a:t>
            </a:r>
            <a:r>
              <a:rPr lang="en-US" sz="2800" b="1" dirty="0">
                <a:latin typeface="Constantia" panose="02030602050306030303" pitchFamily="18" charset="0"/>
              </a:rPr>
              <a:t> ng </a:t>
            </a:r>
            <a:r>
              <a:rPr lang="en-US" sz="2800" b="1" dirty="0" err="1">
                <a:latin typeface="Constantia" panose="02030602050306030303" pitchFamily="18" charset="0"/>
              </a:rPr>
              <a:t>Diyos</a:t>
            </a:r>
            <a:r>
              <a:rPr lang="en-US" sz="2800" b="1" dirty="0">
                <a:latin typeface="Constantia" panose="02030602050306030303" pitchFamily="18" charset="0"/>
              </a:rPr>
              <a:t>. Ang </a:t>
            </a:r>
            <a:r>
              <a:rPr lang="en-US" sz="2800" b="1" dirty="0" err="1">
                <a:latin typeface="Constantia" panose="02030602050306030303" pitchFamily="18" charset="0"/>
              </a:rPr>
              <a:t>pagsasama</a:t>
            </a:r>
            <a:r>
              <a:rPr lang="en-US" sz="2800" b="1" dirty="0">
                <a:latin typeface="Constantia" panose="02030602050306030303" pitchFamily="18" charset="0"/>
              </a:rPr>
              <a:t> ng </a:t>
            </a:r>
            <a:r>
              <a:rPr lang="en-US" sz="2800" b="1" dirty="0" err="1">
                <a:latin typeface="Constantia" panose="02030602050306030303" pitchFamily="18" charset="0"/>
              </a:rPr>
              <a:t>paghatol</a:t>
            </a:r>
            <a:r>
              <a:rPr lang="en-US" sz="2800" b="1" dirty="0">
                <a:latin typeface="Constantia" panose="02030602050306030303" pitchFamily="18" charset="0"/>
              </a:rPr>
              <a:t> at </a:t>
            </a:r>
            <a:r>
              <a:rPr lang="en-US" sz="2800" b="1" dirty="0" err="1">
                <a:latin typeface="Constantia" panose="02030602050306030303" pitchFamily="18" charset="0"/>
              </a:rPr>
              <a:t>awa</a:t>
            </a:r>
            <a:r>
              <a:rPr lang="en-US" sz="2800" b="1" dirty="0">
                <a:latin typeface="Constantia" panose="02030602050306030303" pitchFamily="18" charset="0"/>
              </a:rPr>
              <a:t> ang </a:t>
            </a:r>
            <a:r>
              <a:rPr lang="en-US" sz="2800" b="1" dirty="0" err="1">
                <a:latin typeface="Constantia" panose="02030602050306030303" pitchFamily="18" charset="0"/>
              </a:rPr>
              <a:t>nagpapakumpleto</a:t>
            </a:r>
            <a:r>
              <a:rPr lang="en-US" sz="2800" b="1" dirty="0">
                <a:latin typeface="Constantia" panose="02030602050306030303" pitchFamily="18" charset="0"/>
              </a:rPr>
              <a:t> </a:t>
            </a:r>
            <a:r>
              <a:rPr lang="en-US" sz="2800" b="1" dirty="0" err="1">
                <a:latin typeface="Constantia" panose="02030602050306030303" pitchFamily="18" charset="0"/>
              </a:rPr>
              <a:t>sa</a:t>
            </a:r>
            <a:r>
              <a:rPr lang="en-US" sz="2800" b="1" dirty="0">
                <a:latin typeface="Constantia" panose="02030602050306030303" pitchFamily="18" charset="0"/>
              </a:rPr>
              <a:t> </a:t>
            </a:r>
            <a:r>
              <a:rPr lang="en-US" sz="2800" b="1" dirty="0" err="1">
                <a:latin typeface="Constantia" panose="02030602050306030303" pitchFamily="18" charset="0"/>
              </a:rPr>
              <a:t>kaligtasan</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EDBC2816-4317-5B28-E069-0C43D5CFF784}"/>
              </a:ext>
            </a:extLst>
          </p:cNvPr>
          <p:cNvSpPr txBox="1"/>
          <p:nvPr/>
        </p:nvSpPr>
        <p:spPr>
          <a:xfrm>
            <a:off x="7678052" y="6347634"/>
            <a:ext cx="4393319" cy="307777"/>
          </a:xfrm>
          <a:prstGeom prst="rect">
            <a:avLst/>
          </a:prstGeom>
          <a:noFill/>
        </p:spPr>
        <p:txBody>
          <a:bodyPr wrap="none" rtlCol="0">
            <a:spAutoFit/>
          </a:bodyPr>
          <a:lstStyle/>
          <a:p>
            <a:pPr algn="r"/>
            <a:r>
              <a:rPr lang="en" sz="1400" b="1" dirty="0"/>
              <a:t>EGW (Maranatha: The Lord is coming, November 14)</a:t>
            </a:r>
          </a:p>
        </p:txBody>
      </p:sp>
    </p:spTree>
    <p:extLst>
      <p:ext uri="{BB962C8B-B14F-4D97-AF65-F5344CB8AC3E}">
        <p14:creationId xmlns:p14="http://schemas.microsoft.com/office/powerpoint/2010/main" val="280048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edificio, hombre, frente, joven&#10;&#10;Descripción generada automáticamente">
            <a:extLst>
              <a:ext uri="{FF2B5EF4-FFF2-40B4-BE49-F238E27FC236}">
                <a16:creationId xmlns:a16="http://schemas.microsoft.com/office/drawing/2014/main" id="{AB9F0B21-FDCC-2CE1-2D9C-C4DB636A9117}"/>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Conector recto 8">
            <a:extLst>
              <a:ext uri="{FF2B5EF4-FFF2-40B4-BE49-F238E27FC236}">
                <a16:creationId xmlns:a16="http://schemas.microsoft.com/office/drawing/2014/main" id="{F9AB3E1C-A701-7E61-249D-4BE96098BFBC}"/>
              </a:ext>
            </a:extLst>
          </p:cNvPr>
          <p:cNvCxnSpPr>
            <a:cxnSpLocks noGrp="1" noRot="1" noMove="1" noResize="1" noEditPoints="1" noAdjustHandles="1" noChangeArrowheads="1" noChangeShapeType="1"/>
          </p:cNvCxnSpPr>
          <p:nvPr/>
        </p:nvCxnSpPr>
        <p:spPr>
          <a:xfrm>
            <a:off x="8495947" y="386499"/>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988D4598-1435-3019-164E-155D6BCBE652}"/>
              </a:ext>
            </a:extLst>
          </p:cNvPr>
          <p:cNvCxnSpPr>
            <a:cxnSpLocks noGrp="1" noRot="1" noMove="1" noResize="1" noEditPoints="1" noAdjustHandles="1" noChangeArrowheads="1" noChangeShapeType="1"/>
          </p:cNvCxnSpPr>
          <p:nvPr/>
        </p:nvCxnSpPr>
        <p:spPr>
          <a:xfrm>
            <a:off x="8495947" y="6468361"/>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E4644BC6-DAC1-9BD1-56B8-7CA3C1DA4F8A}"/>
              </a:ext>
            </a:extLst>
          </p:cNvPr>
          <p:cNvSpPr txBox="1"/>
          <p:nvPr/>
        </p:nvSpPr>
        <p:spPr>
          <a:xfrm>
            <a:off x="6941127" y="612499"/>
            <a:ext cx="5058109" cy="5601533"/>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r>
              <a:rPr lang="en-US" sz="3600" b="1" dirty="0">
                <a:ln w="0"/>
                <a:solidFill>
                  <a:srgbClr val="41938B"/>
                </a:solidFill>
                <a:latin typeface="Comic Sans MS" panose="030F0702030302020204" pitchFamily="66" charset="0"/>
              </a:rPr>
              <a:t>Dahil </a:t>
            </a:r>
            <a:r>
              <a:rPr lang="en-US" sz="3600" b="1" dirty="0" err="1">
                <a:ln w="0"/>
                <a:solidFill>
                  <a:srgbClr val="41938B"/>
                </a:solidFill>
                <a:latin typeface="Comic Sans MS" panose="030F0702030302020204" pitchFamily="66" charset="0"/>
              </a:rPr>
              <a:t>sa</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pagsamsam</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sa</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dukha</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dahil</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sa</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buntong</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hininga</a:t>
            </a:r>
            <a:r>
              <a:rPr lang="en-US" sz="3600" b="1" dirty="0">
                <a:ln w="0"/>
                <a:solidFill>
                  <a:srgbClr val="41938B"/>
                </a:solidFill>
                <a:latin typeface="Comic Sans MS" panose="030F0702030302020204" pitchFamily="66" charset="0"/>
              </a:rPr>
              <a:t> ng </a:t>
            </a:r>
            <a:r>
              <a:rPr lang="en-US" sz="3600" b="1" dirty="0" err="1">
                <a:ln w="0"/>
                <a:solidFill>
                  <a:srgbClr val="41938B"/>
                </a:solidFill>
                <a:latin typeface="Comic Sans MS" panose="030F0702030302020204" pitchFamily="66" charset="0"/>
              </a:rPr>
              <a:t>mapagkailangan</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titindig</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nga</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ako</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sabi</a:t>
            </a:r>
            <a:r>
              <a:rPr lang="en-US" sz="3600" b="1" dirty="0">
                <a:ln w="0"/>
                <a:solidFill>
                  <a:srgbClr val="41938B"/>
                </a:solidFill>
                <a:latin typeface="Comic Sans MS" panose="030F0702030302020204" pitchFamily="66" charset="0"/>
              </a:rPr>
              <a:t> ng </a:t>
            </a:r>
            <a:r>
              <a:rPr lang="en-US" sz="3600" b="1" dirty="0" err="1">
                <a:ln w="0"/>
                <a:solidFill>
                  <a:srgbClr val="41938B"/>
                </a:solidFill>
                <a:latin typeface="Comic Sans MS" panose="030F0702030302020204" pitchFamily="66" charset="0"/>
              </a:rPr>
              <a:t>Panginoon</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ilalagay</a:t>
            </a:r>
            <a:r>
              <a:rPr lang="en-US" sz="3600" b="1" dirty="0">
                <a:ln w="0"/>
                <a:solidFill>
                  <a:srgbClr val="41938B"/>
                </a:solidFill>
                <a:latin typeface="Comic Sans MS" panose="030F0702030302020204" pitchFamily="66" charset="0"/>
              </a:rPr>
              <a:t> ko </a:t>
            </a:r>
            <a:r>
              <a:rPr lang="en-US" sz="3600" b="1" dirty="0" err="1">
                <a:ln w="0"/>
                <a:solidFill>
                  <a:srgbClr val="41938B"/>
                </a:solidFill>
                <a:latin typeface="Comic Sans MS" panose="030F0702030302020204" pitchFamily="66" charset="0"/>
              </a:rPr>
              <a:t>siya</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sa</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kaligtasang</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kaniyang</a:t>
            </a:r>
            <a:r>
              <a:rPr lang="en-US" sz="3600" b="1" dirty="0">
                <a:ln w="0"/>
                <a:solidFill>
                  <a:srgbClr val="41938B"/>
                </a:solidFill>
                <a:latin typeface="Comic Sans MS" panose="030F0702030302020204" pitchFamily="66" charset="0"/>
              </a:rPr>
              <a:t> </a:t>
            </a:r>
            <a:r>
              <a:rPr lang="en-US" sz="3600" b="1" dirty="0" err="1">
                <a:ln w="0"/>
                <a:solidFill>
                  <a:srgbClr val="41938B"/>
                </a:solidFill>
                <a:latin typeface="Comic Sans MS" panose="030F0702030302020204" pitchFamily="66" charset="0"/>
              </a:rPr>
              <a:t>pinagmimithian</a:t>
            </a:r>
            <a:r>
              <a:rPr kumimoji="0" lang="en"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4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err="1">
                <a:ln w="0"/>
                <a:solidFill>
                  <a:srgbClr val="41938B"/>
                </a:solidFill>
                <a:effectLst/>
                <a:uLnTx/>
                <a:uFillTx/>
                <a:latin typeface="Comic Sans MS" panose="030F0702030302020204" pitchFamily="66" charset="0"/>
                <a:ea typeface="+mn-ea"/>
                <a:cs typeface="+mn-cs"/>
              </a:rPr>
              <a:t>Awit</a:t>
            </a:r>
            <a:r>
              <a:rPr kumimoji="0" lang="en" sz="24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 12:5)</a:t>
            </a:r>
            <a:endParaRPr kumimoji="0" lang="es-ES"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27985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A17356-2065-EA82-2A65-3CC961C67405}"/>
              </a:ext>
            </a:extLst>
          </p:cNvPr>
          <p:cNvSpPr txBox="1"/>
          <p:nvPr/>
        </p:nvSpPr>
        <p:spPr>
          <a:xfrm>
            <a:off x="6902824" y="3637493"/>
            <a:ext cx="5289176" cy="3170099"/>
          </a:xfrm>
          <a:prstGeom prst="rect">
            <a:avLst/>
          </a:prstGeom>
          <a:noFill/>
        </p:spPr>
        <p:txBody>
          <a:bodyPr wrap="square" rtlCol="0">
            <a:spAutoFit/>
            <a:scene3d>
              <a:camera prst="orthographicFront"/>
              <a:lightRig rig="threePt" dir="t"/>
            </a:scene3d>
            <a:sp3d extrusionH="57150">
              <a:bevelT w="38100" h="38100" prst="convex"/>
            </a:sp3d>
          </a:bodyPr>
          <a:lstStyle/>
          <a:p>
            <a:pPr>
              <a:tabLst>
                <a:tab pos="538163" algn="l"/>
              </a:tabLst>
            </a:pPr>
            <a:r>
              <a:rPr lang="en-US" sz="2600" b="1" dirty="0">
                <a:solidFill>
                  <a:srgbClr val="FE4848"/>
                </a:solidFill>
                <a:effectLst>
                  <a:outerShdw blurRad="38100" dist="38100" dir="2700000" algn="tl">
                    <a:srgbClr val="000000">
                      <a:alpha val="43137"/>
                    </a:srgbClr>
                  </a:outerShdw>
                </a:effectLst>
              </a:rPr>
              <a:t>Ang </a:t>
            </a:r>
            <a:r>
              <a:rPr lang="en-US" sz="2600" b="1" dirty="0" err="1">
                <a:solidFill>
                  <a:srgbClr val="FE4848"/>
                </a:solidFill>
                <a:effectLst>
                  <a:outerShdw blurRad="38100" dist="38100" dir="2700000" algn="tl">
                    <a:srgbClr val="000000">
                      <a:alpha val="43137"/>
                    </a:srgbClr>
                  </a:outerShdw>
                </a:effectLst>
              </a:rPr>
              <a:t>Mandirigma</a:t>
            </a:r>
            <a:r>
              <a:rPr lang="en-US" sz="2600" b="1" dirty="0">
                <a:solidFill>
                  <a:srgbClr val="FE4848"/>
                </a:solidFill>
                <a:effectLst>
                  <a:outerShdw blurRad="38100" dist="38100" dir="2700000" algn="tl">
                    <a:srgbClr val="000000">
                      <a:alpha val="43137"/>
                    </a:srgbClr>
                  </a:outerShdw>
                </a:effectLst>
              </a:rPr>
              <a:t> </a:t>
            </a:r>
            <a:r>
              <a:rPr lang="en" sz="2600" b="1" dirty="0">
                <a:solidFill>
                  <a:srgbClr val="FE4848"/>
                </a:solidFill>
                <a:effectLst>
                  <a:outerShdw blurRad="38100" dist="38100" dir="2700000" algn="tl">
                    <a:srgbClr val="000000">
                      <a:alpha val="43137"/>
                    </a:srgbClr>
                  </a:outerShdw>
                </a:effectLst>
              </a:rPr>
              <a:t>(Awit 18).</a:t>
            </a:r>
          </a:p>
          <a:p>
            <a:pPr>
              <a:spcBef>
                <a:spcPts val="1200"/>
              </a:spcBef>
              <a:tabLst>
                <a:tab pos="538163" algn="l"/>
              </a:tabLst>
            </a:pPr>
            <a:r>
              <a:rPr lang="en" sz="2600" b="1" dirty="0">
                <a:solidFill>
                  <a:schemeClr val="accent5">
                    <a:lumMod val="60000"/>
                    <a:lumOff val="40000"/>
                  </a:schemeClr>
                </a:solidFill>
                <a:effectLst>
                  <a:outerShdw blurRad="38100" dist="38100" dir="2700000" algn="tl">
                    <a:srgbClr val="000000">
                      <a:alpha val="43137"/>
                    </a:srgbClr>
                  </a:outerShdw>
                </a:effectLst>
              </a:rPr>
              <a:t>Hustisya:</a:t>
            </a:r>
          </a:p>
          <a:p>
            <a:pPr>
              <a:tabLst>
                <a:tab pos="538163" algn="l"/>
              </a:tabLst>
            </a:pPr>
            <a:r>
              <a:rPr lang="en-US" sz="2400" b="1" dirty="0">
                <a:solidFill>
                  <a:srgbClr val="F6BCE7"/>
                </a:solidFill>
                <a:effectLst>
                  <a:outerShdw blurRad="38100" dist="38100" dir="2700000" algn="tl">
                    <a:srgbClr val="000000"/>
                  </a:outerShdw>
                </a:effectLst>
              </a:rPr>
              <a:t>Banal na </a:t>
            </a:r>
            <a:r>
              <a:rPr lang="en-US" sz="2400" b="1" dirty="0" err="1">
                <a:solidFill>
                  <a:srgbClr val="F6BCE7"/>
                </a:solidFill>
                <a:effectLst>
                  <a:outerShdw blurRad="38100" dist="38100" dir="2700000" algn="tl">
                    <a:srgbClr val="000000"/>
                  </a:outerShdw>
                </a:effectLst>
              </a:rPr>
              <a:t>hustisya</a:t>
            </a:r>
            <a:r>
              <a:rPr lang="en-US" sz="2400" b="1" dirty="0">
                <a:solidFill>
                  <a:srgbClr val="F6BCE7"/>
                </a:solidFill>
                <a:effectLst>
                  <a:outerShdw blurRad="38100" dist="38100" dir="2700000" algn="tl">
                    <a:srgbClr val="000000"/>
                  </a:outerShdw>
                </a:effectLst>
              </a:rPr>
              <a:t> </a:t>
            </a:r>
            <a:r>
              <a:rPr lang="en" sz="2400" b="1" dirty="0">
                <a:solidFill>
                  <a:srgbClr val="F6BCE7"/>
                </a:solidFill>
                <a:effectLst>
                  <a:outerShdw blurRad="38100" dist="38100" dir="2700000" algn="tl">
                    <a:srgbClr val="000000"/>
                  </a:outerShdw>
                </a:effectLst>
              </a:rPr>
              <a:t>(Awit 41).</a:t>
            </a:r>
          </a:p>
          <a:p>
            <a:pPr>
              <a:tabLst>
                <a:tab pos="538163" algn="l"/>
              </a:tabLst>
            </a:pPr>
            <a:r>
              <a:rPr lang="en-US" sz="2400" b="1" dirty="0" err="1">
                <a:solidFill>
                  <a:srgbClr val="FEE0A4"/>
                </a:solidFill>
                <a:effectLst>
                  <a:outerShdw blurRad="38100" dist="38100" dir="2700000" algn="tl">
                    <a:srgbClr val="000000"/>
                  </a:outerShdw>
                </a:effectLst>
              </a:rPr>
              <a:t>Hustisya</a:t>
            </a:r>
            <a:r>
              <a:rPr lang="en-US" sz="2400" b="1" dirty="0">
                <a:solidFill>
                  <a:srgbClr val="FEE0A4"/>
                </a:solidFill>
                <a:effectLst>
                  <a:outerShdw blurRad="38100" dist="38100" dir="2700000" algn="tl">
                    <a:srgbClr val="000000"/>
                  </a:outerShdw>
                </a:effectLst>
              </a:rPr>
              <a:t> ng </a:t>
            </a:r>
            <a:r>
              <a:rPr lang="en-US" sz="2400" b="1" dirty="0" err="1">
                <a:solidFill>
                  <a:srgbClr val="FEE0A4"/>
                </a:solidFill>
                <a:effectLst>
                  <a:outerShdw blurRad="38100" dist="38100" dir="2700000" algn="tl">
                    <a:srgbClr val="000000"/>
                  </a:outerShdw>
                </a:effectLst>
              </a:rPr>
              <a:t>tao</a:t>
            </a:r>
            <a:r>
              <a:rPr lang="en-US" sz="2400" b="1" dirty="0">
                <a:solidFill>
                  <a:srgbClr val="FEE0A4"/>
                </a:solidFill>
                <a:effectLst>
                  <a:outerShdw blurRad="38100" dist="38100" dir="2700000" algn="tl">
                    <a:srgbClr val="000000"/>
                  </a:outerShdw>
                </a:effectLst>
              </a:rPr>
              <a:t> </a:t>
            </a:r>
            <a:r>
              <a:rPr lang="en" sz="2400" b="1" dirty="0">
                <a:solidFill>
                  <a:srgbClr val="FEE0A4"/>
                </a:solidFill>
                <a:effectLst>
                  <a:outerShdw blurRad="38100" dist="38100" dir="2700000" algn="tl">
                    <a:srgbClr val="000000"/>
                  </a:outerShdw>
                </a:effectLst>
              </a:rPr>
              <a:t>(Awit 82).</a:t>
            </a:r>
          </a:p>
          <a:p>
            <a:pPr>
              <a:spcBef>
                <a:spcPts val="1200"/>
              </a:spcBef>
              <a:tabLst>
                <a:tab pos="538163" algn="l"/>
              </a:tabLst>
            </a:pPr>
            <a:r>
              <a:rPr lang="en-US" sz="2600" b="1" dirty="0">
                <a:solidFill>
                  <a:srgbClr val="C7B4D6"/>
                </a:solidFill>
                <a:effectLst>
                  <a:outerShdw blurRad="38100" dist="38100" dir="2700000" algn="tl">
                    <a:srgbClr val="000000">
                      <a:alpha val="93000"/>
                    </a:srgbClr>
                  </a:outerShdw>
                </a:effectLst>
              </a:rPr>
              <a:t>Ang </a:t>
            </a:r>
            <a:r>
              <a:rPr lang="en-US" sz="2600" b="1" dirty="0" err="1">
                <a:solidFill>
                  <a:srgbClr val="C7B4D6"/>
                </a:solidFill>
                <a:effectLst>
                  <a:outerShdw blurRad="38100" dist="38100" dir="2700000" algn="tl">
                    <a:srgbClr val="000000">
                      <a:alpha val="93000"/>
                    </a:srgbClr>
                  </a:outerShdw>
                </a:effectLst>
              </a:rPr>
              <a:t>paghuhukom</a:t>
            </a:r>
            <a:r>
              <a:rPr lang="en" sz="2600" b="1" dirty="0">
                <a:solidFill>
                  <a:srgbClr val="C7B4D6"/>
                </a:solidFill>
                <a:effectLst>
                  <a:outerShdw blurRad="38100" dist="38100" dir="2700000" algn="tl">
                    <a:srgbClr val="000000">
                      <a:alpha val="93000"/>
                    </a:srgbClr>
                  </a:outerShdw>
                </a:effectLst>
              </a:rPr>
              <a:t>:</a:t>
            </a:r>
          </a:p>
          <a:p>
            <a:pPr>
              <a:tabLst>
                <a:tab pos="538163" algn="l"/>
              </a:tabLst>
            </a:pPr>
            <a:r>
              <a:rPr lang="en-US" sz="2400" b="1" dirty="0">
                <a:solidFill>
                  <a:srgbClr val="A3FBFF"/>
                </a:solidFill>
                <a:effectLst>
                  <a:outerShdw blurRad="38100" dist="38100" dir="2700000" algn="tl">
                    <a:srgbClr val="000000"/>
                  </a:outerShdw>
                </a:effectLst>
              </a:rPr>
              <a:t>Banal na </a:t>
            </a:r>
            <a:r>
              <a:rPr lang="en-US" sz="2400" b="1" dirty="0" err="1">
                <a:solidFill>
                  <a:srgbClr val="A3FBFF"/>
                </a:solidFill>
                <a:effectLst>
                  <a:outerShdw blurRad="38100" dist="38100" dir="2700000" algn="tl">
                    <a:srgbClr val="000000"/>
                  </a:outerShdw>
                </a:effectLst>
              </a:rPr>
              <a:t>kapootan</a:t>
            </a:r>
            <a:r>
              <a:rPr lang="en" sz="2400" b="1" dirty="0">
                <a:solidFill>
                  <a:srgbClr val="A3FBFF"/>
                </a:solidFill>
                <a:effectLst>
                  <a:outerShdw blurRad="38100" dist="38100" dir="2700000" algn="tl">
                    <a:srgbClr val="000000"/>
                  </a:outerShdw>
                </a:effectLst>
              </a:rPr>
              <a:t>.</a:t>
            </a:r>
          </a:p>
          <a:p>
            <a:pPr>
              <a:tabLst>
                <a:tab pos="538163" algn="l"/>
              </a:tabLst>
            </a:pPr>
            <a:r>
              <a:rPr lang="en-US" sz="2400" b="1" dirty="0">
                <a:solidFill>
                  <a:srgbClr val="FAC5A4"/>
                </a:solidFill>
                <a:effectLst>
                  <a:outerShdw blurRad="38100" dist="38100" dir="2700000" algn="tl">
                    <a:srgbClr val="000000"/>
                  </a:outerShdw>
                </a:effectLst>
              </a:rPr>
              <a:t>Ang </a:t>
            </a:r>
            <a:r>
              <a:rPr lang="en-US" sz="2400" b="1" dirty="0" err="1">
                <a:solidFill>
                  <a:srgbClr val="FAC5A4"/>
                </a:solidFill>
                <a:effectLst>
                  <a:outerShdw blurRad="38100" dist="38100" dir="2700000" algn="tl">
                    <a:srgbClr val="000000"/>
                  </a:outerShdw>
                </a:effectLst>
              </a:rPr>
              <a:t>Santuwaryo</a:t>
            </a:r>
            <a:r>
              <a:rPr lang="en-US" sz="2400" b="1" dirty="0">
                <a:solidFill>
                  <a:srgbClr val="FAC5A4"/>
                </a:solidFill>
                <a:effectLst>
                  <a:outerShdw blurRad="38100" dist="38100" dir="2700000" algn="tl">
                    <a:srgbClr val="000000"/>
                  </a:outerShdw>
                </a:effectLst>
              </a:rPr>
              <a:t> </a:t>
            </a:r>
            <a:r>
              <a:rPr lang="en" sz="2400" b="1" dirty="0">
                <a:solidFill>
                  <a:srgbClr val="FAC5A4"/>
                </a:solidFill>
                <a:effectLst>
                  <a:outerShdw blurRad="38100" dist="38100" dir="2700000" algn="tl">
                    <a:srgbClr val="000000"/>
                  </a:outerShdw>
                </a:effectLst>
              </a:rPr>
              <a:t>(Awit 99).</a:t>
            </a:r>
          </a:p>
        </p:txBody>
      </p:sp>
      <p:sp>
        <p:nvSpPr>
          <p:cNvPr id="3" name="CuadroTexto 2">
            <a:extLst>
              <a:ext uri="{FF2B5EF4-FFF2-40B4-BE49-F238E27FC236}">
                <a16:creationId xmlns:a16="http://schemas.microsoft.com/office/drawing/2014/main" id="{653A4E5F-A9AA-53A1-3E8D-39D37DB4DFBB}"/>
              </a:ext>
            </a:extLst>
          </p:cNvPr>
          <p:cNvSpPr txBox="1"/>
          <p:nvPr/>
        </p:nvSpPr>
        <p:spPr>
          <a:xfrm>
            <a:off x="170999" y="177776"/>
            <a:ext cx="6481481" cy="1569660"/>
          </a:xfrm>
          <a:prstGeom prst="rect">
            <a:avLst/>
          </a:prstGeom>
          <a:noFill/>
        </p:spPr>
        <p:txBody>
          <a:bodyPr wrap="square" rtlCol="0">
            <a:spAutoFit/>
          </a:bodyPr>
          <a:lstStyle/>
          <a:p>
            <a:pPr>
              <a:spcBef>
                <a:spcPts val="600"/>
              </a:spcBef>
            </a:pPr>
            <a:r>
              <a:rPr lang="en-US" sz="2400" b="1" dirty="0">
                <a:solidFill>
                  <a:schemeClr val="bg1"/>
                </a:solidFill>
                <a:effectLst>
                  <a:glow rad="127000">
                    <a:srgbClr val="004A47"/>
                  </a:glow>
                  <a:outerShdw blurRad="38100" dist="38100" dir="2700000" algn="tl">
                    <a:srgbClr val="000000">
                      <a:alpha val="43137"/>
                    </a:srgbClr>
                  </a:outerShdw>
                </a:effectLst>
              </a:rPr>
              <a:t>Pag </a:t>
            </a:r>
            <a:r>
              <a:rPr lang="en-US" sz="2400" b="1" dirty="0" err="1">
                <a:solidFill>
                  <a:schemeClr val="bg1"/>
                </a:solidFill>
                <a:effectLst>
                  <a:glow rad="127000">
                    <a:srgbClr val="004A47"/>
                  </a:glow>
                  <a:outerShdw blurRad="38100" dist="38100" dir="2700000" algn="tl">
                    <a:srgbClr val="000000">
                      <a:alpha val="43137"/>
                    </a:srgbClr>
                  </a:outerShdw>
                </a:effectLst>
              </a:rPr>
              <a:t>napapaligiran</a:t>
            </a:r>
            <a:r>
              <a:rPr lang="en-US" sz="2400" b="1" dirty="0">
                <a:solidFill>
                  <a:schemeClr val="bg1"/>
                </a:solidFill>
                <a:effectLst>
                  <a:glow rad="127000">
                    <a:srgbClr val="004A47"/>
                  </a:glow>
                  <a:outerShdw blurRad="38100" dist="38100" dir="2700000" algn="tl">
                    <a:srgbClr val="000000">
                      <a:alpha val="43137"/>
                    </a:srgbClr>
                  </a:outerShdw>
                </a:effectLst>
              </a:rPr>
              <a:t> ng </a:t>
            </a:r>
            <a:r>
              <a:rPr lang="en-US" sz="2400" b="1" dirty="0" err="1">
                <a:solidFill>
                  <a:schemeClr val="bg1"/>
                </a:solidFill>
                <a:effectLst>
                  <a:glow rad="127000">
                    <a:srgbClr val="004A47"/>
                  </a:glow>
                  <a:outerShdw blurRad="38100" dist="38100" dir="2700000" algn="tl">
                    <a:srgbClr val="000000">
                      <a:alpha val="43137"/>
                    </a:srgbClr>
                  </a:outerShdw>
                </a:effectLst>
              </a:rPr>
              <a:t>kahirapan</a:t>
            </a:r>
            <a:r>
              <a:rPr lang="en-US" sz="2400" b="1" dirty="0">
                <a:solidFill>
                  <a:schemeClr val="bg1"/>
                </a:solidFill>
                <a:effectLst>
                  <a:glow rad="127000">
                    <a:srgbClr val="004A47"/>
                  </a:glow>
                  <a:outerShdw blurRad="38100" dist="38100" dir="2700000" algn="tl">
                    <a:srgbClr val="000000">
                      <a:alpha val="43137"/>
                    </a:srgbClr>
                  </a:outerShdw>
                </a:effectLst>
              </a:rPr>
              <a:t> o </a:t>
            </a:r>
            <a:r>
              <a:rPr lang="en-US" sz="2400" b="1" dirty="0" err="1">
                <a:solidFill>
                  <a:schemeClr val="bg1"/>
                </a:solidFill>
                <a:effectLst>
                  <a:glow rad="127000">
                    <a:srgbClr val="004A47"/>
                  </a:glow>
                  <a:outerShdw blurRad="38100" dist="38100" dir="2700000" algn="tl">
                    <a:srgbClr val="000000">
                      <a:alpha val="43137"/>
                    </a:srgbClr>
                  </a:outerShdw>
                </a:effectLst>
              </a:rPr>
              <a:t>kawalang-katarungan</a:t>
            </a:r>
            <a:r>
              <a:rPr lang="en-US" sz="2400" b="1" dirty="0">
                <a:solidFill>
                  <a:schemeClr val="bg1"/>
                </a:solidFill>
                <a:effectLst>
                  <a:glow rad="127000">
                    <a:srgbClr val="004A47"/>
                  </a:glow>
                  <a:outerShdw blurRad="38100" dist="38100" dir="2700000" algn="tl">
                    <a:srgbClr val="000000">
                      <a:alpha val="43137"/>
                    </a:srgbClr>
                  </a:outerShdw>
                </a:effectLst>
              </a:rPr>
              <a:t> ang </a:t>
            </a:r>
            <a:r>
              <a:rPr lang="en-US" sz="2400" b="1" dirty="0" err="1">
                <a:solidFill>
                  <a:schemeClr val="bg1"/>
                </a:solidFill>
                <a:effectLst>
                  <a:glow rad="127000">
                    <a:srgbClr val="004A47"/>
                  </a:glow>
                  <a:outerShdw blurRad="38100" dist="38100" dir="2700000" algn="tl">
                    <a:srgbClr val="000000">
                      <a:alpha val="43137"/>
                    </a:srgbClr>
                  </a:outerShdw>
                </a:effectLst>
              </a:rPr>
              <a:t>salmista</a:t>
            </a:r>
            <a:r>
              <a:rPr lang="en-US" sz="2400" b="1" dirty="0">
                <a:solidFill>
                  <a:schemeClr val="bg1"/>
                </a:solidFill>
                <a:effectLst>
                  <a:glow rad="127000">
                    <a:srgbClr val="004A47"/>
                  </a:glow>
                  <a:outerShdw blurRad="38100" dist="38100" dir="2700000" algn="tl">
                    <a:srgbClr val="000000">
                      <a:alpha val="43137"/>
                    </a:srgbClr>
                  </a:outerShdw>
                </a:effectLst>
              </a:rPr>
              <a:t> ay </a:t>
            </a:r>
            <a:r>
              <a:rPr lang="en-US" sz="2400" b="1" dirty="0" err="1">
                <a:solidFill>
                  <a:schemeClr val="bg1"/>
                </a:solidFill>
                <a:effectLst>
                  <a:glow rad="127000">
                    <a:srgbClr val="004A47"/>
                  </a:glow>
                  <a:outerShdw blurRad="38100" dist="38100" dir="2700000" algn="tl">
                    <a:srgbClr val="000000">
                      <a:alpha val="43137"/>
                    </a:srgbClr>
                  </a:outerShdw>
                </a:effectLst>
              </a:rPr>
              <a:t>sumisigaw</a:t>
            </a:r>
            <a:r>
              <a:rPr lang="en-US" sz="2400" b="1" dirty="0">
                <a:solidFill>
                  <a:schemeClr val="bg1"/>
                </a:solidFill>
                <a:effectLst>
                  <a:glow rad="127000">
                    <a:srgbClr val="004A47"/>
                  </a:glow>
                  <a:outerShdw blurRad="38100" dist="38100" dir="2700000" algn="tl">
                    <a:srgbClr val="000000">
                      <a:alpha val="43137"/>
                    </a:srgbClr>
                  </a:outerShdw>
                </a:effectLst>
              </a:rPr>
              <a:t> </a:t>
            </a:r>
            <a:r>
              <a:rPr lang="en-US" sz="2400" b="1" dirty="0" err="1">
                <a:solidFill>
                  <a:schemeClr val="bg1"/>
                </a:solidFill>
                <a:effectLst>
                  <a:glow rad="127000">
                    <a:srgbClr val="004A47"/>
                  </a:glow>
                  <a:outerShdw blurRad="38100" dist="38100" dir="2700000" algn="tl">
                    <a:srgbClr val="000000">
                      <a:alpha val="43137"/>
                    </a:srgbClr>
                  </a:outerShdw>
                </a:effectLst>
              </a:rPr>
              <a:t>siya</a:t>
            </a:r>
            <a:r>
              <a:rPr lang="en-US" sz="2400" b="1" dirty="0">
                <a:solidFill>
                  <a:schemeClr val="bg1"/>
                </a:solidFill>
                <a:effectLst>
                  <a:glow rad="127000">
                    <a:srgbClr val="004A47"/>
                  </a:glow>
                  <a:outerShdw blurRad="38100" dist="38100" dir="2700000" algn="tl">
                    <a:srgbClr val="000000">
                      <a:alpha val="43137"/>
                    </a:srgbClr>
                  </a:outerShdw>
                </a:effectLst>
              </a:rPr>
              <a:t>, “</a:t>
            </a:r>
            <a:r>
              <a:rPr lang="en-US" sz="2400" b="1" dirty="0" err="1">
                <a:solidFill>
                  <a:schemeClr val="bg1"/>
                </a:solidFill>
                <a:effectLst>
                  <a:glow rad="127000">
                    <a:srgbClr val="004A47"/>
                  </a:glow>
                  <a:outerShdw blurRad="38100" dist="38100" dir="2700000" algn="tl">
                    <a:srgbClr val="000000">
                      <a:alpha val="43137"/>
                    </a:srgbClr>
                  </a:outerShdw>
                </a:effectLst>
              </a:rPr>
              <a:t>Bumangon</a:t>
            </a:r>
            <a:r>
              <a:rPr lang="en-US" sz="2400" b="1" dirty="0">
                <a:solidFill>
                  <a:schemeClr val="bg1"/>
                </a:solidFill>
                <a:effectLst>
                  <a:glow rad="127000">
                    <a:srgbClr val="004A47"/>
                  </a:glow>
                  <a:outerShdw blurRad="38100" dist="38100" dir="2700000" algn="tl">
                    <a:srgbClr val="000000">
                      <a:alpha val="43137"/>
                    </a:srgbClr>
                  </a:outerShdw>
                </a:effectLst>
              </a:rPr>
              <a:t> ka, </a:t>
            </a:r>
            <a:r>
              <a:rPr lang="en-US" sz="2400" b="1" dirty="0" err="1">
                <a:solidFill>
                  <a:schemeClr val="bg1"/>
                </a:solidFill>
                <a:effectLst>
                  <a:glow rad="127000">
                    <a:srgbClr val="004A47"/>
                  </a:glow>
                  <a:outerShdw blurRad="38100" dist="38100" dir="2700000" algn="tl">
                    <a:srgbClr val="000000">
                      <a:alpha val="43137"/>
                    </a:srgbClr>
                  </a:outerShdw>
                </a:effectLst>
              </a:rPr>
              <a:t>Jehova</a:t>
            </a:r>
            <a:r>
              <a:rPr lang="en" sz="2400" b="1" dirty="0">
                <a:solidFill>
                  <a:schemeClr val="bg1"/>
                </a:solidFill>
                <a:effectLst>
                  <a:glow rad="127000">
                    <a:srgbClr val="004A47"/>
                  </a:glow>
                  <a:outerShdw blurRad="38100" dist="38100" dir="2700000" algn="tl">
                    <a:srgbClr val="000000">
                      <a:alpha val="43137"/>
                    </a:srgbClr>
                  </a:outerShdw>
                </a:effectLst>
              </a:rPr>
              <a:t>” (Aw. 3:7; 7:6; 9:19; 10:12; 17:13; 35:2; 44:26; 74 :22; 82:8; 132:8).</a:t>
            </a:r>
          </a:p>
        </p:txBody>
      </p:sp>
      <p:pic>
        <p:nvPicPr>
          <p:cNvPr id="7" name="Imagen 6" descr="Una caricatura de una persona&#10;&#10;Descripción generada automáticamente con confianza baja">
            <a:extLst>
              <a:ext uri="{FF2B5EF4-FFF2-40B4-BE49-F238E27FC236}">
                <a16:creationId xmlns:a16="http://schemas.microsoft.com/office/drawing/2014/main" id="{5761D635-5F33-CDCE-CD3F-B4CE878CD1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96400" y="177776"/>
            <a:ext cx="2724601" cy="3406583"/>
          </a:xfrm>
          <a:prstGeom prst="round2DiagRect">
            <a:avLst>
              <a:gd name="adj1" fmla="val 16667"/>
              <a:gd name="adj2" fmla="val 0"/>
            </a:avLst>
          </a:prstGeom>
          <a:ln w="57150" cap="sq">
            <a:solidFill>
              <a:schemeClr val="accent1">
                <a:lumMod val="25000"/>
                <a:lumOff val="75000"/>
              </a:schemeClr>
            </a:solidFill>
            <a:miter lim="800000"/>
          </a:ln>
          <a:effectLst>
            <a:outerShdw blurRad="254000" algn="tl" rotWithShape="0">
              <a:srgbClr val="000000">
                <a:alpha val="43000"/>
              </a:srgbClr>
            </a:outerShdw>
          </a:effectLst>
        </p:spPr>
      </p:pic>
      <p:pic>
        <p:nvPicPr>
          <p:cNvPr id="11" name="Imagen 10" descr="Imagen que contiene hombre, viendo, vistiendo, parado&#10;&#10;Descripción generada automáticamente">
            <a:extLst>
              <a:ext uri="{FF2B5EF4-FFF2-40B4-BE49-F238E27FC236}">
                <a16:creationId xmlns:a16="http://schemas.microsoft.com/office/drawing/2014/main" id="{10CE79C1-0EA8-0015-783E-4B6C4B1C0D7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996409" y="177775"/>
            <a:ext cx="2052502" cy="3406583"/>
          </a:xfrm>
          <a:prstGeom prst="round2DiagRect">
            <a:avLst>
              <a:gd name="adj1" fmla="val 16667"/>
              <a:gd name="adj2" fmla="val 0"/>
            </a:avLst>
          </a:prstGeom>
          <a:ln w="57150" cap="sq">
            <a:solidFill>
              <a:schemeClr val="accent2">
                <a:lumMod val="60000"/>
                <a:lumOff val="40000"/>
              </a:schemeClr>
            </a:solidFill>
            <a:miter lim="800000"/>
          </a:ln>
          <a:effectLst>
            <a:outerShdw blurRad="254000" algn="tl" rotWithShape="0">
              <a:srgbClr val="000000">
                <a:alpha val="43000"/>
              </a:srgbClr>
            </a:outerShdw>
          </a:effectLst>
        </p:spPr>
      </p:pic>
      <p:pic>
        <p:nvPicPr>
          <p:cNvPr id="13" name="Imagen 12" descr="Dibujo de una persona con la boca abierta&#10;&#10;Descripción generada automáticamente con confianza baja">
            <a:extLst>
              <a:ext uri="{FF2B5EF4-FFF2-40B4-BE49-F238E27FC236}">
                <a16:creationId xmlns:a16="http://schemas.microsoft.com/office/drawing/2014/main" id="{E4A9918C-9367-6A04-70E8-F94337CEBA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12151" y="3437732"/>
            <a:ext cx="2008478" cy="3111304"/>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B34392BF-A5E4-47E7-8ABE-5F8AE6757529}"/>
              </a:ext>
            </a:extLst>
          </p:cNvPr>
          <p:cNvSpPr txBox="1"/>
          <p:nvPr/>
        </p:nvSpPr>
        <p:spPr>
          <a:xfrm>
            <a:off x="170999" y="3342440"/>
            <a:ext cx="3933410" cy="3277820"/>
          </a:xfrm>
          <a:prstGeom prst="rect">
            <a:avLst/>
          </a:prstGeom>
          <a:noFill/>
        </p:spPr>
        <p:txBody>
          <a:bodyPr wrap="square">
            <a:spAutoFit/>
          </a:bodyPr>
          <a:lstStyle/>
          <a:p>
            <a:pPr>
              <a:spcBef>
                <a:spcPts val="600"/>
              </a:spcBef>
            </a:pPr>
            <a:r>
              <a:rPr lang="en-US" sz="2300" b="1" dirty="0">
                <a:solidFill>
                  <a:schemeClr val="bg1"/>
                </a:solidFill>
                <a:effectLst>
                  <a:glow rad="127000">
                    <a:srgbClr val="004A47"/>
                  </a:glow>
                  <a:outerShdw blurRad="38100" dist="38100" dir="2700000" algn="tl">
                    <a:srgbClr val="000000">
                      <a:alpha val="43137"/>
                    </a:srgbClr>
                  </a:outerShdw>
                </a:effectLst>
              </a:rPr>
              <a:t>Meron ding </a:t>
            </a:r>
            <a:r>
              <a:rPr lang="en-US" sz="2300" b="1" dirty="0" err="1">
                <a:solidFill>
                  <a:schemeClr val="bg1"/>
                </a:solidFill>
                <a:effectLst>
                  <a:glow rad="127000">
                    <a:srgbClr val="004A47"/>
                  </a:glow>
                  <a:outerShdw blurRad="38100" dist="38100" dir="2700000" algn="tl">
                    <a:srgbClr val="000000">
                      <a:alpha val="43137"/>
                    </a:srgbClr>
                  </a:outerShdw>
                </a:effectLst>
              </a:rPr>
              <a:t>itinakdang</a:t>
            </a:r>
            <a:r>
              <a:rPr lang="en-US" sz="2300" b="1" dirty="0">
                <a:solidFill>
                  <a:schemeClr val="bg1"/>
                </a:solidFill>
                <a:effectLst>
                  <a:glow rad="127000">
                    <a:srgbClr val="004A47"/>
                  </a:glow>
                  <a:outerShdw blurRad="38100" dist="38100" dir="2700000" algn="tl">
                    <a:srgbClr val="000000">
                      <a:alpha val="43137"/>
                    </a:srgbClr>
                  </a:outerShdw>
                </a:effectLst>
              </a:rPr>
              <a:t> </a:t>
            </a:r>
            <a:r>
              <a:rPr lang="en-US" sz="2300" b="1" dirty="0" err="1">
                <a:solidFill>
                  <a:schemeClr val="bg1"/>
                </a:solidFill>
                <a:effectLst>
                  <a:glow rad="127000">
                    <a:srgbClr val="004A47"/>
                  </a:glow>
                  <a:outerShdw blurRad="38100" dist="38100" dir="2700000" algn="tl">
                    <a:srgbClr val="000000">
                      <a:alpha val="43137"/>
                    </a:srgbClr>
                  </a:outerShdw>
                </a:effectLst>
              </a:rPr>
              <a:t>panahon</a:t>
            </a:r>
            <a:r>
              <a:rPr lang="en-US" sz="2300" b="1" dirty="0">
                <a:solidFill>
                  <a:schemeClr val="bg1"/>
                </a:solidFill>
                <a:effectLst>
                  <a:glow rad="127000">
                    <a:srgbClr val="004A47"/>
                  </a:glow>
                  <a:outerShdw blurRad="38100" dist="38100" dir="2700000" algn="tl">
                    <a:srgbClr val="000000">
                      <a:alpha val="43137"/>
                    </a:srgbClr>
                  </a:outerShdw>
                </a:effectLst>
              </a:rPr>
              <a:t> ang </a:t>
            </a:r>
            <a:r>
              <a:rPr lang="en-US" sz="2300" b="1" dirty="0" err="1">
                <a:solidFill>
                  <a:schemeClr val="bg1"/>
                </a:solidFill>
                <a:effectLst>
                  <a:glow rad="127000">
                    <a:srgbClr val="004A47"/>
                  </a:glow>
                  <a:outerShdw blurRad="38100" dist="38100" dir="2700000" algn="tl">
                    <a:srgbClr val="000000">
                      <a:alpha val="43137"/>
                    </a:srgbClr>
                  </a:outerShdw>
                </a:effectLst>
              </a:rPr>
              <a:t>Diyos</a:t>
            </a:r>
            <a:r>
              <a:rPr lang="en-US" sz="2300" b="1" dirty="0">
                <a:solidFill>
                  <a:schemeClr val="bg1"/>
                </a:solidFill>
                <a:effectLst>
                  <a:glow rad="127000">
                    <a:srgbClr val="004A47"/>
                  </a:glow>
                  <a:outerShdw blurRad="38100" dist="38100" dir="2700000" algn="tl">
                    <a:srgbClr val="000000">
                      <a:alpha val="43137"/>
                    </a:srgbClr>
                  </a:outerShdw>
                </a:effectLst>
              </a:rPr>
              <a:t> na </a:t>
            </a:r>
            <a:r>
              <a:rPr lang="en-US" sz="2300" b="1" dirty="0" err="1">
                <a:solidFill>
                  <a:schemeClr val="bg1"/>
                </a:solidFill>
                <a:effectLst>
                  <a:glow rad="127000">
                    <a:srgbClr val="004A47"/>
                  </a:glow>
                  <a:outerShdw blurRad="38100" dist="38100" dir="2700000" algn="tl">
                    <a:srgbClr val="000000">
                      <a:alpha val="43137"/>
                    </a:srgbClr>
                  </a:outerShdw>
                </a:effectLst>
              </a:rPr>
              <a:t>bumangon</a:t>
            </a:r>
            <a:r>
              <a:rPr lang="en-US" sz="2300" b="1" dirty="0">
                <a:solidFill>
                  <a:schemeClr val="bg1"/>
                </a:solidFill>
                <a:effectLst>
                  <a:glow rad="127000">
                    <a:srgbClr val="004A47"/>
                  </a:glow>
                  <a:outerShdw blurRad="38100" dist="38100" dir="2700000" algn="tl">
                    <a:srgbClr val="000000">
                      <a:alpha val="43137"/>
                    </a:srgbClr>
                  </a:outerShdw>
                </a:effectLst>
              </a:rPr>
              <a:t> </a:t>
            </a:r>
            <a:r>
              <a:rPr lang="en-US" sz="2300" b="1" dirty="0" err="1">
                <a:solidFill>
                  <a:schemeClr val="bg1"/>
                </a:solidFill>
                <a:effectLst>
                  <a:glow rad="127000">
                    <a:srgbClr val="004A47"/>
                  </a:glow>
                  <a:outerShdw blurRad="38100" dist="38100" dir="2700000" algn="tl">
                    <a:srgbClr val="000000">
                      <a:alpha val="43137"/>
                    </a:srgbClr>
                  </a:outerShdw>
                </a:effectLst>
              </a:rPr>
              <a:t>mula</a:t>
            </a:r>
            <a:r>
              <a:rPr lang="en-US" sz="2300" b="1" dirty="0">
                <a:solidFill>
                  <a:schemeClr val="bg1"/>
                </a:solidFill>
                <a:effectLst>
                  <a:glow rad="127000">
                    <a:srgbClr val="004A47"/>
                  </a:glow>
                  <a:outerShdw blurRad="38100" dist="38100" dir="2700000" algn="tl">
                    <a:srgbClr val="000000">
                      <a:alpha val="43137"/>
                    </a:srgbClr>
                  </a:outerShdw>
                </a:effectLst>
              </a:rPr>
              <a:t> </a:t>
            </a:r>
            <a:r>
              <a:rPr lang="en-US" sz="2300" b="1" dirty="0" err="1">
                <a:solidFill>
                  <a:schemeClr val="bg1"/>
                </a:solidFill>
                <a:effectLst>
                  <a:glow rad="127000">
                    <a:srgbClr val="004A47"/>
                  </a:glow>
                  <a:outerShdw blurRad="38100" dist="38100" dir="2700000" algn="tl">
                    <a:srgbClr val="000000">
                      <a:alpha val="43137"/>
                    </a:srgbClr>
                  </a:outerShdw>
                </a:effectLst>
              </a:rPr>
              <a:t>sa</a:t>
            </a:r>
            <a:r>
              <a:rPr lang="en-US" sz="2300" b="1" dirty="0">
                <a:solidFill>
                  <a:schemeClr val="bg1"/>
                </a:solidFill>
                <a:effectLst>
                  <a:glow rad="127000">
                    <a:srgbClr val="004A47"/>
                  </a:glow>
                  <a:outerShdw blurRad="38100" dist="38100" dir="2700000" algn="tl">
                    <a:srgbClr val="000000">
                      <a:alpha val="43137"/>
                    </a:srgbClr>
                  </a:outerShdw>
                </a:effectLst>
              </a:rPr>
              <a:t> </a:t>
            </a:r>
            <a:r>
              <a:rPr lang="en-US" sz="2300" b="1" dirty="0" err="1">
                <a:solidFill>
                  <a:schemeClr val="bg1"/>
                </a:solidFill>
                <a:effectLst>
                  <a:glow rad="127000">
                    <a:srgbClr val="004A47"/>
                  </a:glow>
                  <a:outerShdw blurRad="38100" dist="38100" dir="2700000" algn="tl">
                    <a:srgbClr val="000000">
                      <a:alpha val="43137"/>
                    </a:srgbClr>
                  </a:outerShdw>
                </a:effectLst>
              </a:rPr>
              <a:t>kanyang</a:t>
            </a:r>
            <a:r>
              <a:rPr lang="en-US" sz="2300" b="1" dirty="0">
                <a:solidFill>
                  <a:schemeClr val="bg1"/>
                </a:solidFill>
                <a:effectLst>
                  <a:glow rad="127000">
                    <a:srgbClr val="004A47"/>
                  </a:glow>
                  <a:outerShdw blurRad="38100" dist="38100" dir="2700000" algn="tl">
                    <a:srgbClr val="000000">
                      <a:alpha val="43137"/>
                    </a:srgbClr>
                  </a:outerShdw>
                </a:effectLst>
              </a:rPr>
              <a:t> </a:t>
            </a:r>
            <a:r>
              <a:rPr lang="en-US" sz="2300" b="1" dirty="0" err="1">
                <a:solidFill>
                  <a:schemeClr val="bg1"/>
                </a:solidFill>
                <a:effectLst>
                  <a:glow rad="127000">
                    <a:srgbClr val="004A47"/>
                  </a:glow>
                  <a:outerShdw blurRad="38100" dist="38100" dir="2700000" algn="tl">
                    <a:srgbClr val="000000">
                      <a:alpha val="43137"/>
                    </a:srgbClr>
                  </a:outerShdw>
                </a:effectLst>
              </a:rPr>
              <a:t>kinalalagyan</a:t>
            </a:r>
            <a:r>
              <a:rPr lang="en-US" sz="2300" b="1" dirty="0">
                <a:solidFill>
                  <a:schemeClr val="bg1"/>
                </a:solidFill>
                <a:effectLst>
                  <a:glow rad="127000">
                    <a:srgbClr val="004A47"/>
                  </a:glow>
                  <a:outerShdw blurRad="38100" dist="38100" dir="2700000" algn="tl">
                    <a:srgbClr val="000000">
                      <a:alpha val="43137"/>
                    </a:srgbClr>
                  </a:outerShdw>
                </a:effectLst>
              </a:rPr>
              <a:t> </a:t>
            </a:r>
            <a:r>
              <a:rPr lang="en-US" sz="2300" b="1" dirty="0" err="1">
                <a:solidFill>
                  <a:schemeClr val="bg1"/>
                </a:solidFill>
                <a:effectLst>
                  <a:glow rad="127000">
                    <a:srgbClr val="004A47"/>
                  </a:glow>
                  <a:outerShdw blurRad="38100" dist="38100" dir="2700000" algn="tl">
                    <a:srgbClr val="000000">
                      <a:alpha val="43137"/>
                    </a:srgbClr>
                  </a:outerShdw>
                </a:effectLst>
              </a:rPr>
              <a:t>sa</a:t>
            </a:r>
            <a:r>
              <a:rPr lang="en-US" sz="2300" b="1" dirty="0">
                <a:solidFill>
                  <a:schemeClr val="bg1"/>
                </a:solidFill>
                <a:effectLst>
                  <a:glow rad="127000">
                    <a:srgbClr val="004A47"/>
                  </a:glow>
                  <a:outerShdw blurRad="38100" dist="38100" dir="2700000" algn="tl">
                    <a:srgbClr val="000000">
                      <a:alpha val="43137"/>
                    </a:srgbClr>
                  </a:outerShdw>
                </a:effectLst>
              </a:rPr>
              <a:t> </a:t>
            </a:r>
            <a:r>
              <a:rPr lang="en-US" sz="2300" b="1" dirty="0" err="1">
                <a:solidFill>
                  <a:schemeClr val="bg1"/>
                </a:solidFill>
                <a:effectLst>
                  <a:glow rad="127000">
                    <a:srgbClr val="004A47"/>
                  </a:glow>
                  <a:outerShdw blurRad="38100" dist="38100" dir="2700000" algn="tl">
                    <a:srgbClr val="000000">
                      <a:alpha val="43137"/>
                    </a:srgbClr>
                  </a:outerShdw>
                </a:effectLst>
              </a:rPr>
              <a:t>Sanctuaryo</a:t>
            </a:r>
            <a:r>
              <a:rPr lang="en-US" sz="2300" b="1" dirty="0">
                <a:solidFill>
                  <a:schemeClr val="bg1"/>
                </a:solidFill>
                <a:effectLst>
                  <a:glow rad="127000">
                    <a:srgbClr val="004A47"/>
                  </a:glow>
                  <a:outerShdw blurRad="38100" dist="38100" dir="2700000" algn="tl">
                    <a:srgbClr val="000000">
                      <a:alpha val="43137"/>
                    </a:srgbClr>
                  </a:outerShdw>
                </a:effectLst>
              </a:rPr>
              <a:t> para </a:t>
            </a:r>
            <a:r>
              <a:rPr lang="en-US" sz="2300" b="1" dirty="0" err="1">
                <a:solidFill>
                  <a:schemeClr val="bg1"/>
                </a:solidFill>
                <a:effectLst>
                  <a:glow rad="127000">
                    <a:srgbClr val="004A47"/>
                  </a:glow>
                  <a:outerShdw blurRad="38100" dist="38100" dir="2700000" algn="tl">
                    <a:srgbClr val="000000">
                      <a:alpha val="43137"/>
                    </a:srgbClr>
                  </a:outerShdw>
                </a:effectLst>
              </a:rPr>
              <a:t>isagawa</a:t>
            </a:r>
            <a:r>
              <a:rPr lang="en-US" sz="2300" b="1" dirty="0">
                <a:solidFill>
                  <a:schemeClr val="bg1"/>
                </a:solidFill>
                <a:effectLst>
                  <a:glow rad="127000">
                    <a:srgbClr val="004A47"/>
                  </a:glow>
                  <a:outerShdw blurRad="38100" dist="38100" dir="2700000" algn="tl">
                    <a:srgbClr val="000000">
                      <a:alpha val="43137"/>
                    </a:srgbClr>
                  </a:outerShdw>
                </a:effectLst>
              </a:rPr>
              <a:t> ang </a:t>
            </a:r>
            <a:r>
              <a:rPr lang="en-US" sz="2300" b="1" dirty="0" err="1">
                <a:solidFill>
                  <a:schemeClr val="bg1"/>
                </a:solidFill>
                <a:effectLst>
                  <a:glow rad="127000">
                    <a:srgbClr val="004A47"/>
                  </a:glow>
                  <a:outerShdw blurRad="38100" dist="38100" dir="2700000" algn="tl">
                    <a:srgbClr val="000000">
                      <a:alpha val="43137"/>
                    </a:srgbClr>
                  </a:outerShdw>
                </a:effectLst>
              </a:rPr>
              <a:t>kanyang</a:t>
            </a:r>
            <a:r>
              <a:rPr lang="en-US" sz="2300" b="1" dirty="0">
                <a:solidFill>
                  <a:schemeClr val="bg1"/>
                </a:solidFill>
                <a:effectLst>
                  <a:glow rad="127000">
                    <a:srgbClr val="004A47"/>
                  </a:glow>
                  <a:outerShdw blurRad="38100" dist="38100" dir="2700000" algn="tl">
                    <a:srgbClr val="000000">
                      <a:alpha val="43137"/>
                    </a:srgbClr>
                  </a:outerShdw>
                </a:effectLst>
              </a:rPr>
              <a:t> poot – ang </a:t>
            </a:r>
            <a:r>
              <a:rPr lang="en-US" sz="2300" b="1" dirty="0" err="1">
                <a:solidFill>
                  <a:schemeClr val="bg1"/>
                </a:solidFill>
                <a:effectLst>
                  <a:glow rad="127000">
                    <a:srgbClr val="004A47"/>
                  </a:glow>
                  <a:outerShdw blurRad="38100" dist="38100" dir="2700000" algn="tl">
                    <a:srgbClr val="000000">
                      <a:alpha val="43137"/>
                    </a:srgbClr>
                  </a:outerShdw>
                </a:effectLst>
              </a:rPr>
              <a:t>kanyang</a:t>
            </a:r>
            <a:r>
              <a:rPr lang="en-US" sz="2300" b="1" dirty="0">
                <a:solidFill>
                  <a:schemeClr val="bg1"/>
                </a:solidFill>
                <a:effectLst>
                  <a:glow rad="127000">
                    <a:srgbClr val="004A47"/>
                  </a:glow>
                  <a:outerShdw blurRad="38100" dist="38100" dir="2700000" algn="tl">
                    <a:srgbClr val="000000">
                      <a:alpha val="43137"/>
                    </a:srgbClr>
                  </a:outerShdw>
                </a:effectLst>
              </a:rPr>
              <a:t> “</a:t>
            </a:r>
            <a:r>
              <a:rPr lang="en-US" sz="2300" b="1" dirty="0" err="1">
                <a:solidFill>
                  <a:schemeClr val="bg1"/>
                </a:solidFill>
                <a:effectLst>
                  <a:glow rad="127000">
                    <a:srgbClr val="004A47"/>
                  </a:glow>
                  <a:outerShdw blurRad="38100" dist="38100" dir="2700000" algn="tl">
                    <a:srgbClr val="000000">
                      <a:alpha val="43137"/>
                    </a:srgbClr>
                  </a:outerShdw>
                </a:effectLst>
              </a:rPr>
              <a:t>kakaibang</a:t>
            </a:r>
            <a:r>
              <a:rPr lang="en-US" sz="2300" b="1" dirty="0">
                <a:solidFill>
                  <a:schemeClr val="bg1"/>
                </a:solidFill>
                <a:effectLst>
                  <a:glow rad="127000">
                    <a:srgbClr val="004A47"/>
                  </a:glow>
                  <a:outerShdw blurRad="38100" dist="38100" dir="2700000" algn="tl">
                    <a:srgbClr val="000000">
                      <a:alpha val="43137"/>
                    </a:srgbClr>
                  </a:outerShdw>
                </a:effectLst>
              </a:rPr>
              <a:t> gawain” (Is. 28:21) – at </a:t>
            </a:r>
            <a:r>
              <a:rPr lang="en-US" sz="2300" b="1" dirty="0" err="1">
                <a:solidFill>
                  <a:schemeClr val="bg1"/>
                </a:solidFill>
                <a:effectLst>
                  <a:glow rad="127000">
                    <a:srgbClr val="004A47"/>
                  </a:glow>
                  <a:outerShdw blurRad="38100" dist="38100" dir="2700000" algn="tl">
                    <a:srgbClr val="000000">
                      <a:alpha val="43137"/>
                    </a:srgbClr>
                  </a:outerShdw>
                </a:effectLst>
              </a:rPr>
              <a:t>maaawa</a:t>
            </a:r>
            <a:r>
              <a:rPr lang="en-US" sz="2300" b="1" dirty="0">
                <a:solidFill>
                  <a:schemeClr val="bg1"/>
                </a:solidFill>
                <a:effectLst>
                  <a:glow rad="127000">
                    <a:srgbClr val="004A47"/>
                  </a:glow>
                  <a:outerShdw blurRad="38100" dist="38100" dir="2700000" algn="tl">
                    <a:srgbClr val="000000">
                      <a:alpha val="43137"/>
                    </a:srgbClr>
                  </a:outerShdw>
                </a:effectLst>
              </a:rPr>
              <a:t> </a:t>
            </a:r>
            <a:r>
              <a:rPr lang="en-US" sz="2300" b="1" dirty="0" err="1">
                <a:solidFill>
                  <a:schemeClr val="bg1"/>
                </a:solidFill>
                <a:effectLst>
                  <a:glow rad="127000">
                    <a:srgbClr val="004A47"/>
                  </a:glow>
                  <a:outerShdw blurRad="38100" dist="38100" dir="2700000" algn="tl">
                    <a:srgbClr val="000000">
                      <a:alpha val="43137"/>
                    </a:srgbClr>
                  </a:outerShdw>
                </a:effectLst>
              </a:rPr>
              <a:t>sa</a:t>
            </a:r>
            <a:r>
              <a:rPr lang="en-US" sz="2300" b="1" dirty="0">
                <a:solidFill>
                  <a:schemeClr val="bg1"/>
                </a:solidFill>
                <a:effectLst>
                  <a:glow rad="127000">
                    <a:srgbClr val="004A47"/>
                  </a:glow>
                  <a:outerShdw blurRad="38100" dist="38100" dir="2700000" algn="tl">
                    <a:srgbClr val="000000">
                      <a:alpha val="43137"/>
                    </a:srgbClr>
                  </a:outerShdw>
                </a:effectLst>
              </a:rPr>
              <a:t> </a:t>
            </a:r>
            <a:r>
              <a:rPr lang="en-US" sz="2300" b="1" dirty="0" err="1">
                <a:solidFill>
                  <a:schemeClr val="bg1"/>
                </a:solidFill>
                <a:effectLst>
                  <a:glow rad="127000">
                    <a:srgbClr val="004A47"/>
                  </a:glow>
                  <a:outerShdw blurRad="38100" dist="38100" dir="2700000" algn="tl">
                    <a:srgbClr val="000000">
                      <a:alpha val="43137"/>
                    </a:srgbClr>
                  </a:outerShdw>
                </a:effectLst>
              </a:rPr>
              <a:t>kanyang</a:t>
            </a:r>
            <a:r>
              <a:rPr lang="en-US" sz="2300" b="1" dirty="0">
                <a:solidFill>
                  <a:schemeClr val="bg1"/>
                </a:solidFill>
                <a:effectLst>
                  <a:glow rad="127000">
                    <a:srgbClr val="004A47"/>
                  </a:glow>
                  <a:outerShdw blurRad="38100" dist="38100" dir="2700000" algn="tl">
                    <a:srgbClr val="000000">
                      <a:alpha val="43137"/>
                    </a:srgbClr>
                  </a:outerShdw>
                </a:effectLst>
              </a:rPr>
              <a:t> bayan (Aw</a:t>
            </a:r>
            <a:r>
              <a:rPr lang="en" sz="2300" b="1" dirty="0">
                <a:solidFill>
                  <a:schemeClr val="bg1"/>
                </a:solidFill>
                <a:effectLst>
                  <a:glow rad="127000">
                    <a:srgbClr val="004A47"/>
                  </a:glow>
                  <a:outerShdw blurRad="38100" dist="38100" dir="2700000" algn="tl">
                    <a:srgbClr val="000000">
                      <a:alpha val="43137"/>
                    </a:srgbClr>
                  </a:outerShdw>
                </a:effectLst>
              </a:rPr>
              <a:t>. 102:13).</a:t>
            </a:r>
          </a:p>
        </p:txBody>
      </p:sp>
      <p:pic>
        <p:nvPicPr>
          <p:cNvPr id="17" name="Imagen 16" descr="Forma&#10;&#10;Descripción generada automáticamente">
            <a:extLst>
              <a:ext uri="{FF2B5EF4-FFF2-40B4-BE49-F238E27FC236}">
                <a16:creationId xmlns:a16="http://schemas.microsoft.com/office/drawing/2014/main" id="{799786BA-D832-F398-0908-F29199BE15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24929" y="6283877"/>
            <a:ext cx="432214" cy="387953"/>
          </a:xfrm>
          <a:prstGeom prst="rect">
            <a:avLst/>
          </a:prstGeom>
        </p:spPr>
      </p:pic>
      <p:pic>
        <p:nvPicPr>
          <p:cNvPr id="18" name="Imagen 17" descr="Forma&#10;&#10;Descripción generada automáticamente">
            <a:extLst>
              <a:ext uri="{FF2B5EF4-FFF2-40B4-BE49-F238E27FC236}">
                <a16:creationId xmlns:a16="http://schemas.microsoft.com/office/drawing/2014/main" id="{A8A3E326-04A0-4934-4D24-9E573DDDEE1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35410" y="4620157"/>
            <a:ext cx="432214" cy="387953"/>
          </a:xfrm>
          <a:prstGeom prst="rect">
            <a:avLst/>
          </a:prstGeom>
        </p:spPr>
      </p:pic>
      <p:pic>
        <p:nvPicPr>
          <p:cNvPr id="19" name="Imagen 18" descr="Forma&#10;&#10;Descripción generada automáticamente">
            <a:extLst>
              <a:ext uri="{FF2B5EF4-FFF2-40B4-BE49-F238E27FC236}">
                <a16:creationId xmlns:a16="http://schemas.microsoft.com/office/drawing/2014/main" id="{B2F0C152-6FB4-D565-9F58-31FEBB8E350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35196" y="5855510"/>
            <a:ext cx="432214" cy="387953"/>
          </a:xfrm>
          <a:prstGeom prst="rect">
            <a:avLst/>
          </a:prstGeom>
        </p:spPr>
      </p:pic>
      <p:pic>
        <p:nvPicPr>
          <p:cNvPr id="20" name="Imagen 19" descr="Forma&#10;&#10;Descripción generada automáticamente">
            <a:extLst>
              <a:ext uri="{FF2B5EF4-FFF2-40B4-BE49-F238E27FC236}">
                <a16:creationId xmlns:a16="http://schemas.microsoft.com/office/drawing/2014/main" id="{23F355BD-F338-823F-3D8D-1269C8F7EC82}"/>
              </a:ext>
            </a:extLst>
          </p:cNvPr>
          <p:cNvPicPr>
            <a:picLocks/>
          </p:cNvPicPr>
          <p:nvPr/>
        </p:nvPicPr>
        <p:blipFill>
          <a:blip r:embed="rId9" cstate="print">
            <a:extLst>
              <a:ext uri="{28A0092B-C50C-407E-A947-70E740481C1C}">
                <a14:useLocalDpi xmlns:a14="http://schemas.microsoft.com/office/drawing/2010/main"/>
              </a:ext>
            </a:extLst>
          </a:blip>
          <a:stretch>
            <a:fillRect/>
          </a:stretch>
        </p:blipFill>
        <p:spPr>
          <a:xfrm>
            <a:off x="6535410" y="4993384"/>
            <a:ext cx="432000" cy="388800"/>
          </a:xfrm>
          <a:prstGeom prst="rect">
            <a:avLst/>
          </a:prstGeom>
        </p:spPr>
      </p:pic>
      <p:pic>
        <p:nvPicPr>
          <p:cNvPr id="23" name="Imagen 22" descr="Logotipo&#10;&#10;Descripción generada automáticamente con confianza media">
            <a:extLst>
              <a:ext uri="{FF2B5EF4-FFF2-40B4-BE49-F238E27FC236}">
                <a16:creationId xmlns:a16="http://schemas.microsoft.com/office/drawing/2014/main" id="{3815DEF5-1DB4-5E4F-B7EC-88DAFE2DB32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57926" y="3780368"/>
            <a:ext cx="654424" cy="405718"/>
          </a:xfrm>
          <a:prstGeom prst="rect">
            <a:avLst/>
          </a:prstGeom>
        </p:spPr>
      </p:pic>
      <p:pic>
        <p:nvPicPr>
          <p:cNvPr id="24" name="Imagen 23" descr="Logotipo&#10;&#10;Descripción generada automáticamente con confianza media">
            <a:extLst>
              <a:ext uri="{FF2B5EF4-FFF2-40B4-BE49-F238E27FC236}">
                <a16:creationId xmlns:a16="http://schemas.microsoft.com/office/drawing/2014/main" id="{FD4D30EE-786B-45B1-160C-80EAF65AAB73}"/>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57926" y="4334470"/>
            <a:ext cx="654424" cy="405718"/>
          </a:xfrm>
          <a:prstGeom prst="rect">
            <a:avLst/>
          </a:prstGeom>
        </p:spPr>
      </p:pic>
      <p:pic>
        <p:nvPicPr>
          <p:cNvPr id="25" name="Imagen 24" descr="Logotipo&#10;&#10;Descripción generada automáticamente con confianza media">
            <a:extLst>
              <a:ext uri="{FF2B5EF4-FFF2-40B4-BE49-F238E27FC236}">
                <a16:creationId xmlns:a16="http://schemas.microsoft.com/office/drawing/2014/main" id="{95A2D555-4986-A17A-B7C7-1A70FB32391A}"/>
              </a:ext>
            </a:extLst>
          </p:cNvPr>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57926" y="5580593"/>
            <a:ext cx="654424" cy="405718"/>
          </a:xfrm>
          <a:prstGeom prst="rect">
            <a:avLst/>
          </a:prstGeom>
        </p:spPr>
      </p:pic>
      <p:sp>
        <p:nvSpPr>
          <p:cNvPr id="5" name="CuadroTexto 4">
            <a:extLst>
              <a:ext uri="{FF2B5EF4-FFF2-40B4-BE49-F238E27FC236}">
                <a16:creationId xmlns:a16="http://schemas.microsoft.com/office/drawing/2014/main" id="{05045ECC-E928-1CBF-9783-141B78B22954}"/>
              </a:ext>
            </a:extLst>
          </p:cNvPr>
          <p:cNvSpPr txBox="1"/>
          <p:nvPr/>
        </p:nvSpPr>
        <p:spPr>
          <a:xfrm>
            <a:off x="170998" y="1747436"/>
            <a:ext cx="6786145" cy="1569660"/>
          </a:xfrm>
          <a:prstGeom prst="rect">
            <a:avLst/>
          </a:prstGeom>
          <a:noFill/>
        </p:spPr>
        <p:txBody>
          <a:bodyPr wrap="square">
            <a:spAutoFit/>
          </a:bodyPr>
          <a:lstStyle/>
          <a:p>
            <a:pPr>
              <a:spcBef>
                <a:spcPts val="600"/>
              </a:spcBef>
            </a:pPr>
            <a:r>
              <a:rPr lang="en-US" sz="2400" b="1" dirty="0">
                <a:solidFill>
                  <a:schemeClr val="bg1"/>
                </a:solidFill>
                <a:effectLst>
                  <a:glow rad="127000">
                    <a:srgbClr val="004A47"/>
                  </a:glow>
                  <a:outerShdw blurRad="38100" dist="38100" dir="2700000" algn="tl">
                    <a:srgbClr val="000000">
                      <a:alpha val="43137"/>
                    </a:srgbClr>
                  </a:outerShdw>
                </a:effectLst>
              </a:rPr>
              <a:t>Sa </a:t>
            </a:r>
            <a:r>
              <a:rPr lang="en-US" sz="2400" b="1" dirty="0" err="1">
                <a:solidFill>
                  <a:schemeClr val="bg1"/>
                </a:solidFill>
                <a:effectLst>
                  <a:glow rad="127000">
                    <a:srgbClr val="004A47"/>
                  </a:glow>
                  <a:outerShdw blurRad="38100" dist="38100" dir="2700000" algn="tl">
                    <a:srgbClr val="000000">
                      <a:alpha val="43137"/>
                    </a:srgbClr>
                  </a:outerShdw>
                </a:effectLst>
              </a:rPr>
              <a:t>harap</a:t>
            </a:r>
            <a:r>
              <a:rPr lang="en-US" sz="2400" b="1" dirty="0">
                <a:solidFill>
                  <a:schemeClr val="bg1"/>
                </a:solidFill>
                <a:effectLst>
                  <a:glow rad="127000">
                    <a:srgbClr val="004A47"/>
                  </a:glow>
                  <a:outerShdw blurRad="38100" dist="38100" dir="2700000" algn="tl">
                    <a:srgbClr val="000000">
                      <a:alpha val="43137"/>
                    </a:srgbClr>
                  </a:outerShdw>
                </a:effectLst>
              </a:rPr>
              <a:t> ng </a:t>
            </a:r>
            <a:r>
              <a:rPr lang="en-US" sz="2400" b="1" dirty="0" err="1">
                <a:solidFill>
                  <a:schemeClr val="bg1"/>
                </a:solidFill>
                <a:effectLst>
                  <a:glow rad="127000">
                    <a:srgbClr val="004A47"/>
                  </a:glow>
                  <a:outerShdw blurRad="38100" dist="38100" dir="2700000" algn="tl">
                    <a:srgbClr val="000000">
                      <a:alpha val="43137"/>
                    </a:srgbClr>
                  </a:outerShdw>
                </a:effectLst>
              </a:rPr>
              <a:t>sigaw</a:t>
            </a:r>
            <a:r>
              <a:rPr lang="en-US" sz="2400" b="1" dirty="0">
                <a:solidFill>
                  <a:schemeClr val="bg1"/>
                </a:solidFill>
                <a:effectLst>
                  <a:glow rad="127000">
                    <a:srgbClr val="004A47"/>
                  </a:glow>
                  <a:outerShdw blurRad="38100" dist="38100" dir="2700000" algn="tl">
                    <a:srgbClr val="000000">
                      <a:alpha val="43137"/>
                    </a:srgbClr>
                  </a:outerShdw>
                </a:effectLst>
              </a:rPr>
              <a:t>, ang </a:t>
            </a:r>
            <a:r>
              <a:rPr lang="en-US" sz="2400" b="1" dirty="0" err="1">
                <a:solidFill>
                  <a:schemeClr val="bg1"/>
                </a:solidFill>
                <a:effectLst>
                  <a:glow rad="127000">
                    <a:srgbClr val="004A47"/>
                  </a:glow>
                  <a:outerShdw blurRad="38100" dist="38100" dir="2700000" algn="tl">
                    <a:srgbClr val="000000">
                      <a:alpha val="43137"/>
                    </a:srgbClr>
                  </a:outerShdw>
                </a:effectLst>
              </a:rPr>
              <a:t>Panginoon</a:t>
            </a:r>
            <a:r>
              <a:rPr lang="en-US" sz="2400" b="1" dirty="0">
                <a:solidFill>
                  <a:schemeClr val="bg1"/>
                </a:solidFill>
                <a:effectLst>
                  <a:glow rad="127000">
                    <a:srgbClr val="004A47"/>
                  </a:glow>
                  <a:outerShdw blurRad="38100" dist="38100" dir="2700000" algn="tl">
                    <a:srgbClr val="000000">
                      <a:alpha val="43137"/>
                    </a:srgbClr>
                  </a:outerShdw>
                </a:effectLst>
              </a:rPr>
              <a:t> ay </a:t>
            </a:r>
            <a:r>
              <a:rPr lang="en-US" sz="2400" b="1" dirty="0" err="1">
                <a:solidFill>
                  <a:schemeClr val="bg1"/>
                </a:solidFill>
                <a:effectLst>
                  <a:glow rad="127000">
                    <a:srgbClr val="004A47"/>
                  </a:glow>
                  <a:outerShdw blurRad="38100" dist="38100" dir="2700000" algn="tl">
                    <a:srgbClr val="000000">
                      <a:alpha val="43137"/>
                    </a:srgbClr>
                  </a:outerShdw>
                </a:effectLst>
              </a:rPr>
              <a:t>bumangon</a:t>
            </a:r>
            <a:r>
              <a:rPr lang="en-US" sz="2400" b="1" dirty="0">
                <a:solidFill>
                  <a:schemeClr val="bg1"/>
                </a:solidFill>
                <a:effectLst>
                  <a:glow rad="127000">
                    <a:srgbClr val="004A47"/>
                  </a:glow>
                  <a:outerShdw blurRad="38100" dist="38100" dir="2700000" algn="tl">
                    <a:srgbClr val="000000">
                      <a:alpha val="43137"/>
                    </a:srgbClr>
                  </a:outerShdw>
                </a:effectLst>
              </a:rPr>
              <a:t> na parang </a:t>
            </a:r>
            <a:r>
              <a:rPr lang="en-US" sz="2400" b="1" dirty="0" err="1">
                <a:solidFill>
                  <a:schemeClr val="bg1"/>
                </a:solidFill>
                <a:effectLst>
                  <a:glow rad="127000">
                    <a:srgbClr val="004A47"/>
                  </a:glow>
                  <a:outerShdw blurRad="38100" dist="38100" dir="2700000" algn="tl">
                    <a:srgbClr val="000000">
                      <a:alpha val="43137"/>
                    </a:srgbClr>
                  </a:outerShdw>
                </a:effectLst>
              </a:rPr>
              <a:t>mandirigma</a:t>
            </a:r>
            <a:r>
              <a:rPr lang="en-US" sz="2400" b="1" dirty="0">
                <a:solidFill>
                  <a:schemeClr val="bg1"/>
                </a:solidFill>
                <a:effectLst>
                  <a:glow rad="127000">
                    <a:srgbClr val="004A47"/>
                  </a:glow>
                  <a:outerShdw blurRad="38100" dist="38100" dir="2700000" algn="tl">
                    <a:srgbClr val="000000">
                      <a:alpha val="43137"/>
                    </a:srgbClr>
                  </a:outerShdw>
                </a:effectLst>
              </a:rPr>
              <a:t> </a:t>
            </a:r>
            <a:r>
              <a:rPr lang="en-US" sz="2400" b="1" dirty="0" err="1">
                <a:solidFill>
                  <a:schemeClr val="bg1"/>
                </a:solidFill>
                <a:effectLst>
                  <a:glow rad="127000">
                    <a:srgbClr val="004A47"/>
                  </a:glow>
                  <a:outerShdw blurRad="38100" dist="38100" dir="2700000" algn="tl">
                    <a:srgbClr val="000000">
                      <a:alpha val="43137"/>
                    </a:srgbClr>
                  </a:outerShdw>
                </a:effectLst>
              </a:rPr>
              <a:t>upang</a:t>
            </a:r>
            <a:r>
              <a:rPr lang="en-US" sz="2400" b="1" dirty="0">
                <a:solidFill>
                  <a:schemeClr val="bg1"/>
                </a:solidFill>
                <a:effectLst>
                  <a:glow rad="127000">
                    <a:srgbClr val="004A47"/>
                  </a:glow>
                  <a:outerShdw blurRad="38100" dist="38100" dir="2700000" algn="tl">
                    <a:srgbClr val="000000">
                      <a:alpha val="43137"/>
                    </a:srgbClr>
                  </a:outerShdw>
                </a:effectLst>
              </a:rPr>
              <a:t> </a:t>
            </a:r>
            <a:r>
              <a:rPr lang="en-US" sz="2400" b="1" dirty="0" err="1">
                <a:solidFill>
                  <a:schemeClr val="bg1"/>
                </a:solidFill>
                <a:effectLst>
                  <a:glow rad="127000">
                    <a:srgbClr val="004A47"/>
                  </a:glow>
                  <a:outerShdw blurRad="38100" dist="38100" dir="2700000" algn="tl">
                    <a:srgbClr val="000000">
                      <a:alpha val="43137"/>
                    </a:srgbClr>
                  </a:outerShdw>
                </a:effectLst>
              </a:rPr>
              <a:t>ipagtanggol</a:t>
            </a:r>
            <a:r>
              <a:rPr lang="en-US" sz="2400" b="1" dirty="0">
                <a:solidFill>
                  <a:schemeClr val="bg1"/>
                </a:solidFill>
                <a:effectLst>
                  <a:glow rad="127000">
                    <a:srgbClr val="004A47"/>
                  </a:glow>
                  <a:outerShdw blurRad="38100" dist="38100" dir="2700000" algn="tl">
                    <a:srgbClr val="000000">
                      <a:alpha val="43137"/>
                    </a:srgbClr>
                  </a:outerShdw>
                </a:effectLst>
              </a:rPr>
              <a:t> ang </a:t>
            </a:r>
            <a:r>
              <a:rPr lang="en-US" sz="2400" b="1" dirty="0" err="1">
                <a:solidFill>
                  <a:schemeClr val="bg1"/>
                </a:solidFill>
                <a:effectLst>
                  <a:glow rad="127000">
                    <a:srgbClr val="004A47"/>
                  </a:glow>
                  <a:outerShdw blurRad="38100" dist="38100" dir="2700000" algn="tl">
                    <a:srgbClr val="000000">
                      <a:alpha val="43137"/>
                    </a:srgbClr>
                  </a:outerShdw>
                </a:effectLst>
              </a:rPr>
              <a:t>walang</a:t>
            </a:r>
            <a:r>
              <a:rPr lang="en-US" sz="2400" b="1" dirty="0">
                <a:solidFill>
                  <a:schemeClr val="bg1"/>
                </a:solidFill>
                <a:effectLst>
                  <a:glow rad="127000">
                    <a:srgbClr val="004A47"/>
                  </a:glow>
                  <a:outerShdw blurRad="38100" dist="38100" dir="2700000" algn="tl">
                    <a:srgbClr val="000000">
                      <a:alpha val="43137"/>
                    </a:srgbClr>
                  </a:outerShdw>
                </a:effectLst>
              </a:rPr>
              <a:t> </a:t>
            </a:r>
            <a:r>
              <a:rPr lang="en-US" sz="2400" b="1" dirty="0" err="1">
                <a:solidFill>
                  <a:schemeClr val="bg1"/>
                </a:solidFill>
                <a:effectLst>
                  <a:glow rad="127000">
                    <a:srgbClr val="004A47"/>
                  </a:glow>
                  <a:outerShdw blurRad="38100" dist="38100" dir="2700000" algn="tl">
                    <a:srgbClr val="000000">
                      <a:alpha val="43137"/>
                    </a:srgbClr>
                  </a:outerShdw>
                </a:effectLst>
              </a:rPr>
              <a:t>tagapagtanggol</a:t>
            </a:r>
            <a:r>
              <a:rPr lang="en-US" sz="2400" b="1" dirty="0">
                <a:solidFill>
                  <a:schemeClr val="bg1"/>
                </a:solidFill>
                <a:effectLst>
                  <a:glow rad="127000">
                    <a:srgbClr val="004A47"/>
                  </a:glow>
                  <a:outerShdw blurRad="38100" dist="38100" dir="2700000" algn="tl">
                    <a:srgbClr val="000000">
                      <a:alpha val="43137"/>
                    </a:srgbClr>
                  </a:outerShdw>
                </a:effectLst>
              </a:rPr>
              <a:t> (Aw. 12:5); at </a:t>
            </a:r>
            <a:r>
              <a:rPr lang="en-US" sz="2400" b="1" dirty="0" err="1">
                <a:solidFill>
                  <a:schemeClr val="bg1"/>
                </a:solidFill>
                <a:effectLst>
                  <a:glow rad="127000">
                    <a:srgbClr val="004A47"/>
                  </a:glow>
                  <a:outerShdw blurRad="38100" dist="38100" dir="2700000" algn="tl">
                    <a:srgbClr val="000000">
                      <a:alpha val="43137"/>
                    </a:srgbClr>
                  </a:outerShdw>
                </a:effectLst>
              </a:rPr>
              <a:t>hatulan</a:t>
            </a:r>
            <a:r>
              <a:rPr lang="en-US" sz="2400" b="1" dirty="0">
                <a:solidFill>
                  <a:schemeClr val="bg1"/>
                </a:solidFill>
                <a:effectLst>
                  <a:glow rad="127000">
                    <a:srgbClr val="004A47"/>
                  </a:glow>
                  <a:outerShdw blurRad="38100" dist="38100" dir="2700000" algn="tl">
                    <a:srgbClr val="000000">
                      <a:alpha val="43137"/>
                    </a:srgbClr>
                  </a:outerShdw>
                </a:effectLst>
              </a:rPr>
              <a:t> at </a:t>
            </a:r>
            <a:r>
              <a:rPr lang="en-US" sz="2400" b="1" dirty="0" err="1">
                <a:solidFill>
                  <a:schemeClr val="bg1"/>
                </a:solidFill>
                <a:effectLst>
                  <a:glow rad="127000">
                    <a:srgbClr val="004A47"/>
                  </a:glow>
                  <a:outerShdw blurRad="38100" dist="38100" dir="2700000" algn="tl">
                    <a:srgbClr val="000000">
                      <a:alpha val="43137"/>
                    </a:srgbClr>
                  </a:outerShdw>
                </a:effectLst>
              </a:rPr>
              <a:t>iligtas</a:t>
            </a:r>
            <a:r>
              <a:rPr lang="en-US" sz="2400" b="1" dirty="0">
                <a:solidFill>
                  <a:schemeClr val="bg1"/>
                </a:solidFill>
                <a:effectLst>
                  <a:glow rad="127000">
                    <a:srgbClr val="004A47"/>
                  </a:glow>
                  <a:outerShdw blurRad="38100" dist="38100" dir="2700000" algn="tl">
                    <a:srgbClr val="000000">
                      <a:alpha val="43137"/>
                    </a:srgbClr>
                  </a:outerShdw>
                </a:effectLst>
              </a:rPr>
              <a:t> “ang </a:t>
            </a:r>
            <a:r>
              <a:rPr lang="en-US" sz="2400" b="1" dirty="0" err="1">
                <a:solidFill>
                  <a:schemeClr val="bg1"/>
                </a:solidFill>
                <a:effectLst>
                  <a:glow rad="127000">
                    <a:srgbClr val="004A47"/>
                  </a:glow>
                  <a:outerShdw blurRad="38100" dist="38100" dir="2700000" algn="tl">
                    <a:srgbClr val="000000">
                      <a:alpha val="43137"/>
                    </a:srgbClr>
                  </a:outerShdw>
                </a:effectLst>
              </a:rPr>
              <a:t>maaamo</a:t>
            </a:r>
            <a:r>
              <a:rPr lang="en-US" sz="2400" b="1" dirty="0">
                <a:solidFill>
                  <a:schemeClr val="bg1"/>
                </a:solidFill>
                <a:effectLst>
                  <a:glow rad="127000">
                    <a:srgbClr val="004A47"/>
                  </a:glow>
                  <a:outerShdw blurRad="38100" dist="38100" dir="2700000" algn="tl">
                    <a:srgbClr val="000000">
                      <a:alpha val="43137"/>
                    </a:srgbClr>
                  </a:outerShdw>
                </a:effectLst>
              </a:rPr>
              <a:t> </a:t>
            </a:r>
            <a:r>
              <a:rPr lang="en-US" sz="2400" b="1" dirty="0" err="1">
                <a:solidFill>
                  <a:schemeClr val="bg1"/>
                </a:solidFill>
                <a:effectLst>
                  <a:glow rad="127000">
                    <a:srgbClr val="004A47"/>
                  </a:glow>
                  <a:outerShdw blurRad="38100" dist="38100" dir="2700000" algn="tl">
                    <a:srgbClr val="000000">
                      <a:alpha val="43137"/>
                    </a:srgbClr>
                  </a:outerShdw>
                </a:effectLst>
              </a:rPr>
              <a:t>sa</a:t>
            </a:r>
            <a:r>
              <a:rPr lang="en-US" sz="2400" b="1" dirty="0">
                <a:solidFill>
                  <a:schemeClr val="bg1"/>
                </a:solidFill>
                <a:effectLst>
                  <a:glow rad="127000">
                    <a:srgbClr val="004A47"/>
                  </a:glow>
                  <a:outerShdw blurRad="38100" dist="38100" dir="2700000" algn="tl">
                    <a:srgbClr val="000000">
                      <a:alpha val="43137"/>
                    </a:srgbClr>
                  </a:outerShdw>
                </a:effectLst>
              </a:rPr>
              <a:t> </a:t>
            </a:r>
            <a:r>
              <a:rPr lang="en-US" sz="2400" b="1" dirty="0" err="1">
                <a:solidFill>
                  <a:schemeClr val="bg1"/>
                </a:solidFill>
                <a:effectLst>
                  <a:glow rad="127000">
                    <a:srgbClr val="004A47"/>
                  </a:glow>
                  <a:outerShdw blurRad="38100" dist="38100" dir="2700000" algn="tl">
                    <a:srgbClr val="000000">
                      <a:alpha val="43137"/>
                    </a:srgbClr>
                  </a:outerShdw>
                </a:effectLst>
              </a:rPr>
              <a:t>lupa</a:t>
            </a:r>
            <a:r>
              <a:rPr lang="en-US" sz="2400" b="1" dirty="0">
                <a:solidFill>
                  <a:schemeClr val="bg1"/>
                </a:solidFill>
                <a:effectLst>
                  <a:glow rad="127000">
                    <a:srgbClr val="004A47"/>
                  </a:glow>
                  <a:outerShdw blurRad="38100" dist="38100" dir="2700000" algn="tl">
                    <a:srgbClr val="000000">
                      <a:alpha val="43137"/>
                    </a:srgbClr>
                  </a:outerShdw>
                </a:effectLst>
              </a:rPr>
              <a:t>” (</a:t>
            </a:r>
            <a:r>
              <a:rPr lang="en-US" sz="2400" b="1" dirty="0" err="1">
                <a:solidFill>
                  <a:schemeClr val="bg1"/>
                </a:solidFill>
                <a:effectLst>
                  <a:glow rad="127000">
                    <a:srgbClr val="004A47"/>
                  </a:glow>
                  <a:outerShdw blurRad="38100" dist="38100" dir="2700000" algn="tl">
                    <a:srgbClr val="000000">
                      <a:alpha val="43137"/>
                    </a:srgbClr>
                  </a:outerShdw>
                </a:effectLst>
              </a:rPr>
              <a:t>Awit</a:t>
            </a:r>
            <a:r>
              <a:rPr lang="en-US" sz="2400" b="1" dirty="0">
                <a:solidFill>
                  <a:schemeClr val="bg1"/>
                </a:solidFill>
                <a:effectLst>
                  <a:glow rad="127000">
                    <a:srgbClr val="004A47"/>
                  </a:glow>
                  <a:outerShdw blurRad="38100" dist="38100" dir="2700000" algn="tl">
                    <a:srgbClr val="000000">
                      <a:alpha val="43137"/>
                    </a:srgbClr>
                  </a:outerShdw>
                </a:effectLst>
              </a:rPr>
              <a:t> </a:t>
            </a:r>
            <a:r>
              <a:rPr lang="en" sz="2400" b="1" dirty="0">
                <a:solidFill>
                  <a:schemeClr val="bg1"/>
                </a:solidFill>
                <a:effectLst>
                  <a:glow rad="127000">
                    <a:srgbClr val="004A47"/>
                  </a:glow>
                  <a:outerShdw blurRad="38100" dist="38100" dir="2700000" algn="tl">
                    <a:srgbClr val="000000">
                      <a:alpha val="43137"/>
                    </a:srgbClr>
                  </a:outerShdw>
                </a:effectLst>
              </a:rPr>
              <a:t>. 76:9).</a:t>
            </a:r>
          </a:p>
        </p:txBody>
      </p:sp>
    </p:spTree>
    <p:extLst>
      <p:ext uri="{BB962C8B-B14F-4D97-AF65-F5344CB8AC3E}">
        <p14:creationId xmlns:p14="http://schemas.microsoft.com/office/powerpoint/2010/main" val="160810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900" decel="100000" fill="hold"/>
                                        <p:tgtEl>
                                          <p:spTgt spid="13"/>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ppt_w/2"/>
                                          </p:val>
                                        </p:tav>
                                        <p:tav tm="100000">
                                          <p:val>
                                            <p:strVal val="#ppt_x"/>
                                          </p:val>
                                        </p:tav>
                                      </p:tavLst>
                                    </p:anim>
                                    <p:anim calcmode="lin" valueType="num">
                                      <p:cBhvr>
                                        <p:cTn id="50" dur="500" fill="hold"/>
                                        <p:tgtEl>
                                          <p:spTgt spid="23"/>
                                        </p:tgtEl>
                                        <p:attrNameLst>
                                          <p:attrName>ppt_y</p:attrName>
                                        </p:attrNameLst>
                                      </p:cBhvr>
                                      <p:tavLst>
                                        <p:tav tm="0">
                                          <p:val>
                                            <p:strVal val="#ppt_y"/>
                                          </p:val>
                                        </p:tav>
                                        <p:tav tm="100000">
                                          <p:val>
                                            <p:strVal val="#ppt_y"/>
                                          </p:val>
                                        </p:tav>
                                      </p:tavLst>
                                    </p:anim>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ppt_w/2"/>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1000"/>
                            </p:stCondLst>
                            <p:childTnLst>
                              <p:par>
                                <p:cTn id="70" presetID="49" presetClass="entr" presetSubtype="0" decel="10000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style.rotation</p:attrName>
                                        </p:attrNameLst>
                                      </p:cBhvr>
                                      <p:tavLst>
                                        <p:tav tm="0">
                                          <p:val>
                                            <p:fltVal val="360"/>
                                          </p:val>
                                        </p:tav>
                                        <p:tav tm="100000">
                                          <p:val>
                                            <p:fltVal val="0"/>
                                          </p:val>
                                        </p:tav>
                                      </p:tavLst>
                                    </p:anim>
                                    <p:animEffect transition="in" filter="fade">
                                      <p:cBhvr>
                                        <p:cTn id="75" dur="500"/>
                                        <p:tgtEl>
                                          <p:spTgt spid="18"/>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par>
                          <p:cTn id="80" fill="hold">
                            <p:stCondLst>
                              <p:cond delay="2000"/>
                            </p:stCondLst>
                            <p:childTnLst>
                              <p:par>
                                <p:cTn id="81" presetID="49" presetClass="entr" presetSubtype="0" decel="10000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 calcmode="lin" valueType="num">
                                      <p:cBhvr>
                                        <p:cTn id="85" dur="500" fill="hold"/>
                                        <p:tgtEl>
                                          <p:spTgt spid="20"/>
                                        </p:tgtEl>
                                        <p:attrNameLst>
                                          <p:attrName>style.rotation</p:attrName>
                                        </p:attrNameLst>
                                      </p:cBhvr>
                                      <p:tavLst>
                                        <p:tav tm="0">
                                          <p:val>
                                            <p:fltVal val="360"/>
                                          </p:val>
                                        </p:tav>
                                        <p:tav tm="100000">
                                          <p:val>
                                            <p:fltVal val="0"/>
                                          </p:val>
                                        </p:tav>
                                      </p:tavLst>
                                    </p:anim>
                                    <p:animEffect transition="in" filter="fade">
                                      <p:cBhvr>
                                        <p:cTn id="86" dur="500"/>
                                        <p:tgtEl>
                                          <p:spTgt spid="20"/>
                                        </p:tgtEl>
                                      </p:cBhvr>
                                    </p:animEffect>
                                  </p:childTnLst>
                                </p:cTn>
                              </p:par>
                            </p:childTnLst>
                          </p:cTn>
                        </p:par>
                        <p:par>
                          <p:cTn id="87" fill="hold">
                            <p:stCondLst>
                              <p:cond delay="2500"/>
                            </p:stCondLst>
                            <p:childTnLst>
                              <p:par>
                                <p:cTn id="88" presetID="22" presetClass="entr" presetSubtype="8" fill="hold" grpId="0" nodeType="afterEffect">
                                  <p:stCondLst>
                                    <p:cond delay="0"/>
                                  </p:stCondLst>
                                  <p:childTnLst>
                                    <p:set>
                                      <p:cBhvr>
                                        <p:cTn id="89" dur="1" fill="hold">
                                          <p:stCondLst>
                                            <p:cond delay="0"/>
                                          </p:stCondLst>
                                        </p:cTn>
                                        <p:tgtEl>
                                          <p:spTgt spid="2">
                                            <p:txEl>
                                              <p:pRg st="3" end="3"/>
                                            </p:txEl>
                                          </p:spTgt>
                                        </p:tgtEl>
                                        <p:attrNameLst>
                                          <p:attrName>style.visibility</p:attrName>
                                        </p:attrNameLst>
                                      </p:cBhvr>
                                      <p:to>
                                        <p:strVal val="visible"/>
                                      </p:to>
                                    </p:set>
                                    <p:animEffect transition="in" filter="wipe(left)">
                                      <p:cBhvr>
                                        <p:cTn id="90" dur="500"/>
                                        <p:tgtEl>
                                          <p:spTgt spid="2">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ppt_x</p:attrName>
                                        </p:attrNameLst>
                                      </p:cBhvr>
                                      <p:tavLst>
                                        <p:tav tm="0">
                                          <p:val>
                                            <p:strVal val="#ppt_x-#ppt_w/2"/>
                                          </p:val>
                                        </p:tav>
                                        <p:tav tm="100000">
                                          <p:val>
                                            <p:strVal val="#ppt_x"/>
                                          </p:val>
                                        </p:tav>
                                      </p:tavLst>
                                    </p:anim>
                                    <p:anim calcmode="lin" valueType="num">
                                      <p:cBhvr>
                                        <p:cTn id="96" dur="500" fill="hold"/>
                                        <p:tgtEl>
                                          <p:spTgt spid="25"/>
                                        </p:tgtEl>
                                        <p:attrNameLst>
                                          <p:attrName>ppt_y</p:attrName>
                                        </p:attrNameLst>
                                      </p:cBhvr>
                                      <p:tavLst>
                                        <p:tav tm="0">
                                          <p:val>
                                            <p:strVal val="#ppt_y"/>
                                          </p:val>
                                        </p:tav>
                                        <p:tav tm="100000">
                                          <p:val>
                                            <p:strVal val="#ppt_y"/>
                                          </p:val>
                                        </p:tav>
                                      </p:tavLst>
                                    </p:anim>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strVal val="#ppt_h"/>
                                          </p:val>
                                        </p:tav>
                                        <p:tav tm="100000">
                                          <p:val>
                                            <p:strVal val="#ppt_h"/>
                                          </p:val>
                                        </p:tav>
                                      </p:tavLst>
                                    </p:anim>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1000"/>
                            </p:stCondLst>
                            <p:childTnLst>
                              <p:par>
                                <p:cTn id="104" presetID="49" presetClass="entr" presetSubtype="0" decel="100000" fill="hold" nodeType="after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500" fill="hold"/>
                                        <p:tgtEl>
                                          <p:spTgt spid="19"/>
                                        </p:tgtEl>
                                        <p:attrNameLst>
                                          <p:attrName>ppt_w</p:attrName>
                                        </p:attrNameLst>
                                      </p:cBhvr>
                                      <p:tavLst>
                                        <p:tav tm="0">
                                          <p:val>
                                            <p:fltVal val="0"/>
                                          </p:val>
                                        </p:tav>
                                        <p:tav tm="100000">
                                          <p:val>
                                            <p:strVal val="#ppt_w"/>
                                          </p:val>
                                        </p:tav>
                                      </p:tavLst>
                                    </p:anim>
                                    <p:anim calcmode="lin" valueType="num">
                                      <p:cBhvr>
                                        <p:cTn id="107" dur="500" fill="hold"/>
                                        <p:tgtEl>
                                          <p:spTgt spid="19"/>
                                        </p:tgtEl>
                                        <p:attrNameLst>
                                          <p:attrName>ppt_h</p:attrName>
                                        </p:attrNameLst>
                                      </p:cBhvr>
                                      <p:tavLst>
                                        <p:tav tm="0">
                                          <p:val>
                                            <p:fltVal val="0"/>
                                          </p:val>
                                        </p:tav>
                                        <p:tav tm="100000">
                                          <p:val>
                                            <p:strVal val="#ppt_h"/>
                                          </p:val>
                                        </p:tav>
                                      </p:tavLst>
                                    </p:anim>
                                    <p:anim calcmode="lin" valueType="num">
                                      <p:cBhvr>
                                        <p:cTn id="108" dur="500" fill="hold"/>
                                        <p:tgtEl>
                                          <p:spTgt spid="19"/>
                                        </p:tgtEl>
                                        <p:attrNameLst>
                                          <p:attrName>style.rotation</p:attrName>
                                        </p:attrNameLst>
                                      </p:cBhvr>
                                      <p:tavLst>
                                        <p:tav tm="0">
                                          <p:val>
                                            <p:fltVal val="360"/>
                                          </p:val>
                                        </p:tav>
                                        <p:tav tm="100000">
                                          <p:val>
                                            <p:fltVal val="0"/>
                                          </p:val>
                                        </p:tav>
                                      </p:tavLst>
                                    </p:anim>
                                    <p:animEffect transition="in" filter="fade">
                                      <p:cBhvr>
                                        <p:cTn id="109" dur="500"/>
                                        <p:tgtEl>
                                          <p:spTgt spid="19"/>
                                        </p:tgtEl>
                                      </p:cBhvr>
                                    </p:animEffect>
                                  </p:childTnLst>
                                </p:cTn>
                              </p:par>
                            </p:childTnLst>
                          </p:cTn>
                        </p:par>
                        <p:par>
                          <p:cTn id="110" fill="hold">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par>
                          <p:cTn id="114" fill="hold">
                            <p:stCondLst>
                              <p:cond delay="2000"/>
                            </p:stCondLst>
                            <p:childTnLst>
                              <p:par>
                                <p:cTn id="115" presetID="49" presetClass="entr" presetSubtype="0" decel="100000" fill="hold" nodeType="after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childTnLst>
                          </p:cTn>
                        </p:par>
                        <p:par>
                          <p:cTn id="121" fill="hold">
                            <p:stCondLst>
                              <p:cond delay="2500"/>
                            </p:stCondLst>
                            <p:childTnLst>
                              <p:par>
                                <p:cTn id="122" presetID="22" presetClass="entr" presetSubtype="8" fill="hold" grpId="0" nodeType="afterEffect">
                                  <p:stCondLst>
                                    <p:cond delay="0"/>
                                  </p:stCondLst>
                                  <p:childTnLst>
                                    <p:set>
                                      <p:cBhvr>
                                        <p:cTn id="123" dur="1" fill="hold">
                                          <p:stCondLst>
                                            <p:cond delay="0"/>
                                          </p:stCondLst>
                                        </p:cTn>
                                        <p:tgtEl>
                                          <p:spTgt spid="2">
                                            <p:txEl>
                                              <p:pRg st="6" end="6"/>
                                            </p:txEl>
                                          </p:spTgt>
                                        </p:tgtEl>
                                        <p:attrNameLst>
                                          <p:attrName>style.visibility</p:attrName>
                                        </p:attrNameLst>
                                      </p:cBhvr>
                                      <p:to>
                                        <p:strVal val="visible"/>
                                      </p:to>
                                    </p:set>
                                    <p:animEffect transition="in" filter="wipe(left)">
                                      <p:cBhvr>
                                        <p:cTn id="1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307654-471F-A608-08EA-D36A4C9D7534}"/>
              </a:ext>
            </a:extLst>
          </p:cNvPr>
          <p:cNvSpPr txBox="1"/>
          <p:nvPr/>
        </p:nvSpPr>
        <p:spPr>
          <a:xfrm>
            <a:off x="0" y="-95250"/>
            <a:ext cx="8331287" cy="769441"/>
          </a:xfrm>
          <a:prstGeom prst="rect">
            <a:avLst/>
          </a:prstGeom>
          <a:noFill/>
        </p:spPr>
        <p:txBody>
          <a:bodyPr wrap="square">
            <a:spAutoFit/>
            <a:scene3d>
              <a:camera prst="orthographicFront"/>
              <a:lightRig rig="threePt" dir="t"/>
            </a:scene3d>
            <a:sp3d extrusionH="57150" contourW="19050">
              <a:bevelT w="38100" h="38100"/>
              <a:contourClr>
                <a:schemeClr val="bg1"/>
              </a:contourClr>
            </a:sp3d>
          </a:bodyPr>
          <a:lstStyle/>
          <a:p>
            <a:pPr algn="ctr"/>
            <a:r>
              <a:rPr lang="en-US" sz="4400" b="1" spc="300" dirty="0">
                <a:ln w="9525">
                  <a:noFill/>
                  <a:prstDash val="solid"/>
                </a:ln>
                <a:solidFill>
                  <a:schemeClr val="accent5"/>
                </a:solidFill>
                <a:effectLst>
                  <a:outerShdw blurRad="38100" dist="38100" dir="2700000" algn="tl">
                    <a:srgbClr val="000000">
                      <a:alpha val="43137"/>
                    </a:srgbClr>
                  </a:outerShdw>
                </a:effectLst>
              </a:rPr>
              <a:t>ANG MANDIRIGMA</a:t>
            </a:r>
            <a:endParaRPr lang="en" sz="4400" b="1" spc="300" dirty="0">
              <a:ln w="9525">
                <a:noFill/>
                <a:prstDash val="solid"/>
              </a:ln>
              <a:solidFill>
                <a:schemeClr val="accent5"/>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B567207-ED4F-A8FA-A471-049453D56FBE}"/>
              </a:ext>
            </a:extLst>
          </p:cNvPr>
          <p:cNvSpPr txBox="1"/>
          <p:nvPr/>
        </p:nvSpPr>
        <p:spPr>
          <a:xfrm>
            <a:off x="0" y="498226"/>
            <a:ext cx="8772525" cy="646331"/>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Iniligtas</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niya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ako</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sa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aking</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malakas</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na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kaaway</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sa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mga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nangagtatanim</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sa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akin,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sapagka't</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sila'y</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totoong</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makapangyarihan</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sa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ganang</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akin</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(Awit 18:17)</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12EC0F1-0316-6456-7245-EE71BD6EBFB5}"/>
              </a:ext>
            </a:extLst>
          </p:cNvPr>
          <p:cNvSpPr txBox="1"/>
          <p:nvPr/>
        </p:nvSpPr>
        <p:spPr>
          <a:xfrm>
            <a:off x="129504" y="1110101"/>
            <a:ext cx="8649457" cy="400110"/>
          </a:xfrm>
          <a:prstGeom prst="rect">
            <a:avLst/>
          </a:prstGeom>
          <a:noFill/>
        </p:spPr>
        <p:txBody>
          <a:bodyPr wrap="square" rtlCol="0">
            <a:spAutoFit/>
          </a:bodyPr>
          <a:lstStyle/>
          <a:p>
            <a:pPr>
              <a:spcBef>
                <a:spcPts val="600"/>
              </a:spcBef>
            </a:pPr>
            <a:r>
              <a:rPr lang="en-US" sz="2000" b="1" dirty="0"/>
              <a:t>May </a:t>
            </a:r>
            <a:r>
              <a:rPr lang="en-US" sz="2000" b="1" dirty="0" err="1"/>
              <a:t>kapangyarihan</a:t>
            </a:r>
            <a:r>
              <a:rPr lang="en-US" sz="2000" b="1" dirty="0"/>
              <a:t> ba ang </a:t>
            </a:r>
            <a:r>
              <a:rPr lang="en-US" sz="2000" b="1" dirty="0" err="1"/>
              <a:t>Diyos</a:t>
            </a:r>
            <a:r>
              <a:rPr lang="en-US" sz="2000" b="1" dirty="0"/>
              <a:t> na </a:t>
            </a:r>
            <a:r>
              <a:rPr lang="en-US" sz="2000" b="1" dirty="0" err="1"/>
              <a:t>ipagtanggol</a:t>
            </a:r>
            <a:r>
              <a:rPr lang="en-US" sz="2000" b="1" dirty="0"/>
              <a:t> tayo? </a:t>
            </a:r>
            <a:r>
              <a:rPr lang="en-US" sz="2000" b="1" dirty="0" err="1"/>
              <a:t>Siyempre</a:t>
            </a:r>
            <a:r>
              <a:rPr lang="en-US" sz="2000" b="1" dirty="0"/>
              <a:t> </a:t>
            </a:r>
            <a:r>
              <a:rPr lang="en-US" b="1" dirty="0"/>
              <a:t>(Aw</a:t>
            </a:r>
            <a:r>
              <a:rPr lang="en" b="1" dirty="0"/>
              <a:t>. 18:2).</a:t>
            </a:r>
            <a:endParaRPr lang="en" sz="2000" b="1" dirty="0"/>
          </a:p>
        </p:txBody>
      </p:sp>
      <p:pic>
        <p:nvPicPr>
          <p:cNvPr id="2" name="Imagen 1" descr="Un dibujo de una persona con un caballo&#10;&#10;Descripción generada automáticamente con confianza media">
            <a:extLst>
              <a:ext uri="{FF2B5EF4-FFF2-40B4-BE49-F238E27FC236}">
                <a16:creationId xmlns:a16="http://schemas.microsoft.com/office/drawing/2014/main" id="{C2A925AE-0DD7-B848-1A8F-A2EC7A08AC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72525" y="142875"/>
            <a:ext cx="3255035" cy="657548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920807C-0941-6443-2D69-7595FB15D428}"/>
              </a:ext>
            </a:extLst>
          </p:cNvPr>
          <p:cNvSpPr txBox="1"/>
          <p:nvPr/>
        </p:nvSpPr>
        <p:spPr>
          <a:xfrm>
            <a:off x="3823657" y="3133358"/>
            <a:ext cx="4892609" cy="2031325"/>
          </a:xfrm>
          <a:prstGeom prst="rect">
            <a:avLst/>
          </a:prstGeom>
          <a:noFill/>
        </p:spPr>
        <p:txBody>
          <a:bodyPr wrap="square">
            <a:spAutoFit/>
          </a:bodyPr>
          <a:lstStyle/>
          <a:p>
            <a:pPr>
              <a:spcBef>
                <a:spcPts val="600"/>
              </a:spcBef>
            </a:pPr>
            <a:r>
              <a:rPr lang="en-US" b="1" dirty="0"/>
              <a:t>                      </a:t>
            </a:r>
            <a:r>
              <a:rPr lang="en-US" b="1" dirty="0" err="1"/>
              <a:t>Bagaman</a:t>
            </a:r>
            <a:r>
              <a:rPr lang="en-US" b="1" dirty="0"/>
              <a:t> </a:t>
            </a:r>
            <a:r>
              <a:rPr lang="en-US" b="1" dirty="0" err="1"/>
              <a:t>siya</a:t>
            </a:r>
            <a:r>
              <a:rPr lang="en-US" b="1" dirty="0"/>
              <a:t> ay </a:t>
            </a:r>
            <a:r>
              <a:rPr lang="en-US" b="1" dirty="0" err="1"/>
              <a:t>isang</a:t>
            </a:r>
            <a:r>
              <a:rPr lang="en-US" b="1" dirty="0"/>
              <a:t> </a:t>
            </a:r>
            <a:r>
              <a:rPr lang="en-US" b="1" dirty="0" err="1"/>
              <a:t>mandirigma</a:t>
            </a:r>
            <a:r>
              <a:rPr lang="en-US" b="1" dirty="0"/>
              <a:t> na </a:t>
            </a:r>
            <a:r>
              <a:rPr lang="en-US" b="1" dirty="0" err="1"/>
              <a:t>bihasa</a:t>
            </a:r>
            <a:r>
              <a:rPr lang="en-US" b="1" dirty="0"/>
              <a:t> </a:t>
            </a:r>
            <a:r>
              <a:rPr lang="en-US" b="1" dirty="0" err="1"/>
              <a:t>sa</a:t>
            </a:r>
            <a:r>
              <a:rPr lang="en-US" b="1" dirty="0"/>
              <a:t> </a:t>
            </a:r>
            <a:r>
              <a:rPr lang="en-US" b="1" dirty="0" err="1"/>
              <a:t>labanan</a:t>
            </a:r>
            <a:r>
              <a:rPr lang="en-US" b="1" dirty="0"/>
              <a:t>, </a:t>
            </a:r>
            <a:r>
              <a:rPr lang="en-US" b="1" dirty="0" err="1"/>
              <a:t>hindi</a:t>
            </a:r>
            <a:r>
              <a:rPr lang="en-US" b="1" dirty="0"/>
              <a:t> </a:t>
            </a:r>
            <a:r>
              <a:rPr lang="en-US" b="1" dirty="0" err="1"/>
              <a:t>kailanman</a:t>
            </a:r>
            <a:r>
              <a:rPr lang="en-US" b="1" dirty="0"/>
              <a:t> </a:t>
            </a:r>
            <a:r>
              <a:rPr lang="en-US" b="1" dirty="0" err="1"/>
              <a:t>nagtiwala</a:t>
            </a:r>
            <a:r>
              <a:rPr lang="en-US" b="1" dirty="0"/>
              <a:t> </a:t>
            </a:r>
            <a:r>
              <a:rPr lang="en-US" b="1" dirty="0" err="1"/>
              <a:t>si</a:t>
            </a:r>
            <a:r>
              <a:rPr lang="en-US" b="1" dirty="0"/>
              <a:t> David </a:t>
            </a:r>
            <a:r>
              <a:rPr lang="en-US" b="1" dirty="0" err="1"/>
              <a:t>sa</a:t>
            </a:r>
            <a:r>
              <a:rPr lang="en-US" b="1" dirty="0"/>
              <a:t> </a:t>
            </a:r>
            <a:r>
              <a:rPr lang="en-US" b="1" dirty="0" err="1"/>
              <a:t>kanyang</a:t>
            </a:r>
            <a:r>
              <a:rPr lang="en-US" b="1" dirty="0"/>
              <a:t> </a:t>
            </a:r>
            <a:r>
              <a:rPr lang="en-US" b="1" dirty="0" err="1"/>
              <a:t>sariling</a:t>
            </a:r>
            <a:r>
              <a:rPr lang="en-US" b="1" dirty="0"/>
              <a:t> </a:t>
            </a:r>
            <a:r>
              <a:rPr lang="en-US" b="1" dirty="0" err="1"/>
              <a:t>lakas</a:t>
            </a:r>
            <a:r>
              <a:rPr lang="en-US" b="1" dirty="0"/>
              <a:t>, </a:t>
            </a:r>
            <a:r>
              <a:rPr lang="en-US" b="1" dirty="0" err="1"/>
              <a:t>sa</a:t>
            </a:r>
            <a:r>
              <a:rPr lang="en-US" b="1" dirty="0"/>
              <a:t> </a:t>
            </a:r>
            <a:r>
              <a:rPr lang="en-US" b="1" dirty="0" err="1"/>
              <a:t>kanyang</a:t>
            </a:r>
            <a:r>
              <a:rPr lang="en-US" b="1" dirty="0"/>
              <a:t> </a:t>
            </a:r>
            <a:r>
              <a:rPr lang="en-US" b="1" dirty="0" err="1"/>
              <a:t>katalinuhan</a:t>
            </a:r>
            <a:r>
              <a:rPr lang="en-US" b="1" dirty="0"/>
              <a:t>, o </a:t>
            </a:r>
            <a:r>
              <a:rPr lang="en-US" b="1" dirty="0" err="1"/>
              <a:t>sa</a:t>
            </a:r>
            <a:r>
              <a:rPr lang="en-US" b="1" dirty="0"/>
              <a:t> </a:t>
            </a:r>
            <a:r>
              <a:rPr lang="en-US" b="1" dirty="0" err="1"/>
              <a:t>kanyang</a:t>
            </a:r>
            <a:r>
              <a:rPr lang="en-US" b="1" dirty="0"/>
              <a:t> </a:t>
            </a:r>
            <a:r>
              <a:rPr lang="en-US" b="1" dirty="0" err="1"/>
              <a:t>husay</a:t>
            </a:r>
            <a:r>
              <a:rPr lang="en-US" b="1" dirty="0"/>
              <a:t> </a:t>
            </a:r>
            <a:r>
              <a:rPr lang="en-US" b="1" dirty="0" err="1"/>
              <a:t>sa</a:t>
            </a:r>
            <a:r>
              <a:rPr lang="en-US" b="1" dirty="0"/>
              <a:t> </a:t>
            </a:r>
            <a:r>
              <a:rPr lang="en-US" b="1" dirty="0" err="1"/>
              <a:t>paghawak</a:t>
            </a:r>
            <a:r>
              <a:rPr lang="en-US" b="1" dirty="0"/>
              <a:t> ng </a:t>
            </a:r>
            <a:r>
              <a:rPr lang="en-US" b="1" dirty="0" err="1"/>
              <a:t>mga</a:t>
            </a:r>
            <a:r>
              <a:rPr lang="en-US" b="1" dirty="0"/>
              <a:t> </a:t>
            </a:r>
            <a:r>
              <a:rPr lang="en-US" b="1" dirty="0" err="1"/>
              <a:t>sandata</a:t>
            </a:r>
            <a:r>
              <a:rPr lang="en-US" b="1" dirty="0"/>
              <a:t>. Utang </a:t>
            </a:r>
            <a:r>
              <a:rPr lang="en-US" b="1" dirty="0" err="1"/>
              <a:t>niya</a:t>
            </a:r>
            <a:r>
              <a:rPr lang="en-US" b="1" dirty="0"/>
              <a:t> ang lahat nyang </a:t>
            </a:r>
            <a:r>
              <a:rPr lang="en-US" b="1" dirty="0" err="1"/>
              <a:t>tagumpay</a:t>
            </a:r>
            <a:r>
              <a:rPr lang="en-US" b="1" dirty="0"/>
              <a:t> </a:t>
            </a:r>
            <a:r>
              <a:rPr lang="en-US" b="1" dirty="0" err="1"/>
              <a:t>sa</a:t>
            </a:r>
            <a:r>
              <a:rPr lang="en-US" b="1" dirty="0"/>
              <a:t> </a:t>
            </a:r>
            <a:r>
              <a:rPr lang="en-US" b="1" dirty="0" err="1"/>
              <a:t>Diyos</a:t>
            </a:r>
            <a:r>
              <a:rPr lang="en-US" b="1" dirty="0"/>
              <a:t>, na </a:t>
            </a:r>
            <a:r>
              <a:rPr lang="en-US" b="1" dirty="0" err="1"/>
              <a:t>laging</a:t>
            </a:r>
            <a:r>
              <a:rPr lang="en-US" b="1" dirty="0"/>
              <a:t> </a:t>
            </a:r>
            <a:r>
              <a:rPr lang="en-US" b="1" dirty="0" err="1"/>
              <a:t>nakipaglaban</a:t>
            </a:r>
            <a:r>
              <a:rPr lang="en-US" b="1" dirty="0"/>
              <a:t> para </a:t>
            </a:r>
            <a:r>
              <a:rPr lang="en-US" b="1" dirty="0" err="1"/>
              <a:t>sa</a:t>
            </a:r>
            <a:r>
              <a:rPr lang="en-US" b="1" dirty="0"/>
              <a:t> kanya (</a:t>
            </a:r>
            <a:r>
              <a:rPr lang="en-US" b="1" dirty="0" err="1"/>
              <a:t>Awit</a:t>
            </a:r>
            <a:r>
              <a:rPr lang="en-US" b="1" dirty="0"/>
              <a:t> </a:t>
            </a:r>
            <a:r>
              <a:rPr lang="en" b="1" dirty="0"/>
              <a:t>. 18:47-48).</a:t>
            </a:r>
          </a:p>
        </p:txBody>
      </p:sp>
      <p:pic>
        <p:nvPicPr>
          <p:cNvPr id="10" name="Imagen 9">
            <a:extLst>
              <a:ext uri="{FF2B5EF4-FFF2-40B4-BE49-F238E27FC236}">
                <a16:creationId xmlns:a16="http://schemas.microsoft.com/office/drawing/2014/main" id="{57313FE9-DFD4-4ADF-5785-D613B067B644}"/>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9504" y="3449203"/>
            <a:ext cx="2341826" cy="3277284"/>
          </a:xfrm>
          <a:prstGeom prst="rect">
            <a:avLst/>
          </a:prstGeom>
          <a:solidFill>
            <a:srgbClr val="FFFFFF">
              <a:shade val="85000"/>
            </a:srgbClr>
          </a:solidFill>
          <a:ln w="38100" cap="sq">
            <a:solidFill>
              <a:srgbClr val="7332A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E3A70865-4C8C-60AE-FDBD-D138CDF1C7EC}"/>
              </a:ext>
            </a:extLst>
          </p:cNvPr>
          <p:cNvSpPr txBox="1"/>
          <p:nvPr/>
        </p:nvSpPr>
        <p:spPr>
          <a:xfrm>
            <a:off x="2590284" y="5164683"/>
            <a:ext cx="6182242" cy="1515800"/>
          </a:xfrm>
          <a:prstGeom prst="rect">
            <a:avLst/>
          </a:prstGeom>
          <a:noFill/>
        </p:spPr>
        <p:txBody>
          <a:bodyPr wrap="square">
            <a:spAutoFit/>
          </a:bodyPr>
          <a:lstStyle/>
          <a:p>
            <a:pPr>
              <a:spcBef>
                <a:spcPts val="600"/>
              </a:spcBef>
            </a:pPr>
            <a:r>
              <a:rPr lang="en-US" sz="1850" b="1" dirty="0"/>
              <a:t>Ang </a:t>
            </a:r>
            <a:r>
              <a:rPr lang="en-US" sz="1850" b="1" dirty="0" err="1"/>
              <a:t>determinasyon</a:t>
            </a:r>
            <a:r>
              <a:rPr lang="en-US" sz="1850" b="1" dirty="0"/>
              <a:t> at </a:t>
            </a:r>
            <a:r>
              <a:rPr lang="en-US" sz="1850" b="1" dirty="0" err="1"/>
              <a:t>kadakilaan</a:t>
            </a:r>
            <a:r>
              <a:rPr lang="en-US" sz="1850" b="1" dirty="0"/>
              <a:t> ng </a:t>
            </a:r>
            <a:r>
              <a:rPr lang="en-US" sz="1850" b="1" dirty="0" err="1"/>
              <a:t>pagkilos</a:t>
            </a:r>
            <a:r>
              <a:rPr lang="en-US" sz="1850" b="1" dirty="0"/>
              <a:t> ng </a:t>
            </a:r>
            <a:r>
              <a:rPr lang="en-US" sz="1850" b="1" dirty="0" err="1"/>
              <a:t>Diyos</a:t>
            </a:r>
            <a:r>
              <a:rPr lang="en-US" sz="1850" b="1" dirty="0"/>
              <a:t> ay </a:t>
            </a:r>
            <a:r>
              <a:rPr lang="en-US" sz="1850" b="1" dirty="0" err="1"/>
              <a:t>dapat</a:t>
            </a:r>
            <a:r>
              <a:rPr lang="en-US" sz="1850" b="1" dirty="0"/>
              <a:t> </a:t>
            </a:r>
            <a:r>
              <a:rPr lang="en-US" sz="1850" b="1" dirty="0" err="1"/>
              <a:t>magwaksi</a:t>
            </a:r>
            <a:r>
              <a:rPr lang="en-US" sz="1850" b="1" dirty="0"/>
              <a:t> ng </a:t>
            </a:r>
            <a:r>
              <a:rPr lang="en-US" sz="1850" b="1" dirty="0" err="1"/>
              <a:t>anumang</a:t>
            </a:r>
            <a:r>
              <a:rPr lang="en-US" sz="1850" b="1" dirty="0"/>
              <a:t> </a:t>
            </a:r>
            <a:r>
              <a:rPr lang="en-US" sz="1850" b="1" dirty="0" err="1"/>
              <a:t>pagdududa</a:t>
            </a:r>
            <a:r>
              <a:rPr lang="en-US" sz="1850" b="1" dirty="0"/>
              <a:t> </a:t>
            </a:r>
            <a:r>
              <a:rPr lang="en-US" sz="1850" b="1" dirty="0" err="1"/>
              <a:t>tungkol</a:t>
            </a:r>
            <a:r>
              <a:rPr lang="en-US" sz="1850" b="1" dirty="0"/>
              <a:t> </a:t>
            </a:r>
            <a:r>
              <a:rPr lang="en-US" sz="1850" b="1" dirty="0" err="1"/>
              <a:t>sa</a:t>
            </a:r>
            <a:r>
              <a:rPr lang="en-US" sz="1850" b="1" dirty="0"/>
              <a:t> </a:t>
            </a:r>
            <a:r>
              <a:rPr lang="en-US" sz="1850" b="1" dirty="0" err="1"/>
              <a:t>dakilang</a:t>
            </a:r>
            <a:r>
              <a:rPr lang="en-US" sz="1850" b="1" dirty="0"/>
              <a:t> </a:t>
            </a:r>
            <a:r>
              <a:rPr lang="en-US" sz="1850" b="1" dirty="0" err="1"/>
              <a:t>pangangalaga</a:t>
            </a:r>
            <a:r>
              <a:rPr lang="en-US" sz="1850" b="1" dirty="0"/>
              <a:t> at </a:t>
            </a:r>
            <a:r>
              <a:rPr lang="en-US" sz="1850" b="1" dirty="0" err="1"/>
              <a:t>habag</a:t>
            </a:r>
            <a:r>
              <a:rPr lang="en-US" sz="1850" b="1" dirty="0"/>
              <a:t> ng </a:t>
            </a:r>
            <a:r>
              <a:rPr lang="en-US" sz="1850" b="1" dirty="0" err="1"/>
              <a:t>Diyos</a:t>
            </a:r>
            <a:r>
              <a:rPr lang="en-US" sz="1850" b="1" dirty="0"/>
              <a:t> </a:t>
            </a:r>
            <a:r>
              <a:rPr lang="en-US" sz="1850" b="1" dirty="0" err="1"/>
              <a:t>sa</a:t>
            </a:r>
            <a:r>
              <a:rPr lang="en-US" sz="1850" b="1" dirty="0"/>
              <a:t> </a:t>
            </a:r>
            <a:r>
              <a:rPr lang="en-US" sz="1850" b="1" dirty="0" err="1"/>
              <a:t>mga</a:t>
            </a:r>
            <a:r>
              <a:rPr lang="en-US" sz="1850" b="1" dirty="0"/>
              <a:t> </a:t>
            </a:r>
            <a:r>
              <a:rPr lang="en-US" sz="1850" b="1" dirty="0" err="1"/>
              <a:t>nagdurusa</a:t>
            </a:r>
            <a:r>
              <a:rPr lang="en-US" sz="1850" b="1" dirty="0"/>
              <a:t> o </a:t>
            </a:r>
            <a:r>
              <a:rPr lang="en-US" sz="1850" b="1" dirty="0" err="1"/>
              <a:t>sa</a:t>
            </a:r>
            <a:r>
              <a:rPr lang="en-US" sz="1850" b="1" dirty="0"/>
              <a:t> </a:t>
            </a:r>
            <a:r>
              <a:rPr lang="en-US" sz="1850" b="1" dirty="0" err="1"/>
              <a:t>kakayahan</a:t>
            </a:r>
            <a:r>
              <a:rPr lang="en-US" sz="1850" b="1" dirty="0"/>
              <a:t> Nyang </a:t>
            </a:r>
            <a:r>
              <a:rPr lang="en-US" sz="1850" b="1" dirty="0" err="1"/>
              <a:t>talunin</a:t>
            </a:r>
            <a:r>
              <a:rPr lang="en-US" sz="1850" b="1" dirty="0"/>
              <a:t> ang </a:t>
            </a:r>
            <a:r>
              <a:rPr lang="en-US" sz="1850" b="1" dirty="0" err="1"/>
              <a:t>kasamaan</a:t>
            </a:r>
            <a:r>
              <a:rPr lang="en-US" sz="1850" b="1" dirty="0"/>
              <a:t>. </a:t>
            </a:r>
            <a:r>
              <a:rPr lang="en-US" sz="1850" b="1" dirty="0" err="1"/>
              <a:t>Kailangan</a:t>
            </a:r>
            <a:r>
              <a:rPr lang="en-US" sz="1850" b="1" dirty="0"/>
              <a:t> lang </a:t>
            </a:r>
            <a:r>
              <a:rPr lang="en-US" sz="1850" b="1" dirty="0" err="1"/>
              <a:t>nating</a:t>
            </a:r>
            <a:r>
              <a:rPr lang="en-US" sz="1850" b="1" dirty="0"/>
              <a:t> </a:t>
            </a:r>
            <a:r>
              <a:rPr lang="en-US" sz="1850" b="1" dirty="0" err="1"/>
              <a:t>maghintay</a:t>
            </a:r>
            <a:r>
              <a:rPr lang="en-US" sz="1850" b="1" dirty="0"/>
              <a:t> na </a:t>
            </a:r>
            <a:r>
              <a:rPr lang="en-US" sz="1850" b="1" dirty="0" err="1"/>
              <a:t>gawin</a:t>
            </a:r>
            <a:r>
              <a:rPr lang="en-US" sz="1850" b="1" dirty="0"/>
              <a:t> </a:t>
            </a:r>
            <a:r>
              <a:rPr lang="en-US" sz="1850" b="1" dirty="0" err="1"/>
              <a:t>Niya</a:t>
            </a:r>
            <a:r>
              <a:rPr lang="en-US" sz="1850" b="1" dirty="0"/>
              <a:t> </a:t>
            </a:r>
            <a:r>
              <a:rPr lang="en-US" sz="1850" b="1" dirty="0" err="1"/>
              <a:t>itot</a:t>
            </a:r>
            <a:r>
              <a:rPr lang="en-US" sz="1850" b="1" dirty="0"/>
              <a:t>.</a:t>
            </a:r>
            <a:endParaRPr lang="en" sz="1850" b="1" dirty="0"/>
          </a:p>
        </p:txBody>
      </p:sp>
      <p:pic>
        <p:nvPicPr>
          <p:cNvPr id="12" name="Imagen 11" descr="Dibujo de un hombre&#10;&#10;Descripción generada automáticamente con confianza baja">
            <a:extLst>
              <a:ext uri="{FF2B5EF4-FFF2-40B4-BE49-F238E27FC236}">
                <a16:creationId xmlns:a16="http://schemas.microsoft.com/office/drawing/2014/main" id="{760787CE-1C94-D4BA-01E2-59BA3DA22DD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590283" y="3456629"/>
            <a:ext cx="1177116" cy="1631216"/>
          </a:xfrm>
          <a:prstGeom prst="rect">
            <a:avLst/>
          </a:prstGeom>
          <a:solidFill>
            <a:srgbClr val="FFFFFF">
              <a:shade val="85000"/>
            </a:srgbClr>
          </a:solidFill>
          <a:ln w="57150" cap="sq">
            <a:solidFill>
              <a:srgbClr val="EE82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E6510570-8E4D-E7E8-7691-795658A74E7D}"/>
              </a:ext>
            </a:extLst>
          </p:cNvPr>
          <p:cNvSpPr txBox="1"/>
          <p:nvPr/>
        </p:nvSpPr>
        <p:spPr>
          <a:xfrm>
            <a:off x="129504" y="1510211"/>
            <a:ext cx="8649457" cy="1938992"/>
          </a:xfrm>
          <a:prstGeom prst="rect">
            <a:avLst/>
          </a:prstGeom>
          <a:noFill/>
        </p:spPr>
        <p:txBody>
          <a:bodyPr wrap="square">
            <a:spAutoFit/>
          </a:bodyPr>
          <a:lstStyle/>
          <a:p>
            <a:pPr>
              <a:spcBef>
                <a:spcPts val="600"/>
              </a:spcBef>
            </a:pPr>
            <a:r>
              <a:rPr lang="en-US" sz="2000" b="1" dirty="0" err="1"/>
              <a:t>Makikita</a:t>
            </a:r>
            <a:r>
              <a:rPr lang="en-US" sz="2000" b="1" dirty="0"/>
              <a:t> natin ang </a:t>
            </a:r>
            <a:r>
              <a:rPr lang="en-US" sz="2000" b="1" dirty="0" err="1"/>
              <a:t>Diyos</a:t>
            </a:r>
            <a:r>
              <a:rPr lang="en-US" sz="2000" b="1" dirty="0"/>
              <a:t> na </a:t>
            </a:r>
            <a:r>
              <a:rPr lang="en-US" sz="2000" b="1" dirty="0" err="1"/>
              <a:t>nagpapakita</a:t>
            </a:r>
            <a:r>
              <a:rPr lang="en-US" sz="2000" b="1" dirty="0"/>
              <a:t> ng </a:t>
            </a:r>
            <a:r>
              <a:rPr lang="en-US" sz="2000" b="1" dirty="0" err="1"/>
              <a:t>kanyang</a:t>
            </a:r>
            <a:r>
              <a:rPr lang="en-US" sz="2000" b="1" dirty="0"/>
              <a:t> </a:t>
            </a:r>
            <a:r>
              <a:rPr lang="en-US" sz="2000" b="1" dirty="0" err="1"/>
              <a:t>sarili</a:t>
            </a:r>
            <a:r>
              <a:rPr lang="en-US" sz="2000" b="1" dirty="0"/>
              <a:t> </a:t>
            </a:r>
            <a:r>
              <a:rPr lang="en-US" sz="2000" b="1" dirty="0" err="1"/>
              <a:t>bilang</a:t>
            </a:r>
            <a:r>
              <a:rPr lang="en-US" sz="2000" b="1" dirty="0"/>
              <a:t> </a:t>
            </a:r>
            <a:r>
              <a:rPr lang="en-US" sz="2000" b="1" dirty="0" err="1"/>
              <a:t>isang</a:t>
            </a:r>
            <a:r>
              <a:rPr lang="en-US" sz="2000" b="1" dirty="0"/>
              <a:t> </a:t>
            </a:r>
            <a:r>
              <a:rPr lang="en-US" sz="2000" b="1" dirty="0" err="1"/>
              <a:t>mandirigma</a:t>
            </a:r>
            <a:r>
              <a:rPr lang="en-US" sz="2000" b="1" dirty="0"/>
              <a:t> na </a:t>
            </a:r>
            <a:r>
              <a:rPr lang="en-US" sz="2000" b="1" dirty="0" err="1"/>
              <a:t>nakasakay</a:t>
            </a:r>
            <a:r>
              <a:rPr lang="en-US" sz="2000" b="1" dirty="0"/>
              <a:t> </a:t>
            </a:r>
            <a:r>
              <a:rPr lang="en-US" sz="2000" b="1" dirty="0" err="1"/>
              <a:t>sa</a:t>
            </a:r>
            <a:r>
              <a:rPr lang="en-US" sz="2000" b="1" dirty="0"/>
              <a:t> </a:t>
            </a:r>
            <a:r>
              <a:rPr lang="en-US" sz="2000" b="1" dirty="0" err="1"/>
              <a:t>kabayo</a:t>
            </a:r>
            <a:r>
              <a:rPr lang="en-US" sz="2000" b="1" dirty="0"/>
              <a:t>; na </a:t>
            </a:r>
            <a:r>
              <a:rPr lang="en-US" sz="2000" b="1" dirty="0" err="1"/>
              <a:t>nagiging</a:t>
            </a:r>
            <a:r>
              <a:rPr lang="en-US" sz="2000" b="1" dirty="0"/>
              <a:t> </a:t>
            </a:r>
            <a:r>
              <a:rPr lang="en-US" sz="2000" b="1" dirty="0" err="1"/>
              <a:t>sanhi</a:t>
            </a:r>
            <a:r>
              <a:rPr lang="en-US" sz="2000" b="1" dirty="0"/>
              <a:t> ng </a:t>
            </a:r>
            <a:r>
              <a:rPr lang="en-US" sz="2000" b="1" dirty="0" err="1"/>
              <a:t>pagyanig</a:t>
            </a:r>
            <a:r>
              <a:rPr lang="en-US" sz="2000" b="1" dirty="0"/>
              <a:t> ng </a:t>
            </a:r>
            <a:r>
              <a:rPr lang="en-US" sz="2000" b="1" dirty="0" err="1"/>
              <a:t>lupa</a:t>
            </a:r>
            <a:r>
              <a:rPr lang="en-US" sz="2000" b="1" dirty="0"/>
              <a:t> at </a:t>
            </a:r>
            <a:r>
              <a:rPr lang="en-US" sz="2000" b="1" dirty="0" err="1"/>
              <a:t>pagpapataas</a:t>
            </a:r>
            <a:r>
              <a:rPr lang="en-US" sz="2000" b="1" dirty="0"/>
              <a:t> ng </a:t>
            </a:r>
            <a:r>
              <a:rPr lang="en-US" sz="2000" b="1" dirty="0" err="1"/>
              <a:t>usok</a:t>
            </a:r>
            <a:r>
              <a:rPr lang="en-US" sz="2000" b="1" dirty="0"/>
              <a:t> at </a:t>
            </a:r>
            <a:r>
              <a:rPr lang="en-US" sz="2000" b="1" dirty="0" err="1"/>
              <a:t>apoy</a:t>
            </a:r>
            <a:r>
              <a:rPr lang="en-US" sz="2000" b="1" dirty="0"/>
              <a:t> </a:t>
            </a:r>
            <a:r>
              <a:rPr lang="en-US" sz="2000" b="1" dirty="0" err="1"/>
              <a:t>sa</a:t>
            </a:r>
            <a:r>
              <a:rPr lang="en-US" sz="2000" b="1" dirty="0"/>
              <a:t> </a:t>
            </a:r>
            <a:r>
              <a:rPr lang="en-US" sz="2000" b="1" dirty="0" err="1"/>
              <a:t>kanyang</a:t>
            </a:r>
            <a:r>
              <a:rPr lang="en-US" sz="2000" b="1" dirty="0"/>
              <a:t> </a:t>
            </a:r>
            <a:r>
              <a:rPr lang="en-US" sz="2000" b="1" dirty="0" err="1"/>
              <a:t>kalagayan</a:t>
            </a:r>
            <a:r>
              <a:rPr lang="en-US" sz="2000" b="1" dirty="0"/>
              <a:t>; </a:t>
            </a:r>
            <a:r>
              <a:rPr lang="en-US" sz="2000" b="1" dirty="0" err="1"/>
              <a:t>paralisado</a:t>
            </a:r>
            <a:r>
              <a:rPr lang="en-US" sz="2000" b="1" dirty="0"/>
              <a:t> ang </a:t>
            </a:r>
            <a:r>
              <a:rPr lang="en-US" sz="2000" b="1" dirty="0" err="1"/>
              <a:t>kaaway</a:t>
            </a:r>
            <a:r>
              <a:rPr lang="en-US" sz="2000" b="1" dirty="0"/>
              <a:t> </a:t>
            </a:r>
            <a:r>
              <a:rPr lang="en-US" sz="2000" b="1" dirty="0" err="1"/>
              <a:t>sa</a:t>
            </a:r>
            <a:r>
              <a:rPr lang="en-US" sz="2000" b="1" dirty="0"/>
              <a:t> </a:t>
            </a:r>
            <a:r>
              <a:rPr lang="en-US" sz="2000" b="1" dirty="0" err="1"/>
              <a:t>kanyang</a:t>
            </a:r>
            <a:r>
              <a:rPr lang="en-US" sz="2000" b="1" dirty="0"/>
              <a:t> </a:t>
            </a:r>
            <a:r>
              <a:rPr lang="en-US" sz="2000" b="1" dirty="0" err="1"/>
              <a:t>malakas</a:t>
            </a:r>
            <a:r>
              <a:rPr lang="en-US" sz="2000" b="1" dirty="0"/>
              <a:t> na </a:t>
            </a:r>
            <a:r>
              <a:rPr lang="en-US" sz="2000" b="1" dirty="0" err="1"/>
              <a:t>boses</a:t>
            </a:r>
            <a:r>
              <a:rPr lang="en-US" sz="2000" b="1" dirty="0"/>
              <a:t>; </a:t>
            </a:r>
            <a:r>
              <a:rPr lang="en-US" sz="2000" b="1" dirty="0" err="1"/>
              <a:t>gamit</a:t>
            </a:r>
            <a:r>
              <a:rPr lang="en-US" sz="2000" b="1" dirty="0"/>
              <a:t> ang </a:t>
            </a:r>
            <a:r>
              <a:rPr lang="en-US" sz="2000" b="1" dirty="0" err="1"/>
              <a:t>mga</a:t>
            </a:r>
            <a:r>
              <a:rPr lang="en-US" sz="2000" b="1" dirty="0"/>
              <a:t> </a:t>
            </a:r>
            <a:r>
              <a:rPr lang="en-US" sz="2000" b="1" dirty="0" err="1"/>
              <a:t>puwersa</a:t>
            </a:r>
            <a:r>
              <a:rPr lang="en-US" sz="2000" b="1" dirty="0"/>
              <a:t> ng </a:t>
            </a:r>
            <a:r>
              <a:rPr lang="en-US" sz="2000" b="1" dirty="0" err="1"/>
              <a:t>kalikasan</a:t>
            </a:r>
            <a:r>
              <a:rPr lang="en-US" sz="2000" b="1" dirty="0"/>
              <a:t> </a:t>
            </a:r>
            <a:r>
              <a:rPr lang="en-US" sz="2000" b="1" dirty="0" err="1"/>
              <a:t>bilang</a:t>
            </a:r>
            <a:r>
              <a:rPr lang="en-US" sz="2000" b="1" dirty="0"/>
              <a:t> </a:t>
            </a:r>
            <a:r>
              <a:rPr lang="en-US" sz="2000" b="1" dirty="0" err="1"/>
              <a:t>kanyang</a:t>
            </a:r>
            <a:r>
              <a:rPr lang="en-US" sz="2000" b="1" dirty="0"/>
              <a:t> </a:t>
            </a:r>
            <a:r>
              <a:rPr lang="en-US" sz="2000" b="1" dirty="0" err="1"/>
              <a:t>mga</a:t>
            </a:r>
            <a:r>
              <a:rPr lang="en-US" sz="2000" b="1" dirty="0"/>
              <a:t> </a:t>
            </a:r>
            <a:r>
              <a:rPr lang="en-US" sz="2000" b="1" dirty="0" err="1"/>
              <a:t>palaso</a:t>
            </a:r>
            <a:r>
              <a:rPr lang="en-US" sz="2000" b="1" dirty="0"/>
              <a:t>; at </a:t>
            </a:r>
            <a:r>
              <a:rPr lang="en-US" sz="2000" b="1" dirty="0" err="1"/>
              <a:t>sa</a:t>
            </a:r>
            <a:r>
              <a:rPr lang="en-US" sz="2000" b="1" dirty="0"/>
              <a:t> </a:t>
            </a:r>
            <a:r>
              <a:rPr lang="en-US" sz="2000" b="1" dirty="0" err="1"/>
              <a:t>gayon</a:t>
            </a:r>
            <a:r>
              <a:rPr lang="en-US" sz="2000" b="1" dirty="0"/>
              <a:t> ay </a:t>
            </a:r>
            <a:r>
              <a:rPr lang="en-US" sz="2000" b="1" dirty="0" err="1"/>
              <a:t>inililigtas</a:t>
            </a:r>
            <a:r>
              <a:rPr lang="en-US" sz="2000" b="1" dirty="0"/>
              <a:t> ang </a:t>
            </a:r>
            <a:r>
              <a:rPr lang="en-US" sz="2000" b="1" dirty="0" err="1"/>
              <a:t>mga</a:t>
            </a:r>
            <a:r>
              <a:rPr lang="en-US" sz="2000" b="1" dirty="0"/>
              <a:t> </a:t>
            </a:r>
            <a:r>
              <a:rPr lang="en-US" sz="2000" b="1" dirty="0" err="1"/>
              <a:t>dumadaing</a:t>
            </a:r>
            <a:r>
              <a:rPr lang="en-US" sz="2000" b="1" dirty="0"/>
              <a:t> </a:t>
            </a:r>
            <a:r>
              <a:rPr lang="en-US" sz="2000" b="1" dirty="0" err="1"/>
              <a:t>sa</a:t>
            </a:r>
            <a:r>
              <a:rPr lang="en-US" sz="2000" b="1" dirty="0"/>
              <a:t> Kanya (</a:t>
            </a:r>
            <a:r>
              <a:rPr lang="en-US" sz="2000" b="1" dirty="0" err="1"/>
              <a:t>Awit</a:t>
            </a:r>
            <a:r>
              <a:rPr lang="en-US" sz="2000" b="1" dirty="0"/>
              <a:t> </a:t>
            </a:r>
            <a:r>
              <a:rPr lang="en" sz="2000" b="1" dirty="0"/>
              <a:t>. 18:7-18).</a:t>
            </a:r>
          </a:p>
        </p:txBody>
      </p:sp>
    </p:spTree>
    <p:extLst>
      <p:ext uri="{BB962C8B-B14F-4D97-AF65-F5344CB8AC3E}">
        <p14:creationId xmlns:p14="http://schemas.microsoft.com/office/powerpoint/2010/main" val="34659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3"/>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0-#ppt_w/2"/>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0-#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CD480B-178A-1381-49BE-752BBCB2214B}"/>
              </a:ext>
            </a:extLst>
          </p:cNvPr>
          <p:cNvSpPr txBox="1"/>
          <p:nvPr/>
        </p:nvSpPr>
        <p:spPr>
          <a:xfrm>
            <a:off x="2047875" y="2767280"/>
            <a:ext cx="8096250"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8000" b="1" spc="300" dirty="0">
                <a:ln/>
                <a:solidFill>
                  <a:schemeClr val="accent3"/>
                </a:solidFill>
              </a:rPr>
              <a:t>HUSTISYA</a:t>
            </a:r>
          </a:p>
        </p:txBody>
      </p:sp>
    </p:spTree>
    <p:extLst>
      <p:ext uri="{BB962C8B-B14F-4D97-AF65-F5344CB8AC3E}">
        <p14:creationId xmlns:p14="http://schemas.microsoft.com/office/powerpoint/2010/main" val="4275576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7D70E2-ADD5-60C7-7C33-35364C53B5BB}"/>
              </a:ext>
            </a:extLst>
          </p:cNvPr>
          <p:cNvSpPr txBox="1"/>
          <p:nvPr/>
        </p:nvSpPr>
        <p:spPr>
          <a:xfrm>
            <a:off x="0" y="-76200"/>
            <a:ext cx="9534525" cy="769441"/>
          </a:xfrm>
          <a:prstGeom prst="rect">
            <a:avLst/>
          </a:prstGeom>
          <a:noFill/>
        </p:spPr>
        <p:txBody>
          <a:bodyPr wrap="square">
            <a:spAutoFit/>
          </a:bodyPr>
          <a:lstStyle/>
          <a:p>
            <a:pPr algn="ctr"/>
            <a:r>
              <a:rPr lang="en-US" sz="4400" b="1" spc="300" dirty="0">
                <a:ln w="13462">
                  <a:solidFill>
                    <a:schemeClr val="bg1"/>
                  </a:solidFill>
                  <a:prstDash val="solid"/>
                </a:ln>
                <a:solidFill>
                  <a:schemeClr val="accent1">
                    <a:lumMod val="90000"/>
                    <a:lumOff val="10000"/>
                  </a:schemeClr>
                </a:solidFill>
                <a:effectLst>
                  <a:outerShdw dist="38100" dir="2700000" algn="bl" rotWithShape="0">
                    <a:schemeClr val="accent5"/>
                  </a:outerShdw>
                </a:effectLst>
              </a:rPr>
              <a:t>BANAL NA HUSTISYA</a:t>
            </a:r>
            <a:endParaRPr lang="en" sz="4400" b="1" spc="300" dirty="0">
              <a:ln w="13462">
                <a:solidFill>
                  <a:schemeClr val="bg1"/>
                </a:solidFill>
                <a:prstDash val="solid"/>
              </a:ln>
              <a:solidFill>
                <a:schemeClr val="accent1">
                  <a:lumMod val="90000"/>
                  <a:lumOff val="10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EB0ED325-24B3-1AF1-E3D8-8792E4AB9A92}"/>
              </a:ext>
            </a:extLst>
          </p:cNvPr>
          <p:cNvSpPr txBox="1"/>
          <p:nvPr/>
        </p:nvSpPr>
        <p:spPr>
          <a:xfrm>
            <a:off x="0" y="440859"/>
            <a:ext cx="9650833"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Dahil </a:t>
            </a:r>
            <a:r>
              <a:rPr lang="en-US" b="1" dirty="0" err="1">
                <a:solidFill>
                  <a:schemeClr val="accent6">
                    <a:lumMod val="75000"/>
                  </a:schemeClr>
                </a:solidFill>
                <a:latin typeface="Comic Sans MS" panose="030F0702030302020204" pitchFamily="66" charset="0"/>
              </a:rPr>
              <a:t>sa</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pagsamsam</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sa</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dukha</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dahil</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sa</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buntong</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hininga</a:t>
            </a:r>
            <a:r>
              <a:rPr lang="en-US" b="1" dirty="0">
                <a:solidFill>
                  <a:schemeClr val="accent6">
                    <a:lumMod val="75000"/>
                  </a:schemeClr>
                </a:solidFill>
                <a:latin typeface="Comic Sans MS" panose="030F0702030302020204" pitchFamily="66" charset="0"/>
              </a:rPr>
              <a:t> ng </a:t>
            </a:r>
            <a:r>
              <a:rPr lang="en-US" b="1" dirty="0" err="1">
                <a:solidFill>
                  <a:schemeClr val="accent6">
                    <a:lumMod val="75000"/>
                  </a:schemeClr>
                </a:solidFill>
                <a:latin typeface="Comic Sans MS" panose="030F0702030302020204" pitchFamily="66" charset="0"/>
              </a:rPr>
              <a:t>mapagkailangan</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titindig</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nga</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ako</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sabi</a:t>
            </a:r>
            <a:r>
              <a:rPr lang="en-US" b="1" dirty="0">
                <a:solidFill>
                  <a:schemeClr val="accent6">
                    <a:lumMod val="75000"/>
                  </a:schemeClr>
                </a:solidFill>
                <a:latin typeface="Comic Sans MS" panose="030F0702030302020204" pitchFamily="66" charset="0"/>
              </a:rPr>
              <a:t> ng </a:t>
            </a:r>
            <a:r>
              <a:rPr lang="en-US" b="1" dirty="0" err="1">
                <a:solidFill>
                  <a:schemeClr val="accent6">
                    <a:lumMod val="75000"/>
                  </a:schemeClr>
                </a:solidFill>
                <a:latin typeface="Comic Sans MS" panose="030F0702030302020204" pitchFamily="66" charset="0"/>
              </a:rPr>
              <a:t>Panginoon</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ilalagay</a:t>
            </a:r>
            <a:r>
              <a:rPr lang="en-US" b="1" dirty="0">
                <a:solidFill>
                  <a:schemeClr val="accent6">
                    <a:lumMod val="75000"/>
                  </a:schemeClr>
                </a:solidFill>
                <a:latin typeface="Comic Sans MS" panose="030F0702030302020204" pitchFamily="66" charset="0"/>
              </a:rPr>
              <a:t> ko </a:t>
            </a:r>
            <a:r>
              <a:rPr lang="en-US" b="1" dirty="0" err="1">
                <a:solidFill>
                  <a:schemeClr val="accent6">
                    <a:lumMod val="75000"/>
                  </a:schemeClr>
                </a:solidFill>
                <a:latin typeface="Comic Sans MS" panose="030F0702030302020204" pitchFamily="66" charset="0"/>
              </a:rPr>
              <a:t>siya</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sa</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kaligtasang</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kaniyang</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pinagmimithian</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(Awit 12:5)</a:t>
            </a:r>
            <a:endParaRPr lang="es-ES"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8788044-3A47-5592-FF8C-E25B8B78F507}"/>
              </a:ext>
            </a:extLst>
          </p:cNvPr>
          <p:cNvSpPr txBox="1"/>
          <p:nvPr/>
        </p:nvSpPr>
        <p:spPr>
          <a:xfrm>
            <a:off x="4779818" y="1302633"/>
            <a:ext cx="7412182" cy="1323439"/>
          </a:xfrm>
          <a:prstGeom prst="rect">
            <a:avLst/>
          </a:prstGeom>
          <a:noFill/>
        </p:spPr>
        <p:txBody>
          <a:bodyPr wrap="square" rtlCol="0">
            <a:spAutoFit/>
          </a:bodyPr>
          <a:lstStyle/>
          <a:p>
            <a:pPr>
              <a:spcBef>
                <a:spcPts val="600"/>
              </a:spcBef>
            </a:pPr>
            <a:r>
              <a:rPr lang="en-US" sz="2000" b="1" dirty="0" err="1"/>
              <a:t>Malinaw</a:t>
            </a:r>
            <a:r>
              <a:rPr lang="en-US" sz="2000" b="1" dirty="0"/>
              <a:t> </a:t>
            </a:r>
            <a:r>
              <a:rPr lang="en-US" sz="2000" b="1" dirty="0" err="1"/>
              <a:t>sa</a:t>
            </a:r>
            <a:r>
              <a:rPr lang="en-US" sz="2000" b="1" dirty="0"/>
              <a:t> </a:t>
            </a:r>
            <a:r>
              <a:rPr lang="en-US" sz="2000" b="1" dirty="0" err="1"/>
              <a:t>Bibliya</a:t>
            </a:r>
            <a:r>
              <a:rPr lang="en-US" sz="2000" b="1" dirty="0"/>
              <a:t> na </a:t>
            </a:r>
            <a:r>
              <a:rPr lang="en-US" sz="2000" b="1" dirty="0" err="1"/>
              <a:t>hindi</a:t>
            </a:r>
            <a:r>
              <a:rPr lang="en-US" sz="2000" b="1" dirty="0"/>
              <a:t> </a:t>
            </a:r>
            <a:r>
              <a:rPr lang="en-US" sz="2000" b="1" dirty="0" err="1"/>
              <a:t>pinahihintulutan</a:t>
            </a:r>
            <a:r>
              <a:rPr lang="en-US" sz="2000" b="1" dirty="0"/>
              <a:t> ng </a:t>
            </a:r>
            <a:r>
              <a:rPr lang="en-US" sz="2000" b="1" dirty="0" err="1"/>
              <a:t>Diyos</a:t>
            </a:r>
            <a:r>
              <a:rPr lang="en-US" sz="2000" b="1" dirty="0"/>
              <a:t> ang </a:t>
            </a:r>
            <a:r>
              <a:rPr lang="en-US" sz="2000" b="1" dirty="0" err="1"/>
              <a:t>kawalang-katarungan</a:t>
            </a:r>
            <a:r>
              <a:rPr lang="en-US" sz="2000" b="1" dirty="0"/>
              <a:t>. Kung </a:t>
            </a:r>
            <a:r>
              <a:rPr lang="en-US" sz="2000" b="1" dirty="0" err="1"/>
              <a:t>dumaing</a:t>
            </a:r>
            <a:r>
              <a:rPr lang="en-US" sz="2000" b="1" dirty="0"/>
              <a:t> </a:t>
            </a:r>
            <a:r>
              <a:rPr lang="en-US" sz="2000" b="1" dirty="0" err="1"/>
              <a:t>sa</a:t>
            </a:r>
            <a:r>
              <a:rPr lang="en-US" sz="2000" b="1" dirty="0"/>
              <a:t> </a:t>
            </a:r>
            <a:r>
              <a:rPr lang="en-US" sz="2000" b="1" dirty="0" err="1"/>
              <a:t>Diyos</a:t>
            </a:r>
            <a:r>
              <a:rPr lang="en-US" sz="2000" b="1" dirty="0"/>
              <a:t> ang </a:t>
            </a:r>
            <a:r>
              <a:rPr lang="en-US" sz="2000" b="1" dirty="0" err="1"/>
              <a:t>nanganga-ilangan</a:t>
            </a:r>
            <a:r>
              <a:rPr lang="en-US" sz="2000" b="1" dirty="0"/>
              <a:t> o </a:t>
            </a:r>
            <a:r>
              <a:rPr lang="en-US" sz="2000" b="1" dirty="0" err="1"/>
              <a:t>naaapi</a:t>
            </a:r>
            <a:r>
              <a:rPr lang="en-US" sz="2000" b="1" dirty="0"/>
              <a:t>, Siya ay </a:t>
            </a:r>
            <a:r>
              <a:rPr lang="en-US" sz="2000" b="1" dirty="0" err="1"/>
              <a:t>bumangon</a:t>
            </a:r>
            <a:r>
              <a:rPr lang="en-US" sz="2000" b="1" dirty="0"/>
              <a:t> </a:t>
            </a:r>
            <a:r>
              <a:rPr lang="en-US" sz="2000" b="1" dirty="0" err="1"/>
              <a:t>upang</a:t>
            </a:r>
            <a:r>
              <a:rPr lang="en-US" sz="2000" b="1" dirty="0"/>
              <a:t> </a:t>
            </a:r>
            <a:r>
              <a:rPr lang="en-US" sz="2000" b="1" dirty="0" err="1"/>
              <a:t>bigyan</a:t>
            </a:r>
            <a:r>
              <a:rPr lang="en-US" sz="2000" b="1" dirty="0"/>
              <a:t> </a:t>
            </a:r>
            <a:r>
              <a:rPr lang="en-US" sz="2000" b="1" dirty="0" err="1"/>
              <a:t>sila</a:t>
            </a:r>
            <a:r>
              <a:rPr lang="en-US" sz="2000" b="1" dirty="0"/>
              <a:t> ng </a:t>
            </a:r>
            <a:r>
              <a:rPr lang="en-US" sz="2000" b="1" dirty="0" err="1"/>
              <a:t>katarungan</a:t>
            </a:r>
            <a:r>
              <a:rPr lang="en-US" sz="2000" b="1" dirty="0"/>
              <a:t> (</a:t>
            </a:r>
            <a:r>
              <a:rPr lang="en-US" sz="2000" b="1" dirty="0" err="1"/>
              <a:t>Awit</a:t>
            </a:r>
            <a:r>
              <a:rPr lang="en-US" sz="2000" b="1" dirty="0"/>
              <a:t> </a:t>
            </a:r>
            <a:r>
              <a:rPr lang="en" sz="2000" b="1" dirty="0"/>
              <a:t>. 12:5).</a:t>
            </a:r>
          </a:p>
        </p:txBody>
      </p:sp>
      <p:pic>
        <p:nvPicPr>
          <p:cNvPr id="4" name="Imagen 3" descr="Imagen que contiene tabla, sostener, pequeño, comida&#10;&#10;Descripción generada automáticamente">
            <a:extLst>
              <a:ext uri="{FF2B5EF4-FFF2-40B4-BE49-F238E27FC236}">
                <a16:creationId xmlns:a16="http://schemas.microsoft.com/office/drawing/2014/main" id="{EB40B221-05F2-03FB-EC43-1CA16CB86D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6700" y="1424442"/>
            <a:ext cx="4398818" cy="2427194"/>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74140E5-54AA-FFD3-C48E-2E16BC128132}"/>
              </a:ext>
            </a:extLst>
          </p:cNvPr>
          <p:cNvSpPr txBox="1"/>
          <p:nvPr/>
        </p:nvSpPr>
        <p:spPr>
          <a:xfrm>
            <a:off x="83128" y="3909752"/>
            <a:ext cx="9023828" cy="1015663"/>
          </a:xfrm>
          <a:prstGeom prst="rect">
            <a:avLst/>
          </a:prstGeom>
          <a:noFill/>
        </p:spPr>
        <p:txBody>
          <a:bodyPr wrap="square">
            <a:spAutoFit/>
          </a:bodyPr>
          <a:lstStyle/>
          <a:p>
            <a:pPr>
              <a:spcBef>
                <a:spcPts val="600"/>
              </a:spcBef>
            </a:pPr>
            <a:r>
              <a:rPr lang="en-US" sz="2000" b="1" dirty="0"/>
              <a:t>Ang </a:t>
            </a:r>
            <a:r>
              <a:rPr lang="en-US" sz="2000" b="1" dirty="0" err="1"/>
              <a:t>saloobin</a:t>
            </a:r>
            <a:r>
              <a:rPr lang="en-US" sz="2000" b="1" dirty="0"/>
              <a:t> ng </a:t>
            </a:r>
            <a:r>
              <a:rPr lang="en-US" sz="2000" b="1" dirty="0" err="1"/>
              <a:t>Diyos</a:t>
            </a:r>
            <a:r>
              <a:rPr lang="en-US" sz="2000" b="1" dirty="0"/>
              <a:t> </a:t>
            </a:r>
            <a:r>
              <a:rPr lang="en-US" sz="2000" b="1" dirty="0" err="1"/>
              <a:t>sa</a:t>
            </a:r>
            <a:r>
              <a:rPr lang="en-US" sz="2000" b="1" dirty="0"/>
              <a:t> </a:t>
            </a:r>
            <a:r>
              <a:rPr lang="en-US" sz="2000" b="1" dirty="0" err="1"/>
              <a:t>mga</a:t>
            </a:r>
            <a:r>
              <a:rPr lang="en-US" sz="2000" b="1" dirty="0"/>
              <a:t> </a:t>
            </a:r>
            <a:r>
              <a:rPr lang="en-US" sz="2000" b="1" dirty="0" err="1"/>
              <a:t>nangangailangan</a:t>
            </a:r>
            <a:r>
              <a:rPr lang="en-US" sz="2000" b="1" dirty="0"/>
              <a:t> ay </a:t>
            </a:r>
            <a:r>
              <a:rPr lang="en-US" sz="2000" b="1" dirty="0" err="1"/>
              <a:t>humihimok</a:t>
            </a:r>
            <a:r>
              <a:rPr lang="en-US" sz="2000" b="1" dirty="0"/>
              <a:t> </a:t>
            </a:r>
            <a:r>
              <a:rPr lang="en-US" sz="2000" b="1" dirty="0" err="1"/>
              <a:t>sa</a:t>
            </a:r>
            <a:r>
              <a:rPr lang="en-US" sz="2000" b="1" dirty="0"/>
              <a:t> </a:t>
            </a:r>
            <a:r>
              <a:rPr lang="en-US" sz="2000" b="1" dirty="0" err="1"/>
              <a:t>atin</a:t>
            </a:r>
            <a:r>
              <a:rPr lang="en-US" sz="2000" b="1" dirty="0"/>
              <a:t> na </a:t>
            </a:r>
            <a:r>
              <a:rPr lang="en-US" sz="2000" b="1" dirty="0" err="1"/>
              <a:t>magkaroon</a:t>
            </a:r>
            <a:r>
              <a:rPr lang="en-US" sz="2000" b="1" dirty="0"/>
              <a:t> ng </a:t>
            </a:r>
            <a:r>
              <a:rPr lang="en-US" sz="2000" b="1" dirty="0" err="1"/>
              <a:t>parehong</a:t>
            </a:r>
            <a:r>
              <a:rPr lang="en-US" sz="2000" b="1" dirty="0"/>
              <a:t> </a:t>
            </a:r>
            <a:r>
              <a:rPr lang="en-US" sz="2000" b="1" dirty="0" err="1"/>
              <a:t>paraan</a:t>
            </a:r>
            <a:r>
              <a:rPr lang="en-US" sz="2000" b="1" dirty="0"/>
              <a:t>, </a:t>
            </a:r>
            <a:r>
              <a:rPr lang="en-US" sz="2000" b="1" dirty="0" err="1"/>
              <a:t>ibig</a:t>
            </a:r>
            <a:r>
              <a:rPr lang="en-US" sz="2000" b="1" dirty="0"/>
              <a:t> </a:t>
            </a:r>
            <a:r>
              <a:rPr lang="en-US" sz="2000" b="1" dirty="0" err="1"/>
              <a:t>sabihin</a:t>
            </a:r>
            <a:r>
              <a:rPr lang="en-US" sz="2000" b="1" dirty="0"/>
              <a:t>, </a:t>
            </a:r>
            <a:r>
              <a:rPr lang="en-US" sz="2000" b="1" dirty="0" err="1"/>
              <a:t>dapat</a:t>
            </a:r>
            <a:r>
              <a:rPr lang="en-US" sz="2000" b="1" dirty="0"/>
              <a:t> </a:t>
            </a:r>
            <a:r>
              <a:rPr lang="en-US" sz="2000" b="1" dirty="0" err="1"/>
              <a:t>nating</a:t>
            </a:r>
            <a:r>
              <a:rPr lang="en-US" sz="2000" b="1" dirty="0"/>
              <a:t> </a:t>
            </a:r>
            <a:r>
              <a:rPr lang="en-US" sz="2000" b="1" dirty="0" err="1"/>
              <a:t>pangalagaan</a:t>
            </a:r>
            <a:r>
              <a:rPr lang="en-US" sz="2000" b="1" dirty="0"/>
              <a:t> </a:t>
            </a:r>
            <a:r>
              <a:rPr lang="en-US" sz="2000" b="1" dirty="0" err="1"/>
              <a:t>sila</a:t>
            </a:r>
            <a:r>
              <a:rPr lang="en-US" sz="2000" b="1" dirty="0"/>
              <a:t>. </a:t>
            </a:r>
            <a:r>
              <a:rPr lang="en-US" sz="2000" b="1" dirty="0" err="1"/>
              <a:t>Ginagantimpalaan</a:t>
            </a:r>
            <a:r>
              <a:rPr lang="en-US" sz="2000" b="1" dirty="0"/>
              <a:t> ng </a:t>
            </a:r>
            <a:r>
              <a:rPr lang="en-US" sz="2000" b="1" dirty="0" err="1"/>
              <a:t>Panginoon</a:t>
            </a:r>
            <a:r>
              <a:rPr lang="en-US" sz="2000" b="1" dirty="0"/>
              <a:t> ang </a:t>
            </a:r>
            <a:r>
              <a:rPr lang="en-US" sz="2000" b="1" dirty="0" err="1"/>
              <a:t>mga</a:t>
            </a:r>
            <a:r>
              <a:rPr lang="en-US" sz="2000" b="1" dirty="0"/>
              <a:t> may </a:t>
            </a:r>
            <a:r>
              <a:rPr lang="en-US" sz="2000" b="1" dirty="0" err="1"/>
              <a:t>ganitong</a:t>
            </a:r>
            <a:r>
              <a:rPr lang="en-US" sz="2000" b="1" dirty="0"/>
              <a:t> </a:t>
            </a:r>
            <a:r>
              <a:rPr lang="en-US" sz="2000" b="1" dirty="0" err="1"/>
              <a:t>saloobin</a:t>
            </a:r>
            <a:r>
              <a:rPr lang="en-US" sz="2000" b="1" dirty="0"/>
              <a:t> (Aw</a:t>
            </a:r>
            <a:r>
              <a:rPr lang="en" sz="2000" b="1" dirty="0"/>
              <a:t>. 41:1-3).</a:t>
            </a:r>
          </a:p>
        </p:txBody>
      </p:sp>
      <p:pic>
        <p:nvPicPr>
          <p:cNvPr id="12" name="Imagen 11" descr="Un grupo de personas disfrazadas&#10;&#10;Descripción generada automáticamente con confianza baja">
            <a:extLst>
              <a:ext uri="{FF2B5EF4-FFF2-40B4-BE49-F238E27FC236}">
                <a16:creationId xmlns:a16="http://schemas.microsoft.com/office/drawing/2014/main" id="{C51039F8-93B7-8A1C-07E2-184FBDC33A1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76109" y="4983531"/>
            <a:ext cx="2790824" cy="1852908"/>
          </a:xfrm>
          <a:prstGeom prst="roundRect">
            <a:avLst>
              <a:gd name="adj" fmla="val 0"/>
            </a:avLst>
          </a:prstGeom>
          <a:solidFill>
            <a:srgbClr val="FFFFFF"/>
          </a:solidFill>
          <a:ln w="76200" cap="sq">
            <a:solidFill>
              <a:srgbClr val="294FA1"/>
            </a:solidFill>
            <a:miter lim="800000"/>
          </a:ln>
          <a:effectLst/>
          <a:scene3d>
            <a:camera prst="orthographicFront"/>
            <a:lightRig rig="threePt" dir="t">
              <a:rot lat="0" lon="0" rev="2700000"/>
            </a:lightRig>
          </a:scene3d>
          <a:sp3d>
            <a:bevelT h="38100"/>
            <a:contourClr>
              <a:srgbClr val="C0C0C0"/>
            </a:contourClr>
          </a:sp3d>
        </p:spPr>
      </p:pic>
      <p:pic>
        <p:nvPicPr>
          <p:cNvPr id="15" name="Imagen 14" descr="Imagen que contiene edificio, exterior, persona, hombre&#10;&#10;Descripción generada automáticamente">
            <a:extLst>
              <a:ext uri="{FF2B5EF4-FFF2-40B4-BE49-F238E27FC236}">
                <a16:creationId xmlns:a16="http://schemas.microsoft.com/office/drawing/2014/main" id="{F4AFACAF-B3E7-1D9C-2B13-BF5221E5390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194987" y="4117543"/>
            <a:ext cx="2790825" cy="26314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Imagen 15">
            <a:extLst>
              <a:ext uri="{FF2B5EF4-FFF2-40B4-BE49-F238E27FC236}">
                <a16:creationId xmlns:a16="http://schemas.microsoft.com/office/drawing/2014/main" id="{511B0E81-9DE9-E428-728C-C775D0621EF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650833" y="106999"/>
            <a:ext cx="2334979" cy="1069364"/>
          </a:xfrm>
          <a:prstGeom prst="rect">
            <a:avLst/>
          </a:prstGeom>
          <a:ln>
            <a:solidFill>
              <a:schemeClr val="tx1"/>
            </a:solidFill>
          </a:ln>
          <a:effectLst>
            <a:innerShdw blurRad="114300">
              <a:prstClr val="black"/>
            </a:innerShdw>
          </a:effectLst>
        </p:spPr>
      </p:pic>
      <p:sp>
        <p:nvSpPr>
          <p:cNvPr id="18" name="CuadroTexto 17">
            <a:extLst>
              <a:ext uri="{FF2B5EF4-FFF2-40B4-BE49-F238E27FC236}">
                <a16:creationId xmlns:a16="http://schemas.microsoft.com/office/drawing/2014/main" id="{B96C7DD1-9291-E98F-A9B4-8C95B9CBB7A9}"/>
              </a:ext>
            </a:extLst>
          </p:cNvPr>
          <p:cNvSpPr txBox="1"/>
          <p:nvPr/>
        </p:nvSpPr>
        <p:spPr>
          <a:xfrm>
            <a:off x="83128" y="4896125"/>
            <a:ext cx="6192981" cy="1938992"/>
          </a:xfrm>
          <a:prstGeom prst="rect">
            <a:avLst/>
          </a:prstGeom>
          <a:noFill/>
        </p:spPr>
        <p:txBody>
          <a:bodyPr wrap="square">
            <a:spAutoFit/>
          </a:bodyPr>
          <a:lstStyle/>
          <a:p>
            <a:pPr>
              <a:spcBef>
                <a:spcPts val="600"/>
              </a:spcBef>
            </a:pPr>
            <a:r>
              <a:rPr lang="en-US" sz="2000" b="1" dirty="0" err="1"/>
              <a:t>Dapat</a:t>
            </a:r>
            <a:r>
              <a:rPr lang="en-US" sz="2000" b="1" dirty="0"/>
              <a:t> </a:t>
            </a:r>
            <a:r>
              <a:rPr lang="en-US" sz="2000" b="1" dirty="0" err="1"/>
              <a:t>tayong</a:t>
            </a:r>
            <a:r>
              <a:rPr lang="en-US" sz="2000" b="1" dirty="0"/>
              <a:t> </a:t>
            </a:r>
            <a:r>
              <a:rPr lang="en-US" sz="2000" b="1" dirty="0" err="1"/>
              <a:t>bumangon</a:t>
            </a:r>
            <a:r>
              <a:rPr lang="en-US" sz="2000" b="1" dirty="0"/>
              <a:t> </a:t>
            </a:r>
            <a:r>
              <a:rPr lang="en-US" sz="2000" b="1" dirty="0" err="1"/>
              <a:t>laban</a:t>
            </a:r>
            <a:r>
              <a:rPr lang="en-US" sz="2000" b="1" dirty="0"/>
              <a:t> </a:t>
            </a:r>
            <a:r>
              <a:rPr lang="en-US" sz="2000" b="1" dirty="0" err="1"/>
              <a:t>sa</a:t>
            </a:r>
            <a:r>
              <a:rPr lang="en-US" sz="2000" b="1" dirty="0"/>
              <a:t> pang-</a:t>
            </a:r>
            <a:r>
              <a:rPr lang="en-US" sz="2000" b="1" dirty="0" err="1"/>
              <a:t>aapi</a:t>
            </a:r>
            <a:r>
              <a:rPr lang="en-US" sz="2000" b="1" dirty="0"/>
              <a:t>, Wag </a:t>
            </a:r>
            <a:r>
              <a:rPr lang="en-US" sz="2000" b="1" dirty="0" err="1"/>
              <a:t>umasa</a:t>
            </a:r>
            <a:r>
              <a:rPr lang="en-US" sz="2000" b="1" dirty="0"/>
              <a:t> </a:t>
            </a:r>
            <a:r>
              <a:rPr lang="en-US" sz="2000" b="1" dirty="0" err="1"/>
              <a:t>sa</a:t>
            </a:r>
            <a:r>
              <a:rPr lang="en-US" sz="2000" b="1" dirty="0"/>
              <a:t> </a:t>
            </a:r>
            <a:r>
              <a:rPr lang="en-US" sz="2000" b="1" dirty="0" err="1"/>
              <a:t>ating</a:t>
            </a:r>
            <a:r>
              <a:rPr lang="en-US" sz="2000" b="1" dirty="0"/>
              <a:t> </a:t>
            </a:r>
            <a:r>
              <a:rPr lang="en-US" sz="2000" b="1" dirty="0" err="1"/>
              <a:t>karunungan</a:t>
            </a:r>
            <a:r>
              <a:rPr lang="en-US" sz="2000" b="1" dirty="0"/>
              <a:t> o </a:t>
            </a:r>
            <a:r>
              <a:rPr lang="en-US" sz="2000" b="1" dirty="0" err="1"/>
              <a:t>kakayahan</a:t>
            </a:r>
            <a:r>
              <a:rPr lang="en-US" sz="2000" b="1" dirty="0"/>
              <a:t>, </a:t>
            </a:r>
            <a:r>
              <a:rPr lang="en-US" sz="2000" b="1" dirty="0" err="1"/>
              <a:t>kundi</a:t>
            </a:r>
            <a:r>
              <a:rPr lang="en-US" sz="2000" b="1" dirty="0"/>
              <a:t> </a:t>
            </a:r>
            <a:r>
              <a:rPr lang="en-US" sz="2000" b="1" dirty="0" err="1"/>
              <a:t>sa</a:t>
            </a:r>
            <a:r>
              <a:rPr lang="en-US" sz="2000" b="1" dirty="0"/>
              <a:t> </a:t>
            </a:r>
            <a:r>
              <a:rPr lang="en-US" sz="2000" b="1" dirty="0" err="1"/>
              <a:t>karunungan</a:t>
            </a:r>
            <a:r>
              <a:rPr lang="en-US" sz="2000" b="1" dirty="0"/>
              <a:t> at </a:t>
            </a:r>
            <a:r>
              <a:rPr lang="en-US" sz="2000" b="1" dirty="0" err="1"/>
              <a:t>kapangyarihan</a:t>
            </a:r>
            <a:r>
              <a:rPr lang="en-US" sz="2000" b="1" dirty="0"/>
              <a:t> ng </a:t>
            </a:r>
            <a:r>
              <a:rPr lang="en-US" sz="2000" b="1" dirty="0" err="1"/>
              <a:t>Diyos</a:t>
            </a:r>
            <a:r>
              <a:rPr lang="en-US" sz="2000" b="1" dirty="0"/>
              <a:t>. Siya </a:t>
            </a:r>
            <a:r>
              <a:rPr lang="en-US" sz="2000" b="1" dirty="0" err="1"/>
              <a:t>lamang</a:t>
            </a:r>
            <a:r>
              <a:rPr lang="en-US" sz="2000" b="1" dirty="0"/>
              <a:t> ang </a:t>
            </a:r>
            <a:r>
              <a:rPr lang="en-US" sz="2000" b="1" dirty="0" err="1"/>
              <a:t>maaaring</a:t>
            </a:r>
            <a:r>
              <a:rPr lang="en-US" sz="2000" b="1" dirty="0"/>
              <a:t> </a:t>
            </a:r>
            <a:r>
              <a:rPr lang="en-US" sz="2000" b="1" dirty="0" err="1"/>
              <a:t>kumilos</a:t>
            </a:r>
            <a:r>
              <a:rPr lang="en-US" sz="2000" b="1" dirty="0"/>
              <a:t> </a:t>
            </a:r>
            <a:r>
              <a:rPr lang="en-US" sz="2000" b="1" dirty="0" err="1"/>
              <a:t>nang</a:t>
            </a:r>
            <a:r>
              <a:rPr lang="en-US" sz="2000" b="1" dirty="0"/>
              <a:t> </a:t>
            </a:r>
            <a:r>
              <a:rPr lang="en-US" sz="2000" b="1" dirty="0" err="1"/>
              <a:t>makatarungan</a:t>
            </a:r>
            <a:r>
              <a:rPr lang="en-US" sz="2000" b="1" dirty="0"/>
              <a:t>. </a:t>
            </a:r>
            <a:r>
              <a:rPr lang="en-US" sz="2000" b="1" dirty="0" err="1"/>
              <a:t>Hahatulan</a:t>
            </a:r>
            <a:r>
              <a:rPr lang="en-US" sz="2000" b="1" dirty="0"/>
              <a:t> ng </a:t>
            </a:r>
            <a:r>
              <a:rPr lang="en-US" sz="2000" b="1" dirty="0" err="1"/>
              <a:t>Diyos</a:t>
            </a:r>
            <a:r>
              <a:rPr lang="en-US" sz="2000" b="1" dirty="0"/>
              <a:t> ang lahat ng </a:t>
            </a:r>
            <a:r>
              <a:rPr lang="en-US" sz="2000" b="1" dirty="0" err="1"/>
              <a:t>pagmamaltrato</a:t>
            </a:r>
            <a:r>
              <a:rPr lang="en-US" sz="2000" b="1" dirty="0"/>
              <a:t>, </a:t>
            </a:r>
            <a:r>
              <a:rPr lang="en-US" sz="2000" b="1" dirty="0" err="1"/>
              <a:t>gayundin</a:t>
            </a:r>
            <a:r>
              <a:rPr lang="en-US" sz="2000" b="1" dirty="0"/>
              <a:t> ang </a:t>
            </a:r>
            <a:r>
              <a:rPr lang="en-US" sz="2000" b="1" dirty="0" err="1"/>
              <a:t>hindi</a:t>
            </a:r>
            <a:r>
              <a:rPr lang="en-US" sz="2000" b="1" dirty="0"/>
              <a:t> </a:t>
            </a:r>
            <a:r>
              <a:rPr lang="en-US" sz="2000" b="1" dirty="0" err="1"/>
              <a:t>pagtulong</a:t>
            </a:r>
            <a:r>
              <a:rPr lang="en-US" sz="2000" b="1" dirty="0"/>
              <a:t> </a:t>
            </a:r>
            <a:r>
              <a:rPr lang="en-US" sz="2000" b="1" dirty="0" err="1"/>
              <a:t>sa</a:t>
            </a:r>
            <a:r>
              <a:rPr lang="en-US" sz="2000" b="1" dirty="0"/>
              <a:t> </a:t>
            </a:r>
            <a:r>
              <a:rPr lang="en-US" sz="2000" b="1" dirty="0" err="1"/>
              <a:t>mga</a:t>
            </a:r>
            <a:r>
              <a:rPr lang="en-US" sz="2000" b="1" dirty="0"/>
              <a:t> </a:t>
            </a:r>
            <a:r>
              <a:rPr lang="en-US" sz="2000" b="1" dirty="0" err="1"/>
              <a:t>inaapi</a:t>
            </a:r>
            <a:r>
              <a:rPr lang="en-US" sz="2000" b="1" dirty="0"/>
              <a:t> </a:t>
            </a:r>
            <a:r>
              <a:rPr lang="en" sz="2000" b="1" dirty="0"/>
              <a:t>(Mt. 25).</a:t>
            </a:r>
          </a:p>
        </p:txBody>
      </p:sp>
      <p:sp>
        <p:nvSpPr>
          <p:cNvPr id="7" name="CuadroTexto 6">
            <a:extLst>
              <a:ext uri="{FF2B5EF4-FFF2-40B4-BE49-F238E27FC236}">
                <a16:creationId xmlns:a16="http://schemas.microsoft.com/office/drawing/2014/main" id="{DBD6E6DF-EB6F-5876-6A87-B042E648C2F3}"/>
              </a:ext>
            </a:extLst>
          </p:cNvPr>
          <p:cNvSpPr txBox="1"/>
          <p:nvPr/>
        </p:nvSpPr>
        <p:spPr>
          <a:xfrm>
            <a:off x="4894118" y="2269193"/>
            <a:ext cx="7412182" cy="1754326"/>
          </a:xfrm>
          <a:prstGeom prst="rect">
            <a:avLst/>
          </a:prstGeom>
          <a:noFill/>
        </p:spPr>
        <p:txBody>
          <a:bodyPr wrap="square">
            <a:spAutoFit/>
          </a:bodyPr>
          <a:lstStyle/>
          <a:p>
            <a:pPr>
              <a:spcBef>
                <a:spcPts val="600"/>
              </a:spcBef>
            </a:pPr>
            <a:r>
              <a:rPr lang="en-US" b="1" dirty="0"/>
              <a:t>                                                                         Nang </a:t>
            </a:r>
            <a:r>
              <a:rPr lang="en-US" b="1" dirty="0" err="1"/>
              <a:t>makaramdam</a:t>
            </a:r>
            <a:r>
              <a:rPr lang="en-US" b="1" dirty="0"/>
              <a:t> </a:t>
            </a:r>
            <a:r>
              <a:rPr lang="en-US" b="1" dirty="0" err="1"/>
              <a:t>siya</a:t>
            </a:r>
            <a:r>
              <a:rPr lang="en-US" b="1" dirty="0"/>
              <a:t> ng </a:t>
            </a:r>
            <a:r>
              <a:rPr lang="en-US" b="1" dirty="0" err="1"/>
              <a:t>kahinaan</a:t>
            </a:r>
            <a:r>
              <a:rPr lang="en-US" b="1" dirty="0"/>
              <a:t> at </a:t>
            </a:r>
            <a:r>
              <a:rPr lang="en-US" b="1" dirty="0" err="1"/>
              <a:t>pagkakasakit</a:t>
            </a:r>
            <a:r>
              <a:rPr lang="en-US" b="1" dirty="0"/>
              <a:t>, at </a:t>
            </a:r>
            <a:r>
              <a:rPr lang="en-US" b="1" dirty="0" err="1"/>
              <a:t>lihim</a:t>
            </a:r>
            <a:r>
              <a:rPr lang="en-US" b="1" dirty="0"/>
              <a:t> na </a:t>
            </a:r>
            <a:r>
              <a:rPr lang="en-US" b="1" dirty="0" err="1"/>
              <a:t>hinahangad</a:t>
            </a:r>
            <a:r>
              <a:rPr lang="en-US" b="1" dirty="0"/>
              <a:t> ng </a:t>
            </a:r>
            <a:r>
              <a:rPr lang="en-US" b="1" dirty="0" err="1"/>
              <a:t>kanyang</a:t>
            </a:r>
            <a:r>
              <a:rPr lang="en-US" b="1" dirty="0"/>
              <a:t> </a:t>
            </a:r>
            <a:r>
              <a:rPr lang="en-US" b="1" dirty="0" err="1"/>
              <a:t>mga</a:t>
            </a:r>
            <a:r>
              <a:rPr lang="en-US" b="1" dirty="0"/>
              <a:t> </a:t>
            </a:r>
            <a:r>
              <a:rPr lang="en-US" b="1" dirty="0" err="1"/>
              <a:t>kaibigan</a:t>
            </a:r>
            <a:r>
              <a:rPr lang="en-US" b="1" dirty="0"/>
              <a:t> ang </a:t>
            </a:r>
            <a:r>
              <a:rPr lang="en-US" b="1" dirty="0" err="1"/>
              <a:t>kanyang</a:t>
            </a:r>
            <a:r>
              <a:rPr lang="en-US" b="1" dirty="0"/>
              <a:t> </a:t>
            </a:r>
            <a:r>
              <a:rPr lang="en-US" b="1" dirty="0" err="1"/>
              <a:t>kamatayan</a:t>
            </a:r>
            <a:r>
              <a:rPr lang="en-US" b="1" dirty="0"/>
              <a:t>, </a:t>
            </a:r>
            <a:r>
              <a:rPr lang="en-US" b="1" dirty="0" err="1"/>
              <a:t>si</a:t>
            </a:r>
            <a:r>
              <a:rPr lang="en-US" b="1" dirty="0"/>
              <a:t> David ay </a:t>
            </a:r>
            <a:r>
              <a:rPr lang="en-US" b="1" dirty="0" err="1"/>
              <a:t>tumawag</a:t>
            </a:r>
            <a:r>
              <a:rPr lang="en-US" b="1" dirty="0"/>
              <a:t> </a:t>
            </a:r>
            <a:r>
              <a:rPr lang="en-US" b="1" dirty="0" err="1"/>
              <a:t>sa</a:t>
            </a:r>
            <a:r>
              <a:rPr lang="en-US" b="1" dirty="0"/>
              <a:t> </a:t>
            </a:r>
            <a:r>
              <a:rPr lang="en-US" b="1" dirty="0" err="1"/>
              <a:t>Diyos</a:t>
            </a:r>
            <a:r>
              <a:rPr lang="en-US" b="1" dirty="0"/>
              <a:t> (</a:t>
            </a:r>
            <a:r>
              <a:rPr lang="en-US" b="1" dirty="0" err="1"/>
              <a:t>Awit</a:t>
            </a:r>
            <a:r>
              <a:rPr lang="en-US" b="1" dirty="0"/>
              <a:t> 41:7-9). </a:t>
            </a:r>
            <a:r>
              <a:rPr lang="en-US" b="1" dirty="0" err="1"/>
              <a:t>Ipinagtapat</a:t>
            </a:r>
            <a:r>
              <a:rPr lang="en-US" b="1" dirty="0"/>
              <a:t> ang </a:t>
            </a:r>
            <a:r>
              <a:rPr lang="en-US" b="1" dirty="0" err="1"/>
              <a:t>pagiging</a:t>
            </a:r>
            <a:r>
              <a:rPr lang="en-US" b="1" dirty="0"/>
              <a:t> </a:t>
            </a:r>
            <a:r>
              <a:rPr lang="en-US" b="1" dirty="0" err="1"/>
              <a:t>hindi</a:t>
            </a:r>
            <a:r>
              <a:rPr lang="en-US" b="1" dirty="0"/>
              <a:t> </a:t>
            </a:r>
            <a:r>
              <a:rPr lang="en-US" b="1" dirty="0" err="1"/>
              <a:t>karapat-dapat</a:t>
            </a:r>
            <a:r>
              <a:rPr lang="en-US" b="1" dirty="0"/>
              <a:t>, </a:t>
            </a:r>
            <a:r>
              <a:rPr lang="en-US" b="1" dirty="0" err="1"/>
              <a:t>inilagak</a:t>
            </a:r>
            <a:r>
              <a:rPr lang="en-US" b="1" dirty="0"/>
              <a:t> </a:t>
            </a:r>
            <a:r>
              <a:rPr lang="en-US" b="1" dirty="0" err="1"/>
              <a:t>niya</a:t>
            </a:r>
            <a:r>
              <a:rPr lang="en-US" b="1" dirty="0"/>
              <a:t> ang </a:t>
            </a:r>
            <a:r>
              <a:rPr lang="en-US" b="1" dirty="0" err="1"/>
              <a:t>kanyang</a:t>
            </a:r>
            <a:r>
              <a:rPr lang="en-US" b="1" dirty="0"/>
              <a:t> </a:t>
            </a:r>
            <a:r>
              <a:rPr lang="en-US" b="1" dirty="0" err="1"/>
              <a:t>kalagayan</a:t>
            </a:r>
            <a:r>
              <a:rPr lang="en-US" b="1" dirty="0"/>
              <a:t> </a:t>
            </a:r>
            <a:r>
              <a:rPr lang="en-US" b="1" dirty="0" err="1"/>
              <a:t>sa</a:t>
            </a:r>
            <a:r>
              <a:rPr lang="en-US" b="1" dirty="0"/>
              <a:t> </a:t>
            </a:r>
            <a:r>
              <a:rPr lang="en-US" b="1" dirty="0" err="1"/>
              <a:t>kamay</a:t>
            </a:r>
            <a:r>
              <a:rPr lang="en-US" b="1" dirty="0"/>
              <a:t> ng </a:t>
            </a:r>
            <a:r>
              <a:rPr lang="en-US" b="1" dirty="0" err="1"/>
              <a:t>maawaing</a:t>
            </a:r>
            <a:r>
              <a:rPr lang="en-US" b="1" dirty="0"/>
              <a:t> </a:t>
            </a:r>
            <a:r>
              <a:rPr lang="en-US" b="1" dirty="0" err="1"/>
              <a:t>Diyos</a:t>
            </a:r>
            <a:r>
              <a:rPr lang="en-US" b="1" dirty="0"/>
              <a:t>, </a:t>
            </a:r>
            <a:r>
              <a:rPr lang="en-US" b="1" dirty="0" err="1"/>
              <a:t>nagtitiwala</a:t>
            </a:r>
            <a:r>
              <a:rPr lang="en-US" b="1" dirty="0"/>
              <a:t> na </a:t>
            </a:r>
            <a:r>
              <a:rPr lang="en-US" b="1" dirty="0" err="1"/>
              <a:t>pakikinggan</a:t>
            </a:r>
            <a:r>
              <a:rPr lang="en-US" b="1" dirty="0"/>
              <a:t> </a:t>
            </a:r>
            <a:r>
              <a:rPr lang="en-US" b="1" dirty="0" err="1"/>
              <a:t>Niya</a:t>
            </a:r>
            <a:r>
              <a:rPr lang="en-US" b="1" dirty="0"/>
              <a:t> </a:t>
            </a:r>
            <a:r>
              <a:rPr lang="en-US" b="1" dirty="0" err="1"/>
              <a:t>siya</a:t>
            </a:r>
            <a:r>
              <a:rPr lang="en-US" b="1" dirty="0"/>
              <a:t> (Aw</a:t>
            </a:r>
            <a:r>
              <a:rPr lang="en" b="1" dirty="0"/>
              <a:t>. 41:4, 11-13).</a:t>
            </a:r>
          </a:p>
        </p:txBody>
      </p:sp>
    </p:spTree>
    <p:extLst>
      <p:ext uri="{BB962C8B-B14F-4D97-AF65-F5344CB8AC3E}">
        <p14:creationId xmlns:p14="http://schemas.microsoft.com/office/powerpoint/2010/main" val="339626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B1772E-0613-2BFC-7FB7-1EAE5D81774B}"/>
              </a:ext>
            </a:extLst>
          </p:cNvPr>
          <p:cNvSpPr txBox="1"/>
          <p:nvPr/>
        </p:nvSpPr>
        <p:spPr>
          <a:xfrm>
            <a:off x="2066924" y="0"/>
            <a:ext cx="10125075"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spc="300" dirty="0">
                <a:ln/>
                <a:solidFill>
                  <a:schemeClr val="accent4"/>
                </a:solidFill>
              </a:rPr>
              <a:t>HUSTISYA NG TAO</a:t>
            </a:r>
            <a:endParaRPr lang="en" sz="4400" b="1" spc="300" dirty="0">
              <a:ln/>
              <a:solidFill>
                <a:schemeClr val="accent4"/>
              </a:solidFill>
            </a:endParaRPr>
          </a:p>
        </p:txBody>
      </p:sp>
      <p:sp>
        <p:nvSpPr>
          <p:cNvPr id="6" name="CuadroTexto 5">
            <a:extLst>
              <a:ext uri="{FF2B5EF4-FFF2-40B4-BE49-F238E27FC236}">
                <a16:creationId xmlns:a16="http://schemas.microsoft.com/office/drawing/2014/main" id="{5C62C7C5-1AD4-5504-8204-479DE2850C32}"/>
              </a:ext>
            </a:extLst>
          </p:cNvPr>
          <p:cNvSpPr txBox="1"/>
          <p:nvPr/>
        </p:nvSpPr>
        <p:spPr>
          <a:xfrm>
            <a:off x="98611" y="1213262"/>
            <a:ext cx="6992518" cy="1323439"/>
          </a:xfrm>
          <a:prstGeom prst="rect">
            <a:avLst/>
          </a:prstGeom>
          <a:noFill/>
        </p:spPr>
        <p:txBody>
          <a:bodyPr wrap="square" rtlCol="0">
            <a:spAutoFit/>
          </a:bodyPr>
          <a:lstStyle/>
          <a:p>
            <a:pPr>
              <a:spcBef>
                <a:spcPts val="600"/>
              </a:spcBef>
            </a:pPr>
            <a:r>
              <a:rPr lang="en-US" sz="2000" b="1" dirty="0" err="1"/>
              <a:t>Ibinigay</a:t>
            </a:r>
            <a:r>
              <a:rPr lang="en-US" sz="2000" b="1" dirty="0"/>
              <a:t> ng </a:t>
            </a:r>
            <a:r>
              <a:rPr lang="en-US" sz="2000" b="1" dirty="0" err="1"/>
              <a:t>Diyos</a:t>
            </a:r>
            <a:r>
              <a:rPr lang="en-US" sz="2000" b="1" dirty="0"/>
              <a:t> ang </a:t>
            </a:r>
            <a:r>
              <a:rPr lang="en-US" sz="2000" b="1" dirty="0" err="1"/>
              <a:t>kakayahang</a:t>
            </a:r>
            <a:r>
              <a:rPr lang="en-US" sz="2000" b="1" dirty="0"/>
              <a:t> </a:t>
            </a:r>
            <a:r>
              <a:rPr lang="en-US" sz="2000" b="1" dirty="0" err="1"/>
              <a:t>humatol</a:t>
            </a:r>
            <a:r>
              <a:rPr lang="en-US" sz="2000" b="1" dirty="0"/>
              <a:t> </a:t>
            </a:r>
            <a:r>
              <a:rPr lang="en-US" sz="2000" b="1" dirty="0" err="1"/>
              <a:t>sa</a:t>
            </a:r>
            <a:r>
              <a:rPr lang="en-US" sz="2000" b="1" dirty="0"/>
              <a:t> </a:t>
            </a:r>
            <a:r>
              <a:rPr lang="en-US" sz="2000" b="1" dirty="0" err="1"/>
              <a:t>mga</a:t>
            </a:r>
            <a:r>
              <a:rPr lang="en-US" sz="2000" b="1" dirty="0"/>
              <a:t> </a:t>
            </a:r>
            <a:r>
              <a:rPr lang="en-US" sz="2000" b="1" dirty="0" err="1"/>
              <a:t>pinuno</a:t>
            </a:r>
            <a:r>
              <a:rPr lang="en-US" sz="2000" b="1" dirty="0"/>
              <a:t> ng </a:t>
            </a:r>
            <a:r>
              <a:rPr lang="en-US" sz="2000" b="1" dirty="0" err="1"/>
              <a:t>mga</a:t>
            </a:r>
            <a:r>
              <a:rPr lang="en-US" sz="2000" b="1" dirty="0"/>
              <a:t> </a:t>
            </a:r>
            <a:r>
              <a:rPr lang="en-US" sz="2000" b="1" dirty="0" err="1"/>
              <a:t>tao</a:t>
            </a:r>
            <a:r>
              <a:rPr lang="en-US" sz="2000" b="1" dirty="0"/>
              <a:t>, kung </a:t>
            </a:r>
            <a:r>
              <a:rPr lang="en-US" sz="2000" b="1" dirty="0" err="1"/>
              <a:t>saan</a:t>
            </a:r>
            <a:r>
              <a:rPr lang="en-US" sz="2000" b="1" dirty="0"/>
              <a:t> ang </a:t>
            </a:r>
            <a:r>
              <a:rPr lang="en-US" sz="2000" b="1" dirty="0" err="1"/>
              <a:t>hari</a:t>
            </a:r>
            <a:r>
              <a:rPr lang="en-US" sz="2000" b="1" dirty="0"/>
              <a:t> ang </a:t>
            </a:r>
            <a:r>
              <a:rPr lang="en-US" sz="2000" b="1" dirty="0" err="1"/>
              <a:t>pangunahing</a:t>
            </a:r>
            <a:r>
              <a:rPr lang="en-US" sz="2000" b="1" dirty="0"/>
              <a:t> </a:t>
            </a:r>
            <a:r>
              <a:rPr lang="en-US" sz="2000" b="1" dirty="0" err="1"/>
              <a:t>hukom</a:t>
            </a:r>
            <a:r>
              <a:rPr lang="en-US" sz="2000" b="1" dirty="0"/>
              <a:t> ng Israel (</a:t>
            </a:r>
            <a:r>
              <a:rPr lang="en-US" sz="2000" b="1" dirty="0" err="1"/>
              <a:t>Awit</a:t>
            </a:r>
            <a:r>
              <a:rPr lang="en-US" sz="2000" b="1" dirty="0"/>
              <a:t> 72:1-2). Ang </a:t>
            </a:r>
            <a:r>
              <a:rPr lang="en-US" sz="2000" b="1" dirty="0" err="1"/>
              <a:t>mga</a:t>
            </a:r>
            <a:r>
              <a:rPr lang="en-US" sz="2000" b="1" dirty="0"/>
              <a:t> </a:t>
            </a:r>
            <a:r>
              <a:rPr lang="en-US" sz="2000" b="1" dirty="0" err="1"/>
              <a:t>humatol</a:t>
            </a:r>
            <a:r>
              <a:rPr lang="en-US" sz="2000" b="1" dirty="0"/>
              <a:t> </a:t>
            </a:r>
            <a:r>
              <a:rPr lang="en-US" sz="2000" b="1" dirty="0" err="1"/>
              <a:t>sa</a:t>
            </a:r>
            <a:r>
              <a:rPr lang="en-US" sz="2000" b="1" dirty="0"/>
              <a:t> </a:t>
            </a:r>
            <a:r>
              <a:rPr lang="en-US" sz="2000" b="1" dirty="0" err="1"/>
              <a:t>pamamagitan</a:t>
            </a:r>
            <a:r>
              <a:rPr lang="en-US" sz="2000" b="1" dirty="0"/>
              <a:t> ng banal na </a:t>
            </a:r>
            <a:r>
              <a:rPr lang="en-US" sz="2000" b="1" dirty="0" err="1"/>
              <a:t>delegasyon</a:t>
            </a:r>
            <a:r>
              <a:rPr lang="en-US" sz="2000" b="1" dirty="0"/>
              <a:t> ay </a:t>
            </a:r>
            <a:r>
              <a:rPr lang="en-US" sz="2000" b="1" dirty="0" err="1"/>
              <a:t>tinatawag</a:t>
            </a:r>
            <a:r>
              <a:rPr lang="en-US" sz="2000" b="1" dirty="0"/>
              <a:t> na “</a:t>
            </a:r>
            <a:r>
              <a:rPr lang="en-US" sz="2000" b="1" dirty="0" err="1"/>
              <a:t>mga</a:t>
            </a:r>
            <a:r>
              <a:rPr lang="en-US" sz="2000" b="1" dirty="0"/>
              <a:t> </a:t>
            </a:r>
            <a:r>
              <a:rPr lang="en-US" sz="2000" b="1" dirty="0" err="1"/>
              <a:t>diyos</a:t>
            </a:r>
            <a:r>
              <a:rPr lang="en-US" sz="2000" b="1" dirty="0"/>
              <a:t>” </a:t>
            </a:r>
            <a:r>
              <a:rPr lang="en-US" b="1" dirty="0"/>
              <a:t>(Aw</a:t>
            </a:r>
            <a:r>
              <a:rPr lang="en" b="1" dirty="0"/>
              <a:t>. 82:1).</a:t>
            </a:r>
            <a:endParaRPr lang="en" sz="2000" b="1" dirty="0"/>
          </a:p>
        </p:txBody>
      </p:sp>
      <p:pic>
        <p:nvPicPr>
          <p:cNvPr id="12" name="Imagen 11" descr="Imagen que contiene persona, tabla, interior, hombre&#10;&#10;Descripción generada automáticamente">
            <a:extLst>
              <a:ext uri="{FF2B5EF4-FFF2-40B4-BE49-F238E27FC236}">
                <a16:creationId xmlns:a16="http://schemas.microsoft.com/office/drawing/2014/main" id="{F9644A3B-C13D-7C78-F1F4-29F3626810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0179" y="1285875"/>
            <a:ext cx="4923836" cy="3286125"/>
          </a:xfrm>
          <a:prstGeom prst="roundRect">
            <a:avLst>
              <a:gd name="adj" fmla="val 76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631E74D-5848-63E3-ABBC-EDB7DDDD086E}"/>
              </a:ext>
            </a:extLst>
          </p:cNvPr>
          <p:cNvSpPr txBox="1"/>
          <p:nvPr/>
        </p:nvSpPr>
        <p:spPr>
          <a:xfrm>
            <a:off x="6941128" y="4720918"/>
            <a:ext cx="5101788" cy="1938992"/>
          </a:xfrm>
          <a:prstGeom prst="rect">
            <a:avLst/>
          </a:prstGeom>
          <a:noFill/>
        </p:spPr>
        <p:txBody>
          <a:bodyPr wrap="square">
            <a:spAutoFit/>
          </a:bodyPr>
          <a:lstStyle/>
          <a:p>
            <a:pPr>
              <a:spcBef>
                <a:spcPts val="600"/>
              </a:spcBef>
            </a:pPr>
            <a:r>
              <a:rPr lang="en-US" sz="2000" b="1" dirty="0" err="1"/>
              <a:t>Ipinahiwatig</a:t>
            </a:r>
            <a:r>
              <a:rPr lang="en-US" sz="2000" b="1" dirty="0"/>
              <a:t> ng </a:t>
            </a:r>
            <a:r>
              <a:rPr lang="en-US" sz="2000" b="1" dirty="0" err="1"/>
              <a:t>Diyos</a:t>
            </a:r>
            <a:r>
              <a:rPr lang="en-US" sz="2000" b="1" dirty="0"/>
              <a:t> kung </a:t>
            </a:r>
            <a:r>
              <a:rPr lang="en-US" sz="2000" b="1" dirty="0" err="1"/>
              <a:t>paano</a:t>
            </a:r>
            <a:r>
              <a:rPr lang="en-US" sz="2000" b="1" dirty="0"/>
              <a:t> </a:t>
            </a:r>
            <a:r>
              <a:rPr lang="en-US" sz="2000" b="1" dirty="0" err="1"/>
              <a:t>humatol</a:t>
            </a:r>
            <a:r>
              <a:rPr lang="en-US" sz="2000" b="1" dirty="0"/>
              <a:t> ang </a:t>
            </a:r>
            <a:r>
              <a:rPr lang="en-US" sz="2000" b="1" dirty="0" err="1"/>
              <a:t>isang</a:t>
            </a:r>
            <a:r>
              <a:rPr lang="en-US" sz="2000" b="1" dirty="0"/>
              <a:t> </a:t>
            </a:r>
            <a:r>
              <a:rPr lang="en-US" sz="2000" b="1" dirty="0" err="1"/>
              <a:t>tao</a:t>
            </a:r>
            <a:r>
              <a:rPr lang="en-US" sz="2000" b="1" dirty="0"/>
              <a:t> (</a:t>
            </a:r>
            <a:r>
              <a:rPr lang="en-US" sz="2000" b="1" dirty="0" err="1"/>
              <a:t>Awit</a:t>
            </a:r>
            <a:r>
              <a:rPr lang="en-US" sz="2000" b="1" dirty="0"/>
              <a:t> 82:3-4). Kung </a:t>
            </a:r>
            <a:r>
              <a:rPr lang="en-US" sz="2000" b="1" dirty="0" err="1"/>
              <a:t>gagawin</a:t>
            </a:r>
            <a:r>
              <a:rPr lang="en-US" sz="2000" b="1" dirty="0"/>
              <a:t> </a:t>
            </a:r>
            <a:r>
              <a:rPr lang="en-US" sz="2000" b="1" dirty="0" err="1"/>
              <a:t>nila</a:t>
            </a:r>
            <a:r>
              <a:rPr lang="en-US" sz="2000" b="1" dirty="0"/>
              <a:t> </a:t>
            </a:r>
            <a:r>
              <a:rPr lang="en-US" sz="2000" b="1" dirty="0" err="1"/>
              <a:t>ito</a:t>
            </a:r>
            <a:r>
              <a:rPr lang="en-US" sz="2000" b="1" dirty="0"/>
              <a:t>, </a:t>
            </a:r>
            <a:r>
              <a:rPr lang="en-US" sz="2000" b="1" dirty="0" err="1"/>
              <a:t>sila</a:t>
            </a:r>
            <a:r>
              <a:rPr lang="en-US" sz="2000" b="1" dirty="0"/>
              <a:t> ay </a:t>
            </a:r>
            <a:r>
              <a:rPr lang="en-US" sz="2000" b="1" dirty="0" err="1"/>
              <a:t>ituturing</a:t>
            </a:r>
            <a:r>
              <a:rPr lang="en-US" sz="2000" b="1" dirty="0"/>
              <a:t> na “</a:t>
            </a:r>
            <a:r>
              <a:rPr lang="en-US" sz="2000" b="1" dirty="0" err="1"/>
              <a:t>mga</a:t>
            </a:r>
            <a:r>
              <a:rPr lang="en-US" sz="2000" b="1" dirty="0"/>
              <a:t> </a:t>
            </a:r>
            <a:r>
              <a:rPr lang="en-US" sz="2000" b="1" dirty="0" err="1"/>
              <a:t>anak</a:t>
            </a:r>
            <a:r>
              <a:rPr lang="en-US" sz="2000" b="1" dirty="0"/>
              <a:t> ng </a:t>
            </a:r>
            <a:r>
              <a:rPr lang="en-US" sz="2000" b="1" dirty="0" err="1"/>
              <a:t>Makapangyarihan</a:t>
            </a:r>
            <a:r>
              <a:rPr lang="en-US" sz="2000" b="1" dirty="0"/>
              <a:t>” (</a:t>
            </a:r>
            <a:r>
              <a:rPr lang="en-US" sz="2000" b="1" dirty="0" err="1"/>
              <a:t>Awit</a:t>
            </a:r>
            <a:r>
              <a:rPr lang="en-US" sz="2000" b="1" dirty="0"/>
              <a:t> 82:6). Kung </a:t>
            </a:r>
            <a:r>
              <a:rPr lang="en-US" sz="2000" b="1" dirty="0" err="1"/>
              <a:t>hindi</a:t>
            </a:r>
            <a:r>
              <a:rPr lang="en-US" sz="2000" b="1" dirty="0"/>
              <a:t>, </a:t>
            </a:r>
            <a:r>
              <a:rPr lang="en-US" sz="2000" b="1" dirty="0" err="1"/>
              <a:t>sila</a:t>
            </a:r>
            <a:r>
              <a:rPr lang="en-US" sz="2000" b="1" dirty="0"/>
              <a:t> </a:t>
            </a:r>
            <a:r>
              <a:rPr lang="en-US" sz="2000" b="1" dirty="0" err="1"/>
              <a:t>mismo</a:t>
            </a:r>
            <a:r>
              <a:rPr lang="en-US" sz="2000" b="1" dirty="0"/>
              <a:t> ay </a:t>
            </a:r>
            <a:r>
              <a:rPr lang="en-US" sz="2000" b="1" dirty="0" err="1"/>
              <a:t>mahuhulog</a:t>
            </a:r>
            <a:r>
              <a:rPr lang="en-US" sz="2000" b="1" dirty="0"/>
              <a:t> </a:t>
            </a:r>
            <a:r>
              <a:rPr lang="en-US" sz="2000" b="1" dirty="0" err="1"/>
              <a:t>sa</a:t>
            </a:r>
            <a:r>
              <a:rPr lang="en-US" sz="2000" b="1" dirty="0"/>
              <a:t> </a:t>
            </a:r>
            <a:r>
              <a:rPr lang="en-US" sz="2000" b="1" dirty="0" err="1"/>
              <a:t>ilalim</a:t>
            </a:r>
            <a:r>
              <a:rPr lang="en-US" sz="2000" b="1" dirty="0"/>
              <a:t> ng banal na </a:t>
            </a:r>
            <a:r>
              <a:rPr lang="en-US" sz="2000" b="1" dirty="0" err="1"/>
              <a:t>paghatol</a:t>
            </a:r>
            <a:r>
              <a:rPr lang="en-US" sz="2000" b="1" dirty="0"/>
              <a:t> (</a:t>
            </a:r>
            <a:r>
              <a:rPr lang="en-US" sz="2000" b="1" dirty="0" err="1"/>
              <a:t>Awit</a:t>
            </a:r>
            <a:r>
              <a:rPr lang="en-US" sz="2000" b="1" dirty="0"/>
              <a:t> </a:t>
            </a:r>
            <a:r>
              <a:rPr lang="en" sz="2000" b="1" dirty="0"/>
              <a:t>82:7-8).</a:t>
            </a:r>
          </a:p>
        </p:txBody>
      </p:sp>
      <p:pic>
        <p:nvPicPr>
          <p:cNvPr id="15" name="Imagen 14">
            <a:extLst>
              <a:ext uri="{FF2B5EF4-FFF2-40B4-BE49-F238E27FC236}">
                <a16:creationId xmlns:a16="http://schemas.microsoft.com/office/drawing/2014/main" id="{9B3C21FF-F638-0428-87E5-ACA6B8A666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57985" y="4552637"/>
            <a:ext cx="4238625" cy="2135847"/>
          </a:xfrm>
          <a:prstGeom prst="roundRect">
            <a:avLst>
              <a:gd name="adj" fmla="val 4167"/>
            </a:avLst>
          </a:prstGeom>
          <a:solidFill>
            <a:srgbClr val="FFFFFF"/>
          </a:solidFill>
          <a:ln w="76200" cap="sq">
            <a:solidFill>
              <a:srgbClr val="E7CC9E"/>
            </a:soli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Un hombre con un traje de color negro&#10;&#10;Descripción generada automáticamente con confianza baja">
            <a:extLst>
              <a:ext uri="{FF2B5EF4-FFF2-40B4-BE49-F238E27FC236}">
                <a16:creationId xmlns:a16="http://schemas.microsoft.com/office/drawing/2014/main" id="{62A0703F-E42A-1F40-CBD2-F82A93944B8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93293" y="4281055"/>
            <a:ext cx="2151152" cy="2407429"/>
          </a:xfrm>
          <a:prstGeom prst="roundRect">
            <a:avLst>
              <a:gd name="adj" fmla="val 914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Imagen 21" descr="Imagen que contiene parado, oscuro, hombre, sostener&#10;&#10;Descripción generada automáticamente">
            <a:extLst>
              <a:ext uri="{FF2B5EF4-FFF2-40B4-BE49-F238E27FC236}">
                <a16:creationId xmlns:a16="http://schemas.microsoft.com/office/drawing/2014/main" id="{2DA5E613-F72D-5855-A2C8-E94975B27C74}"/>
              </a:ext>
            </a:extLst>
          </p:cNvPr>
          <p:cNvPicPr>
            <a:picLocks noChangeAspect="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artisticPhotocopy/>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98612" y="60797"/>
            <a:ext cx="2101664" cy="1161990"/>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9A61FA3-EEBB-8A27-E97A-547E104BD21F}"/>
              </a:ext>
            </a:extLst>
          </p:cNvPr>
          <p:cNvSpPr txBox="1"/>
          <p:nvPr/>
        </p:nvSpPr>
        <p:spPr>
          <a:xfrm>
            <a:off x="98610" y="3536975"/>
            <a:ext cx="6992518" cy="1015663"/>
          </a:xfrm>
          <a:prstGeom prst="rect">
            <a:avLst/>
          </a:prstGeom>
          <a:noFill/>
        </p:spPr>
        <p:txBody>
          <a:bodyPr wrap="square">
            <a:spAutoFit/>
          </a:bodyPr>
          <a:lstStyle/>
          <a:p>
            <a:pPr>
              <a:spcBef>
                <a:spcPts val="600"/>
              </a:spcBef>
            </a:pPr>
            <a:r>
              <a:rPr lang="en-US" sz="2000" b="1" dirty="0"/>
              <a:t>Ang </a:t>
            </a:r>
            <a:r>
              <a:rPr lang="en-US" sz="2000" b="1" dirty="0" err="1"/>
              <a:t>awtoridad</a:t>
            </a:r>
            <a:r>
              <a:rPr lang="en-US" sz="2000" b="1" dirty="0"/>
              <a:t> na </a:t>
            </a:r>
            <a:r>
              <a:rPr lang="en-US" sz="2000" b="1" dirty="0" err="1"/>
              <a:t>kanilang</a:t>
            </a:r>
            <a:r>
              <a:rPr lang="en-US" sz="2000" b="1" dirty="0"/>
              <a:t> </a:t>
            </a:r>
            <a:r>
              <a:rPr lang="en-US" sz="2000" b="1" dirty="0" err="1"/>
              <a:t>natatanggap</a:t>
            </a:r>
            <a:r>
              <a:rPr lang="en-US" sz="2000" b="1" dirty="0"/>
              <a:t> ay </a:t>
            </a:r>
            <a:r>
              <a:rPr lang="en-US" sz="2000" b="1" dirty="0" err="1"/>
              <a:t>pananagutan</a:t>
            </a:r>
            <a:r>
              <a:rPr lang="en-US" sz="2000" b="1" dirty="0"/>
              <a:t> </a:t>
            </a:r>
            <a:r>
              <a:rPr lang="en-US" sz="2000" b="1" dirty="0" err="1"/>
              <a:t>nila</a:t>
            </a:r>
            <a:r>
              <a:rPr lang="en-US" sz="2000" b="1" dirty="0"/>
              <a:t> </a:t>
            </a:r>
            <a:r>
              <a:rPr lang="en-US" sz="2000" b="1" dirty="0" err="1"/>
              <a:t>sa</a:t>
            </a:r>
            <a:r>
              <a:rPr lang="en-US" sz="2000" b="1" dirty="0"/>
              <a:t> </a:t>
            </a:r>
            <a:r>
              <a:rPr lang="en-US" sz="2000" b="1" dirty="0" err="1"/>
              <a:t>Diyos</a:t>
            </a:r>
            <a:r>
              <a:rPr lang="en-US" sz="2000" b="1" dirty="0"/>
              <a:t>, kung </a:t>
            </a:r>
            <a:r>
              <a:rPr lang="en-US" sz="2000" b="1" dirty="0" err="1"/>
              <a:t>paano</a:t>
            </a:r>
            <a:r>
              <a:rPr lang="en-US" sz="2000" b="1" dirty="0"/>
              <a:t> </a:t>
            </a:r>
            <a:r>
              <a:rPr lang="en-US" sz="2000" b="1" dirty="0" err="1"/>
              <a:t>nila</a:t>
            </a:r>
            <a:r>
              <a:rPr lang="en-US" sz="2000" b="1" dirty="0"/>
              <a:t> </a:t>
            </a:r>
            <a:r>
              <a:rPr lang="en-US" sz="2000" b="1" dirty="0" err="1"/>
              <a:t>pangasiwaan</a:t>
            </a:r>
            <a:r>
              <a:rPr lang="en-US" sz="2000" b="1" dirty="0"/>
              <a:t> ang </a:t>
            </a:r>
            <a:r>
              <a:rPr lang="en-US" sz="2000" b="1" dirty="0" err="1"/>
              <a:t>katarungan</a:t>
            </a:r>
            <a:r>
              <a:rPr lang="en-US" sz="2000" b="1" dirty="0"/>
              <a:t> (</a:t>
            </a:r>
            <a:r>
              <a:rPr lang="en-US" sz="2000" b="1" dirty="0" err="1"/>
              <a:t>Awit</a:t>
            </a:r>
            <a:r>
              <a:rPr lang="en-US" sz="2000" b="1" dirty="0"/>
              <a:t> </a:t>
            </a:r>
            <a:r>
              <a:rPr lang="en" sz="2000" b="1" dirty="0"/>
              <a:t>. 82:2).</a:t>
            </a:r>
          </a:p>
        </p:txBody>
      </p:sp>
      <p:sp>
        <p:nvSpPr>
          <p:cNvPr id="8" name="CuadroTexto 7">
            <a:extLst>
              <a:ext uri="{FF2B5EF4-FFF2-40B4-BE49-F238E27FC236}">
                <a16:creationId xmlns:a16="http://schemas.microsoft.com/office/drawing/2014/main" id="{D4ED2D43-7010-7C9D-BFDA-68641BA5D835}"/>
              </a:ext>
            </a:extLst>
          </p:cNvPr>
          <p:cNvSpPr txBox="1"/>
          <p:nvPr/>
        </p:nvSpPr>
        <p:spPr>
          <a:xfrm>
            <a:off x="140840" y="2421909"/>
            <a:ext cx="6992517" cy="1261884"/>
          </a:xfrm>
          <a:prstGeom prst="rect">
            <a:avLst/>
          </a:prstGeom>
          <a:noFill/>
        </p:spPr>
        <p:txBody>
          <a:bodyPr wrap="square">
            <a:spAutoFit/>
          </a:bodyPr>
          <a:lstStyle/>
          <a:p>
            <a:pPr>
              <a:spcBef>
                <a:spcPts val="600"/>
              </a:spcBef>
            </a:pPr>
            <a:r>
              <a:rPr lang="en-US" sz="2000" b="1" dirty="0" err="1"/>
              <a:t>Higit</a:t>
            </a:r>
            <a:r>
              <a:rPr lang="en-US" sz="2000" b="1" dirty="0"/>
              <a:t> pa </a:t>
            </a:r>
            <a:r>
              <a:rPr lang="en-US" sz="2000" b="1" dirty="0" err="1"/>
              <a:t>sa</a:t>
            </a:r>
            <a:r>
              <a:rPr lang="en-US" sz="2000" b="1" dirty="0"/>
              <a:t> </a:t>
            </a:r>
            <a:r>
              <a:rPr lang="en-US" sz="2000" b="1" dirty="0" err="1"/>
              <a:t>mga</a:t>
            </a:r>
            <a:r>
              <a:rPr lang="en-US" sz="2000" b="1" dirty="0"/>
              <a:t> </a:t>
            </a:r>
            <a:r>
              <a:rPr lang="en-US" sz="2000" b="1" dirty="0" err="1"/>
              <a:t>tao</a:t>
            </a:r>
            <a:r>
              <a:rPr lang="en-US" sz="2000" b="1" dirty="0"/>
              <a:t> ng </a:t>
            </a:r>
            <a:r>
              <a:rPr lang="en-US" sz="2000" b="1" dirty="0" err="1"/>
              <a:t>Diyos</a:t>
            </a:r>
            <a:r>
              <a:rPr lang="en-US" sz="2000" b="1" dirty="0"/>
              <a:t>, ang </a:t>
            </a:r>
            <a:r>
              <a:rPr lang="en-US" sz="2000" b="1" dirty="0" err="1"/>
              <a:t>bawat</a:t>
            </a:r>
            <a:r>
              <a:rPr lang="en-US" sz="2000" b="1" dirty="0"/>
              <a:t> isa na may </a:t>
            </a:r>
            <a:r>
              <a:rPr lang="en-US" sz="2000" b="1" dirty="0" err="1"/>
              <a:t>kakayahang</a:t>
            </a:r>
            <a:r>
              <a:rPr lang="en-US" sz="2000" b="1" dirty="0"/>
              <a:t> </a:t>
            </a:r>
            <a:r>
              <a:rPr lang="en-US" sz="2000" b="1" dirty="0" err="1"/>
              <a:t>humatol</a:t>
            </a:r>
            <a:r>
              <a:rPr lang="en-US" sz="2000" b="1" dirty="0"/>
              <a:t>, ay </a:t>
            </a:r>
            <a:r>
              <a:rPr lang="en-US" sz="2000" b="1" dirty="0" err="1"/>
              <a:t>ginagawa</a:t>
            </a:r>
            <a:r>
              <a:rPr lang="en-US" sz="2000" b="1" dirty="0"/>
              <a:t> </a:t>
            </a:r>
            <a:r>
              <a:rPr lang="en-US" sz="2000" b="1" dirty="0" err="1"/>
              <a:t>ito</a:t>
            </a:r>
            <a:r>
              <a:rPr lang="en-US" sz="2000" b="1" dirty="0"/>
              <a:t> </a:t>
            </a:r>
            <a:r>
              <a:rPr lang="en-US" sz="2000" b="1" dirty="0" err="1"/>
              <a:t>sa</a:t>
            </a:r>
            <a:r>
              <a:rPr lang="en-US" sz="2000" b="1" dirty="0"/>
              <a:t> </a:t>
            </a:r>
            <a:r>
              <a:rPr lang="en-US" sz="2000" b="1" dirty="0" err="1"/>
              <a:t>pamamagitan</a:t>
            </a:r>
            <a:r>
              <a:rPr lang="en-US" sz="2000" b="1" dirty="0"/>
              <a:t> ng banal na </a:t>
            </a:r>
            <a:r>
              <a:rPr lang="en-US" sz="2000" b="1" dirty="0" err="1"/>
              <a:t>awtoridad</a:t>
            </a:r>
            <a:r>
              <a:rPr lang="en-US" sz="2000" b="1" dirty="0"/>
              <a:t>, </a:t>
            </a:r>
            <a:r>
              <a:rPr lang="en-US" sz="2000" b="1" dirty="0" err="1"/>
              <a:t>kahit</a:t>
            </a:r>
            <a:r>
              <a:rPr lang="en-US" sz="2000" b="1" dirty="0"/>
              <a:t> na </a:t>
            </a:r>
            <a:r>
              <a:rPr lang="en-US" sz="2000" b="1" dirty="0" err="1"/>
              <a:t>hindi</a:t>
            </a:r>
            <a:r>
              <a:rPr lang="en-US" sz="2000" b="1" dirty="0"/>
              <a:t> </a:t>
            </a:r>
            <a:r>
              <a:rPr lang="en-US" sz="2000" b="1" dirty="0" err="1"/>
              <a:t>nila</a:t>
            </a:r>
            <a:r>
              <a:rPr lang="en-US" sz="2000" b="1" dirty="0"/>
              <a:t> </a:t>
            </a:r>
            <a:r>
              <a:rPr lang="en-US" sz="2000" b="1" dirty="0" err="1"/>
              <a:t>ito</a:t>
            </a:r>
            <a:r>
              <a:rPr lang="en-US" sz="2000" b="1" dirty="0"/>
              <a:t> </a:t>
            </a:r>
            <a:r>
              <a:rPr lang="en-US" sz="2000" b="1" dirty="0" err="1"/>
              <a:t>kinikilala</a:t>
            </a:r>
            <a:r>
              <a:rPr lang="en-US" sz="2000" b="1" dirty="0"/>
              <a:t> </a:t>
            </a:r>
            <a:r>
              <a:rPr lang="en" sz="1600" b="1" dirty="0"/>
              <a:t>(Jn. 19:10-11; Rom. 13:1).</a:t>
            </a:r>
            <a:endParaRPr lang="en" sz="2000" b="1" dirty="0"/>
          </a:p>
        </p:txBody>
      </p:sp>
      <p:sp>
        <p:nvSpPr>
          <p:cNvPr id="5" name="CuadroTexto 4">
            <a:extLst>
              <a:ext uri="{FF2B5EF4-FFF2-40B4-BE49-F238E27FC236}">
                <a16:creationId xmlns:a16="http://schemas.microsoft.com/office/drawing/2014/main" id="{83DC0E97-4DD7-3D6F-F1FD-A0A28808816A}"/>
              </a:ext>
            </a:extLst>
          </p:cNvPr>
          <p:cNvSpPr txBox="1"/>
          <p:nvPr/>
        </p:nvSpPr>
        <p:spPr>
          <a:xfrm>
            <a:off x="1444335" y="567430"/>
            <a:ext cx="10747663" cy="646331"/>
          </a:xfrm>
          <a:prstGeom prst="rect">
            <a:avLst/>
          </a:prstGeom>
          <a:noFill/>
        </p:spPr>
        <p:txBody>
          <a:bodyPr wrap="square">
            <a:spAutoFit/>
          </a:bodyPr>
          <a:lstStyle/>
          <a:p>
            <a:pPr algn="ctr"/>
            <a:r>
              <a:rPr lang="en" b="1" dirty="0">
                <a:solidFill>
                  <a:srgbClr val="E7CC9E"/>
                </a:solidFill>
                <a:effectLst>
                  <a:outerShdw blurRad="38100" dist="38100" dir="2700000" algn="tl">
                    <a:srgbClr val="000000">
                      <a:alpha val="43137"/>
                    </a:srgbClr>
                  </a:outerShdw>
                </a:effectLst>
                <a:latin typeface="Comic Sans MS" panose="030F0702030302020204" pitchFamily="66" charset="0"/>
              </a:rPr>
              <a:t>“</a:t>
            </a:r>
            <a:r>
              <a:rPr lang="nn-NO" b="1" dirty="0">
                <a:solidFill>
                  <a:srgbClr val="E7CC9E"/>
                </a:solidFill>
                <a:effectLst>
                  <a:outerShdw blurRad="38100" dist="38100" dir="2700000" algn="tl">
                    <a:srgbClr val="000000">
                      <a:alpha val="43137"/>
                    </a:srgbClr>
                  </a:outerShdw>
                </a:effectLst>
                <a:latin typeface="Comic Sans MS" panose="030F0702030302020204" pitchFamily="66" charset="0"/>
              </a:rPr>
              <a:t>Hatulan mo ang dukha at ulila: gawan mo ng kaganapan ang napipighati at walang nagkakandili</a:t>
            </a:r>
            <a:r>
              <a:rPr lang="en" b="1" dirty="0">
                <a:solidFill>
                  <a:srgbClr val="E7CC9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7CC9E"/>
                </a:solidFill>
                <a:effectLst>
                  <a:outerShdw blurRad="38100" dist="38100" dir="2700000" algn="tl">
                    <a:srgbClr val="000000">
                      <a:alpha val="43137"/>
                    </a:srgbClr>
                  </a:outerShdw>
                </a:effectLst>
                <a:latin typeface="Comic Sans MS" panose="030F0702030302020204" pitchFamily="66" charset="0"/>
              </a:rPr>
              <a:t>(Awit 82:3)</a:t>
            </a:r>
          </a:p>
        </p:txBody>
      </p:sp>
    </p:spTree>
    <p:extLst>
      <p:ext uri="{BB962C8B-B14F-4D97-AF65-F5344CB8AC3E}">
        <p14:creationId xmlns:p14="http://schemas.microsoft.com/office/powerpoint/2010/main" val="36483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out)">
                                      <p:cBhvr>
                                        <p:cTn id="28" dur="1000"/>
                                        <p:tgtEl>
                                          <p:spTgt spid="1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145">
                                          <p:stCondLst>
                                            <p:cond delay="0"/>
                                          </p:stCondLst>
                                        </p:cTn>
                                        <p:tgtEl>
                                          <p:spTgt spid="15"/>
                                        </p:tgtEl>
                                      </p:cBhvr>
                                    </p:animEffect>
                                    <p:anim calcmode="lin" valueType="num">
                                      <p:cBhvr>
                                        <p:cTn id="3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43" dur="7">
                                          <p:stCondLst>
                                            <p:cond delay="162"/>
                                          </p:stCondLst>
                                        </p:cTn>
                                        <p:tgtEl>
                                          <p:spTgt spid="15"/>
                                        </p:tgtEl>
                                      </p:cBhvr>
                                      <p:to x="100000" y="60000"/>
                                    </p:animScale>
                                    <p:animScale>
                                      <p:cBhvr>
                                        <p:cTn id="44" dur="41" decel="50000">
                                          <p:stCondLst>
                                            <p:cond delay="169"/>
                                          </p:stCondLst>
                                        </p:cTn>
                                        <p:tgtEl>
                                          <p:spTgt spid="15"/>
                                        </p:tgtEl>
                                      </p:cBhvr>
                                      <p:to x="100000" y="100000"/>
                                    </p:animScale>
                                    <p:animScale>
                                      <p:cBhvr>
                                        <p:cTn id="45" dur="7">
                                          <p:stCondLst>
                                            <p:cond delay="328"/>
                                          </p:stCondLst>
                                        </p:cTn>
                                        <p:tgtEl>
                                          <p:spTgt spid="15"/>
                                        </p:tgtEl>
                                      </p:cBhvr>
                                      <p:to x="100000" y="80000"/>
                                    </p:animScale>
                                    <p:animScale>
                                      <p:cBhvr>
                                        <p:cTn id="46" dur="41" decel="50000">
                                          <p:stCondLst>
                                            <p:cond delay="335"/>
                                          </p:stCondLst>
                                        </p:cTn>
                                        <p:tgtEl>
                                          <p:spTgt spid="15"/>
                                        </p:tgtEl>
                                      </p:cBhvr>
                                      <p:to x="100000" y="100000"/>
                                    </p:animScale>
                                    <p:animScale>
                                      <p:cBhvr>
                                        <p:cTn id="47" dur="7">
                                          <p:stCondLst>
                                            <p:cond delay="410"/>
                                          </p:stCondLst>
                                        </p:cTn>
                                        <p:tgtEl>
                                          <p:spTgt spid="15"/>
                                        </p:tgtEl>
                                      </p:cBhvr>
                                      <p:to x="100000" y="90000"/>
                                    </p:animScale>
                                    <p:animScale>
                                      <p:cBhvr>
                                        <p:cTn id="48" dur="41" decel="50000">
                                          <p:stCondLst>
                                            <p:cond delay="417"/>
                                          </p:stCondLst>
                                        </p:cTn>
                                        <p:tgtEl>
                                          <p:spTgt spid="15"/>
                                        </p:tgtEl>
                                      </p:cBhvr>
                                      <p:to x="100000" y="100000"/>
                                    </p:animScale>
                                    <p:animScale>
                                      <p:cBhvr>
                                        <p:cTn id="49" dur="7">
                                          <p:stCondLst>
                                            <p:cond delay="452"/>
                                          </p:stCondLst>
                                        </p:cTn>
                                        <p:tgtEl>
                                          <p:spTgt spid="15"/>
                                        </p:tgtEl>
                                      </p:cBhvr>
                                      <p:to x="100000" y="95000"/>
                                    </p:animScale>
                                    <p:animScale>
                                      <p:cBhvr>
                                        <p:cTn id="50" dur="41" decel="50000">
                                          <p:stCondLst>
                                            <p:cond delay="459"/>
                                          </p:stCondLst>
                                        </p:cTn>
                                        <p:tgtEl>
                                          <p:spTgt spid="15"/>
                                        </p:tgtEl>
                                      </p:cBhvr>
                                      <p:to x="100000" y="100000"/>
                                    </p:animScale>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32"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strVal val="4*#ppt_w"/>
                                          </p:val>
                                        </p:tav>
                                        <p:tav tm="100000">
                                          <p:val>
                                            <p:strVal val="#ppt_w"/>
                                          </p:val>
                                        </p:tav>
                                      </p:tavLst>
                                    </p:anim>
                                    <p:anim calcmode="lin" valueType="num">
                                      <p:cBhvr>
                                        <p:cTn id="60" dur="500" fill="hold"/>
                                        <p:tgtEl>
                                          <p:spTgt spid="17"/>
                                        </p:tgtEl>
                                        <p:attrNameLst>
                                          <p:attrName>ppt_h</p:attrName>
                                        </p:attrNameLst>
                                      </p:cBhvr>
                                      <p:tavLst>
                                        <p:tav tm="0">
                                          <p:val>
                                            <p:strVal val="4*#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p:bldP spid="4" grpId="0"/>
      <p:bldP spid="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D89299-46C5-AAA2-DB37-E70A3D2A2644}"/>
              </a:ext>
            </a:extLst>
          </p:cNvPr>
          <p:cNvSpPr txBox="1"/>
          <p:nvPr/>
        </p:nvSpPr>
        <p:spPr>
          <a:xfrm>
            <a:off x="2043112" y="2274838"/>
            <a:ext cx="8105775" cy="230832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8000" b="1">
                <a:ln/>
                <a:solidFill>
                  <a:schemeClr val="accent3"/>
                </a:solidFill>
              </a:defRPr>
            </a:lvl1pPr>
          </a:lstStyle>
          <a:p>
            <a:r>
              <a:rPr lang="en" sz="7200" spc="300" dirty="0">
                <a:solidFill>
                  <a:schemeClr val="accent5">
                    <a:lumMod val="75000"/>
                  </a:schemeClr>
                </a:solidFill>
              </a:rPr>
              <a:t>ANG PAGHUHUKOM</a:t>
            </a:r>
          </a:p>
        </p:txBody>
      </p:sp>
    </p:spTree>
    <p:extLst>
      <p:ext uri="{BB962C8B-B14F-4D97-AF65-F5344CB8AC3E}">
        <p14:creationId xmlns:p14="http://schemas.microsoft.com/office/powerpoint/2010/main" val="1830151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E9EF62-6552-ED14-B6D4-ADDAB49E0D2B}"/>
              </a:ext>
            </a:extLst>
          </p:cNvPr>
          <p:cNvSpPr txBox="1"/>
          <p:nvPr/>
        </p:nvSpPr>
        <p:spPr>
          <a:xfrm>
            <a:off x="0" y="0"/>
            <a:ext cx="12191999" cy="769441"/>
          </a:xfrm>
          <a:prstGeom prst="rect">
            <a:avLst/>
          </a:prstGeom>
          <a:noFill/>
        </p:spPr>
        <p:txBody>
          <a:bodyPr wrap="square">
            <a:spAutoFit/>
          </a:bodyPr>
          <a:lstStyle/>
          <a:p>
            <a:pPr algn="ctr"/>
            <a:r>
              <a:rPr lang="en-US" sz="4400" b="1" spc="300" dirty="0">
                <a:ln w="9525" cmpd="sng">
                  <a:solidFill>
                    <a:schemeClr val="accent1"/>
                  </a:solidFill>
                  <a:prstDash val="solid"/>
                </a:ln>
                <a:solidFill>
                  <a:srgbClr val="70AD47">
                    <a:tint val="1000"/>
                  </a:srgbClr>
                </a:solidFill>
                <a:effectLst>
                  <a:glow rad="38100">
                    <a:schemeClr val="accent1">
                      <a:alpha val="40000"/>
                    </a:schemeClr>
                  </a:glow>
                </a:effectLst>
              </a:rPr>
              <a:t>ANG BANAL NA GALIT</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uadroTexto 3">
            <a:extLst>
              <a:ext uri="{FF2B5EF4-FFF2-40B4-BE49-F238E27FC236}">
                <a16:creationId xmlns:a16="http://schemas.microsoft.com/office/drawing/2014/main" id="{883EE01B-734A-7AC1-4DB8-9D16C8B7C56D}"/>
              </a:ext>
            </a:extLst>
          </p:cNvPr>
          <p:cNvSpPr txBox="1"/>
          <p:nvPr/>
        </p:nvSpPr>
        <p:spPr>
          <a:xfrm>
            <a:off x="515389" y="584775"/>
            <a:ext cx="11635460" cy="369332"/>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Ibugso</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mo</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iyong</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galit</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kanila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datnan</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sila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kabangisan</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iyong</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galit</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(Awit 69:24)</a:t>
            </a:r>
          </a:p>
        </p:txBody>
      </p:sp>
      <p:sp>
        <p:nvSpPr>
          <p:cNvPr id="5" name="CuadroTexto 4">
            <a:extLst>
              <a:ext uri="{FF2B5EF4-FFF2-40B4-BE49-F238E27FC236}">
                <a16:creationId xmlns:a16="http://schemas.microsoft.com/office/drawing/2014/main" id="{B0CAEC78-421D-BAC4-7F53-693653843F3F}"/>
              </a:ext>
            </a:extLst>
          </p:cNvPr>
          <p:cNvSpPr txBox="1"/>
          <p:nvPr/>
        </p:nvSpPr>
        <p:spPr>
          <a:xfrm>
            <a:off x="5750047" y="1035854"/>
            <a:ext cx="6280027" cy="1015663"/>
          </a:xfrm>
          <a:prstGeom prst="rect">
            <a:avLst/>
          </a:prstGeom>
          <a:noFill/>
        </p:spPr>
        <p:txBody>
          <a:bodyPr wrap="square" rtlCol="0">
            <a:spAutoFit/>
          </a:bodyPr>
          <a:lstStyle/>
          <a:p>
            <a:pPr>
              <a:spcBef>
                <a:spcPts val="600"/>
              </a:spcBef>
            </a:pPr>
            <a:r>
              <a:rPr lang="sv-SE" sz="2000" b="1" dirty="0"/>
              <a:t>Paano natin mapagkakasundo ang mga salita ng Awit 137:9 sa kahilingan ni Jesus na mahalin maging ang ating mga kaaway</a:t>
            </a:r>
            <a:r>
              <a:rPr lang="en" sz="2000" b="1" dirty="0"/>
              <a:t>?</a:t>
            </a:r>
          </a:p>
        </p:txBody>
      </p:sp>
      <p:pic>
        <p:nvPicPr>
          <p:cNvPr id="6" name="Imagen 5">
            <a:extLst>
              <a:ext uri="{FF2B5EF4-FFF2-40B4-BE49-F238E27FC236}">
                <a16:creationId xmlns:a16="http://schemas.microsoft.com/office/drawing/2014/main" id="{C715C7F5-9B58-E98A-0F3B-3A872DBCF96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61924" y="1088102"/>
            <a:ext cx="5476875" cy="3426090"/>
          </a:xfrm>
          <a:prstGeom prst="snip2DiagRect">
            <a:avLst>
              <a:gd name="adj1" fmla="val 10287"/>
              <a:gd name="adj2" fmla="val 10829"/>
            </a:avLst>
          </a:prstGeom>
          <a:solidFill>
            <a:srgbClr val="FFFFFF">
              <a:shade val="85000"/>
            </a:srgbClr>
          </a:solidFill>
          <a:ln w="88900" cap="sq">
            <a:solidFill>
              <a:srgbClr val="386D8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tabla, hombre, vistiendo, pequeño&#10;&#10;Descripción generada automáticamente">
            <a:extLst>
              <a:ext uri="{FF2B5EF4-FFF2-40B4-BE49-F238E27FC236}">
                <a16:creationId xmlns:a16="http://schemas.microsoft.com/office/drawing/2014/main" id="{5E5F2BE6-FB75-946B-A9A0-FA92C99566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924" y="4648187"/>
            <a:ext cx="2390774" cy="2020012"/>
          </a:xfrm>
          <a:prstGeom prst="snip2DiagRect">
            <a:avLst>
              <a:gd name="adj1" fmla="val 16975"/>
              <a:gd name="adj2" fmla="val 0"/>
            </a:avLst>
          </a:prstGeom>
          <a:solidFill>
            <a:srgbClr val="FFFFFF">
              <a:shade val="85000"/>
            </a:srgbClr>
          </a:solidFill>
          <a:ln w="57150" cap="sq">
            <a:solidFill>
              <a:srgbClr val="E7DE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de la pantalla de un video juego&#10;&#10;Descripción generada automáticamente con confianza media">
            <a:extLst>
              <a:ext uri="{FF2B5EF4-FFF2-40B4-BE49-F238E27FC236}">
                <a16:creationId xmlns:a16="http://schemas.microsoft.com/office/drawing/2014/main" id="{4DC7F4BC-77F7-B526-A7CC-381BA35A457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66999" y="4648200"/>
            <a:ext cx="2971799" cy="2019999"/>
          </a:xfrm>
          <a:prstGeom prst="snip2DiagRect">
            <a:avLst>
              <a:gd name="adj1" fmla="val 0"/>
              <a:gd name="adj2" fmla="val 16667"/>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4A4E3BB-55D8-9AD5-8B18-AF0BA1D87D7B}"/>
              </a:ext>
            </a:extLst>
          </p:cNvPr>
          <p:cNvSpPr txBox="1"/>
          <p:nvPr/>
        </p:nvSpPr>
        <p:spPr>
          <a:xfrm>
            <a:off x="5770620" y="5087733"/>
            <a:ext cx="6238878" cy="1631216"/>
          </a:xfrm>
          <a:prstGeom prst="rect">
            <a:avLst/>
          </a:prstGeom>
          <a:noFill/>
        </p:spPr>
        <p:txBody>
          <a:bodyPr wrap="square">
            <a:spAutoFit/>
          </a:bodyPr>
          <a:lstStyle/>
          <a:p>
            <a:pPr>
              <a:spcBef>
                <a:spcPts val="600"/>
              </a:spcBef>
            </a:pPr>
            <a:r>
              <a:rPr lang="en-US" sz="2000" b="1" dirty="0" err="1"/>
              <a:t>Iniwan</a:t>
            </a:r>
            <a:r>
              <a:rPr lang="en-US" sz="2000" b="1" dirty="0"/>
              <a:t> ng </a:t>
            </a:r>
            <a:r>
              <a:rPr lang="en-US" sz="2000" b="1" dirty="0" err="1"/>
              <a:t>Kasulatan</a:t>
            </a:r>
            <a:r>
              <a:rPr lang="en-US" sz="2000" b="1" dirty="0"/>
              <a:t> ang </a:t>
            </a:r>
            <a:r>
              <a:rPr lang="en-US" sz="2000" b="1" dirty="0" err="1"/>
              <a:t>mga</a:t>
            </a:r>
            <a:r>
              <a:rPr lang="en-US" sz="2000" b="1" dirty="0"/>
              <a:t> </a:t>
            </a:r>
            <a:r>
              <a:rPr lang="en-US" sz="2000" b="1" dirty="0" err="1"/>
              <a:t>salitang</a:t>
            </a:r>
            <a:r>
              <a:rPr lang="en-US" sz="2000" b="1" dirty="0"/>
              <a:t> </a:t>
            </a:r>
            <a:r>
              <a:rPr lang="en-US" sz="2000" b="1" dirty="0" err="1"/>
              <a:t>ito</a:t>
            </a:r>
            <a:r>
              <a:rPr lang="en-US" sz="2000" b="1" dirty="0"/>
              <a:t> </a:t>
            </a:r>
            <a:r>
              <a:rPr lang="en-US" sz="2000" b="1" dirty="0" err="1"/>
              <a:t>upang</a:t>
            </a:r>
            <a:r>
              <a:rPr lang="en-US" sz="2000" b="1" dirty="0"/>
              <a:t> </a:t>
            </a:r>
            <a:r>
              <a:rPr lang="en-US" sz="2000" b="1" dirty="0" err="1"/>
              <a:t>huwag</a:t>
            </a:r>
            <a:r>
              <a:rPr lang="en-US" sz="2000" b="1" dirty="0"/>
              <a:t> </a:t>
            </a:r>
            <a:r>
              <a:rPr lang="en-US" sz="2000" b="1" dirty="0" err="1"/>
              <a:t>nating</a:t>
            </a:r>
            <a:r>
              <a:rPr lang="en-US" sz="2000" b="1" dirty="0"/>
              <a:t> </a:t>
            </a:r>
            <a:r>
              <a:rPr lang="en-US" sz="2000" b="1" dirty="0" err="1"/>
              <a:t>maliitin</a:t>
            </a:r>
            <a:r>
              <a:rPr lang="en-US" sz="2000" b="1" dirty="0"/>
              <a:t> ang mabuti at </a:t>
            </a:r>
            <a:r>
              <a:rPr lang="en-US" sz="2000" b="1" dirty="0" err="1"/>
              <a:t>masama</a:t>
            </a:r>
            <a:r>
              <a:rPr lang="en-US" sz="2000" b="1" dirty="0"/>
              <a:t>. Ang </a:t>
            </a:r>
            <a:r>
              <a:rPr lang="en-US" sz="2000" b="1" dirty="0" err="1"/>
              <a:t>kasamaan</a:t>
            </a:r>
            <a:r>
              <a:rPr lang="en-US" sz="2000" b="1" dirty="0"/>
              <a:t> ay may </a:t>
            </a:r>
            <a:r>
              <a:rPr lang="en-US" sz="2000" b="1" dirty="0" err="1"/>
              <a:t>kahihinatnan</a:t>
            </a:r>
            <a:r>
              <a:rPr lang="en-US" sz="2000" b="1" dirty="0"/>
              <a:t>, at ang poot ng </a:t>
            </a:r>
            <a:r>
              <a:rPr lang="en-US" sz="2000" b="1" dirty="0" err="1"/>
              <a:t>Diyos</a:t>
            </a:r>
            <a:r>
              <a:rPr lang="en-US" sz="2000" b="1" dirty="0"/>
              <a:t> ay </a:t>
            </a:r>
            <a:r>
              <a:rPr lang="en-US" sz="2000" b="1" dirty="0" err="1"/>
              <a:t>ipinamalas</a:t>
            </a:r>
            <a:r>
              <a:rPr lang="en-US" sz="2000" b="1" dirty="0"/>
              <a:t> </a:t>
            </a:r>
            <a:r>
              <a:rPr lang="en-US" sz="2000" b="1" dirty="0" err="1"/>
              <a:t>bilang</a:t>
            </a:r>
            <a:r>
              <a:rPr lang="en-US" sz="2000" b="1" dirty="0"/>
              <a:t> tanging </a:t>
            </a:r>
            <a:r>
              <a:rPr lang="en-US" sz="2000" b="1" dirty="0" err="1"/>
              <a:t>paraan</a:t>
            </a:r>
            <a:r>
              <a:rPr lang="en-US" sz="2000" b="1" dirty="0"/>
              <a:t> para </a:t>
            </a:r>
            <a:r>
              <a:rPr lang="en-US" sz="2000" b="1" dirty="0" err="1"/>
              <a:t>mapuksa</a:t>
            </a:r>
            <a:r>
              <a:rPr lang="en-US" sz="2000" b="1" dirty="0"/>
              <a:t> </a:t>
            </a:r>
            <a:r>
              <a:rPr lang="en-US" sz="2000" b="1" dirty="0" err="1"/>
              <a:t>ito</a:t>
            </a:r>
            <a:r>
              <a:rPr lang="en" sz="2000" b="1" dirty="0"/>
              <a:t>.</a:t>
            </a:r>
          </a:p>
        </p:txBody>
      </p:sp>
      <p:sp>
        <p:nvSpPr>
          <p:cNvPr id="11" name="CuadroTexto 10">
            <a:extLst>
              <a:ext uri="{FF2B5EF4-FFF2-40B4-BE49-F238E27FC236}">
                <a16:creationId xmlns:a16="http://schemas.microsoft.com/office/drawing/2014/main" id="{AD67C346-A172-B4C0-49BD-154F8BDCC850}"/>
              </a:ext>
            </a:extLst>
          </p:cNvPr>
          <p:cNvSpPr txBox="1"/>
          <p:nvPr/>
        </p:nvSpPr>
        <p:spPr>
          <a:xfrm>
            <a:off x="5750046" y="3429000"/>
            <a:ext cx="6280027" cy="1631216"/>
          </a:xfrm>
          <a:prstGeom prst="rect">
            <a:avLst/>
          </a:prstGeom>
          <a:noFill/>
        </p:spPr>
        <p:txBody>
          <a:bodyPr wrap="square">
            <a:spAutoFit/>
          </a:bodyPr>
          <a:lstStyle/>
          <a:p>
            <a:pPr>
              <a:spcBef>
                <a:spcPts val="600"/>
              </a:spcBef>
            </a:pPr>
            <a:r>
              <a:rPr lang="en-US" sz="2000" b="1" dirty="0" err="1"/>
              <a:t>Gayunpaman</a:t>
            </a:r>
            <a:r>
              <a:rPr lang="en-US" sz="2000" b="1" dirty="0"/>
              <a:t>, </a:t>
            </a:r>
            <a:r>
              <a:rPr lang="en-US" sz="2000" b="1" dirty="0" err="1"/>
              <a:t>hindi</a:t>
            </a:r>
            <a:r>
              <a:rPr lang="en-US" sz="2000" b="1" dirty="0"/>
              <a:t> </a:t>
            </a:r>
            <a:r>
              <a:rPr lang="en-US" sz="2000" b="1" dirty="0" err="1"/>
              <a:t>kailanman</a:t>
            </a:r>
            <a:r>
              <a:rPr lang="en-US" sz="2000" b="1" dirty="0"/>
              <a:t> </a:t>
            </a:r>
            <a:r>
              <a:rPr lang="en-US" sz="2000" b="1" dirty="0" err="1"/>
              <a:t>nilayon</a:t>
            </a:r>
            <a:r>
              <a:rPr lang="en-US" sz="2000" b="1" dirty="0"/>
              <a:t> ng </a:t>
            </a:r>
            <a:r>
              <a:rPr lang="en-US" sz="2000" b="1" dirty="0" err="1"/>
              <a:t>salmista</a:t>
            </a:r>
            <a:r>
              <a:rPr lang="en-US" sz="2000" b="1" dirty="0"/>
              <a:t> na </a:t>
            </a:r>
            <a:r>
              <a:rPr lang="en-US" sz="2000" b="1" dirty="0" err="1"/>
              <a:t>maghiganti</a:t>
            </a:r>
            <a:r>
              <a:rPr lang="en-US" sz="2000" b="1" dirty="0"/>
              <a:t> </a:t>
            </a:r>
            <a:r>
              <a:rPr lang="en-US" sz="2000" b="1" dirty="0" err="1"/>
              <a:t>nang</a:t>
            </a:r>
            <a:r>
              <a:rPr lang="en-US" sz="2000" b="1" dirty="0"/>
              <a:t> </a:t>
            </a:r>
            <a:r>
              <a:rPr lang="en-US" sz="2000" b="1" dirty="0" err="1"/>
              <a:t>sarili</a:t>
            </a:r>
            <a:r>
              <a:rPr lang="en-US" sz="2000" b="1" dirty="0"/>
              <a:t>. </a:t>
            </a:r>
            <a:r>
              <a:rPr lang="en-US" sz="2000" b="1" dirty="0" err="1"/>
              <a:t>Ipaubaya</a:t>
            </a:r>
            <a:r>
              <a:rPr lang="en-US" sz="2000" b="1" dirty="0"/>
              <a:t> ang </a:t>
            </a:r>
            <a:r>
              <a:rPr lang="en-US" sz="2000" b="1" dirty="0" err="1"/>
              <a:t>gawaing</a:t>
            </a:r>
            <a:r>
              <a:rPr lang="en-US" sz="2000" b="1" dirty="0"/>
              <a:t> </a:t>
            </a:r>
            <a:r>
              <a:rPr lang="en-US" sz="2000" b="1" dirty="0" err="1"/>
              <a:t>iyon</a:t>
            </a:r>
            <a:r>
              <a:rPr lang="en-US" sz="2000" b="1" dirty="0"/>
              <a:t> </a:t>
            </a:r>
            <a:r>
              <a:rPr lang="en-US" sz="2000" b="1" dirty="0" err="1"/>
              <a:t>sa</a:t>
            </a:r>
            <a:r>
              <a:rPr lang="en-US" sz="2000" b="1" dirty="0"/>
              <a:t> </a:t>
            </a:r>
            <a:r>
              <a:rPr lang="en-US" sz="2000" b="1" dirty="0" err="1"/>
              <a:t>Diyos</a:t>
            </a:r>
            <a:r>
              <a:rPr lang="en-US" sz="2000" b="1" dirty="0"/>
              <a:t>, </a:t>
            </a:r>
            <a:r>
              <a:rPr lang="en-US" sz="2000" b="1" dirty="0" err="1"/>
              <a:t>dahil</a:t>
            </a:r>
            <a:r>
              <a:rPr lang="en-US" sz="2000" b="1" dirty="0"/>
              <a:t> ang </a:t>
            </a:r>
            <a:r>
              <a:rPr lang="en-US" sz="2000" b="1" dirty="0" err="1"/>
              <a:t>Diyos</a:t>
            </a:r>
            <a:r>
              <a:rPr lang="en-US" sz="2000" b="1" dirty="0"/>
              <a:t> </a:t>
            </a:r>
            <a:r>
              <a:rPr lang="en-US" sz="2000" b="1" dirty="0" err="1"/>
              <a:t>lamang</a:t>
            </a:r>
            <a:r>
              <a:rPr lang="en-US" sz="2000" b="1" dirty="0"/>
              <a:t> ang </a:t>
            </a:r>
            <a:r>
              <a:rPr lang="en-US" sz="2000" b="1" dirty="0" err="1"/>
              <a:t>makakagawa</a:t>
            </a:r>
            <a:r>
              <a:rPr lang="en-US" sz="2000" b="1" dirty="0"/>
              <a:t> ng </a:t>
            </a:r>
            <a:r>
              <a:rPr lang="en-US" sz="2000" b="1" dirty="0" err="1"/>
              <a:t>tunay</a:t>
            </a:r>
            <a:r>
              <a:rPr lang="en-US" sz="2000" b="1" dirty="0"/>
              <a:t> na </a:t>
            </a:r>
            <a:r>
              <a:rPr lang="en-US" sz="2000" b="1" dirty="0" err="1"/>
              <a:t>hustisya</a:t>
            </a:r>
            <a:r>
              <a:rPr lang="en-US" sz="2000" b="1" dirty="0"/>
              <a:t>, at </a:t>
            </a:r>
            <a:r>
              <a:rPr lang="en-US" sz="2000" b="1" dirty="0" err="1"/>
              <a:t>ibigay</a:t>
            </a:r>
            <a:r>
              <a:rPr lang="en-US" sz="2000" b="1" dirty="0"/>
              <a:t> </a:t>
            </a:r>
            <a:r>
              <a:rPr lang="en-US" sz="2000" b="1" dirty="0" err="1"/>
              <a:t>sa</a:t>
            </a:r>
            <a:r>
              <a:rPr lang="en-US" sz="2000" b="1" dirty="0"/>
              <a:t> </a:t>
            </a:r>
            <a:r>
              <a:rPr lang="en-US" sz="2000" b="1" dirty="0" err="1"/>
              <a:t>mga</a:t>
            </a:r>
            <a:r>
              <a:rPr lang="en-US" sz="2000" b="1" dirty="0"/>
              <a:t> </a:t>
            </a:r>
            <a:r>
              <a:rPr lang="en-US" sz="2000" b="1" dirty="0" err="1"/>
              <a:t>tao</a:t>
            </a:r>
            <a:r>
              <a:rPr lang="en-US" sz="2000" b="1" dirty="0"/>
              <a:t> ang </a:t>
            </a:r>
            <a:r>
              <a:rPr lang="en-US" sz="2000" b="1" dirty="0" err="1"/>
              <a:t>nararapat</a:t>
            </a:r>
            <a:r>
              <a:rPr lang="en-US" sz="2000" b="1" dirty="0"/>
              <a:t> na </a:t>
            </a:r>
            <a:r>
              <a:rPr lang="en-US" sz="2000" b="1" dirty="0" err="1"/>
              <a:t>kabayaran</a:t>
            </a:r>
            <a:r>
              <a:rPr lang="en-US" sz="2000" b="1" dirty="0"/>
              <a:t> </a:t>
            </a:r>
            <a:r>
              <a:rPr lang="en-US" sz="2000" b="1" dirty="0" err="1"/>
              <a:t>sa</a:t>
            </a:r>
            <a:r>
              <a:rPr lang="en-US" sz="2000" b="1" dirty="0"/>
              <a:t> </a:t>
            </a:r>
            <a:r>
              <a:rPr lang="en-US" sz="2000" b="1" dirty="0" err="1"/>
              <a:t>kanilang</a:t>
            </a:r>
            <a:r>
              <a:rPr lang="en-US" sz="2000" b="1" dirty="0"/>
              <a:t> </a:t>
            </a:r>
            <a:r>
              <a:rPr lang="en-US" sz="2000" b="1" dirty="0" err="1"/>
              <a:t>mga</a:t>
            </a:r>
            <a:r>
              <a:rPr lang="en-US" sz="2000" b="1" dirty="0"/>
              <a:t> </a:t>
            </a:r>
            <a:r>
              <a:rPr lang="en-US" sz="2000" b="1" dirty="0" err="1"/>
              <a:t>aksyon</a:t>
            </a:r>
            <a:r>
              <a:rPr lang="en" sz="2000" b="1" dirty="0"/>
              <a:t>.</a:t>
            </a:r>
          </a:p>
        </p:txBody>
      </p:sp>
      <p:sp>
        <p:nvSpPr>
          <p:cNvPr id="13" name="CuadroTexto 12">
            <a:extLst>
              <a:ext uri="{FF2B5EF4-FFF2-40B4-BE49-F238E27FC236}">
                <a16:creationId xmlns:a16="http://schemas.microsoft.com/office/drawing/2014/main" id="{65145DC9-5855-6754-F7AE-78F451E982E0}"/>
              </a:ext>
            </a:extLst>
          </p:cNvPr>
          <p:cNvSpPr txBox="1"/>
          <p:nvPr/>
        </p:nvSpPr>
        <p:spPr>
          <a:xfrm>
            <a:off x="5750046" y="2098826"/>
            <a:ext cx="6280028" cy="1323439"/>
          </a:xfrm>
          <a:prstGeom prst="rect">
            <a:avLst/>
          </a:prstGeom>
          <a:noFill/>
        </p:spPr>
        <p:txBody>
          <a:bodyPr wrap="square">
            <a:spAutoFit/>
          </a:bodyPr>
          <a:lstStyle/>
          <a:p>
            <a:pPr>
              <a:spcBef>
                <a:spcPts val="600"/>
              </a:spcBef>
            </a:pPr>
            <a:r>
              <a:rPr lang="sv-SE" sz="2000" b="1" dirty="0"/>
              <a:t>Ang mga salmo na nagsusumamo sa Diyos na maghiganti at ibuhos ang kanyang galit sa mga tao ay malupit at nakalilito. Lalo na kapag nasa isip natin ang sariling galit at sariling paraan ng paghihiganti</a:t>
            </a:r>
            <a:endParaRPr lang="en" sz="2000" b="1" dirty="0"/>
          </a:p>
        </p:txBody>
      </p:sp>
    </p:spTree>
    <p:extLst>
      <p:ext uri="{BB962C8B-B14F-4D97-AF65-F5344CB8AC3E}">
        <p14:creationId xmlns:p14="http://schemas.microsoft.com/office/powerpoint/2010/main" val="286893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upRight)">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3"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855</TotalTime>
  <Words>1267</Words>
  <Application>Microsoft Office PowerPoint</Application>
  <PresentationFormat>Panorámica</PresentationFormat>
  <Paragraphs>50</Paragraphs>
  <Slides>11</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Calibri</vt:lpstr>
      <vt:lpstr>Constantia</vt:lpstr>
      <vt:lpstr>Aptos</vt:lpstr>
      <vt:lpstr>Comic Sans MS</vt:lpstr>
      <vt:lpstr>Arial</vt:lpstr>
      <vt:lpstr>Calibri Light</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108</cp:revision>
  <dcterms:created xsi:type="dcterms:W3CDTF">2024-01-21T15:46:05Z</dcterms:created>
  <dcterms:modified xsi:type="dcterms:W3CDTF">2024-02-08T10:38:19Z</dcterms:modified>
</cp:coreProperties>
</file>