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11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60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es-ES" sz="1700" b="1" dirty="0"/>
            <a:t>Sa </a:t>
          </a:r>
          <a:r>
            <a:rPr lang="es-ES" sz="1700" b="1" dirty="0" err="1"/>
            <a:t>Meriba</a:t>
          </a:r>
          <a:r>
            <a:rPr lang="es-ES" sz="1700" b="1" dirty="0"/>
            <a:t>, </a:t>
          </a:r>
          <a:r>
            <a:rPr lang="es-ES" sz="1700" b="1" dirty="0" err="1"/>
            <a:t>sinubok</a:t>
          </a:r>
          <a:r>
            <a:rPr lang="es-ES" sz="1700" b="1" dirty="0"/>
            <a:t> ng Israel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Diyos</a:t>
          </a:r>
          <a:r>
            <a:rPr lang="es-ES" sz="1700" b="1" dirty="0"/>
            <a:t>: “</a:t>
          </a:r>
          <a:r>
            <a:rPr lang="es-ES" sz="1700" b="1" dirty="0" err="1"/>
            <a:t>sapagkat</a:t>
          </a:r>
          <a:r>
            <a:rPr lang="es-ES" sz="1700" b="1" dirty="0"/>
            <a:t> </a:t>
          </a:r>
          <a:r>
            <a:rPr lang="es-ES" sz="1700" b="1" dirty="0" err="1"/>
            <a:t>sinubok</a:t>
          </a:r>
          <a:r>
            <a:rPr lang="es-ES" sz="1700" b="1" dirty="0"/>
            <a:t> </a:t>
          </a:r>
          <a:r>
            <a:rPr lang="es-ES" sz="1700" b="1" dirty="0" err="1"/>
            <a:t>nila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Panginoon</a:t>
          </a:r>
          <a:r>
            <a:rPr lang="es-ES" sz="1700" b="1" dirty="0"/>
            <a:t>, </a:t>
          </a:r>
          <a:r>
            <a:rPr lang="es-ES" sz="1700" b="1" dirty="0" err="1"/>
            <a:t>na</a:t>
          </a:r>
          <a:r>
            <a:rPr lang="es-ES" sz="1700" b="1" dirty="0"/>
            <a:t> </a:t>
          </a:r>
          <a:r>
            <a:rPr lang="es-ES" sz="1700" b="1" dirty="0" err="1"/>
            <a:t>sinasabi</a:t>
          </a:r>
          <a:r>
            <a:rPr lang="es-ES" sz="1700" b="1" dirty="0"/>
            <a:t>, Nasa </a:t>
          </a:r>
          <a:r>
            <a:rPr lang="es-ES" sz="1700" b="1" dirty="0" err="1"/>
            <a:t>atin</a:t>
          </a:r>
          <a:r>
            <a:rPr lang="es-ES" sz="1700" b="1" dirty="0"/>
            <a:t> </a:t>
          </a:r>
          <a:r>
            <a:rPr lang="es-ES" sz="1700" b="1" dirty="0" err="1"/>
            <a:t>ba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Panginoon</a:t>
          </a:r>
          <a:r>
            <a:rPr lang="es-ES" sz="1700" b="1" dirty="0"/>
            <a:t> o </a:t>
          </a:r>
          <a:r>
            <a:rPr lang="es-ES" sz="1700" b="1" dirty="0" err="1"/>
            <a:t>wala</a:t>
          </a:r>
          <a:r>
            <a:rPr lang="es-ES" sz="1700" b="1" dirty="0"/>
            <a:t>?” (Ex. 17:7). </a:t>
          </a:r>
          <a:r>
            <a:rPr lang="es-ES" sz="1700" b="1" dirty="0" err="1"/>
            <a:t>Gayunpaman</a:t>
          </a:r>
          <a:r>
            <a:rPr lang="es-ES" sz="1700" b="1" dirty="0"/>
            <a:t>, mula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pananaw</a:t>
          </a:r>
          <a:r>
            <a:rPr lang="es-ES" sz="1700" b="1" dirty="0"/>
            <a:t> ng </a:t>
          </a:r>
          <a:r>
            <a:rPr lang="es-ES" sz="1700" b="1" dirty="0" err="1"/>
            <a:t>Diyos</a:t>
          </a:r>
          <a:r>
            <a:rPr lang="es-ES" sz="1700" b="1" dirty="0"/>
            <a:t>, </a:t>
          </a:r>
          <a:r>
            <a:rPr lang="es-ES" sz="1700" b="1" dirty="0" err="1"/>
            <a:t>Siya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sumubok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Israel (</a:t>
          </a:r>
          <a:r>
            <a:rPr lang="es-ES" sz="1700" b="1" dirty="0" err="1"/>
            <a:t>Awit</a:t>
          </a:r>
          <a:r>
            <a:rPr lang="es-ES" sz="1700" b="1" dirty="0"/>
            <a:t> 81:7).</a:t>
          </a:r>
          <a:endParaRPr lang="es-ES" sz="17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s-ES" sz="1700" b="1" dirty="0"/>
            <a:t>Ang Israel ay hindi </a:t>
          </a:r>
          <a:r>
            <a:rPr lang="es-ES" sz="1700" b="1" dirty="0" err="1"/>
            <a:t>nakapasa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pagsubok</a:t>
          </a:r>
          <a:r>
            <a:rPr lang="es-ES" sz="1700" b="1" dirty="0"/>
            <a:t>, </a:t>
          </a:r>
          <a:r>
            <a:rPr lang="es-ES" sz="1700" b="1" dirty="0" err="1"/>
            <a:t>matigas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ulo</a:t>
          </a:r>
          <a:r>
            <a:rPr lang="es-ES" sz="1700" b="1" dirty="0"/>
            <a:t> </a:t>
          </a:r>
          <a:r>
            <a:rPr lang="es-ES" sz="1700" b="1" dirty="0" err="1"/>
            <a:t>na</a:t>
          </a:r>
          <a:r>
            <a:rPr lang="es-ES" sz="1700" b="1" dirty="0"/>
            <a:t> </a:t>
          </a:r>
          <a:r>
            <a:rPr lang="es-ES" sz="1700" b="1" dirty="0" err="1"/>
            <a:t>nanatili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kanilang</a:t>
          </a:r>
          <a:r>
            <a:rPr lang="es-ES" sz="1700" b="1" dirty="0"/>
            <a:t> </a:t>
          </a:r>
          <a:r>
            <a:rPr lang="es-ES" sz="1700" b="1" dirty="0" err="1"/>
            <a:t>paghihimagsik</a:t>
          </a:r>
          <a:r>
            <a:rPr lang="es-ES" sz="1700" b="1" dirty="0"/>
            <a:t>, </a:t>
          </a:r>
          <a:r>
            <a:rPr lang="es-ES" sz="1700" b="1" dirty="0" err="1"/>
            <a:t>kaya</a:t>
          </a:r>
          <a:r>
            <a:rPr lang="es-ES" sz="1700" b="1" dirty="0"/>
            <a:t> </a:t>
          </a:r>
          <a:r>
            <a:rPr lang="es-ES" sz="1700" b="1" dirty="0" err="1"/>
            <a:t>kailangan</a:t>
          </a:r>
          <a:r>
            <a:rPr lang="es-ES" sz="1700" b="1" dirty="0"/>
            <a:t> </a:t>
          </a:r>
          <a:r>
            <a:rPr lang="es-ES" sz="1700" b="1" dirty="0" err="1"/>
            <a:t>itong</a:t>
          </a:r>
          <a:r>
            <a:rPr lang="es-ES" sz="1700" b="1" dirty="0"/>
            <a:t> </a:t>
          </a:r>
          <a:r>
            <a:rPr lang="es-ES" sz="1700" b="1" dirty="0" err="1"/>
            <a:t>parusahan</a:t>
          </a:r>
          <a:r>
            <a:rPr lang="es-ES" sz="1700" b="1" dirty="0"/>
            <a:t> (</a:t>
          </a:r>
          <a:r>
            <a:rPr lang="es-ES" sz="1700" b="1" dirty="0" err="1"/>
            <a:t>Awit</a:t>
          </a:r>
          <a:r>
            <a:rPr lang="es-ES" sz="1700" b="1" dirty="0"/>
            <a:t> 95:8-11). Sa </a:t>
          </a:r>
          <a:r>
            <a:rPr lang="es-ES" sz="1700" b="1" dirty="0" err="1"/>
            <a:t>kabila</a:t>
          </a:r>
          <a:r>
            <a:rPr lang="es-ES" sz="1700" b="1" dirty="0"/>
            <a:t> ng </a:t>
          </a:r>
          <a:r>
            <a:rPr lang="es-ES" sz="1700" b="1" dirty="0" err="1"/>
            <a:t>lahat</a:t>
          </a:r>
          <a:r>
            <a:rPr lang="es-ES" sz="1700" b="1" dirty="0"/>
            <a:t>, </a:t>
          </a:r>
          <a:r>
            <a:rPr lang="es-ES" sz="1700" b="1" dirty="0" err="1"/>
            <a:t>ibinigay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kanila</a:t>
          </a:r>
          <a:r>
            <a:rPr lang="es-ES" sz="1700" b="1" dirty="0"/>
            <a:t> ng </a:t>
          </a:r>
          <a:r>
            <a:rPr lang="es-ES" sz="1700" b="1" dirty="0" err="1"/>
            <a:t>Diyos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tubig</a:t>
          </a:r>
          <a:r>
            <a:rPr lang="es-ES" sz="1700" b="1" dirty="0"/>
            <a:t> </a:t>
          </a:r>
          <a:r>
            <a:rPr lang="es-ES" sz="1700" b="1" dirty="0" err="1"/>
            <a:t>na</a:t>
          </a:r>
          <a:r>
            <a:rPr lang="es-ES" sz="1700" b="1" dirty="0"/>
            <a:t> </a:t>
          </a:r>
          <a:r>
            <a:rPr lang="es-ES" sz="1700" b="1" dirty="0" err="1"/>
            <a:t>hiningi</a:t>
          </a:r>
          <a:r>
            <a:rPr lang="es-ES" sz="1700" b="1" dirty="0"/>
            <a:t> </a:t>
          </a:r>
          <a:r>
            <a:rPr lang="es-ES" sz="1700" b="1" dirty="0" err="1"/>
            <a:t>nila</a:t>
          </a:r>
          <a:r>
            <a:rPr lang="es-ES" sz="1700" b="1" dirty="0"/>
            <a:t> ( Ex . 17:5-6).</a:t>
          </a:r>
          <a:endParaRPr lang="es-ES" sz="17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s-ES" sz="1700" b="1" dirty="0" err="1"/>
            <a:t>Ngunit</a:t>
          </a:r>
          <a:r>
            <a:rPr lang="es-ES" sz="1700" b="1" dirty="0"/>
            <a:t> kung </a:t>
          </a:r>
          <a:r>
            <a:rPr lang="es-ES" sz="1700" b="1" dirty="0" err="1"/>
            <a:t>naging</a:t>
          </a:r>
          <a:r>
            <a:rPr lang="es-ES" sz="1700" b="1" dirty="0"/>
            <a:t> </a:t>
          </a:r>
          <a:r>
            <a:rPr lang="es-ES" sz="1700" b="1" dirty="0" err="1"/>
            <a:t>matalino</a:t>
          </a:r>
          <a:r>
            <a:rPr lang="es-ES" sz="1700" b="1" dirty="0"/>
            <a:t> </a:t>
          </a:r>
          <a:r>
            <a:rPr lang="es-ES" sz="1700" b="1" dirty="0" err="1"/>
            <a:t>sila</a:t>
          </a:r>
          <a:r>
            <a:rPr lang="es-ES" sz="1700" b="1" dirty="0"/>
            <a:t>, </a:t>
          </a:r>
          <a:r>
            <a:rPr lang="es-ES" sz="1700" b="1" dirty="0" err="1"/>
            <a:t>naipasa</a:t>
          </a:r>
          <a:r>
            <a:rPr lang="es-ES" sz="1700" b="1" dirty="0"/>
            <a:t> </a:t>
          </a:r>
          <a:r>
            <a:rPr lang="es-ES" sz="1700" b="1" dirty="0" err="1"/>
            <a:t>nila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pagsubok</a:t>
          </a:r>
          <a:r>
            <a:rPr lang="es-ES" sz="1700" b="1" dirty="0"/>
            <a:t>. </a:t>
          </a:r>
          <a:r>
            <a:rPr lang="es-ES" sz="1700" b="1" dirty="0" err="1"/>
            <a:t>Pagkatapos</a:t>
          </a:r>
          <a:r>
            <a:rPr lang="es-ES" sz="1700" b="1" dirty="0"/>
            <a:t>, </a:t>
          </a:r>
          <a:r>
            <a:rPr lang="es-ES" sz="1700" b="1" dirty="0" err="1"/>
            <a:t>maaaring</a:t>
          </a:r>
          <a:r>
            <a:rPr lang="es-ES" sz="1700" b="1" dirty="0"/>
            <a:t> </a:t>
          </a:r>
          <a:r>
            <a:rPr lang="es-ES" sz="1700" b="1" dirty="0" err="1"/>
            <a:t>gumawa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Diyos</a:t>
          </a:r>
          <a:r>
            <a:rPr lang="es-ES" sz="1700" b="1" dirty="0"/>
            <a:t> ng </a:t>
          </a:r>
          <a:r>
            <a:rPr lang="es-ES" sz="1700" b="1" dirty="0" err="1"/>
            <a:t>mga</a:t>
          </a:r>
          <a:r>
            <a:rPr lang="es-ES" sz="1700" b="1" dirty="0"/>
            <a:t> </a:t>
          </a:r>
          <a:r>
            <a:rPr lang="es-ES" sz="1700" b="1" dirty="0" err="1"/>
            <a:t>dakilang</a:t>
          </a:r>
          <a:r>
            <a:rPr lang="es-ES" sz="1700" b="1" dirty="0"/>
            <a:t> </a:t>
          </a:r>
          <a:r>
            <a:rPr lang="es-ES" sz="1700" b="1" dirty="0" err="1"/>
            <a:t>kababalaghan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kanila</a:t>
          </a:r>
          <a:r>
            <a:rPr lang="es-ES" sz="1700" b="1" dirty="0"/>
            <a:t> (</a:t>
          </a:r>
          <a:r>
            <a:rPr lang="es-ES" sz="1700" b="1" dirty="0" err="1"/>
            <a:t>Awit</a:t>
          </a:r>
          <a:r>
            <a:rPr lang="es-ES" sz="1700" b="1" dirty="0"/>
            <a:t> 81:13-16).</a:t>
          </a:r>
          <a:endParaRPr lang="es-ES" sz="17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X="10659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2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es-ES" sz="1800" b="1" dirty="0"/>
            <a:t>Si Jose ay </a:t>
          </a:r>
          <a:r>
            <a:rPr lang="es-ES" sz="1800" b="1" dirty="0" err="1"/>
            <a:t>ikinulong</a:t>
          </a:r>
          <a:r>
            <a:rPr lang="es-ES" sz="1800" b="1" dirty="0"/>
            <a:t> </a:t>
          </a:r>
          <a:r>
            <a:rPr lang="es-ES" sz="1800" b="1" dirty="0" err="1"/>
            <a:t>sa</a:t>
          </a:r>
          <a:r>
            <a:rPr lang="es-ES" sz="1800" b="1" dirty="0"/>
            <a:t> </a:t>
          </a:r>
          <a:r>
            <a:rPr lang="es-ES" sz="1800" b="1" dirty="0" err="1"/>
            <a:t>mga</a:t>
          </a:r>
          <a:r>
            <a:rPr lang="es-ES" sz="1800" b="1" dirty="0"/>
            <a:t> </a:t>
          </a:r>
          <a:r>
            <a:rPr lang="es-ES" sz="1800" b="1" dirty="0" err="1"/>
            <a:t>bakal</a:t>
          </a:r>
          <a:r>
            <a:rPr lang="es-ES" sz="1800" b="1" dirty="0"/>
            <a:t>, </a:t>
          </a:r>
          <a:r>
            <a:rPr lang="es-ES" sz="1800" b="1" dirty="0" err="1"/>
            <a:t>pinagmalupitan</a:t>
          </a:r>
          <a:r>
            <a:rPr lang="es-ES" sz="1800" b="1" dirty="0"/>
            <a:t> at </a:t>
          </a:r>
          <a:r>
            <a:rPr lang="es-ES" sz="1800" b="1" dirty="0" err="1"/>
            <a:t>pinahirapan</a:t>
          </a:r>
          <a:r>
            <a:rPr lang="es-ES" sz="1800" b="1" dirty="0"/>
            <a:t>. </a:t>
          </a:r>
          <a:r>
            <a:rPr lang="es-ES" sz="1800" b="1" dirty="0" err="1"/>
            <a:t>Ngunit</a:t>
          </a:r>
          <a:r>
            <a:rPr lang="es-ES" sz="1800" b="1" dirty="0"/>
            <a:t> </a:t>
          </a:r>
          <a:r>
            <a:rPr lang="es-ES" sz="1800" b="1" dirty="0" err="1"/>
            <a:t>gumawa</a:t>
          </a:r>
          <a:r>
            <a:rPr lang="es-ES" sz="1800" b="1" dirty="0"/>
            <a:t> </a:t>
          </a:r>
          <a:r>
            <a:rPr lang="es-ES" sz="1800" b="1" dirty="0" err="1"/>
            <a:t>siya</a:t>
          </a:r>
          <a:r>
            <a:rPr lang="es-ES" sz="1800" b="1" dirty="0"/>
            <a:t> ng </a:t>
          </a:r>
          <a:r>
            <a:rPr lang="es-ES" sz="1800" b="1" dirty="0" err="1"/>
            <a:t>isang</a:t>
          </a:r>
          <a:r>
            <a:rPr lang="es-ES" sz="1800" b="1" dirty="0"/>
            <a:t> </a:t>
          </a:r>
          <a:r>
            <a:rPr lang="es-ES" sz="1800" b="1" dirty="0" err="1"/>
            <a:t>matalinong</a:t>
          </a:r>
          <a:r>
            <a:rPr lang="es-ES" sz="1800" b="1" dirty="0"/>
            <a:t> </a:t>
          </a:r>
          <a:r>
            <a:rPr lang="es-ES" sz="1800" b="1" dirty="0" err="1"/>
            <a:t>desisyon</a:t>
          </a:r>
          <a:r>
            <a:rPr lang="es-ES" sz="1800" b="1" dirty="0"/>
            <a:t>: </a:t>
          </a:r>
          <a:r>
            <a:rPr lang="es-ES" sz="1800" b="1" dirty="0" err="1"/>
            <a:t>paglingkuran</a:t>
          </a:r>
          <a:r>
            <a:rPr lang="es-ES" sz="1800" b="1" dirty="0"/>
            <a:t> </a:t>
          </a:r>
          <a:r>
            <a:rPr lang="es-ES" sz="1800" b="1" dirty="0" err="1"/>
            <a:t>ang</a:t>
          </a:r>
          <a:r>
            <a:rPr lang="es-ES" sz="1800" b="1" dirty="0"/>
            <a:t> </a:t>
          </a:r>
          <a:r>
            <a:rPr lang="es-ES" sz="1800" b="1" dirty="0" err="1"/>
            <a:t>Diyos</a:t>
          </a:r>
          <a:r>
            <a:rPr lang="es-ES" sz="1800" b="1" dirty="0"/>
            <a:t> </a:t>
          </a:r>
          <a:r>
            <a:rPr lang="es-ES" sz="1800" b="1" dirty="0" err="1"/>
            <a:t>anuman</a:t>
          </a:r>
          <a:r>
            <a:rPr lang="es-ES" sz="1800" b="1" dirty="0"/>
            <a:t> </a:t>
          </a:r>
          <a:r>
            <a:rPr lang="es-ES" sz="1800" b="1" dirty="0" err="1"/>
            <a:t>ang</a:t>
          </a:r>
          <a:r>
            <a:rPr lang="es-ES" sz="1800" b="1" dirty="0"/>
            <a:t> </a:t>
          </a:r>
          <a:r>
            <a:rPr lang="es-ES" sz="1800" b="1" dirty="0" err="1"/>
            <a:t>mga</a:t>
          </a:r>
          <a:r>
            <a:rPr lang="es-ES" sz="1800" b="1" dirty="0"/>
            <a:t> </a:t>
          </a:r>
          <a:r>
            <a:rPr lang="es-ES" sz="1800" b="1" dirty="0" err="1"/>
            <a:t>pangyayari</a:t>
          </a:r>
          <a:r>
            <a:rPr lang="es-ES" sz="1800" b="1" dirty="0"/>
            <a:t> (</a:t>
          </a:r>
          <a:r>
            <a:rPr lang="es-ES" sz="1800" b="1" dirty="0" err="1"/>
            <a:t>Awit</a:t>
          </a:r>
          <a:r>
            <a:rPr lang="es-ES" sz="1800" b="1" dirty="0"/>
            <a:t> 105:16-18; Gen. 39:7-9).</a:t>
          </a:r>
        </a:p>
        <a:p>
          <a:pPr>
            <a:spcBef>
              <a:spcPts val="0"/>
            </a:spcBef>
            <a:spcAft>
              <a:spcPts val="1200"/>
            </a:spcAft>
          </a:pPr>
          <a:r>
            <a:rPr lang="es-ES" sz="1800" b="1" dirty="0" err="1"/>
            <a:t>Nang</a:t>
          </a:r>
          <a:r>
            <a:rPr lang="es-ES" sz="1800" b="1" dirty="0"/>
            <a:t> </a:t>
          </a:r>
          <a:r>
            <a:rPr lang="es-ES" sz="1800" b="1" dirty="0" err="1"/>
            <a:t>makapasa</a:t>
          </a:r>
          <a:r>
            <a:rPr lang="es-ES" sz="1800" b="1" dirty="0"/>
            <a:t> </a:t>
          </a:r>
          <a:r>
            <a:rPr lang="es-ES" sz="1800" b="1" dirty="0" err="1"/>
            <a:t>siya</a:t>
          </a:r>
          <a:r>
            <a:rPr lang="es-ES" sz="1800" b="1" dirty="0"/>
            <a:t> </a:t>
          </a:r>
          <a:r>
            <a:rPr lang="es-ES" sz="1800" b="1" dirty="0" err="1"/>
            <a:t>sa</a:t>
          </a:r>
          <a:r>
            <a:rPr lang="es-ES" sz="1800" b="1" dirty="0"/>
            <a:t> </a:t>
          </a:r>
          <a:r>
            <a:rPr lang="es-ES" sz="1800" b="1" dirty="0" err="1"/>
            <a:t>pagsubok</a:t>
          </a:r>
          <a:r>
            <a:rPr lang="es-ES" sz="1800" b="1" dirty="0"/>
            <a:t>, </a:t>
          </a:r>
          <a:r>
            <a:rPr lang="es-ES" sz="1800" b="1" dirty="0" err="1"/>
            <a:t>itinaas</a:t>
          </a:r>
          <a:r>
            <a:rPr lang="es-ES" sz="1800" b="1" dirty="0"/>
            <a:t> </a:t>
          </a:r>
          <a:r>
            <a:rPr lang="es-ES" sz="1800" b="1" dirty="0" err="1"/>
            <a:t>siya</a:t>
          </a:r>
          <a:r>
            <a:rPr lang="es-ES" sz="1800" b="1" dirty="0"/>
            <a:t> ng </a:t>
          </a:r>
          <a:r>
            <a:rPr lang="es-ES" sz="1800" b="1" dirty="0" err="1"/>
            <a:t>Diyos</a:t>
          </a:r>
          <a:r>
            <a:rPr lang="es-ES" sz="1800" b="1" dirty="0"/>
            <a:t> (</a:t>
          </a:r>
          <a:r>
            <a:rPr lang="es-ES" sz="1800" b="1" dirty="0" err="1"/>
            <a:t>Awit</a:t>
          </a:r>
          <a:r>
            <a:rPr lang="es-ES" sz="1800" b="1" dirty="0"/>
            <a:t> 105:19-21). Ang </a:t>
          </a:r>
          <a:r>
            <a:rPr lang="es-ES" sz="1800" b="1" dirty="0" err="1"/>
            <a:t>kanyang</a:t>
          </a:r>
          <a:r>
            <a:rPr lang="es-ES" sz="1800" b="1" dirty="0"/>
            <a:t> </a:t>
          </a:r>
          <a:r>
            <a:rPr lang="es-ES" sz="1800" b="1" dirty="0" err="1"/>
            <a:t>karunungan</a:t>
          </a:r>
          <a:r>
            <a:rPr lang="es-ES" sz="1800" b="1" dirty="0"/>
            <a:t> ay </a:t>
          </a:r>
          <a:r>
            <a:rPr lang="es-ES" sz="1800" b="1" dirty="0" err="1"/>
            <a:t>napakalinaw</a:t>
          </a:r>
          <a:r>
            <a:rPr lang="es-ES" sz="1800" b="1" dirty="0"/>
            <a:t> </a:t>
          </a:r>
          <a:r>
            <a:rPr lang="es-ES" sz="1800" b="1" dirty="0" err="1"/>
            <a:t>kaya't</a:t>
          </a:r>
          <a:r>
            <a:rPr lang="es-ES" sz="1800" b="1" dirty="0"/>
            <a:t> </a:t>
          </a:r>
          <a:r>
            <a:rPr lang="es-ES" sz="1800" b="1" dirty="0" err="1"/>
            <a:t>inatasan</a:t>
          </a:r>
          <a:r>
            <a:rPr lang="es-ES" sz="1800" b="1" dirty="0"/>
            <a:t> </a:t>
          </a:r>
          <a:r>
            <a:rPr lang="es-ES" sz="1800" b="1" dirty="0" err="1"/>
            <a:t>siya</a:t>
          </a:r>
          <a:r>
            <a:rPr lang="es-ES" sz="1800" b="1" dirty="0"/>
            <a:t> ni </a:t>
          </a:r>
          <a:r>
            <a:rPr lang="es-ES" sz="1800" b="1" dirty="0" err="1"/>
            <a:t>Faraon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</a:t>
          </a:r>
          <a:r>
            <a:rPr lang="es-ES" sz="1800" b="1" dirty="0" err="1"/>
            <a:t>ituro</a:t>
          </a:r>
          <a:r>
            <a:rPr lang="es-ES" sz="1800" b="1" dirty="0"/>
            <a:t> </a:t>
          </a:r>
          <a:r>
            <a:rPr lang="es-ES" sz="1800" b="1" dirty="0" err="1"/>
            <a:t>sa</a:t>
          </a:r>
          <a:r>
            <a:rPr lang="es-ES" sz="1800" b="1" dirty="0"/>
            <a:t> </a:t>
          </a:r>
          <a:r>
            <a:rPr lang="es-ES" sz="1800" b="1" dirty="0" err="1"/>
            <a:t>kanyang</a:t>
          </a:r>
          <a:r>
            <a:rPr lang="es-ES" sz="1800" b="1" dirty="0"/>
            <a:t> </a:t>
          </a:r>
          <a:r>
            <a:rPr lang="es-ES" sz="1800" b="1" dirty="0" err="1"/>
            <a:t>mga</a:t>
          </a:r>
          <a:r>
            <a:rPr lang="es-ES" sz="1800" b="1" dirty="0"/>
            <a:t> </a:t>
          </a:r>
          <a:r>
            <a:rPr lang="es-ES" sz="1800" b="1" dirty="0" err="1"/>
            <a:t>nakatatanda</a:t>
          </a:r>
          <a:r>
            <a:rPr lang="es-ES" sz="1800" b="1" dirty="0"/>
            <a:t> </a:t>
          </a:r>
          <a:r>
            <a:rPr lang="es-ES" sz="1800" b="1" dirty="0" err="1"/>
            <a:t>ang</a:t>
          </a:r>
          <a:r>
            <a:rPr lang="es-ES" sz="1800" b="1" dirty="0"/>
            <a:t> </a:t>
          </a:r>
          <a:r>
            <a:rPr lang="es-ES" sz="1800" b="1" dirty="0" err="1"/>
            <a:t>karunungan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</a:t>
          </a:r>
          <a:r>
            <a:rPr lang="es-ES" sz="1800" b="1" dirty="0" err="1"/>
            <a:t>ipinagkaloob</a:t>
          </a:r>
          <a:r>
            <a:rPr lang="es-ES" sz="1800" b="1" dirty="0"/>
            <a:t> </a:t>
          </a:r>
          <a:r>
            <a:rPr lang="es-ES" sz="1800" b="1" dirty="0" err="1"/>
            <a:t>sa</a:t>
          </a:r>
          <a:r>
            <a:rPr lang="es-ES" sz="1800" b="1" dirty="0"/>
            <a:t> </a:t>
          </a:r>
          <a:r>
            <a:rPr lang="es-ES" sz="1800" b="1" dirty="0" err="1"/>
            <a:t>kanya</a:t>
          </a:r>
          <a:r>
            <a:rPr lang="es-ES" sz="1800" b="1" dirty="0"/>
            <a:t> ng </a:t>
          </a:r>
          <a:r>
            <a:rPr lang="es-ES" sz="1800" b="1" dirty="0" err="1"/>
            <a:t>Diyos</a:t>
          </a:r>
          <a:r>
            <a:rPr lang="es-ES" sz="1800" b="1" dirty="0"/>
            <a:t> (</a:t>
          </a:r>
          <a:r>
            <a:rPr lang="es-ES" sz="1800" b="1" dirty="0" err="1"/>
            <a:t>Awit</a:t>
          </a:r>
          <a:r>
            <a:rPr lang="es-ES" sz="1800" b="1" dirty="0"/>
            <a:t> 105:22). Sa </a:t>
          </a:r>
          <a:r>
            <a:rPr lang="es-ES" sz="1800" b="1" dirty="0" err="1"/>
            <a:t>pamamagitan</a:t>
          </a:r>
          <a:r>
            <a:rPr lang="es-ES" sz="1800" b="1" dirty="0"/>
            <a:t> ni Jose, </a:t>
          </a:r>
          <a:r>
            <a:rPr lang="es-ES" sz="1800" b="1" dirty="0" err="1"/>
            <a:t>binigyan</a:t>
          </a:r>
          <a:r>
            <a:rPr lang="es-ES" sz="1800" b="1" dirty="0"/>
            <a:t> ng </a:t>
          </a:r>
          <a:r>
            <a:rPr lang="es-ES" sz="1800" b="1" dirty="0" err="1"/>
            <a:t>Diyos</a:t>
          </a:r>
          <a:r>
            <a:rPr lang="es-ES" sz="1800" b="1" dirty="0"/>
            <a:t> ng </a:t>
          </a:r>
          <a:r>
            <a:rPr lang="es-ES" sz="1800" b="1" dirty="0" err="1"/>
            <a:t>buhay</a:t>
          </a:r>
          <a:r>
            <a:rPr lang="es-ES" sz="1800" b="1" dirty="0"/>
            <a:t> </a:t>
          </a:r>
          <a:r>
            <a:rPr lang="es-ES" sz="1800" b="1" dirty="0" err="1"/>
            <a:t>ang</a:t>
          </a:r>
          <a:r>
            <a:rPr lang="es-ES" sz="1800" b="1" dirty="0"/>
            <a:t> </a:t>
          </a:r>
          <a:r>
            <a:rPr lang="es-ES" sz="1800" b="1" dirty="0" err="1"/>
            <a:t>buong</a:t>
          </a:r>
          <a:r>
            <a:rPr lang="es-ES" sz="1800" b="1" dirty="0"/>
            <a:t> </a:t>
          </a:r>
          <a:r>
            <a:rPr lang="es-ES" sz="1800" b="1" dirty="0" err="1"/>
            <a:t>pamilya</a:t>
          </a:r>
          <a:r>
            <a:rPr lang="es-ES" sz="1800" b="1" dirty="0"/>
            <a:t> ng Israel (</a:t>
          </a:r>
          <a:r>
            <a:rPr lang="es-ES" sz="1800" b="1" dirty="0" err="1"/>
            <a:t>Awit</a:t>
          </a:r>
          <a:r>
            <a:rPr lang="es-ES" sz="1800" b="1" dirty="0"/>
            <a:t> 105:23).</a:t>
          </a:r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puso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nakahilig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 err="1"/>
            <a:t>Huwag</a:t>
          </a:r>
          <a:r>
            <a:rPr lang="en-US" sz="2000" b="1" dirty="0"/>
            <a:t> </a:t>
          </a:r>
          <a:r>
            <a:rPr lang="en-US" sz="2000" b="1" dirty="0" err="1"/>
            <a:t>mong</a:t>
          </a:r>
          <a:r>
            <a:rPr lang="en-US" sz="2000" b="1" dirty="0"/>
            <a:t> </a:t>
          </a:r>
          <a:r>
            <a:rPr lang="en-US" sz="2000" b="1" dirty="0" err="1"/>
            <a:t>ikiling</a:t>
          </a:r>
          <a:r>
            <a:rPr lang="en-US" sz="2000" b="1" dirty="0"/>
            <a:t> ang </a:t>
          </a:r>
          <a:r>
            <a:rPr lang="en-US" sz="2000" b="1" dirty="0" err="1"/>
            <a:t>aking</a:t>
          </a:r>
          <a:r>
            <a:rPr lang="en-US" sz="2000" b="1" dirty="0"/>
            <a:t> puso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anomang</a:t>
          </a:r>
          <a:r>
            <a:rPr lang="en-US" sz="2000" b="1" dirty="0"/>
            <a:t> </a:t>
          </a:r>
          <a:r>
            <a:rPr lang="en-US" sz="2000" b="1" dirty="0" err="1"/>
            <a:t>masamang</a:t>
          </a:r>
          <a:r>
            <a:rPr lang="en-US" sz="2000" b="1" dirty="0"/>
            <a:t> bagay</a:t>
          </a:r>
          <a:r>
            <a:rPr lang="en" sz="2000" b="1" dirty="0"/>
            <a:t>.”</a:t>
          </a:r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/>
            <a:t>na gumawa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gawa</a:t>
          </a:r>
          <a:r>
            <a:rPr lang="en-US" sz="2000" b="1" dirty="0"/>
            <a:t> ng </a:t>
          </a:r>
          <a:r>
            <a:rPr lang="en-US" sz="2000" b="1" dirty="0" err="1"/>
            <a:t>kasamaan</a:t>
          </a:r>
          <a:r>
            <a:rPr lang="en-US" sz="2000" b="1" dirty="0"/>
            <a:t> na </a:t>
          </a:r>
          <a:r>
            <a:rPr lang="en-US" sz="2000" b="1" dirty="0" err="1"/>
            <a:t>kasama</a:t>
          </a:r>
          <a:r>
            <a:rPr lang="en-US" sz="2000" b="1" dirty="0"/>
            <a:t> 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taong</a:t>
          </a:r>
          <a:r>
            <a:rPr lang="en-US" sz="2000" b="1" dirty="0"/>
            <a:t> </a:t>
          </a:r>
          <a:r>
            <a:rPr lang="en-US" sz="2000" b="1" dirty="0" err="1"/>
            <a:t>nagsisigawa</a:t>
          </a:r>
          <a:r>
            <a:rPr lang="en-US" sz="2000" b="1" dirty="0"/>
            <a:t> ng </a:t>
          </a:r>
          <a:r>
            <a:rPr lang="en-US" sz="2000" b="1" dirty="0" err="1"/>
            <a:t>kasamaan</a:t>
          </a:r>
          <a:r>
            <a:rPr lang="en" sz="2000" b="1" dirty="0"/>
            <a:t>”</a:t>
          </a:r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Natutuwa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kasamaan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/>
            <a:t>at </a:t>
          </a:r>
          <a:r>
            <a:rPr lang="en-US" sz="2000" b="1" dirty="0" err="1"/>
            <a:t>huwag</a:t>
          </a:r>
          <a:r>
            <a:rPr lang="en-US" sz="2000" b="1" dirty="0"/>
            <a:t> </a:t>
          </a:r>
          <a:r>
            <a:rPr lang="en-US" sz="2000" b="1" dirty="0" err="1"/>
            <a:t>mo</a:t>
          </a:r>
          <a:r>
            <a:rPr lang="en-US" sz="2000" b="1" dirty="0"/>
            <a:t> </a:t>
          </a:r>
          <a:r>
            <a:rPr lang="en-US" sz="2000" b="1" dirty="0" err="1"/>
            <a:t>akong</a:t>
          </a:r>
          <a:r>
            <a:rPr lang="en-US" sz="2000" b="1" dirty="0"/>
            <a:t> </a:t>
          </a:r>
          <a:r>
            <a:rPr lang="en-US" sz="2000" b="1" dirty="0" err="1"/>
            <a:t>pakanin</a:t>
          </a:r>
          <a:r>
            <a:rPr lang="en-US" sz="2000" b="1" dirty="0"/>
            <a:t> ng </a:t>
          </a:r>
          <a:r>
            <a:rPr lang="en-US" sz="2000" b="1" dirty="0" err="1"/>
            <a:t>kanilang</a:t>
          </a:r>
          <a:r>
            <a:rPr lang="en-US" sz="2000" b="1" dirty="0"/>
            <a:t>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masarap</a:t>
          </a:r>
          <a:r>
            <a:rPr lang="en-US" sz="2000" b="1" dirty="0"/>
            <a:t> na </a:t>
          </a:r>
          <a:r>
            <a:rPr lang="en-US" sz="2000" b="1" dirty="0" err="1"/>
            <a:t>pagkain</a:t>
          </a:r>
          <a:r>
            <a:rPr lang="en" sz="2000" b="1" dirty="0"/>
            <a:t>”</a:t>
          </a:r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 err="1"/>
            <a:t>Mapalad</a:t>
          </a:r>
          <a:r>
            <a:rPr lang="en-US" sz="2000" b="1" dirty="0"/>
            <a:t> ang </a:t>
          </a:r>
          <a:r>
            <a:rPr lang="en-US" sz="2000" b="1" dirty="0" err="1"/>
            <a:t>tao</a:t>
          </a:r>
          <a:r>
            <a:rPr lang="en-US" sz="2000" b="1" dirty="0"/>
            <a:t> na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lumalakad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payo</a:t>
          </a:r>
          <a:r>
            <a:rPr lang="en-US" sz="2000" b="1" dirty="0"/>
            <a:t> ng </a:t>
          </a:r>
          <a:r>
            <a:rPr lang="en-US" sz="2000" b="1" dirty="0" err="1"/>
            <a:t>masama</a:t>
          </a:r>
          <a:r>
            <a:rPr lang="en" sz="2000" b="1" dirty="0"/>
            <a:t>.”</a:t>
          </a:r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fi-FI" sz="2000" b="1" dirty="0"/>
            <a:t>ni tumatayo man sa daan ng mga makasalanan</a:t>
          </a:r>
          <a:r>
            <a:rPr lang="en" sz="2000" b="1" dirty="0"/>
            <a:t>”</a:t>
          </a:r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sv-SE" sz="2000" b="1" dirty="0"/>
            <a:t>ni nauupo man sa upuan ng mga manglilibak</a:t>
          </a:r>
          <a:r>
            <a:rPr lang="en" sz="2000" b="1" dirty="0"/>
            <a:t>.”</a:t>
          </a:r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ScaleX="121077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Tayo ay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pagpapalain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1:1; 112:1; 128:1)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uunlad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1:3; 128:2)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Magiging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112:2; 128:3)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Tatanggap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ng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mabubuting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bagay at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kayamanan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112:3)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Lalakad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liwanag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Pamamahalaan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nating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mabuti ang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gawain (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 tayo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madudulas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tayo ay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aalalahanin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nn-N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 tayo matatakot sa masamang balita (Awit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112:7)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Matatalo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natin 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Tayo ay dadakilain sa kaluwalhatian (Awit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112:9)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400994" y="590545"/>
          <a:ext cx="2452240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083" y="2125993"/>
          <a:ext cx="5518679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700" b="1" kern="1200" dirty="0"/>
            <a:t>Sa </a:t>
          </a:r>
          <a:r>
            <a:rPr lang="es-ES" sz="1700" b="1" kern="1200" dirty="0" err="1"/>
            <a:t>Meriba</a:t>
          </a:r>
          <a:r>
            <a:rPr lang="es-ES" sz="1700" b="1" kern="1200" dirty="0"/>
            <a:t>, </a:t>
          </a:r>
          <a:r>
            <a:rPr lang="es-ES" sz="1700" b="1" kern="1200" dirty="0" err="1"/>
            <a:t>sinubok</a:t>
          </a:r>
          <a:r>
            <a:rPr lang="es-ES" sz="1700" b="1" kern="1200" dirty="0"/>
            <a:t> ng Israel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Diyos</a:t>
          </a:r>
          <a:r>
            <a:rPr lang="es-ES" sz="1700" b="1" kern="1200" dirty="0"/>
            <a:t>: “</a:t>
          </a:r>
          <a:r>
            <a:rPr lang="es-ES" sz="1700" b="1" kern="1200" dirty="0" err="1"/>
            <a:t>sapagkat</a:t>
          </a:r>
          <a:r>
            <a:rPr lang="es-ES" sz="1700" b="1" kern="1200" dirty="0"/>
            <a:t> </a:t>
          </a:r>
          <a:r>
            <a:rPr lang="es-ES" sz="1700" b="1" kern="1200" dirty="0" err="1"/>
            <a:t>sinubok</a:t>
          </a:r>
          <a:r>
            <a:rPr lang="es-ES" sz="1700" b="1" kern="1200" dirty="0"/>
            <a:t> </a:t>
          </a:r>
          <a:r>
            <a:rPr lang="es-ES" sz="1700" b="1" kern="1200" dirty="0" err="1"/>
            <a:t>nila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Panginoon</a:t>
          </a:r>
          <a:r>
            <a:rPr lang="es-ES" sz="1700" b="1" kern="1200" dirty="0"/>
            <a:t>, </a:t>
          </a:r>
          <a:r>
            <a:rPr lang="es-ES" sz="1700" b="1" kern="1200" dirty="0" err="1"/>
            <a:t>na</a:t>
          </a:r>
          <a:r>
            <a:rPr lang="es-ES" sz="1700" b="1" kern="1200" dirty="0"/>
            <a:t> </a:t>
          </a:r>
          <a:r>
            <a:rPr lang="es-ES" sz="1700" b="1" kern="1200" dirty="0" err="1"/>
            <a:t>sinasabi</a:t>
          </a:r>
          <a:r>
            <a:rPr lang="es-ES" sz="1700" b="1" kern="1200" dirty="0"/>
            <a:t>, Nasa </a:t>
          </a:r>
          <a:r>
            <a:rPr lang="es-ES" sz="1700" b="1" kern="1200" dirty="0" err="1"/>
            <a:t>atin</a:t>
          </a:r>
          <a:r>
            <a:rPr lang="es-ES" sz="1700" b="1" kern="1200" dirty="0"/>
            <a:t> </a:t>
          </a:r>
          <a:r>
            <a:rPr lang="es-ES" sz="1700" b="1" kern="1200" dirty="0" err="1"/>
            <a:t>ba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Panginoon</a:t>
          </a:r>
          <a:r>
            <a:rPr lang="es-ES" sz="1700" b="1" kern="1200" dirty="0"/>
            <a:t> o </a:t>
          </a:r>
          <a:r>
            <a:rPr lang="es-ES" sz="1700" b="1" kern="1200" dirty="0" err="1"/>
            <a:t>wala</a:t>
          </a:r>
          <a:r>
            <a:rPr lang="es-ES" sz="1700" b="1" kern="1200" dirty="0"/>
            <a:t>?” (Ex. 17:7). </a:t>
          </a:r>
          <a:r>
            <a:rPr lang="es-ES" sz="1700" b="1" kern="1200" dirty="0" err="1"/>
            <a:t>Gayunpaman</a:t>
          </a:r>
          <a:r>
            <a:rPr lang="es-ES" sz="1700" b="1" kern="1200" dirty="0"/>
            <a:t>, mula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pananaw</a:t>
          </a:r>
          <a:r>
            <a:rPr lang="es-ES" sz="1700" b="1" kern="1200" dirty="0"/>
            <a:t> ng </a:t>
          </a:r>
          <a:r>
            <a:rPr lang="es-ES" sz="1700" b="1" kern="1200" dirty="0" err="1"/>
            <a:t>Diyos</a:t>
          </a:r>
          <a:r>
            <a:rPr lang="es-ES" sz="1700" b="1" kern="1200" dirty="0"/>
            <a:t>, </a:t>
          </a:r>
          <a:r>
            <a:rPr lang="es-ES" sz="1700" b="1" kern="1200" dirty="0" err="1"/>
            <a:t>Siya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sumubok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Israel (</a:t>
          </a:r>
          <a:r>
            <a:rPr lang="es-ES" sz="1700" b="1" kern="1200" dirty="0" err="1"/>
            <a:t>Awit</a:t>
          </a:r>
          <a:r>
            <a:rPr lang="es-ES" sz="1700" b="1" kern="1200" dirty="0"/>
            <a:t> 81:7).</a:t>
          </a:r>
          <a:endParaRPr lang="es-ES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700" b="1" kern="1200" dirty="0"/>
            <a:t>Ang Israel ay hindi </a:t>
          </a:r>
          <a:r>
            <a:rPr lang="es-ES" sz="1700" b="1" kern="1200" dirty="0" err="1"/>
            <a:t>nakapasa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pagsubok</a:t>
          </a:r>
          <a:r>
            <a:rPr lang="es-ES" sz="1700" b="1" kern="1200" dirty="0"/>
            <a:t>, </a:t>
          </a:r>
          <a:r>
            <a:rPr lang="es-ES" sz="1700" b="1" kern="1200" dirty="0" err="1"/>
            <a:t>matigas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ulo</a:t>
          </a:r>
          <a:r>
            <a:rPr lang="es-ES" sz="1700" b="1" kern="1200" dirty="0"/>
            <a:t> </a:t>
          </a:r>
          <a:r>
            <a:rPr lang="es-ES" sz="1700" b="1" kern="1200" dirty="0" err="1"/>
            <a:t>na</a:t>
          </a:r>
          <a:r>
            <a:rPr lang="es-ES" sz="1700" b="1" kern="1200" dirty="0"/>
            <a:t> </a:t>
          </a:r>
          <a:r>
            <a:rPr lang="es-ES" sz="1700" b="1" kern="1200" dirty="0" err="1"/>
            <a:t>nanatili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kanilang</a:t>
          </a:r>
          <a:r>
            <a:rPr lang="es-ES" sz="1700" b="1" kern="1200" dirty="0"/>
            <a:t> </a:t>
          </a:r>
          <a:r>
            <a:rPr lang="es-ES" sz="1700" b="1" kern="1200" dirty="0" err="1"/>
            <a:t>paghihimagsik</a:t>
          </a:r>
          <a:r>
            <a:rPr lang="es-ES" sz="1700" b="1" kern="1200" dirty="0"/>
            <a:t>, </a:t>
          </a:r>
          <a:r>
            <a:rPr lang="es-ES" sz="1700" b="1" kern="1200" dirty="0" err="1"/>
            <a:t>kaya</a:t>
          </a:r>
          <a:r>
            <a:rPr lang="es-ES" sz="1700" b="1" kern="1200" dirty="0"/>
            <a:t> </a:t>
          </a:r>
          <a:r>
            <a:rPr lang="es-ES" sz="1700" b="1" kern="1200" dirty="0" err="1"/>
            <a:t>kailangan</a:t>
          </a:r>
          <a:r>
            <a:rPr lang="es-ES" sz="1700" b="1" kern="1200" dirty="0"/>
            <a:t> </a:t>
          </a:r>
          <a:r>
            <a:rPr lang="es-ES" sz="1700" b="1" kern="1200" dirty="0" err="1"/>
            <a:t>itong</a:t>
          </a:r>
          <a:r>
            <a:rPr lang="es-ES" sz="1700" b="1" kern="1200" dirty="0"/>
            <a:t> </a:t>
          </a:r>
          <a:r>
            <a:rPr lang="es-ES" sz="1700" b="1" kern="1200" dirty="0" err="1"/>
            <a:t>parusahan</a:t>
          </a:r>
          <a:r>
            <a:rPr lang="es-ES" sz="1700" b="1" kern="1200" dirty="0"/>
            <a:t> (</a:t>
          </a:r>
          <a:r>
            <a:rPr lang="es-ES" sz="1700" b="1" kern="1200" dirty="0" err="1"/>
            <a:t>Awit</a:t>
          </a:r>
          <a:r>
            <a:rPr lang="es-ES" sz="1700" b="1" kern="1200" dirty="0"/>
            <a:t> 95:8-11). Sa </a:t>
          </a:r>
          <a:r>
            <a:rPr lang="es-ES" sz="1700" b="1" kern="1200" dirty="0" err="1"/>
            <a:t>kabila</a:t>
          </a:r>
          <a:r>
            <a:rPr lang="es-ES" sz="1700" b="1" kern="1200" dirty="0"/>
            <a:t> ng </a:t>
          </a:r>
          <a:r>
            <a:rPr lang="es-ES" sz="1700" b="1" kern="1200" dirty="0" err="1"/>
            <a:t>lahat</a:t>
          </a:r>
          <a:r>
            <a:rPr lang="es-ES" sz="1700" b="1" kern="1200" dirty="0"/>
            <a:t>, </a:t>
          </a:r>
          <a:r>
            <a:rPr lang="es-ES" sz="1700" b="1" kern="1200" dirty="0" err="1"/>
            <a:t>ibinigay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kanila</a:t>
          </a:r>
          <a:r>
            <a:rPr lang="es-ES" sz="1700" b="1" kern="1200" dirty="0"/>
            <a:t> ng </a:t>
          </a:r>
          <a:r>
            <a:rPr lang="es-ES" sz="1700" b="1" kern="1200" dirty="0" err="1"/>
            <a:t>Diyos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tubig</a:t>
          </a:r>
          <a:r>
            <a:rPr lang="es-ES" sz="1700" b="1" kern="1200" dirty="0"/>
            <a:t> </a:t>
          </a:r>
          <a:r>
            <a:rPr lang="es-ES" sz="1700" b="1" kern="1200" dirty="0" err="1"/>
            <a:t>na</a:t>
          </a:r>
          <a:r>
            <a:rPr lang="es-ES" sz="1700" b="1" kern="1200" dirty="0"/>
            <a:t> </a:t>
          </a:r>
          <a:r>
            <a:rPr lang="es-ES" sz="1700" b="1" kern="1200" dirty="0" err="1"/>
            <a:t>hiningi</a:t>
          </a:r>
          <a:r>
            <a:rPr lang="es-ES" sz="1700" b="1" kern="1200" dirty="0"/>
            <a:t> </a:t>
          </a:r>
          <a:r>
            <a:rPr lang="es-ES" sz="1700" b="1" kern="1200" dirty="0" err="1"/>
            <a:t>nila</a:t>
          </a:r>
          <a:r>
            <a:rPr lang="es-ES" sz="1700" b="1" kern="1200" dirty="0"/>
            <a:t> ( Ex . 17:5-6).</a:t>
          </a:r>
          <a:endParaRPr lang="es-ES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700" b="1" kern="1200" dirty="0" err="1"/>
            <a:t>Ngunit</a:t>
          </a:r>
          <a:r>
            <a:rPr lang="es-ES" sz="1700" b="1" kern="1200" dirty="0"/>
            <a:t> kung </a:t>
          </a:r>
          <a:r>
            <a:rPr lang="es-ES" sz="1700" b="1" kern="1200" dirty="0" err="1"/>
            <a:t>naging</a:t>
          </a:r>
          <a:r>
            <a:rPr lang="es-ES" sz="1700" b="1" kern="1200" dirty="0"/>
            <a:t> </a:t>
          </a:r>
          <a:r>
            <a:rPr lang="es-ES" sz="1700" b="1" kern="1200" dirty="0" err="1"/>
            <a:t>matalino</a:t>
          </a:r>
          <a:r>
            <a:rPr lang="es-ES" sz="1700" b="1" kern="1200" dirty="0"/>
            <a:t> </a:t>
          </a:r>
          <a:r>
            <a:rPr lang="es-ES" sz="1700" b="1" kern="1200" dirty="0" err="1"/>
            <a:t>sila</a:t>
          </a:r>
          <a:r>
            <a:rPr lang="es-ES" sz="1700" b="1" kern="1200" dirty="0"/>
            <a:t>, </a:t>
          </a:r>
          <a:r>
            <a:rPr lang="es-ES" sz="1700" b="1" kern="1200" dirty="0" err="1"/>
            <a:t>naipasa</a:t>
          </a:r>
          <a:r>
            <a:rPr lang="es-ES" sz="1700" b="1" kern="1200" dirty="0"/>
            <a:t> </a:t>
          </a:r>
          <a:r>
            <a:rPr lang="es-ES" sz="1700" b="1" kern="1200" dirty="0" err="1"/>
            <a:t>nila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pagsubok</a:t>
          </a:r>
          <a:r>
            <a:rPr lang="es-ES" sz="1700" b="1" kern="1200" dirty="0"/>
            <a:t>. </a:t>
          </a:r>
          <a:r>
            <a:rPr lang="es-ES" sz="1700" b="1" kern="1200" dirty="0" err="1"/>
            <a:t>Pagkatapos</a:t>
          </a:r>
          <a:r>
            <a:rPr lang="es-ES" sz="1700" b="1" kern="1200" dirty="0"/>
            <a:t>, </a:t>
          </a:r>
          <a:r>
            <a:rPr lang="es-ES" sz="1700" b="1" kern="1200" dirty="0" err="1"/>
            <a:t>maaaring</a:t>
          </a:r>
          <a:r>
            <a:rPr lang="es-ES" sz="1700" b="1" kern="1200" dirty="0"/>
            <a:t> </a:t>
          </a:r>
          <a:r>
            <a:rPr lang="es-ES" sz="1700" b="1" kern="1200" dirty="0" err="1"/>
            <a:t>gumawa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Diyos</a:t>
          </a:r>
          <a:r>
            <a:rPr lang="es-ES" sz="1700" b="1" kern="1200" dirty="0"/>
            <a:t> ng </a:t>
          </a:r>
          <a:r>
            <a:rPr lang="es-ES" sz="1700" b="1" kern="1200" dirty="0" err="1"/>
            <a:t>mga</a:t>
          </a:r>
          <a:r>
            <a:rPr lang="es-ES" sz="1700" b="1" kern="1200" dirty="0"/>
            <a:t> </a:t>
          </a:r>
          <a:r>
            <a:rPr lang="es-ES" sz="1700" b="1" kern="1200" dirty="0" err="1"/>
            <a:t>dakilang</a:t>
          </a:r>
          <a:r>
            <a:rPr lang="es-ES" sz="1700" b="1" kern="1200" dirty="0"/>
            <a:t> </a:t>
          </a:r>
          <a:r>
            <a:rPr lang="es-ES" sz="1700" b="1" kern="1200" dirty="0" err="1"/>
            <a:t>kababalaghan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kanila</a:t>
          </a:r>
          <a:r>
            <a:rPr lang="es-ES" sz="1700" b="1" kern="1200" dirty="0"/>
            <a:t> (</a:t>
          </a:r>
          <a:r>
            <a:rPr lang="es-ES" sz="1700" b="1" kern="1200" dirty="0" err="1"/>
            <a:t>Awit</a:t>
          </a:r>
          <a:r>
            <a:rPr lang="es-ES" sz="1700" b="1" kern="1200" dirty="0"/>
            <a:t> 81:13-16).</a:t>
          </a:r>
          <a:endParaRPr lang="es-ES" sz="1700" kern="1200" dirty="0"/>
        </a:p>
      </dsp:txBody>
      <dsp:txXfrm rot="10800000">
        <a:off x="281901" y="2125993"/>
        <a:ext cx="5317043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ES" sz="1800" b="1" kern="1200" dirty="0"/>
            <a:t>Si Jose ay </a:t>
          </a:r>
          <a:r>
            <a:rPr lang="es-ES" sz="1800" b="1" kern="1200" dirty="0" err="1"/>
            <a:t>ikinulong</a:t>
          </a:r>
          <a:r>
            <a:rPr lang="es-ES" sz="1800" b="1" kern="1200" dirty="0"/>
            <a:t> </a:t>
          </a:r>
          <a:r>
            <a:rPr lang="es-ES" sz="1800" b="1" kern="1200" dirty="0" err="1"/>
            <a:t>sa</a:t>
          </a:r>
          <a:r>
            <a:rPr lang="es-ES" sz="1800" b="1" kern="1200" dirty="0"/>
            <a:t> </a:t>
          </a:r>
          <a:r>
            <a:rPr lang="es-ES" sz="1800" b="1" kern="1200" dirty="0" err="1"/>
            <a:t>mga</a:t>
          </a:r>
          <a:r>
            <a:rPr lang="es-ES" sz="1800" b="1" kern="1200" dirty="0"/>
            <a:t> </a:t>
          </a:r>
          <a:r>
            <a:rPr lang="es-ES" sz="1800" b="1" kern="1200" dirty="0" err="1"/>
            <a:t>bakal</a:t>
          </a:r>
          <a:r>
            <a:rPr lang="es-ES" sz="1800" b="1" kern="1200" dirty="0"/>
            <a:t>, </a:t>
          </a:r>
          <a:r>
            <a:rPr lang="es-ES" sz="1800" b="1" kern="1200" dirty="0" err="1"/>
            <a:t>pinagmalupitan</a:t>
          </a:r>
          <a:r>
            <a:rPr lang="es-ES" sz="1800" b="1" kern="1200" dirty="0"/>
            <a:t> at </a:t>
          </a:r>
          <a:r>
            <a:rPr lang="es-ES" sz="1800" b="1" kern="1200" dirty="0" err="1"/>
            <a:t>pinahirapan</a:t>
          </a:r>
          <a:r>
            <a:rPr lang="es-ES" sz="1800" b="1" kern="1200" dirty="0"/>
            <a:t>. </a:t>
          </a:r>
          <a:r>
            <a:rPr lang="es-ES" sz="1800" b="1" kern="1200" dirty="0" err="1"/>
            <a:t>Ngunit</a:t>
          </a:r>
          <a:r>
            <a:rPr lang="es-ES" sz="1800" b="1" kern="1200" dirty="0"/>
            <a:t> </a:t>
          </a:r>
          <a:r>
            <a:rPr lang="es-ES" sz="1800" b="1" kern="1200" dirty="0" err="1"/>
            <a:t>gumawa</a:t>
          </a:r>
          <a:r>
            <a:rPr lang="es-ES" sz="1800" b="1" kern="1200" dirty="0"/>
            <a:t> </a:t>
          </a:r>
          <a:r>
            <a:rPr lang="es-ES" sz="1800" b="1" kern="1200" dirty="0" err="1"/>
            <a:t>siya</a:t>
          </a:r>
          <a:r>
            <a:rPr lang="es-ES" sz="1800" b="1" kern="1200" dirty="0"/>
            <a:t> ng </a:t>
          </a:r>
          <a:r>
            <a:rPr lang="es-ES" sz="1800" b="1" kern="1200" dirty="0" err="1"/>
            <a:t>isang</a:t>
          </a:r>
          <a:r>
            <a:rPr lang="es-ES" sz="1800" b="1" kern="1200" dirty="0"/>
            <a:t> </a:t>
          </a:r>
          <a:r>
            <a:rPr lang="es-ES" sz="1800" b="1" kern="1200" dirty="0" err="1"/>
            <a:t>matalinong</a:t>
          </a:r>
          <a:r>
            <a:rPr lang="es-ES" sz="1800" b="1" kern="1200" dirty="0"/>
            <a:t> </a:t>
          </a:r>
          <a:r>
            <a:rPr lang="es-ES" sz="1800" b="1" kern="1200" dirty="0" err="1"/>
            <a:t>desisyon</a:t>
          </a:r>
          <a:r>
            <a:rPr lang="es-ES" sz="1800" b="1" kern="1200" dirty="0"/>
            <a:t>: </a:t>
          </a:r>
          <a:r>
            <a:rPr lang="es-ES" sz="1800" b="1" kern="1200" dirty="0" err="1"/>
            <a:t>paglingkuran</a:t>
          </a:r>
          <a:r>
            <a:rPr lang="es-ES" sz="1800" b="1" kern="1200" dirty="0"/>
            <a:t> </a:t>
          </a:r>
          <a:r>
            <a:rPr lang="es-ES" sz="1800" b="1" kern="1200" dirty="0" err="1"/>
            <a:t>ang</a:t>
          </a:r>
          <a:r>
            <a:rPr lang="es-ES" sz="1800" b="1" kern="1200" dirty="0"/>
            <a:t> </a:t>
          </a:r>
          <a:r>
            <a:rPr lang="es-ES" sz="1800" b="1" kern="1200" dirty="0" err="1"/>
            <a:t>Diyos</a:t>
          </a:r>
          <a:r>
            <a:rPr lang="es-ES" sz="1800" b="1" kern="1200" dirty="0"/>
            <a:t> </a:t>
          </a:r>
          <a:r>
            <a:rPr lang="es-ES" sz="1800" b="1" kern="1200" dirty="0" err="1"/>
            <a:t>anuman</a:t>
          </a:r>
          <a:r>
            <a:rPr lang="es-ES" sz="1800" b="1" kern="1200" dirty="0"/>
            <a:t> </a:t>
          </a:r>
          <a:r>
            <a:rPr lang="es-ES" sz="1800" b="1" kern="1200" dirty="0" err="1"/>
            <a:t>ang</a:t>
          </a:r>
          <a:r>
            <a:rPr lang="es-ES" sz="1800" b="1" kern="1200" dirty="0"/>
            <a:t> </a:t>
          </a:r>
          <a:r>
            <a:rPr lang="es-ES" sz="1800" b="1" kern="1200" dirty="0" err="1"/>
            <a:t>mga</a:t>
          </a:r>
          <a:r>
            <a:rPr lang="es-ES" sz="1800" b="1" kern="1200" dirty="0"/>
            <a:t> </a:t>
          </a:r>
          <a:r>
            <a:rPr lang="es-ES" sz="1800" b="1" kern="1200" dirty="0" err="1"/>
            <a:t>pangyayari</a:t>
          </a:r>
          <a:r>
            <a:rPr lang="es-ES" sz="1800" b="1" kern="1200" dirty="0"/>
            <a:t> (</a:t>
          </a:r>
          <a:r>
            <a:rPr lang="es-ES" sz="1800" b="1" kern="1200" dirty="0" err="1"/>
            <a:t>Awit</a:t>
          </a:r>
          <a:r>
            <a:rPr lang="es-ES" sz="1800" b="1" kern="1200" dirty="0"/>
            <a:t> 105:16-18; Gen. 39:7-9).</a:t>
          </a:r>
        </a:p>
        <a:p>
          <a:pPr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s-ES" sz="1800" b="1" kern="1200" dirty="0" err="1"/>
            <a:t>Nang</a:t>
          </a:r>
          <a:r>
            <a:rPr lang="es-ES" sz="1800" b="1" kern="1200" dirty="0"/>
            <a:t> </a:t>
          </a:r>
          <a:r>
            <a:rPr lang="es-ES" sz="1800" b="1" kern="1200" dirty="0" err="1"/>
            <a:t>makapasa</a:t>
          </a:r>
          <a:r>
            <a:rPr lang="es-ES" sz="1800" b="1" kern="1200" dirty="0"/>
            <a:t> </a:t>
          </a:r>
          <a:r>
            <a:rPr lang="es-ES" sz="1800" b="1" kern="1200" dirty="0" err="1"/>
            <a:t>siya</a:t>
          </a:r>
          <a:r>
            <a:rPr lang="es-ES" sz="1800" b="1" kern="1200" dirty="0"/>
            <a:t> </a:t>
          </a:r>
          <a:r>
            <a:rPr lang="es-ES" sz="1800" b="1" kern="1200" dirty="0" err="1"/>
            <a:t>sa</a:t>
          </a:r>
          <a:r>
            <a:rPr lang="es-ES" sz="1800" b="1" kern="1200" dirty="0"/>
            <a:t> </a:t>
          </a:r>
          <a:r>
            <a:rPr lang="es-ES" sz="1800" b="1" kern="1200" dirty="0" err="1"/>
            <a:t>pagsubok</a:t>
          </a:r>
          <a:r>
            <a:rPr lang="es-ES" sz="1800" b="1" kern="1200" dirty="0"/>
            <a:t>, </a:t>
          </a:r>
          <a:r>
            <a:rPr lang="es-ES" sz="1800" b="1" kern="1200" dirty="0" err="1"/>
            <a:t>itinaas</a:t>
          </a:r>
          <a:r>
            <a:rPr lang="es-ES" sz="1800" b="1" kern="1200" dirty="0"/>
            <a:t> </a:t>
          </a:r>
          <a:r>
            <a:rPr lang="es-ES" sz="1800" b="1" kern="1200" dirty="0" err="1"/>
            <a:t>siya</a:t>
          </a:r>
          <a:r>
            <a:rPr lang="es-ES" sz="1800" b="1" kern="1200" dirty="0"/>
            <a:t> ng </a:t>
          </a:r>
          <a:r>
            <a:rPr lang="es-ES" sz="1800" b="1" kern="1200" dirty="0" err="1"/>
            <a:t>Diyos</a:t>
          </a:r>
          <a:r>
            <a:rPr lang="es-ES" sz="1800" b="1" kern="1200" dirty="0"/>
            <a:t> (</a:t>
          </a:r>
          <a:r>
            <a:rPr lang="es-ES" sz="1800" b="1" kern="1200" dirty="0" err="1"/>
            <a:t>Awit</a:t>
          </a:r>
          <a:r>
            <a:rPr lang="es-ES" sz="1800" b="1" kern="1200" dirty="0"/>
            <a:t> 105:19-21). Ang </a:t>
          </a:r>
          <a:r>
            <a:rPr lang="es-ES" sz="1800" b="1" kern="1200" dirty="0" err="1"/>
            <a:t>kanyang</a:t>
          </a:r>
          <a:r>
            <a:rPr lang="es-ES" sz="1800" b="1" kern="1200" dirty="0"/>
            <a:t> </a:t>
          </a:r>
          <a:r>
            <a:rPr lang="es-ES" sz="1800" b="1" kern="1200" dirty="0" err="1"/>
            <a:t>karunungan</a:t>
          </a:r>
          <a:r>
            <a:rPr lang="es-ES" sz="1800" b="1" kern="1200" dirty="0"/>
            <a:t> ay </a:t>
          </a:r>
          <a:r>
            <a:rPr lang="es-ES" sz="1800" b="1" kern="1200" dirty="0" err="1"/>
            <a:t>napakalinaw</a:t>
          </a:r>
          <a:r>
            <a:rPr lang="es-ES" sz="1800" b="1" kern="1200" dirty="0"/>
            <a:t> </a:t>
          </a:r>
          <a:r>
            <a:rPr lang="es-ES" sz="1800" b="1" kern="1200" dirty="0" err="1"/>
            <a:t>kaya't</a:t>
          </a:r>
          <a:r>
            <a:rPr lang="es-ES" sz="1800" b="1" kern="1200" dirty="0"/>
            <a:t> </a:t>
          </a:r>
          <a:r>
            <a:rPr lang="es-ES" sz="1800" b="1" kern="1200" dirty="0" err="1"/>
            <a:t>inatasan</a:t>
          </a:r>
          <a:r>
            <a:rPr lang="es-ES" sz="1800" b="1" kern="1200" dirty="0"/>
            <a:t> </a:t>
          </a:r>
          <a:r>
            <a:rPr lang="es-ES" sz="1800" b="1" kern="1200" dirty="0" err="1"/>
            <a:t>siya</a:t>
          </a:r>
          <a:r>
            <a:rPr lang="es-ES" sz="1800" b="1" kern="1200" dirty="0"/>
            <a:t> ni </a:t>
          </a:r>
          <a:r>
            <a:rPr lang="es-ES" sz="1800" b="1" kern="1200" dirty="0" err="1"/>
            <a:t>Faraon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</a:t>
          </a:r>
          <a:r>
            <a:rPr lang="es-ES" sz="1800" b="1" kern="1200" dirty="0" err="1"/>
            <a:t>ituro</a:t>
          </a:r>
          <a:r>
            <a:rPr lang="es-ES" sz="1800" b="1" kern="1200" dirty="0"/>
            <a:t> </a:t>
          </a:r>
          <a:r>
            <a:rPr lang="es-ES" sz="1800" b="1" kern="1200" dirty="0" err="1"/>
            <a:t>sa</a:t>
          </a:r>
          <a:r>
            <a:rPr lang="es-ES" sz="1800" b="1" kern="1200" dirty="0"/>
            <a:t> </a:t>
          </a:r>
          <a:r>
            <a:rPr lang="es-ES" sz="1800" b="1" kern="1200" dirty="0" err="1"/>
            <a:t>kanyang</a:t>
          </a:r>
          <a:r>
            <a:rPr lang="es-ES" sz="1800" b="1" kern="1200" dirty="0"/>
            <a:t> </a:t>
          </a:r>
          <a:r>
            <a:rPr lang="es-ES" sz="1800" b="1" kern="1200" dirty="0" err="1"/>
            <a:t>mga</a:t>
          </a:r>
          <a:r>
            <a:rPr lang="es-ES" sz="1800" b="1" kern="1200" dirty="0"/>
            <a:t> </a:t>
          </a:r>
          <a:r>
            <a:rPr lang="es-ES" sz="1800" b="1" kern="1200" dirty="0" err="1"/>
            <a:t>nakatatanda</a:t>
          </a:r>
          <a:r>
            <a:rPr lang="es-ES" sz="1800" b="1" kern="1200" dirty="0"/>
            <a:t> </a:t>
          </a:r>
          <a:r>
            <a:rPr lang="es-ES" sz="1800" b="1" kern="1200" dirty="0" err="1"/>
            <a:t>ang</a:t>
          </a:r>
          <a:r>
            <a:rPr lang="es-ES" sz="1800" b="1" kern="1200" dirty="0"/>
            <a:t> </a:t>
          </a:r>
          <a:r>
            <a:rPr lang="es-ES" sz="1800" b="1" kern="1200" dirty="0" err="1"/>
            <a:t>karunungan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</a:t>
          </a:r>
          <a:r>
            <a:rPr lang="es-ES" sz="1800" b="1" kern="1200" dirty="0" err="1"/>
            <a:t>ipinagkaloob</a:t>
          </a:r>
          <a:r>
            <a:rPr lang="es-ES" sz="1800" b="1" kern="1200" dirty="0"/>
            <a:t> </a:t>
          </a:r>
          <a:r>
            <a:rPr lang="es-ES" sz="1800" b="1" kern="1200" dirty="0" err="1"/>
            <a:t>sa</a:t>
          </a:r>
          <a:r>
            <a:rPr lang="es-ES" sz="1800" b="1" kern="1200" dirty="0"/>
            <a:t> </a:t>
          </a:r>
          <a:r>
            <a:rPr lang="es-ES" sz="1800" b="1" kern="1200" dirty="0" err="1"/>
            <a:t>kanya</a:t>
          </a:r>
          <a:r>
            <a:rPr lang="es-ES" sz="1800" b="1" kern="1200" dirty="0"/>
            <a:t> ng </a:t>
          </a:r>
          <a:r>
            <a:rPr lang="es-ES" sz="1800" b="1" kern="1200" dirty="0" err="1"/>
            <a:t>Diyos</a:t>
          </a:r>
          <a:r>
            <a:rPr lang="es-ES" sz="1800" b="1" kern="1200" dirty="0"/>
            <a:t> (</a:t>
          </a:r>
          <a:r>
            <a:rPr lang="es-ES" sz="1800" b="1" kern="1200" dirty="0" err="1"/>
            <a:t>Awit</a:t>
          </a:r>
          <a:r>
            <a:rPr lang="es-ES" sz="1800" b="1" kern="1200" dirty="0"/>
            <a:t> 105:22). Sa </a:t>
          </a:r>
          <a:r>
            <a:rPr lang="es-ES" sz="1800" b="1" kern="1200" dirty="0" err="1"/>
            <a:t>pamamagitan</a:t>
          </a:r>
          <a:r>
            <a:rPr lang="es-ES" sz="1800" b="1" kern="1200" dirty="0"/>
            <a:t> ni Jose, </a:t>
          </a:r>
          <a:r>
            <a:rPr lang="es-ES" sz="1800" b="1" kern="1200" dirty="0" err="1"/>
            <a:t>binigyan</a:t>
          </a:r>
          <a:r>
            <a:rPr lang="es-ES" sz="1800" b="1" kern="1200" dirty="0"/>
            <a:t> ng </a:t>
          </a:r>
          <a:r>
            <a:rPr lang="es-ES" sz="1800" b="1" kern="1200" dirty="0" err="1"/>
            <a:t>Diyos</a:t>
          </a:r>
          <a:r>
            <a:rPr lang="es-ES" sz="1800" b="1" kern="1200" dirty="0"/>
            <a:t> ng </a:t>
          </a:r>
          <a:r>
            <a:rPr lang="es-ES" sz="1800" b="1" kern="1200" dirty="0" err="1"/>
            <a:t>buhay</a:t>
          </a:r>
          <a:r>
            <a:rPr lang="es-ES" sz="1800" b="1" kern="1200" dirty="0"/>
            <a:t> </a:t>
          </a:r>
          <a:r>
            <a:rPr lang="es-ES" sz="1800" b="1" kern="1200" dirty="0" err="1"/>
            <a:t>ang</a:t>
          </a:r>
          <a:r>
            <a:rPr lang="es-ES" sz="1800" b="1" kern="1200" dirty="0"/>
            <a:t> </a:t>
          </a:r>
          <a:r>
            <a:rPr lang="es-ES" sz="1800" b="1" kern="1200" dirty="0" err="1"/>
            <a:t>buong</a:t>
          </a:r>
          <a:r>
            <a:rPr lang="es-ES" sz="1800" b="1" kern="1200" dirty="0"/>
            <a:t> </a:t>
          </a:r>
          <a:r>
            <a:rPr lang="es-ES" sz="1800" b="1" kern="1200" dirty="0" err="1"/>
            <a:t>pamilya</a:t>
          </a:r>
          <a:r>
            <a:rPr lang="es-ES" sz="1800" b="1" kern="1200" dirty="0"/>
            <a:t> ng Israel (</a:t>
          </a:r>
          <a:r>
            <a:rPr lang="es-ES" sz="1800" b="1" kern="1200" dirty="0" err="1"/>
            <a:t>Awit</a:t>
          </a:r>
          <a:r>
            <a:rPr lang="es-ES" sz="1800" b="1" kern="1200" dirty="0"/>
            <a:t> 105:23).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puso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nakahilig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/>
            <a:t>Huwag</a:t>
          </a:r>
          <a:r>
            <a:rPr lang="en-US" sz="2000" b="1" kern="1200" dirty="0"/>
            <a:t> </a:t>
          </a:r>
          <a:r>
            <a:rPr lang="en-US" sz="2000" b="1" kern="1200" dirty="0" err="1"/>
            <a:t>mong</a:t>
          </a:r>
          <a:r>
            <a:rPr lang="en-US" sz="2000" b="1" kern="1200" dirty="0"/>
            <a:t> </a:t>
          </a:r>
          <a:r>
            <a:rPr lang="en-US" sz="2000" b="1" kern="1200" dirty="0" err="1"/>
            <a:t>ikiling</a:t>
          </a:r>
          <a:r>
            <a:rPr lang="en-US" sz="2000" b="1" kern="1200" dirty="0"/>
            <a:t> ang </a:t>
          </a:r>
          <a:r>
            <a:rPr lang="en-US" sz="2000" b="1" kern="1200" dirty="0" err="1"/>
            <a:t>aking</a:t>
          </a:r>
          <a:r>
            <a:rPr lang="en-US" sz="2000" b="1" kern="1200" dirty="0"/>
            <a:t> puso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anomang</a:t>
          </a:r>
          <a:r>
            <a:rPr lang="en-US" sz="2000" b="1" kern="1200" dirty="0"/>
            <a:t> </a:t>
          </a:r>
          <a:r>
            <a:rPr lang="en-US" sz="2000" b="1" kern="1200" dirty="0" err="1"/>
            <a:t>masamang</a:t>
          </a:r>
          <a:r>
            <a:rPr lang="en-US" sz="2000" b="1" kern="1200" dirty="0"/>
            <a:t> bagay</a:t>
          </a:r>
          <a:r>
            <a:rPr lang="en" sz="2000" b="1" kern="1200" dirty="0"/>
            <a:t>.”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/>
            <a:t>Mapalad</a:t>
          </a:r>
          <a:r>
            <a:rPr lang="en-US" sz="2000" b="1" kern="1200" dirty="0"/>
            <a:t> ang </a:t>
          </a:r>
          <a:r>
            <a:rPr lang="en-US" sz="2000" b="1" kern="1200" dirty="0" err="1"/>
            <a:t>tao</a:t>
          </a:r>
          <a:r>
            <a:rPr lang="en-US" sz="2000" b="1" kern="1200" dirty="0"/>
            <a:t> na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lumalakad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payo</a:t>
          </a:r>
          <a:r>
            <a:rPr lang="en-US" sz="2000" b="1" kern="1200" dirty="0"/>
            <a:t> ng </a:t>
          </a:r>
          <a:r>
            <a:rPr lang="en-US" sz="2000" b="1" kern="1200" dirty="0" err="1"/>
            <a:t>masama</a:t>
          </a:r>
          <a:r>
            <a:rPr lang="en" sz="2000" b="1" kern="1200" dirty="0"/>
            <a:t>.”</a:t>
          </a:r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gumagawa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kasalanan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/>
            <a:t>na gumawa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gawa</a:t>
          </a:r>
          <a:r>
            <a:rPr lang="en-US" sz="2000" b="1" kern="1200" dirty="0"/>
            <a:t> ng </a:t>
          </a:r>
          <a:r>
            <a:rPr lang="en-US" sz="2000" b="1" kern="1200" dirty="0" err="1"/>
            <a:t>kasamaan</a:t>
          </a:r>
          <a:r>
            <a:rPr lang="en-US" sz="2000" b="1" kern="1200" dirty="0"/>
            <a:t> na </a:t>
          </a:r>
          <a:r>
            <a:rPr lang="en-US" sz="2000" b="1" kern="1200" dirty="0" err="1"/>
            <a:t>kasama</a:t>
          </a:r>
          <a:r>
            <a:rPr lang="en-US" sz="2000" b="1" kern="1200" dirty="0"/>
            <a:t> 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taong</a:t>
          </a:r>
          <a:r>
            <a:rPr lang="en-US" sz="2000" b="1" kern="1200" dirty="0"/>
            <a:t> </a:t>
          </a:r>
          <a:r>
            <a:rPr lang="en-US" sz="2000" b="1" kern="1200" dirty="0" err="1"/>
            <a:t>nagsisigawa</a:t>
          </a:r>
          <a:r>
            <a:rPr lang="en-US" sz="2000" b="1" kern="1200" dirty="0"/>
            <a:t> ng </a:t>
          </a:r>
          <a:r>
            <a:rPr lang="en-US" sz="2000" b="1" kern="1200" dirty="0" err="1"/>
            <a:t>kasamaan</a:t>
          </a:r>
          <a:r>
            <a:rPr lang="en" sz="2000" b="1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fi-FI" sz="2000" b="1" kern="1200" dirty="0"/>
            <a:t>ni tumatayo man sa daan ng mga makasalanan</a:t>
          </a:r>
          <a:r>
            <a:rPr lang="en" sz="2000" b="1" kern="1200" dirty="0"/>
            <a:t>”</a:t>
          </a:r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10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Natutuwa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kasamaan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370983" y="1556123"/>
          <a:ext cx="2758766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/>
            <a:t>at </a:t>
          </a:r>
          <a:r>
            <a:rPr lang="en-US" sz="2000" b="1" kern="1200" dirty="0" err="1"/>
            <a:t>huwag</a:t>
          </a:r>
          <a:r>
            <a:rPr lang="en-US" sz="2000" b="1" kern="1200" dirty="0"/>
            <a:t> </a:t>
          </a:r>
          <a:r>
            <a:rPr lang="en-US" sz="2000" b="1" kern="1200" dirty="0" err="1"/>
            <a:t>mo</a:t>
          </a:r>
          <a:r>
            <a:rPr lang="en-US" sz="2000" b="1" kern="1200" dirty="0"/>
            <a:t> </a:t>
          </a:r>
          <a:r>
            <a:rPr lang="en-US" sz="2000" b="1" kern="1200" dirty="0" err="1"/>
            <a:t>akong</a:t>
          </a:r>
          <a:r>
            <a:rPr lang="en-US" sz="2000" b="1" kern="1200" dirty="0"/>
            <a:t> </a:t>
          </a:r>
          <a:r>
            <a:rPr lang="en-US" sz="2000" b="1" kern="1200" dirty="0" err="1"/>
            <a:t>pakanin</a:t>
          </a:r>
          <a:r>
            <a:rPr lang="en-US" sz="2000" b="1" kern="1200" dirty="0"/>
            <a:t> ng </a:t>
          </a:r>
          <a:r>
            <a:rPr lang="en-US" sz="2000" b="1" kern="1200" dirty="0" err="1"/>
            <a:t>kanilang</a:t>
          </a:r>
          <a:r>
            <a:rPr lang="en-US" sz="2000" b="1" kern="1200" dirty="0"/>
            <a:t>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masarap</a:t>
          </a:r>
          <a:r>
            <a:rPr lang="en-US" sz="2000" b="1" kern="1200" dirty="0"/>
            <a:t> na </a:t>
          </a:r>
          <a:r>
            <a:rPr lang="en-US" sz="2000" b="1" kern="1200" dirty="0" err="1"/>
            <a:t>pagkain</a:t>
          </a:r>
          <a:r>
            <a:rPr lang="en" sz="2000" b="1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sv-SE" sz="2000" b="1" kern="1200" dirty="0"/>
            <a:t>ni nauupo man sa upuan ng mga manglilibak</a:t>
          </a:r>
          <a:r>
            <a:rPr lang="en" sz="2000" b="1" kern="1200" dirty="0"/>
            <a:t>.”</a:t>
          </a:r>
        </a:p>
      </dsp:txBody>
      <dsp:txXfrm>
        <a:off x="4370983" y="1556123"/>
        <a:ext cx="2758766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Tayo ay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pagpapalain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1:1; 112:1; 128:1)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uunlad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1:3; 128:2)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Magiging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112:2; 128:3)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Tatanggap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ng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mabubuting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bagay at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kayamanan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112:3)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Lalakad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tayo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liwanag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Pamamahalaan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nating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mabuti ang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gawain (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 tayo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madudulas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tayo ay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aalalahanin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 tayo matatakot sa masamang balita (Awit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112:7)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Matatalo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natin 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Tayo ay dadakilain sa kaluwalhatian (Awit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112:9)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487602" y="356498"/>
            <a:ext cx="5051088" cy="5489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90500">
                    <a:schemeClr val="tx1">
                      <a:alpha val="79000"/>
                    </a:schemeClr>
                  </a:glow>
                </a:effectLst>
              </a:rPr>
              <a:t>KARUNUNGAN PARA SA MATUWID NA PAMUMUHAY</a:t>
            </a:r>
            <a:endParaRPr lang="en" sz="6000" b="1" spc="50" dirty="0">
              <a:ln w="222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90500">
                  <a:schemeClr val="tx1">
                    <a:alpha val="79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7505570" y="6514480"/>
            <a:ext cx="29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 err="1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</a:t>
            </a:r>
            <a:r>
              <a:rPr lang="es-ES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para </a:t>
            </a:r>
            <a:r>
              <a:rPr lang="es-ES" sz="1600" b="1" dirty="0" err="1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Pebrero</a:t>
            </a:r>
            <a:r>
              <a:rPr lang="es-ES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24, 2024</a:t>
            </a:r>
            <a:endParaRPr lang="en" sz="1600" b="1" dirty="0">
              <a:solidFill>
                <a:schemeClr val="bg1"/>
              </a:solidFill>
              <a:effectLst>
                <a:glow rad="114300">
                  <a:srgbClr val="47235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228850" y="919833"/>
            <a:ext cx="79724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Kapag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iniisip</a:t>
            </a:r>
            <a:r>
              <a:rPr lang="en-US" sz="2400" b="1" dirty="0">
                <a:latin typeface="Constantia" panose="02030602050306030303" pitchFamily="18" charset="0"/>
              </a:rPr>
              <a:t> ko ang </a:t>
            </a:r>
            <a:r>
              <a:rPr lang="en-US" sz="2400" b="1" dirty="0" err="1">
                <a:latin typeface="Constantia" panose="02030602050306030303" pitchFamily="18" charset="0"/>
              </a:rPr>
              <a:t>gawaing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ginagawa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para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nahulog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tao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nawawala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pagkamangha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kukunin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dukha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lugmok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nilalang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magdadala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kanila</a:t>
            </a:r>
            <a:r>
              <a:rPr lang="en-US" sz="2400" b="1" dirty="0">
                <a:latin typeface="Constantia" panose="02030602050306030303" pitchFamily="18" charset="0"/>
              </a:rPr>
              <a:t> ng moral na </a:t>
            </a:r>
            <a:r>
              <a:rPr lang="en-US" sz="2400" b="1" dirty="0" err="1">
                <a:latin typeface="Constantia" panose="02030602050306030303" pitchFamily="18" charset="0"/>
              </a:rPr>
              <a:t>kapangyarihan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magkakaroon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paggawa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biyaya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kalooban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nila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magbabago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katangian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gagawing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angkop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mansyon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inihahanda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 para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kanila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nilalang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angkop</a:t>
            </a:r>
            <a:r>
              <a:rPr lang="en-US" sz="2400" b="1" dirty="0">
                <a:latin typeface="Constantia" panose="02030602050306030303" pitchFamily="18" charset="0"/>
              </a:rPr>
              <a:t> para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presensya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angkop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maging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kasama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anghel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makipag-ugnayan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. Oh, </a:t>
            </a:r>
            <a:r>
              <a:rPr lang="en-US" sz="2400" b="1" dirty="0" err="1">
                <a:latin typeface="Constantia" panose="02030602050306030303" pitchFamily="18" charset="0"/>
              </a:rPr>
              <a:t>labis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pananabik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aking</a:t>
            </a:r>
            <a:r>
              <a:rPr lang="en-US" sz="2400" b="1" dirty="0">
                <a:latin typeface="Constantia" panose="02030602050306030303" pitchFamily="18" charset="0"/>
              </a:rPr>
              <a:t> puso na </a:t>
            </a:r>
            <a:r>
              <a:rPr lang="en-US" sz="2400" b="1" dirty="0" err="1">
                <a:latin typeface="Constantia" panose="02030602050306030303" pitchFamily="18" charset="0"/>
              </a:rPr>
              <a:t>maging</a:t>
            </a:r>
            <a:r>
              <a:rPr lang="en-US" sz="2400" b="1" dirty="0">
                <a:latin typeface="Constantia" panose="02030602050306030303" pitchFamily="18" charset="0"/>
              </a:rPr>
              <a:t> isa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lalakad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kasama</a:t>
            </a:r>
            <a:r>
              <a:rPr lang="en-US" sz="2400" b="1" dirty="0">
                <a:latin typeface="Constantia" panose="02030602050306030303" pitchFamily="18" charset="0"/>
              </a:rPr>
              <a:t> ni </a:t>
            </a:r>
            <a:r>
              <a:rPr lang="en-US" sz="2400" b="1" dirty="0" err="1">
                <a:latin typeface="Constantia" panose="02030602050306030303" pitchFamily="18" charset="0"/>
              </a:rPr>
              <a:t>Jesucristo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bagong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lupa</a:t>
            </a:r>
            <a:r>
              <a:rPr lang="en" sz="2400" b="1" dirty="0">
                <a:latin typeface="Constantia" panose="02030602050306030303" pitchFamily="18" charset="0"/>
              </a:rPr>
              <a:t>!”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231217" y="5898578"/>
            <a:ext cx="309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(Every day with God, April 18)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0" y="4097052"/>
            <a:ext cx="50011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Kaya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ituro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mo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sa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amin ang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pagbilang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ng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aming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mga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kaarawan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upang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kami ay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mangagtamo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sa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amin ng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pusong</a:t>
            </a:r>
            <a:r>
              <a:rPr lang="en-US" sz="2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may </a:t>
            </a:r>
            <a:r>
              <a:rPr lang="en-US" sz="28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karunungan</a:t>
            </a:r>
            <a:r>
              <a:rPr kumimoji="0" lang="en" sz="2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90:12)</a:t>
            </a:r>
            <a:endParaRPr kumimoji="0" lang="es-ES" sz="28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75042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4A72AC"/>
                </a:solidFill>
              </a:rPr>
              <a:t>Ang </a:t>
            </a:r>
            <a:r>
              <a:rPr lang="en-US" sz="2000" b="1" dirty="0" err="1">
                <a:solidFill>
                  <a:srgbClr val="4A72AC"/>
                </a:solidFill>
              </a:rPr>
              <a:t>karunungan</a:t>
            </a:r>
            <a:r>
              <a:rPr lang="en-US" sz="2000" b="1" dirty="0">
                <a:solidFill>
                  <a:srgbClr val="4A72AC"/>
                </a:solidFill>
              </a:rPr>
              <a:t> ng </a:t>
            </a:r>
            <a:r>
              <a:rPr lang="en-US" sz="2000" b="1" dirty="0" err="1">
                <a:solidFill>
                  <a:srgbClr val="4A72AC"/>
                </a:solidFill>
              </a:rPr>
              <a:t>mga</a:t>
            </a:r>
            <a:r>
              <a:rPr lang="en-US" sz="2000" b="1" dirty="0">
                <a:solidFill>
                  <a:srgbClr val="4A72AC"/>
                </a:solidFill>
              </a:rPr>
              <a:t> utos</a:t>
            </a:r>
            <a:r>
              <a:rPr lang="en" sz="2000" b="1" dirty="0">
                <a:solidFill>
                  <a:srgbClr val="4A72AC"/>
                </a:solidFill>
              </a:rPr>
              <a:t> (Awit 119).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9A43D"/>
                </a:solidFill>
              </a:rPr>
              <a:t>Ang </a:t>
            </a:r>
            <a:r>
              <a:rPr lang="en-US" sz="2000" b="1" dirty="0" err="1">
                <a:solidFill>
                  <a:srgbClr val="A9A43D"/>
                </a:solidFill>
              </a:rPr>
              <a:t>pinagmulan</a:t>
            </a:r>
            <a:r>
              <a:rPr lang="en-US" sz="2000" b="1" dirty="0">
                <a:solidFill>
                  <a:srgbClr val="A9A43D"/>
                </a:solidFill>
              </a:rPr>
              <a:t> ng </a:t>
            </a:r>
            <a:r>
              <a:rPr lang="en-US" sz="2000" b="1" dirty="0" err="1">
                <a:solidFill>
                  <a:srgbClr val="A9A43D"/>
                </a:solidFill>
              </a:rPr>
              <a:t>karunungan</a:t>
            </a:r>
            <a:r>
              <a:rPr lang="en" sz="2000" b="1" dirty="0">
                <a:solidFill>
                  <a:srgbClr val="A9A43D"/>
                </a:solidFill>
              </a:rPr>
              <a:t> (Awit 90).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AA5344"/>
                </a:solidFill>
              </a:rPr>
              <a:t>Karunungan</a:t>
            </a:r>
            <a:r>
              <a:rPr lang="en-US" sz="2000" b="1" dirty="0">
                <a:solidFill>
                  <a:srgbClr val="AA5344"/>
                </a:solidFill>
              </a:rPr>
              <a:t> </a:t>
            </a:r>
            <a:r>
              <a:rPr lang="en-US" sz="2000" b="1" dirty="0" err="1">
                <a:solidFill>
                  <a:srgbClr val="AA5344"/>
                </a:solidFill>
              </a:rPr>
              <a:t>sa</a:t>
            </a:r>
            <a:r>
              <a:rPr lang="en-US" sz="2000" b="1" dirty="0">
                <a:solidFill>
                  <a:srgbClr val="AA5344"/>
                </a:solidFill>
              </a:rPr>
              <a:t> </a:t>
            </a:r>
            <a:r>
              <a:rPr lang="en-US" sz="2000" b="1" dirty="0" err="1">
                <a:solidFill>
                  <a:srgbClr val="AA5344"/>
                </a:solidFill>
              </a:rPr>
              <a:t>mga</a:t>
            </a:r>
            <a:r>
              <a:rPr lang="en-US" sz="2000" b="1" dirty="0">
                <a:solidFill>
                  <a:srgbClr val="AA5344"/>
                </a:solidFill>
              </a:rPr>
              <a:t> </a:t>
            </a:r>
            <a:r>
              <a:rPr lang="en-US" sz="2000" b="1" dirty="0" err="1">
                <a:solidFill>
                  <a:srgbClr val="AA5344"/>
                </a:solidFill>
              </a:rPr>
              <a:t>pagsubok</a:t>
            </a:r>
            <a:r>
              <a:rPr lang="en" sz="2000" b="1" dirty="0">
                <a:solidFill>
                  <a:srgbClr val="AA5344"/>
                </a:solidFill>
              </a:rPr>
              <a:t> (Awit 95, 81 at 105).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805EAE"/>
                </a:solidFill>
              </a:rPr>
              <a:t>Praktikal</a:t>
            </a:r>
            <a:r>
              <a:rPr lang="en-US" sz="2000" b="1" dirty="0">
                <a:solidFill>
                  <a:srgbClr val="805EAE"/>
                </a:solidFill>
              </a:rPr>
              <a:t> na </a:t>
            </a:r>
            <a:r>
              <a:rPr lang="en-US" sz="2000" b="1" dirty="0" err="1">
                <a:solidFill>
                  <a:srgbClr val="805EAE"/>
                </a:solidFill>
              </a:rPr>
              <a:t>karunungan</a:t>
            </a:r>
            <a:r>
              <a:rPr lang="en" sz="2000" b="1" dirty="0">
                <a:solidFill>
                  <a:srgbClr val="805EAE"/>
                </a:solidFill>
              </a:rPr>
              <a:t>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en-US" sz="2000" b="1" dirty="0" err="1"/>
              <a:t>Landas</a:t>
            </a:r>
            <a:r>
              <a:rPr lang="en-US" sz="2000" b="1" dirty="0"/>
              <a:t> </a:t>
            </a:r>
            <a:r>
              <a:rPr lang="en-US" sz="2000" b="1" dirty="0" err="1"/>
              <a:t>patungo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kasamaan</a:t>
            </a:r>
            <a:r>
              <a:rPr lang="en" sz="2000" b="1" dirty="0"/>
              <a:t> (Awit 141).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en-US" sz="2000" b="1" dirty="0" err="1"/>
              <a:t>Pagpapala</a:t>
            </a:r>
            <a:r>
              <a:rPr lang="en-US" sz="2000" b="1" dirty="0"/>
              <a:t> ng </a:t>
            </a:r>
            <a:r>
              <a:rPr lang="en-US" sz="2000" b="1" dirty="0" err="1"/>
              <a:t>paggawa</a:t>
            </a:r>
            <a:r>
              <a:rPr lang="en-US" sz="2000" b="1" dirty="0"/>
              <a:t> ng mabuti</a:t>
            </a:r>
            <a:r>
              <a:rPr lang="en" sz="2000" b="1" dirty="0"/>
              <a:t> (Awit 1, 112 at 128).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84896" y="4344"/>
            <a:ext cx="811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Madalas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iniisip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pagiging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matalino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nagpapahiwatig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pagkakaroon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malawak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kaalaman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partikular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agham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pilosopiya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atbp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297959" y="72774"/>
            <a:ext cx="3835209" cy="2832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3082705"/>
            <a:ext cx="10530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pakinabang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nakukuha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pagkilos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karunungan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Bibliya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75369" y="2739745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Paano natin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maisasakbuhayan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araw-araw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84894" y="2396785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Paano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matututunan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karunungang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203943" y="204430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ang biblikal na konsepto ng karunungan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65842" y="1022702"/>
            <a:ext cx="777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Tinatawag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matalino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ganitong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kaalaman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karunungan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Ito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sumasangkot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paglalapat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lahat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kaalamang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nakuha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marami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KARUNUNGAN NG MGA UTOS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52400" y="620635"/>
            <a:ext cx="1188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mo'y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iningatan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puso: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magkasala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iyo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119:11)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pangunahing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 ay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utos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ipinahayag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Salita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114" y="3461065"/>
            <a:ext cx="3225485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pamumuhay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kailangang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magpahiwatig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pagsunod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banal na utos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119:4). Wala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kakayahang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tayo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nakatitiyak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pamamagitan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pagninilay-nilay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tayo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magkakaroon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mas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karunungan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mapanatili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maprotektahan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119:5-6).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1980730" y="3568632"/>
            <a:ext cx="6737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tumatanglaw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119:105);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nililinis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119:9);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gumagabay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hakbang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119:133); at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iniingatan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panganib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masamang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lakad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(Awit 119:101).</a:t>
            </a: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makikita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inihambing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tinatahak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maaaring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hanggang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kapahamakan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Paano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pagsunod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utos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panlabas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katangian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nagpapahiwatig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disposisyon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puso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119:7, 148).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952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PINAGMULAN NG KARUNUNGAN</a:t>
            </a:r>
            <a:endParaRPr lang="en" sz="4400" b="1" spc="30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566579"/>
            <a:ext cx="12191998" cy="58477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Kaya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ituro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amin ang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pagbilang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aming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kaarawan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upang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kami ay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mangagtamo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amin ng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pusong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may </a:t>
            </a:r>
            <a:r>
              <a:rPr lang="en-US" sz="16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karunungan</a:t>
            </a:r>
            <a:r>
              <a:rPr lang="en-US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(Awit 90:12)</a:t>
            </a:r>
            <a:endParaRPr lang="es-ES" sz="1600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Nabubuhay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maikling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, na kung </a:t>
            </a:r>
            <a:r>
              <a:rPr lang="en-US" sz="2000" b="1" dirty="0" err="1"/>
              <a:t>ihahambing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walang-hanggan</a:t>
            </a:r>
            <a:r>
              <a:rPr lang="en-US" sz="2000" b="1" dirty="0"/>
              <a:t>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paghinga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90:2, 4, 9).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738551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Kapag</a:t>
            </a:r>
            <a:r>
              <a:rPr lang="en-US" sz="2000" b="1" dirty="0"/>
              <a:t> </a:t>
            </a:r>
            <a:r>
              <a:rPr lang="en-US" sz="2000" b="1" dirty="0" err="1"/>
              <a:t>hinayaan</a:t>
            </a:r>
            <a:r>
              <a:rPr lang="en-US" sz="2000" b="1" dirty="0"/>
              <a:t> natin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na </a:t>
            </a:r>
            <a:r>
              <a:rPr lang="en-US" sz="2000" b="1" dirty="0" err="1"/>
              <a:t>turuan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, </a:t>
            </a:r>
            <a:r>
              <a:rPr lang="en-US" sz="2000" b="1" dirty="0" err="1"/>
              <a:t>natututo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“</a:t>
            </a:r>
            <a:r>
              <a:rPr lang="en-US" sz="2000" b="1" dirty="0" err="1"/>
              <a:t>bilangin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araw</a:t>
            </a:r>
            <a:r>
              <a:rPr lang="en-US" sz="2000" b="1" dirty="0"/>
              <a:t>.” Sa </a:t>
            </a:r>
            <a:r>
              <a:rPr lang="en-US" sz="2000" b="1" dirty="0" err="1"/>
              <a:t>ganitong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-US" sz="2000" b="1" dirty="0"/>
              <a:t>, </a:t>
            </a:r>
            <a:r>
              <a:rPr lang="en-US" sz="2000" b="1" dirty="0" err="1"/>
              <a:t>nakakakuha</a:t>
            </a:r>
            <a:r>
              <a:rPr lang="en-US" sz="2000" b="1" dirty="0"/>
              <a:t> tayo ng </a:t>
            </a:r>
            <a:r>
              <a:rPr lang="en-US" sz="2000" b="1" dirty="0" err="1"/>
              <a:t>tunay</a:t>
            </a:r>
            <a:r>
              <a:rPr lang="en-US" sz="2000" b="1" dirty="0"/>
              <a:t> na </a:t>
            </a:r>
            <a:r>
              <a:rPr lang="en-US" sz="2000" b="1" dirty="0" err="1"/>
              <a:t>karunungan</a:t>
            </a:r>
            <a:r>
              <a:rPr lang="en-US" sz="2000" b="1" dirty="0"/>
              <a:t>, at </a:t>
            </a:r>
            <a:r>
              <a:rPr lang="en-US" sz="2000" b="1" dirty="0" err="1"/>
              <a:t>nababagong</a:t>
            </a:r>
            <a:r>
              <a:rPr lang="en-US" sz="2000" b="1" dirty="0"/>
              <a:t> </a:t>
            </a:r>
            <a:r>
              <a:rPr lang="en-US" sz="2000" b="1" dirty="0" err="1"/>
              <a:t>anyo</a:t>
            </a:r>
            <a:r>
              <a:rPr lang="en-US" sz="2000" b="1" dirty="0"/>
              <a:t> 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Maylalang</a:t>
            </a:r>
            <a:r>
              <a:rPr lang="en-US" sz="2000" b="1" dirty="0"/>
              <a:t>, na </a:t>
            </a:r>
            <a:r>
              <a:rPr lang="en-US" sz="2000" b="1" dirty="0" err="1"/>
              <a:t>natututunan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katakutan</a:t>
            </a:r>
            <a:r>
              <a:rPr lang="en-US" sz="2000" b="1" dirty="0"/>
              <a:t> at </a:t>
            </a:r>
            <a:r>
              <a:rPr lang="en-US" sz="2000" b="1" dirty="0" err="1"/>
              <a:t>igalang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90:12, 16; 111:10).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maikling</a:t>
            </a:r>
            <a:r>
              <a:rPr lang="en-US" sz="2000" b="1" dirty="0"/>
              <a:t> </a:t>
            </a:r>
            <a:r>
              <a:rPr lang="en-US" sz="2000" b="1" dirty="0" err="1"/>
              <a:t>panahong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</a:t>
            </a:r>
            <a:r>
              <a:rPr lang="en-US" sz="2000" b="1" dirty="0" err="1"/>
              <a:t>nabubuhay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ilalim</a:t>
            </a:r>
            <a:r>
              <a:rPr lang="en-US" sz="2000" b="1" dirty="0"/>
              <a:t> ng poot ng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90:8-11).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binibigyan</a:t>
            </a:r>
            <a:r>
              <a:rPr lang="en-US" sz="2000" b="1" dirty="0"/>
              <a:t> tayo ng </a:t>
            </a:r>
            <a:r>
              <a:rPr lang="en-US" sz="2000" b="1" dirty="0" err="1"/>
              <a:t>biyaya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, at </a:t>
            </a:r>
            <a:r>
              <a:rPr lang="en-US" sz="2000" b="1" dirty="0" err="1"/>
              <a:t>pinupunuan</a:t>
            </a:r>
            <a:r>
              <a:rPr lang="en-US" sz="2000" b="1" dirty="0"/>
              <a:t> tayo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awa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90:13-14).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3962401" y="5880384"/>
            <a:ext cx="8229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natamo</a:t>
            </a:r>
            <a:r>
              <a:rPr lang="en-US" sz="2000" b="1" dirty="0"/>
              <a:t> na </a:t>
            </a:r>
            <a:r>
              <a:rPr lang="en-US" sz="2000" b="1" dirty="0" err="1"/>
              <a:t>karunungan</a:t>
            </a:r>
            <a:r>
              <a:rPr lang="en-US" sz="2000" b="1" dirty="0"/>
              <a:t> ay </a:t>
            </a:r>
            <a:r>
              <a:rPr lang="en-US" sz="2000" b="1" dirty="0" err="1"/>
              <a:t>umaakay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na </a:t>
            </a:r>
            <a:r>
              <a:rPr lang="en-US" sz="2000" b="1" dirty="0" err="1"/>
              <a:t>magsisi</a:t>
            </a:r>
            <a:r>
              <a:rPr lang="en-US" sz="2000" b="1" dirty="0"/>
              <a:t> </a:t>
            </a:r>
            <a:r>
              <a:rPr lang="en-US" sz="2000" b="1" dirty="0" err="1"/>
              <a:t>muna</a:t>
            </a:r>
            <a:r>
              <a:rPr lang="en-US" sz="2000" b="1" dirty="0"/>
              <a:t> at </a:t>
            </a:r>
            <a:r>
              <a:rPr lang="en-US" sz="2000" b="1" dirty="0" err="1"/>
              <a:t>pagkatapos</a:t>
            </a:r>
            <a:r>
              <a:rPr lang="en-US" sz="2000" b="1" dirty="0"/>
              <a:t> ay </a:t>
            </a:r>
            <a:r>
              <a:rPr lang="en-US" sz="2000" b="1" dirty="0" err="1"/>
              <a:t>gawin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gawang</a:t>
            </a:r>
            <a:r>
              <a:rPr lang="en-US" sz="2000" b="1" dirty="0"/>
              <a:t> </a:t>
            </a:r>
            <a:r>
              <a:rPr lang="en-US" sz="2000" b="1" dirty="0" err="1"/>
              <a:t>nais</a:t>
            </a:r>
            <a:r>
              <a:rPr lang="en-US" sz="2000" b="1" dirty="0"/>
              <a:t> </a:t>
            </a:r>
            <a:r>
              <a:rPr lang="en-US" sz="2000" b="1" dirty="0" err="1"/>
              <a:t>ipagawa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" sz="2000" b="1" dirty="0"/>
              <a:t> 90:3, 17).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 algn="ctr"/>
            <a:r>
              <a:rPr lang="es-ES" sz="4400" b="1" spc="300" dirty="0" err="1">
                <a:ln w="22225">
                  <a:noFill/>
                  <a:prstDash val="solid"/>
                </a:ln>
                <a:solidFill>
                  <a:srgbClr val="A6B727">
                    <a:lumMod val="40000"/>
                    <a:lumOff val="60000"/>
                  </a:srgbClr>
                </a:solidFill>
              </a:rPr>
              <a:t>KARUNUNGAN</a:t>
            </a:r>
            <a:r>
              <a:rPr lang="es-ES" sz="4400" b="1" spc="300" dirty="0">
                <a:ln w="22225">
                  <a:noFill/>
                  <a:prstDash val="solid"/>
                </a:ln>
                <a:solidFill>
                  <a:srgbClr val="A6B727">
                    <a:lumMod val="40000"/>
                    <a:lumOff val="60000"/>
                  </a:srgbClr>
                </a:solidFill>
              </a:rPr>
              <a:t> SA </a:t>
            </a:r>
            <a:r>
              <a:rPr lang="es-ES" sz="4400" b="1" spc="300" dirty="0" err="1">
                <a:ln w="22225">
                  <a:noFill/>
                  <a:prstDash val="solid"/>
                </a:ln>
                <a:solidFill>
                  <a:srgbClr val="A6B727">
                    <a:lumMod val="40000"/>
                    <a:lumOff val="60000"/>
                  </a:srgbClr>
                </a:solidFill>
              </a:rPr>
              <a:t>MGA</a:t>
            </a:r>
            <a:r>
              <a:rPr lang="es-ES" sz="4400" b="1" spc="300" dirty="0">
                <a:ln w="22225">
                  <a:noFill/>
                  <a:prstDash val="solid"/>
                </a:ln>
                <a:solidFill>
                  <a:srgbClr val="A6B727">
                    <a:lumMod val="40000"/>
                    <a:lumOff val="60000"/>
                  </a:srgbClr>
                </a:solidFill>
              </a:rPr>
              <a:t> </a:t>
            </a:r>
            <a:r>
              <a:rPr lang="es-ES" sz="4400" b="1" spc="300" dirty="0" err="1">
                <a:ln w="22225">
                  <a:noFill/>
                  <a:prstDash val="solid"/>
                </a:ln>
                <a:solidFill>
                  <a:srgbClr val="A6B727">
                    <a:lumMod val="40000"/>
                    <a:lumOff val="60000"/>
                  </a:srgbClr>
                </a:solidFill>
              </a:rPr>
              <a:t>PAGSUBOK</a:t>
            </a:r>
            <a:endParaRPr lang="es-ES" sz="4400" b="1" spc="300" dirty="0">
              <a:ln w="22225">
                <a:noFill/>
                <a:prstDash val="solid"/>
              </a:ln>
              <a:solidFill>
                <a:srgbClr val="A6B72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Ikaw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ay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tumawag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kabagabagan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, at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iniligtas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kita;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sinagot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kita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lihim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dako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ng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kulog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sinubok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kita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tubig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ng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Meriba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Selah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.” (</a:t>
            </a:r>
            <a:r>
              <a:rPr lang="es-ES" b="1" dirty="0" err="1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Awit</a:t>
            </a:r>
            <a:r>
              <a:rPr lang="es-ES" b="1" dirty="0">
                <a:solidFill>
                  <a:srgbClr val="7030A0">
                    <a:lumMod val="75000"/>
                  </a:srgbClr>
                </a:solidFill>
                <a:latin typeface="Comic Sans MS" panose="030F0702030302020204" pitchFamily="66" charset="0"/>
              </a:rPr>
              <a:t> 81:7)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40216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3847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s-ES" sz="1900" b="1" dirty="0" err="1">
                <a:ln/>
                <a:solidFill>
                  <a:srgbClr val="DF5327">
                    <a:lumMod val="75000"/>
                  </a:srgbClr>
                </a:solidFill>
              </a:rPr>
              <a:t>PAGHARAP</a:t>
            </a:r>
            <a:r>
              <a:rPr lang="es-ES" sz="1900" b="1" dirty="0">
                <a:ln/>
                <a:solidFill>
                  <a:srgbClr val="DF5327">
                    <a:lumMod val="75000"/>
                  </a:srgbClr>
                </a:solidFill>
              </a:rPr>
              <a:t> SA </a:t>
            </a:r>
            <a:r>
              <a:rPr lang="es-ES" sz="1900" b="1" dirty="0" err="1">
                <a:ln/>
                <a:solidFill>
                  <a:srgbClr val="DF5327">
                    <a:lumMod val="75000"/>
                  </a:srgbClr>
                </a:solidFill>
              </a:rPr>
              <a:t>PAGSUBOK</a:t>
            </a:r>
            <a:r>
              <a:rPr lang="es-ES" sz="1900" b="1" dirty="0">
                <a:ln/>
                <a:solidFill>
                  <a:srgbClr val="DF5327">
                    <a:lumMod val="75000"/>
                  </a:srgbClr>
                </a:solidFill>
              </a:rPr>
              <a:t> </a:t>
            </a:r>
            <a:r>
              <a:rPr lang="es-ES" sz="1900" b="1" dirty="0" err="1">
                <a:ln/>
                <a:solidFill>
                  <a:srgbClr val="DF5327">
                    <a:lumMod val="75000"/>
                  </a:srgbClr>
                </a:solidFill>
              </a:rPr>
              <a:t>NA</a:t>
            </a:r>
            <a:r>
              <a:rPr lang="es-ES" sz="1900" b="1" dirty="0">
                <a:ln/>
                <a:solidFill>
                  <a:srgbClr val="DF5327">
                    <a:lumMod val="75000"/>
                  </a:srgbClr>
                </a:solidFill>
              </a:rPr>
              <a:t> </a:t>
            </a:r>
            <a:r>
              <a:rPr lang="es-ES" sz="1900" b="1" dirty="0" err="1">
                <a:ln/>
                <a:solidFill>
                  <a:srgbClr val="DF5327">
                    <a:lumMod val="75000"/>
                  </a:srgbClr>
                </a:solidFill>
              </a:rPr>
              <a:t>WALANG</a:t>
            </a:r>
            <a:r>
              <a:rPr lang="es-ES" sz="1900" b="1" dirty="0">
                <a:ln/>
                <a:solidFill>
                  <a:srgbClr val="DF5327">
                    <a:lumMod val="75000"/>
                  </a:srgbClr>
                </a:solidFill>
              </a:rPr>
              <a:t> </a:t>
            </a:r>
            <a:r>
              <a:rPr lang="es-ES" sz="1900" b="1" dirty="0" err="1">
                <a:ln/>
                <a:solidFill>
                  <a:srgbClr val="DF5327">
                    <a:lumMod val="75000"/>
                  </a:srgbClr>
                </a:solidFill>
              </a:rPr>
              <a:t>KARUNUNGAN</a:t>
            </a:r>
            <a:endParaRPr lang="es-ES" sz="1900" b="1" dirty="0">
              <a:ln/>
              <a:solidFill>
                <a:srgbClr val="DF5327">
                  <a:lumMod val="75000"/>
                </a:srgbClr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363546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s-ES" sz="2000" b="1" dirty="0" err="1">
                <a:ln/>
                <a:solidFill>
                  <a:srgbClr val="A6B727">
                    <a:lumMod val="75000"/>
                  </a:srgbClr>
                </a:solidFill>
              </a:rPr>
              <a:t>PAGHARAP</a:t>
            </a:r>
            <a:r>
              <a:rPr lang="es-ES" sz="2000" b="1" dirty="0">
                <a:ln/>
                <a:solidFill>
                  <a:srgbClr val="A6B727">
                    <a:lumMod val="75000"/>
                  </a:srgbClr>
                </a:solidFill>
              </a:rPr>
              <a:t> SA </a:t>
            </a:r>
            <a:r>
              <a:rPr lang="es-ES" sz="2000" b="1" dirty="0" err="1">
                <a:ln/>
                <a:solidFill>
                  <a:srgbClr val="A6B727">
                    <a:lumMod val="75000"/>
                  </a:srgbClr>
                </a:solidFill>
              </a:rPr>
              <a:t>PAGSUBOK</a:t>
            </a:r>
            <a:r>
              <a:rPr lang="es-ES" sz="2000" b="1" dirty="0">
                <a:ln/>
                <a:solidFill>
                  <a:srgbClr val="A6B727">
                    <a:lumMod val="75000"/>
                  </a:srgbClr>
                </a:solidFill>
              </a:rPr>
              <a:t> </a:t>
            </a:r>
            <a:r>
              <a:rPr lang="es-ES" sz="2000" b="1" dirty="0" err="1">
                <a:ln/>
                <a:solidFill>
                  <a:srgbClr val="A6B727">
                    <a:lumMod val="75000"/>
                  </a:srgbClr>
                </a:solidFill>
              </a:rPr>
              <a:t>NA</a:t>
            </a:r>
            <a:r>
              <a:rPr lang="es-ES" sz="2000" b="1" dirty="0">
                <a:ln/>
                <a:solidFill>
                  <a:srgbClr val="A6B727">
                    <a:lumMod val="75000"/>
                  </a:srgbClr>
                </a:solidFill>
              </a:rPr>
              <a:t> MAY </a:t>
            </a:r>
            <a:r>
              <a:rPr lang="es-ES" sz="2000" b="1" dirty="0" err="1">
                <a:ln/>
                <a:solidFill>
                  <a:srgbClr val="A6B727">
                    <a:lumMod val="75000"/>
                  </a:srgbClr>
                </a:solidFill>
              </a:rPr>
              <a:t>KARUNUNGAN</a:t>
            </a:r>
            <a:endParaRPr lang="es-ES" sz="2000" b="1" dirty="0">
              <a:ln/>
              <a:solidFill>
                <a:srgbClr val="A6B727">
                  <a:lumMod val="75000"/>
                </a:srgbClr>
              </a:solidFill>
            </a:endParaRP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3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-190500" y="1986945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PRAKTIKAL NA KARUNUNGAN</a:t>
            </a:r>
            <a:endParaRPr lang="en" sz="9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-666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DAAN TUNGO SA KASAMAAN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0" y="502601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ikiling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puso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anomang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masamang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bagay, na gumawa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gawa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kasamaan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kasama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nagsisigawa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kasamaan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at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pakanin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masarap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pagkain</a:t>
            </a:r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142876" y="1444364"/>
            <a:ext cx="892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Awit</a:t>
            </a:r>
            <a:r>
              <a:rPr lang="en-US" sz="2000" b="1" dirty="0"/>
              <a:t> 141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hilingin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iligtas</a:t>
            </a:r>
            <a:r>
              <a:rPr lang="en-US" sz="2000" b="1" dirty="0"/>
              <a:t> tayo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panloob</a:t>
            </a:r>
            <a:r>
              <a:rPr lang="en-US" sz="2000" b="1" dirty="0"/>
              <a:t> at </a:t>
            </a:r>
            <a:r>
              <a:rPr lang="en-US" sz="2000" b="1" dirty="0" err="1"/>
              <a:t>panlabas</a:t>
            </a:r>
            <a:r>
              <a:rPr lang="en-US" sz="2000" b="1" dirty="0"/>
              <a:t> na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tukso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141:1-3, 9-10). Sa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lakas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natin </a:t>
            </a:r>
            <a:r>
              <a:rPr lang="en-US" sz="2000" b="1" dirty="0" err="1"/>
              <a:t>malalampasan</a:t>
            </a:r>
            <a:r>
              <a:rPr lang="en-US" sz="2000" b="1" dirty="0"/>
              <a:t> ang </a:t>
            </a:r>
            <a:r>
              <a:rPr lang="en-US" sz="2000" b="1" dirty="0" err="1"/>
              <a:t>tukso</a:t>
            </a:r>
            <a:r>
              <a:rPr lang="en-US" sz="2000" b="1" dirty="0"/>
              <a:t>, </a:t>
            </a:r>
            <a:r>
              <a:rPr lang="en-US" sz="2000" b="1" dirty="0" err="1"/>
              <a:t>dahil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puso ay </a:t>
            </a:r>
            <a:r>
              <a:rPr lang="en-US" sz="2000" b="1" dirty="0" err="1"/>
              <a:t>naghahangad</a:t>
            </a:r>
            <a:r>
              <a:rPr lang="en-US" sz="2000" b="1" dirty="0"/>
              <a:t> ng </a:t>
            </a:r>
            <a:r>
              <a:rPr lang="en-US" sz="2000" b="1" dirty="0" err="1"/>
              <a:t>kasalanan</a:t>
            </a:r>
            <a:r>
              <a:rPr lang="en-US" sz="2000" b="1" dirty="0"/>
              <a:t>. </a:t>
            </a:r>
            <a:r>
              <a:rPr lang="en-US" sz="2000" b="1" dirty="0" err="1"/>
              <a:t>Kailangan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patuloy</a:t>
            </a:r>
            <a:r>
              <a:rPr lang="en-US" sz="2000" b="1" dirty="0"/>
              <a:t> na </a:t>
            </a:r>
            <a:r>
              <a:rPr lang="en-US" sz="2000" b="1" dirty="0" err="1"/>
              <a:t>manalangin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mapaglabanan</a:t>
            </a:r>
            <a:r>
              <a:rPr lang="en-US" sz="2000" b="1" dirty="0"/>
              <a:t> ang </a:t>
            </a:r>
            <a:r>
              <a:rPr lang="en-US" sz="2000" b="1" dirty="0" err="1"/>
              <a:t>tukso</a:t>
            </a:r>
            <a:r>
              <a:rPr lang="en" sz="20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590946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505701" y="4506456"/>
            <a:ext cx="4686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Inilalarawan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salmo</a:t>
            </a:r>
            <a:r>
              <a:rPr lang="en-US" sz="2000" b="1" dirty="0"/>
              <a:t> ang </a:t>
            </a:r>
            <a:r>
              <a:rPr lang="en-US" sz="2000" b="1" dirty="0" err="1"/>
              <a:t>progresibo</a:t>
            </a:r>
            <a:r>
              <a:rPr lang="en-US" sz="2000" b="1" dirty="0"/>
              <a:t>, </a:t>
            </a:r>
            <a:r>
              <a:rPr lang="en-US" sz="2000" b="1" dirty="0" err="1"/>
              <a:t>mapang-akit</a:t>
            </a:r>
            <a:r>
              <a:rPr lang="en-US" sz="2000" b="1" dirty="0"/>
              <a:t> at </a:t>
            </a:r>
            <a:r>
              <a:rPr lang="en-US" sz="2000" b="1" dirty="0" err="1"/>
              <a:t>tusong</a:t>
            </a:r>
            <a:r>
              <a:rPr lang="en-US" sz="2000" b="1" dirty="0"/>
              <a:t> </a:t>
            </a:r>
            <a:r>
              <a:rPr lang="en-US" sz="2000" b="1" dirty="0" err="1"/>
              <a:t>katangian</a:t>
            </a:r>
            <a:r>
              <a:rPr lang="en-US" sz="2000" b="1" dirty="0"/>
              <a:t> ng </a:t>
            </a:r>
            <a:r>
              <a:rPr lang="en-US" sz="2000" b="1" dirty="0" err="1"/>
              <a:t>tukso</a:t>
            </a:r>
            <a:r>
              <a:rPr lang="en-US" sz="2000" b="1" dirty="0"/>
              <a:t>. Tanging ang </a:t>
            </a:r>
            <a:r>
              <a:rPr lang="en-US" sz="2000" b="1" dirty="0" err="1"/>
              <a:t>lubos</a:t>
            </a:r>
            <a:r>
              <a:rPr lang="en-US" sz="2000" b="1" dirty="0"/>
              <a:t> na </a:t>
            </a:r>
            <a:r>
              <a:rPr lang="en-US" sz="2000" b="1" dirty="0" err="1"/>
              <a:t>pag-asa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Panginoon</a:t>
            </a:r>
            <a:r>
              <a:rPr lang="en-US" sz="2000" b="1" dirty="0"/>
              <a:t> ang </a:t>
            </a:r>
            <a:r>
              <a:rPr lang="en-US" sz="2000" b="1" dirty="0" err="1"/>
              <a:t>makakagarantiya</a:t>
            </a:r>
            <a:r>
              <a:rPr lang="en-US" sz="2000" b="1" dirty="0"/>
              <a:t> ng </a:t>
            </a:r>
            <a:r>
              <a:rPr lang="en-US" sz="2000" b="1" dirty="0" err="1"/>
              <a:t>tagumpay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141:8-10). </a:t>
            </a:r>
            <a:r>
              <a:rPr lang="en-US" sz="2000" b="1" dirty="0" err="1"/>
              <a:t>Gayunpaman</a:t>
            </a:r>
            <a:r>
              <a:rPr lang="en-US" sz="2000" b="1" dirty="0"/>
              <a:t>, ang </a:t>
            </a:r>
            <a:r>
              <a:rPr lang="en-US" sz="2000" b="1" dirty="0" err="1"/>
              <a:t>huling</a:t>
            </a:r>
            <a:r>
              <a:rPr lang="en-US" sz="2000" b="1" dirty="0"/>
              <a:t> </a:t>
            </a:r>
            <a:r>
              <a:rPr lang="en-US" sz="2000" b="1" dirty="0" err="1"/>
              <a:t>tagumpay</a:t>
            </a:r>
            <a:r>
              <a:rPr lang="en-US" sz="2000" b="1" dirty="0"/>
              <a:t> </a:t>
            </a:r>
            <a:r>
              <a:rPr lang="en-US" sz="2000" b="1" dirty="0" err="1"/>
              <a:t>laban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ay </a:t>
            </a:r>
            <a:r>
              <a:rPr lang="en-US" sz="2000" b="1" dirty="0" err="1"/>
              <a:t>nasa</a:t>
            </a:r>
            <a:r>
              <a:rPr lang="en-US" sz="2000" b="1" dirty="0"/>
              <a:t> </a:t>
            </a:r>
            <a:r>
              <a:rPr lang="en-US" sz="2000" b="1" dirty="0" err="1"/>
              <a:t>hinaharap</a:t>
            </a:r>
            <a:r>
              <a:rPr lang="en-US" sz="2000" b="1" dirty="0"/>
              <a:t> pa </a:t>
            </a:r>
            <a:r>
              <a:rPr lang="en-US" sz="2000" b="1" dirty="0" err="1"/>
              <a:t>rin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1:5-6).</a:t>
            </a:r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1595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Awit</a:t>
            </a:r>
            <a:r>
              <a:rPr lang="en-US" sz="2000" b="1" dirty="0"/>
              <a:t> 141:4 at 1:1 ay </a:t>
            </a:r>
            <a:r>
              <a:rPr lang="en-US" sz="2000" b="1" dirty="0" err="1"/>
              <a:t>nagpapakita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ng </a:t>
            </a:r>
            <a:r>
              <a:rPr lang="en-US" sz="2000" b="1" dirty="0" err="1"/>
              <a:t>proseso</a:t>
            </a:r>
            <a:r>
              <a:rPr lang="en-US" sz="2000" b="1" dirty="0"/>
              <a:t> ng </a:t>
            </a:r>
            <a:r>
              <a:rPr lang="en-US" sz="2000" b="1" dirty="0" err="1"/>
              <a:t>tukso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PAGPAPALA NG PAGGAWA NG MABUTI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ganito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pagpalain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natatakot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(Awit 128:4)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14700" y="1103682"/>
            <a:ext cx="882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pangunahing</a:t>
            </a:r>
            <a:r>
              <a:rPr lang="en-US" b="1" dirty="0"/>
              <a:t> </a:t>
            </a:r>
            <a:r>
              <a:rPr lang="en-US" b="1" dirty="0" err="1"/>
              <a:t>tungkulin</a:t>
            </a:r>
            <a:r>
              <a:rPr lang="en-US" b="1" dirty="0"/>
              <a:t> ng </a:t>
            </a:r>
            <a:r>
              <a:rPr lang="en-US" b="1" dirty="0" err="1"/>
              <a:t>karunungan</a:t>
            </a:r>
            <a:r>
              <a:rPr lang="en-US" b="1" dirty="0"/>
              <a:t> ay </a:t>
            </a:r>
            <a:r>
              <a:rPr lang="en-US" b="1" dirty="0" err="1"/>
              <a:t>ituro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ating</a:t>
            </a:r>
            <a:r>
              <a:rPr lang="en-US" b="1" dirty="0"/>
              <a:t> ang </a:t>
            </a:r>
            <a:r>
              <a:rPr lang="en-US" b="1" dirty="0" err="1"/>
              <a:t>tamang</a:t>
            </a:r>
            <a:r>
              <a:rPr lang="en-US" b="1" dirty="0"/>
              <a:t> </a:t>
            </a:r>
            <a:r>
              <a:rPr lang="en-US" b="1" dirty="0" err="1"/>
              <a:t>paraan</a:t>
            </a:r>
            <a:r>
              <a:rPr lang="en-US" b="1" dirty="0"/>
              <a:t>, </a:t>
            </a:r>
            <a:r>
              <a:rPr lang="en-US" b="1" dirty="0" err="1"/>
              <a:t>alinsunod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kalooban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. Anong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pagpapala</a:t>
            </a:r>
            <a:r>
              <a:rPr lang="en-US" b="1" dirty="0"/>
              <a:t> ang </a:t>
            </a:r>
            <a:r>
              <a:rPr lang="en-US" b="1" dirty="0" err="1"/>
              <a:t>matatanggap</a:t>
            </a:r>
            <a:r>
              <a:rPr lang="en-US" b="1" dirty="0"/>
              <a:t> natin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paggawa</a:t>
            </a:r>
            <a:r>
              <a:rPr lang="en-US" b="1" dirty="0"/>
              <a:t> ng </a:t>
            </a:r>
            <a:r>
              <a:rPr lang="en-US" b="1" dirty="0" err="1"/>
              <a:t>ganito</a:t>
            </a:r>
            <a:r>
              <a:rPr lang="en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11742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kasalukuyang</a:t>
            </a:r>
            <a:r>
              <a:rPr lang="en-US" sz="2000" b="1" dirty="0"/>
              <a:t> </a:t>
            </a:r>
            <a:r>
              <a:rPr lang="en-US" sz="2000" b="1" dirty="0" err="1"/>
              <a:t>labanan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pagitan</a:t>
            </a:r>
            <a:r>
              <a:rPr lang="en-US" sz="2000" b="1" dirty="0"/>
              <a:t> ng mabuti at </a:t>
            </a:r>
            <a:r>
              <a:rPr lang="en-US" sz="2000" b="1" dirty="0" err="1"/>
              <a:t>masama</a:t>
            </a:r>
            <a:r>
              <a:rPr lang="en-US" sz="2000" b="1" dirty="0"/>
              <a:t> ay </a:t>
            </a:r>
            <a:r>
              <a:rPr lang="en-US" sz="2000" b="1" dirty="0" err="1"/>
              <a:t>minsan</a:t>
            </a:r>
            <a:r>
              <a:rPr lang="en-US" sz="2000" b="1" dirty="0"/>
              <a:t> </a:t>
            </a:r>
            <a:r>
              <a:rPr lang="en-US" sz="2000" b="1" dirty="0" err="1"/>
              <a:t>hadlang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na </a:t>
            </a:r>
            <a:r>
              <a:rPr lang="en-US" sz="2000" b="1" dirty="0" err="1"/>
              <a:t>tamasahin</a:t>
            </a:r>
            <a:r>
              <a:rPr lang="en-US" sz="2000" b="1" dirty="0"/>
              <a:t> ang lahat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pagpapalang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o </a:t>
            </a:r>
            <a:r>
              <a:rPr lang="en-US" sz="2000" b="1" dirty="0" err="1"/>
              <a:t>bahagyang</a:t>
            </a:r>
            <a:r>
              <a:rPr lang="en-US" sz="2000" b="1" dirty="0"/>
              <a:t> </a:t>
            </a:r>
            <a:r>
              <a:rPr lang="en-US" sz="2000" b="1" dirty="0" err="1"/>
              <a:t>natatamasa</a:t>
            </a:r>
            <a:r>
              <a:rPr lang="en-US" sz="2000" b="1" dirty="0"/>
              <a:t> lang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. </a:t>
            </a: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darating</a:t>
            </a:r>
            <a:r>
              <a:rPr lang="en-US" sz="2000" b="1" dirty="0"/>
              <a:t> ang </a:t>
            </a:r>
            <a:r>
              <a:rPr lang="en-US" sz="2000" b="1" dirty="0" err="1"/>
              <a:t>panahon</a:t>
            </a:r>
            <a:r>
              <a:rPr lang="en-US" sz="2000" b="1" dirty="0"/>
              <a:t> na tayo ay </a:t>
            </a:r>
            <a:r>
              <a:rPr lang="en-US" sz="2000" b="1" dirty="0" err="1"/>
              <a:t>lubos</a:t>
            </a:r>
            <a:r>
              <a:rPr lang="en-US" sz="2000" b="1" dirty="0"/>
              <a:t> na </a:t>
            </a:r>
            <a:r>
              <a:rPr lang="en-US" sz="2000" b="1" dirty="0" err="1"/>
              <a:t>pagpapalain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Kaharian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1457</Words>
  <Application>Microsoft Office PowerPoint</Application>
  <PresentationFormat>Panorámica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2024-02-02T18:16:57Z</dcterms:created>
  <dcterms:modified xsi:type="dcterms:W3CDTF">2024-02-22T06:57:34Z</dcterms:modified>
</cp:coreProperties>
</file>