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3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95:6-7. Dios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Manlalalang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28:9. Dios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Tagapagligtas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78:52. Dios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Gabay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Pinupuri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1. Mga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Salita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 (Mt. 27:46; Mr. 15:34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2-6. Feelings of Jesus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7. </a:t>
          </a:r>
          <a:r>
            <a:rPr lang="en-US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Iniling</a:t>
          </a:r>
          <a:r>
            <a:rPr lang="en-US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nila</a:t>
          </a:r>
          <a:r>
            <a:rPr lang="en-US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ang </a:t>
          </a:r>
          <a:r>
            <a:rPr lang="en-US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kanilang</a:t>
          </a:r>
          <a:r>
            <a:rPr lang="en-US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mga</a:t>
          </a:r>
          <a:r>
            <a:rPr lang="en-US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ulo </a:t>
          </a:r>
          <a:r>
            <a:rPr lang="en-US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upang</a:t>
          </a:r>
          <a:r>
            <a:rPr lang="en-US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5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manuya</a:t>
          </a:r>
          <a:r>
            <a:rPr lang="en-US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(Mt. 27:39; Mr. 15:29</a:t>
          </a:r>
          <a:r>
            <a:rPr lang="es-ES" sz="15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5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8. Mga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salita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ng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karamihan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(Mt. 27: 43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9-14.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Pagtitiwala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at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karanasan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kay Jesus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15.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Nauuhaw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 (Jn. 19:28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16.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Tinusok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nila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ang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mga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kamay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at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paa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 (Jn. 20:25</a:t>
          </a:r>
          <a:r>
            <a:rPr lang="es-E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17. </a:t>
          </a:r>
          <a:r>
            <a:rPr lang="sv-SE" sz="16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Hindi nila binali ang alinman sa kanyang mga buto</a:t>
          </a:r>
          <a:r>
            <a:rPr lang="en-US" sz="16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(Jn. 19:31-37</a:t>
          </a:r>
          <a:r>
            <a:rPr lang="es-ES" sz="16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6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18. </a:t>
          </a:r>
          <a:r>
            <a:rPr lang="de-DE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Hinati ng mga kawal ang kanilang mga damit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(Mt. 27:35; Mr. 15:24; Lk . 23:34; Jn . 19:23-24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10191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600" b="1" dirty="0"/>
            <a:t>Siya ay </a:t>
          </a:r>
          <a:r>
            <a:rPr lang="en-US" sz="1600" b="1" dirty="0" err="1"/>
            <a:t>malakas</a:t>
          </a:r>
          <a:r>
            <a:rPr lang="en-US" sz="1600" b="1" dirty="0"/>
            <a:t>, </a:t>
          </a:r>
          <a:r>
            <a:rPr lang="en-US" sz="1600" b="1" dirty="0" err="1"/>
            <a:t>pumuputol</a:t>
          </a:r>
          <a:r>
            <a:rPr lang="en-US" sz="1600" b="1" dirty="0"/>
            <a:t> </a:t>
          </a:r>
          <a:r>
            <a:rPr lang="en-US" sz="1600" b="1" dirty="0" err="1"/>
            <a:t>sya</a:t>
          </a:r>
          <a:r>
            <a:rPr lang="en-US" sz="1600" b="1" dirty="0"/>
            <a:t> </a:t>
          </a:r>
          <a:r>
            <a:rPr lang="en-US" sz="1600" b="1" dirty="0" err="1"/>
            <a:t>sa</a:t>
          </a:r>
          <a:r>
            <a:rPr lang="en-US" sz="1600" b="1" dirty="0"/>
            <a:t> </a:t>
          </a:r>
          <a:r>
            <a:rPr lang="en-US" sz="1600" b="1" dirty="0" err="1"/>
            <a:t>pamamagitan</a:t>
          </a:r>
          <a:r>
            <a:rPr lang="en-US" sz="1600" b="1" dirty="0"/>
            <a:t> ng </a:t>
          </a:r>
          <a:r>
            <a:rPr lang="en-US" sz="1600" b="1" dirty="0" err="1"/>
            <a:t>isang</a:t>
          </a:r>
          <a:r>
            <a:rPr lang="en-US" sz="1600" b="1" dirty="0"/>
            <a:t> </a:t>
          </a:r>
          <a:r>
            <a:rPr lang="en-US" sz="1600" b="1" dirty="0" err="1"/>
            <a:t>pamalo</a:t>
          </a:r>
          <a:r>
            <a:rPr lang="en-US" sz="1600" b="1" dirty="0"/>
            <a:t> na </a:t>
          </a:r>
          <a:r>
            <a:rPr lang="en-US" sz="1600" b="1" dirty="0" err="1"/>
            <a:t>bakal</a:t>
          </a:r>
          <a:endParaRPr lang="es-ES" sz="16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89:14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/>
            <a:t>Siya ay </a:t>
          </a:r>
          <a:r>
            <a:rPr lang="en-US" sz="2000" b="1" dirty="0" err="1"/>
            <a:t>parehong</a:t>
          </a:r>
          <a:r>
            <a:rPr lang="en-US" sz="2000" b="1" dirty="0"/>
            <a:t> </a:t>
          </a:r>
          <a:r>
            <a:rPr lang="en-US" sz="2000" b="1" dirty="0" err="1"/>
            <a:t>makatarungan</a:t>
          </a:r>
          <a:r>
            <a:rPr lang="en-US" sz="2000" b="1" dirty="0"/>
            <a:t> at </a:t>
          </a:r>
          <a:r>
            <a:rPr lang="en-US" sz="2000" b="1" dirty="0" err="1"/>
            <a:t>maawain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89:18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sv-SE" sz="2000" b="1" dirty="0"/>
            <a:t>Maingat siya sa kanyang kawan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663031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627120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es-E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en-US" sz="2000" b="1" dirty="0"/>
            <a:t>Ito ay </a:t>
          </a:r>
          <a:r>
            <a:rPr lang="en-US" sz="2000" b="1" dirty="0" err="1"/>
            <a:t>batay</a:t>
          </a:r>
          <a:r>
            <a:rPr lang="en-US" sz="2000" b="1" dirty="0"/>
            <a:t> </a:t>
          </a:r>
          <a:r>
            <a:rPr lang="en-US" sz="2000" b="1" dirty="0" err="1"/>
            <a:t>sa</a:t>
          </a:r>
          <a:r>
            <a:rPr lang="en-US" sz="2000" b="1" dirty="0"/>
            <a:t> </a:t>
          </a:r>
          <a:r>
            <a:rPr lang="en-US" sz="2000" b="1" dirty="0" err="1"/>
            <a:t>isang</a:t>
          </a:r>
          <a:r>
            <a:rPr lang="en-US" sz="2000" b="1" dirty="0"/>
            <a:t> </a:t>
          </a:r>
          <a:r>
            <a:rPr lang="en-US" sz="2000" b="1" dirty="0" err="1"/>
            <a:t>tipan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en-US" sz="2000" b="1" noProof="0" dirty="0"/>
            <a:t>Hindi </a:t>
          </a:r>
          <a:r>
            <a:rPr lang="en-US" sz="2000" b="1" noProof="0" dirty="0" err="1"/>
            <a:t>apektado</a:t>
          </a:r>
          <a:r>
            <a:rPr lang="en-US" sz="2000" b="1" noProof="0" dirty="0"/>
            <a:t> ng </a:t>
          </a:r>
          <a:r>
            <a:rPr lang="en-US" sz="2000" b="1" noProof="0" dirty="0" err="1"/>
            <a:t>kamatayan</a:t>
          </a:r>
          <a:endParaRPr lang="en-US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en-US" sz="1800" b="1" dirty="0"/>
            <a:t>Ang </a:t>
          </a:r>
          <a:r>
            <a:rPr lang="en-US" sz="1800" b="1" dirty="0" err="1"/>
            <a:t>Kanyang</a:t>
          </a:r>
          <a:r>
            <a:rPr lang="en-US" sz="1800" b="1" dirty="0"/>
            <a:t> </a:t>
          </a:r>
          <a:r>
            <a:rPr lang="en-US" sz="1800" b="1" dirty="0" err="1"/>
            <a:t>pamamagitan</a:t>
          </a:r>
          <a:r>
            <a:rPr lang="en-US" sz="1800" b="1" dirty="0"/>
            <a:t> at </a:t>
          </a:r>
          <a:r>
            <a:rPr lang="en-US" sz="1800" b="1" dirty="0" err="1"/>
            <a:t>kaligtasan</a:t>
          </a:r>
          <a:r>
            <a:rPr lang="en-US" sz="1800" b="1" dirty="0"/>
            <a:t> ay </a:t>
          </a:r>
          <a:r>
            <a:rPr lang="en-US" sz="1800" b="1" dirty="0" err="1"/>
            <a:t>tuloy-tuloy</a:t>
          </a:r>
          <a:endParaRPr lang="es-ES" sz="18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es-ES" sz="2000" b="1" dirty="0" err="1"/>
            <a:t>Siya</a:t>
          </a:r>
          <a:r>
            <a:rPr lang="es-ES" sz="2000" b="1" dirty="0"/>
            <a:t> ay </a:t>
          </a:r>
          <a:r>
            <a:rPr lang="es-ES" sz="2000" b="1" dirty="0" err="1"/>
            <a:t>perpekto</a:t>
          </a:r>
          <a:r>
            <a:rPr lang="es-ES" sz="2000" b="1" dirty="0"/>
            <a:t> at </a:t>
          </a:r>
          <a:r>
            <a:rPr lang="es-ES" sz="2000" b="1" dirty="0" err="1"/>
            <a:t>mahabagin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en-US" sz="1800" b="1" dirty="0"/>
            <a:t>Siya ay </a:t>
          </a:r>
          <a:r>
            <a:rPr lang="en-US" sz="1800" b="1" dirty="0" err="1"/>
            <a:t>kumakatawan</a:t>
          </a:r>
          <a:r>
            <a:rPr lang="en-US" sz="1800" b="1" dirty="0"/>
            <a:t> </a:t>
          </a:r>
          <a:r>
            <a:rPr lang="en-US" sz="1800" b="1" dirty="0" err="1"/>
            <a:t>sa</a:t>
          </a:r>
          <a:r>
            <a:rPr lang="en-US" sz="1800" b="1" dirty="0"/>
            <a:t> </a:t>
          </a:r>
          <a:r>
            <a:rPr lang="en-US" sz="1800" b="1" dirty="0" err="1"/>
            <a:t>atin</a:t>
          </a:r>
          <a:r>
            <a:rPr lang="en-US" sz="1800" b="1" dirty="0"/>
            <a:t> </a:t>
          </a:r>
          <a:r>
            <a:rPr lang="en-US" sz="1800" b="1" dirty="0" err="1"/>
            <a:t>nang</a:t>
          </a:r>
          <a:r>
            <a:rPr lang="en-US" sz="1800" b="1" dirty="0"/>
            <a:t> </a:t>
          </a:r>
          <a:r>
            <a:rPr lang="en-US" sz="1800" b="1" dirty="0" err="1"/>
            <a:t>direkta</a:t>
          </a:r>
          <a:r>
            <a:rPr lang="en-US" sz="1800" b="1" dirty="0"/>
            <a:t> </a:t>
          </a:r>
          <a:r>
            <a:rPr lang="en-US" sz="1800" b="1" dirty="0" err="1"/>
            <a:t>sa</a:t>
          </a:r>
          <a:r>
            <a:rPr lang="en-US" sz="1800" b="1" dirty="0"/>
            <a:t> </a:t>
          </a:r>
          <a:r>
            <a:rPr lang="en-US" sz="1800" b="1" dirty="0" err="1"/>
            <a:t>harap</a:t>
          </a:r>
          <a:r>
            <a:rPr lang="en-US" sz="1800" b="1" dirty="0"/>
            <a:t> ng Ama</a:t>
          </a:r>
          <a:endParaRPr lang="es-ES" sz="18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en-US" sz="1700" b="1" dirty="0" err="1"/>
            <a:t>Isagawa</a:t>
          </a:r>
          <a:r>
            <a:rPr lang="en-US" sz="1700" b="1" dirty="0"/>
            <a:t> ang </a:t>
          </a:r>
          <a:r>
            <a:rPr lang="en-US" sz="1700" b="1" dirty="0" err="1"/>
            <a:t>kanyang</a:t>
          </a:r>
          <a:r>
            <a:rPr lang="en-US" sz="1700" b="1" dirty="0"/>
            <a:t> </a:t>
          </a:r>
          <a:r>
            <a:rPr lang="en-US" sz="1700" b="1" dirty="0" err="1"/>
            <a:t>ministeryo</a:t>
          </a:r>
          <a:r>
            <a:rPr lang="en-US" sz="1700" b="1" dirty="0"/>
            <a:t> </a:t>
          </a:r>
          <a:r>
            <a:rPr lang="en-US" sz="1700" b="1" dirty="0" err="1"/>
            <a:t>sa</a:t>
          </a:r>
          <a:r>
            <a:rPr lang="en-US" sz="1700" b="1" dirty="0"/>
            <a:t> </a:t>
          </a:r>
          <a:r>
            <a:rPr lang="en-US" sz="1700" b="1" dirty="0" err="1"/>
            <a:t>Makalangit</a:t>
          </a:r>
          <a:r>
            <a:rPr lang="en-US" sz="1700" b="1" dirty="0"/>
            <a:t> na </a:t>
          </a:r>
          <a:r>
            <a:rPr lang="en-US" sz="1700" b="1" dirty="0" err="1"/>
            <a:t>Santuaryo</a:t>
          </a:r>
          <a:endParaRPr lang="es-ES" sz="1700" dirty="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 custScaleX="109834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 custScaleX="135003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02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95:6-7. Dios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Manlalalang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28:9. Dios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Tagapagligtas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78:52. Dios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Gabay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Pinupuri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1. Mga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Salita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 (Mt. 27:46; Mr. 15:34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2-6. Feelings of Jesus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57150" rIns="10668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7. </a:t>
          </a:r>
          <a:r>
            <a:rPr lang="en-US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Iniling</a:t>
          </a:r>
          <a:r>
            <a:rPr lang="en-US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nila</a:t>
          </a:r>
          <a:r>
            <a:rPr lang="en-US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ang </a:t>
          </a:r>
          <a:r>
            <a:rPr lang="en-US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kanilang</a:t>
          </a:r>
          <a:r>
            <a:rPr lang="en-US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mga</a:t>
          </a:r>
          <a:r>
            <a:rPr lang="en-US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ulo </a:t>
          </a:r>
          <a:r>
            <a:rPr lang="en-US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upang</a:t>
          </a:r>
          <a:r>
            <a:rPr lang="en-US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5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manuya</a:t>
          </a:r>
          <a:r>
            <a:rPr lang="en-US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(Mt. 27:39; Mr. 15:29</a:t>
          </a:r>
          <a:r>
            <a:rPr lang="es-ES" sz="15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5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8. Mga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salita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ng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karamihan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(Mt. 27: 43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9-14.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Pagtitiwala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at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karanasan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kay Jesus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15.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Nauuhaw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 (Jn. 19:28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16.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Tinusok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nila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ang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mga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kamay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at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paa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 (Jn. 20:25</a:t>
          </a:r>
          <a:r>
            <a:rPr lang="es-E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17. </a:t>
          </a:r>
          <a:r>
            <a:rPr lang="sv-SE" sz="16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Hindi nila binali ang alinman sa kanyang mga buto</a:t>
          </a:r>
          <a:r>
            <a:rPr lang="en-US" sz="16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(Jn. 19:31-37</a:t>
          </a:r>
          <a:r>
            <a:rPr lang="es-ES" sz="16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6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18. </a:t>
          </a:r>
          <a:r>
            <a:rPr lang="de-DE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Hinati ng mga kawal ang kanilang mga damit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(Mt. 27:35; Mr. 15:24; Lk . 23:34; Jn . 19:23-24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0" y="71790"/>
          <a:ext cx="2497105" cy="459789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3748"/>
        <a:ext cx="2497105" cy="367831"/>
      </dsp:txXfrm>
    </dsp:sp>
    <dsp:sp modelId="{EA54980A-52D8-4942-B814-5EDAE6C1AAC1}">
      <dsp:nvSpPr>
        <dsp:cNvPr id="0" name=""/>
        <dsp:cNvSpPr/>
      </dsp:nvSpPr>
      <dsp:spPr>
        <a:xfrm>
          <a:off x="2354368" y="110872"/>
          <a:ext cx="6325736" cy="381625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Siya ay </a:t>
          </a:r>
          <a:r>
            <a:rPr lang="en-US" sz="1600" b="1" kern="1200" dirty="0" err="1"/>
            <a:t>malakas</a:t>
          </a:r>
          <a:r>
            <a:rPr lang="en-US" sz="1600" b="1" kern="1200" dirty="0"/>
            <a:t>, </a:t>
          </a:r>
          <a:r>
            <a:rPr lang="en-US" sz="1600" b="1" kern="1200" dirty="0" err="1"/>
            <a:t>pumuputol</a:t>
          </a:r>
          <a:r>
            <a:rPr lang="en-US" sz="1600" b="1" kern="1200" dirty="0"/>
            <a:t> </a:t>
          </a:r>
          <a:r>
            <a:rPr lang="en-US" sz="1600" b="1" kern="1200" dirty="0" err="1"/>
            <a:t>sya</a:t>
          </a:r>
          <a:r>
            <a:rPr lang="en-US" sz="1600" b="1" kern="1200" dirty="0"/>
            <a:t> </a:t>
          </a:r>
          <a:r>
            <a:rPr lang="en-US" sz="1600" b="1" kern="1200" dirty="0" err="1"/>
            <a:t>sa</a:t>
          </a:r>
          <a:r>
            <a:rPr lang="en-US" sz="1600" b="1" kern="1200" dirty="0"/>
            <a:t> </a:t>
          </a:r>
          <a:r>
            <a:rPr lang="en-US" sz="1600" b="1" kern="1200" dirty="0" err="1"/>
            <a:t>pamamagitan</a:t>
          </a:r>
          <a:r>
            <a:rPr lang="en-US" sz="1600" b="1" kern="1200" dirty="0"/>
            <a:t> ng </a:t>
          </a:r>
          <a:r>
            <a:rPr lang="en-US" sz="1600" b="1" kern="1200" dirty="0" err="1"/>
            <a:t>isang</a:t>
          </a:r>
          <a:r>
            <a:rPr lang="en-US" sz="1600" b="1" kern="1200" dirty="0"/>
            <a:t> </a:t>
          </a:r>
          <a:r>
            <a:rPr lang="en-US" sz="1600" b="1" kern="1200" dirty="0" err="1"/>
            <a:t>pamalo</a:t>
          </a:r>
          <a:r>
            <a:rPr lang="en-US" sz="1600" b="1" kern="1200" dirty="0"/>
            <a:t> na </a:t>
          </a:r>
          <a:r>
            <a:rPr lang="en-US" sz="1600" b="1" kern="1200" dirty="0" err="1"/>
            <a:t>bakal</a:t>
          </a:r>
          <a:endParaRPr lang="es-ES" sz="1600" kern="1200" dirty="0"/>
        </a:p>
      </dsp:txBody>
      <dsp:txXfrm>
        <a:off x="2354368" y="158575"/>
        <a:ext cx="6325736" cy="286219"/>
      </dsp:txXfrm>
    </dsp:sp>
    <dsp:sp modelId="{382FE28B-8780-4C52-9A2B-21736330B13C}">
      <dsp:nvSpPr>
        <dsp:cNvPr id="0" name=""/>
        <dsp:cNvSpPr/>
      </dsp:nvSpPr>
      <dsp:spPr>
        <a:xfrm>
          <a:off x="0" y="595950"/>
          <a:ext cx="2497105" cy="459789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89:14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87908"/>
        <a:ext cx="2497105" cy="367831"/>
      </dsp:txXfrm>
    </dsp:sp>
    <dsp:sp modelId="{94F7B3F4-F7AA-4F93-AA72-D258A7D0E024}">
      <dsp:nvSpPr>
        <dsp:cNvPr id="0" name=""/>
        <dsp:cNvSpPr/>
      </dsp:nvSpPr>
      <dsp:spPr>
        <a:xfrm>
          <a:off x="2354368" y="635032"/>
          <a:ext cx="5983122" cy="381625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Siya ay </a:t>
          </a:r>
          <a:r>
            <a:rPr lang="en-US" sz="2000" b="1" kern="1200" dirty="0" err="1"/>
            <a:t>parehong</a:t>
          </a:r>
          <a:r>
            <a:rPr lang="en-US" sz="2000" b="1" kern="1200" dirty="0"/>
            <a:t> </a:t>
          </a:r>
          <a:r>
            <a:rPr lang="en-US" sz="2000" b="1" kern="1200" dirty="0" err="1"/>
            <a:t>makatarungan</a:t>
          </a:r>
          <a:r>
            <a:rPr lang="en-US" sz="2000" b="1" kern="1200" dirty="0"/>
            <a:t> at </a:t>
          </a:r>
          <a:r>
            <a:rPr lang="en-US" sz="2000" b="1" kern="1200" dirty="0" err="1"/>
            <a:t>maawain</a:t>
          </a:r>
          <a:endParaRPr lang="es-ES" sz="2000" kern="1200" dirty="0"/>
        </a:p>
      </dsp:txBody>
      <dsp:txXfrm>
        <a:off x="2354368" y="682735"/>
        <a:ext cx="5983122" cy="286219"/>
      </dsp:txXfrm>
    </dsp:sp>
    <dsp:sp modelId="{DA795CA7-922E-487F-B0AA-028919097CB2}">
      <dsp:nvSpPr>
        <dsp:cNvPr id="0" name=""/>
        <dsp:cNvSpPr/>
      </dsp:nvSpPr>
      <dsp:spPr>
        <a:xfrm>
          <a:off x="0" y="1120110"/>
          <a:ext cx="2497105" cy="459789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Awit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89:18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12068"/>
        <a:ext cx="2497105" cy="367831"/>
      </dsp:txXfrm>
    </dsp:sp>
    <dsp:sp modelId="{E1118D48-C4F9-4178-A331-A250279D03CF}">
      <dsp:nvSpPr>
        <dsp:cNvPr id="0" name=""/>
        <dsp:cNvSpPr/>
      </dsp:nvSpPr>
      <dsp:spPr>
        <a:xfrm>
          <a:off x="2354368" y="1159192"/>
          <a:ext cx="4896940" cy="381625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/>
            <a:t>Maingat siya sa kanyang kawan</a:t>
          </a:r>
          <a:endParaRPr lang="es-ES" sz="2000" kern="1200" dirty="0"/>
        </a:p>
      </dsp:txBody>
      <dsp:txXfrm>
        <a:off x="2354368" y="1206895"/>
        <a:ext cx="4896940" cy="2862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549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5650" y="504964"/>
          <a:ext cx="1328312" cy="1136508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5650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Ito ay </a:t>
          </a:r>
          <a:r>
            <a:rPr lang="en-US" sz="2000" b="1" kern="1200" dirty="0" err="1"/>
            <a:t>batay</a:t>
          </a:r>
          <a:r>
            <a:rPr lang="en-US" sz="2000" b="1" kern="1200" dirty="0"/>
            <a:t> </a:t>
          </a:r>
          <a:r>
            <a:rPr lang="en-US" sz="2000" b="1" kern="1200" dirty="0" err="1"/>
            <a:t>sa</a:t>
          </a:r>
          <a:r>
            <a:rPr lang="en-US" sz="2000" b="1" kern="1200" dirty="0"/>
            <a:t> </a:t>
          </a:r>
          <a:r>
            <a:rPr lang="en-US" sz="2000" b="1" kern="1200" dirty="0" err="1"/>
            <a:t>isang</a:t>
          </a:r>
          <a:r>
            <a:rPr lang="en-US" sz="2000" b="1" kern="1200" dirty="0"/>
            <a:t> </a:t>
          </a:r>
          <a:r>
            <a:rPr lang="en-US" sz="2000" b="1" kern="1200" dirty="0" err="1"/>
            <a:t>tipan</a:t>
          </a:r>
          <a:endParaRPr lang="es-ES" sz="2000" kern="1200" dirty="0"/>
        </a:p>
      </dsp:txBody>
      <dsp:txXfrm>
        <a:off x="75650" y="1641473"/>
        <a:ext cx="1328312" cy="1304880"/>
      </dsp:txXfrm>
    </dsp:sp>
    <dsp:sp modelId="{A14488B7-C958-4C24-AECE-20EC72A83B0C}">
      <dsp:nvSpPr>
        <dsp:cNvPr id="0" name=""/>
        <dsp:cNvSpPr/>
      </dsp:nvSpPr>
      <dsp:spPr>
        <a:xfrm>
          <a:off x="549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5" y="140159"/>
        <a:ext cx="1403097" cy="280619"/>
      </dsp:txXfrm>
    </dsp:sp>
    <dsp:sp modelId="{AD5528E7-7B25-4C42-BD97-2882295E200A}">
      <dsp:nvSpPr>
        <dsp:cNvPr id="0" name=""/>
        <dsp:cNvSpPr/>
      </dsp:nvSpPr>
      <dsp:spPr>
        <a:xfrm>
          <a:off x="1950280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20435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2020435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Isagawa</a:t>
          </a:r>
          <a:r>
            <a:rPr lang="en-US" sz="1700" b="1" kern="1200" dirty="0"/>
            <a:t> ang </a:t>
          </a:r>
          <a:r>
            <a:rPr lang="en-US" sz="1700" b="1" kern="1200" dirty="0" err="1"/>
            <a:t>kanyang</a:t>
          </a:r>
          <a:r>
            <a:rPr lang="en-US" sz="1700" b="1" kern="1200" dirty="0"/>
            <a:t> </a:t>
          </a:r>
          <a:r>
            <a:rPr lang="en-US" sz="1700" b="1" kern="1200" dirty="0" err="1"/>
            <a:t>ministeryo</a:t>
          </a:r>
          <a:r>
            <a:rPr lang="en-US" sz="1700" b="1" kern="1200" dirty="0"/>
            <a:t> </a:t>
          </a:r>
          <a:r>
            <a:rPr lang="en-US" sz="1700" b="1" kern="1200" dirty="0" err="1"/>
            <a:t>sa</a:t>
          </a:r>
          <a:r>
            <a:rPr lang="en-US" sz="1700" b="1" kern="1200" dirty="0"/>
            <a:t> </a:t>
          </a:r>
          <a:r>
            <a:rPr lang="en-US" sz="1700" b="1" kern="1200" dirty="0" err="1"/>
            <a:t>Makalangit</a:t>
          </a:r>
          <a:r>
            <a:rPr lang="en-US" sz="1700" b="1" kern="1200" dirty="0"/>
            <a:t> na </a:t>
          </a:r>
          <a:r>
            <a:rPr lang="en-US" sz="1700" b="1" kern="1200" dirty="0" err="1"/>
            <a:t>Santuaryo</a:t>
          </a:r>
          <a:endParaRPr lang="es-ES" sz="1700" kern="1200" dirty="0"/>
        </a:p>
      </dsp:txBody>
      <dsp:txXfrm>
        <a:off x="2020435" y="1641473"/>
        <a:ext cx="1328312" cy="1304880"/>
      </dsp:txXfrm>
    </dsp:sp>
    <dsp:sp modelId="{01D9EC32-1E24-4BC1-8881-969F83FA8B3F}">
      <dsp:nvSpPr>
        <dsp:cNvPr id="0" name=""/>
        <dsp:cNvSpPr/>
      </dsp:nvSpPr>
      <dsp:spPr>
        <a:xfrm>
          <a:off x="1950280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0280" y="140159"/>
        <a:ext cx="1403097" cy="280619"/>
      </dsp:txXfrm>
    </dsp:sp>
    <dsp:sp modelId="{7F57E569-AAB7-4AF7-A0C2-4E902326AE5F}">
      <dsp:nvSpPr>
        <dsp:cNvPr id="0" name=""/>
        <dsp:cNvSpPr/>
      </dsp:nvSpPr>
      <dsp:spPr>
        <a:xfrm>
          <a:off x="389506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3965219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3965219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Hindi </a:t>
          </a:r>
          <a:r>
            <a:rPr lang="en-US" sz="2000" b="1" kern="1200" noProof="0" dirty="0" err="1"/>
            <a:t>apektado</a:t>
          </a:r>
          <a:r>
            <a:rPr lang="en-US" sz="2000" b="1" kern="1200" noProof="0" dirty="0"/>
            <a:t> ng </a:t>
          </a:r>
          <a:r>
            <a:rPr lang="en-US" sz="2000" b="1" kern="1200" noProof="0" dirty="0" err="1"/>
            <a:t>kamatayan</a:t>
          </a:r>
          <a:endParaRPr lang="en-US" sz="2000" kern="1200" noProof="0" dirty="0"/>
        </a:p>
      </dsp:txBody>
      <dsp:txXfrm>
        <a:off x="3965219" y="1641473"/>
        <a:ext cx="1328312" cy="1304880"/>
      </dsp:txXfrm>
    </dsp:sp>
    <dsp:sp modelId="{C4496827-74A3-4603-823F-1CC0A80982A0}">
      <dsp:nvSpPr>
        <dsp:cNvPr id="0" name=""/>
        <dsp:cNvSpPr/>
      </dsp:nvSpPr>
      <dsp:spPr>
        <a:xfrm>
          <a:off x="389506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95065" y="140159"/>
        <a:ext cx="1403097" cy="280619"/>
      </dsp:txXfrm>
    </dsp:sp>
    <dsp:sp modelId="{1C50D88C-4EB8-4BEF-B4B5-E80C280E74B0}">
      <dsp:nvSpPr>
        <dsp:cNvPr id="0" name=""/>
        <dsp:cNvSpPr/>
      </dsp:nvSpPr>
      <dsp:spPr>
        <a:xfrm>
          <a:off x="5839849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5910004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5844691" y="1641473"/>
          <a:ext cx="1458938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Ang </a:t>
          </a:r>
          <a:r>
            <a:rPr lang="en-US" sz="1800" b="1" kern="1200" dirty="0" err="1"/>
            <a:t>Kanyang</a:t>
          </a:r>
          <a:r>
            <a:rPr lang="en-US" sz="1800" b="1" kern="1200" dirty="0"/>
            <a:t> </a:t>
          </a:r>
          <a:r>
            <a:rPr lang="en-US" sz="1800" b="1" kern="1200" dirty="0" err="1"/>
            <a:t>pamamagitan</a:t>
          </a:r>
          <a:r>
            <a:rPr lang="en-US" sz="1800" b="1" kern="1200" dirty="0"/>
            <a:t> at </a:t>
          </a:r>
          <a:r>
            <a:rPr lang="en-US" sz="1800" b="1" kern="1200" dirty="0" err="1"/>
            <a:t>kaligtasan</a:t>
          </a:r>
          <a:r>
            <a:rPr lang="en-US" sz="1800" b="1" kern="1200" dirty="0"/>
            <a:t> ay </a:t>
          </a:r>
          <a:r>
            <a:rPr lang="en-US" sz="1800" b="1" kern="1200" dirty="0" err="1"/>
            <a:t>tuloy-tuloy</a:t>
          </a:r>
          <a:endParaRPr lang="es-ES" sz="1800" kern="1200" dirty="0"/>
        </a:p>
      </dsp:txBody>
      <dsp:txXfrm>
        <a:off x="5844691" y="1641473"/>
        <a:ext cx="1458938" cy="1304880"/>
      </dsp:txXfrm>
    </dsp:sp>
    <dsp:sp modelId="{A3BF1DD8-D800-454E-A438-C6E53FBD685A}">
      <dsp:nvSpPr>
        <dsp:cNvPr id="0" name=""/>
        <dsp:cNvSpPr/>
      </dsp:nvSpPr>
      <dsp:spPr>
        <a:xfrm>
          <a:off x="5839849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39849" y="140159"/>
        <a:ext cx="1403097" cy="280619"/>
      </dsp:txXfrm>
    </dsp:sp>
    <dsp:sp modelId="{A468B68B-E73A-4FAD-81A2-7A4F0ADCE302}">
      <dsp:nvSpPr>
        <dsp:cNvPr id="0" name=""/>
        <dsp:cNvSpPr/>
      </dsp:nvSpPr>
      <dsp:spPr>
        <a:xfrm>
          <a:off x="8007636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077791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7845317" y="1641473"/>
          <a:ext cx="1793261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Siya</a:t>
          </a:r>
          <a:r>
            <a:rPr lang="es-ES" sz="2000" b="1" kern="1200" dirty="0"/>
            <a:t> ay </a:t>
          </a:r>
          <a:r>
            <a:rPr lang="es-ES" sz="2000" b="1" kern="1200" dirty="0" err="1"/>
            <a:t>perpekto</a:t>
          </a:r>
          <a:r>
            <a:rPr lang="es-ES" sz="2000" b="1" kern="1200" dirty="0"/>
            <a:t> at </a:t>
          </a:r>
          <a:r>
            <a:rPr lang="es-ES" sz="2000" b="1" kern="1200" dirty="0" err="1"/>
            <a:t>mahabagin</a:t>
          </a:r>
          <a:endParaRPr lang="es-ES" sz="2000" kern="1200" dirty="0"/>
        </a:p>
      </dsp:txBody>
      <dsp:txXfrm>
        <a:off x="7845317" y="1641473"/>
        <a:ext cx="1793261" cy="1304880"/>
      </dsp:txXfrm>
    </dsp:sp>
    <dsp:sp modelId="{21D2D581-60F8-445D-B017-EA320D44B3D8}">
      <dsp:nvSpPr>
        <dsp:cNvPr id="0" name=""/>
        <dsp:cNvSpPr/>
      </dsp:nvSpPr>
      <dsp:spPr>
        <a:xfrm>
          <a:off x="8007636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07636" y="140159"/>
        <a:ext cx="1403097" cy="280619"/>
      </dsp:txXfrm>
    </dsp:sp>
    <dsp:sp modelId="{15CAEFEB-03E9-429D-9020-DB05276FF7AB}">
      <dsp:nvSpPr>
        <dsp:cNvPr id="0" name=""/>
        <dsp:cNvSpPr/>
      </dsp:nvSpPr>
      <dsp:spPr>
        <a:xfrm>
          <a:off x="10227074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381206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80266" y="1641473"/>
          <a:ext cx="1730193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Siya ay </a:t>
          </a:r>
          <a:r>
            <a:rPr lang="en-US" sz="1800" b="1" kern="1200" dirty="0" err="1"/>
            <a:t>kumakatawan</a:t>
          </a:r>
          <a:r>
            <a:rPr lang="en-US" sz="1800" b="1" kern="1200" dirty="0"/>
            <a:t> </a:t>
          </a:r>
          <a:r>
            <a:rPr lang="en-US" sz="1800" b="1" kern="1200" dirty="0" err="1"/>
            <a:t>sa</a:t>
          </a:r>
          <a:r>
            <a:rPr lang="en-US" sz="1800" b="1" kern="1200" dirty="0"/>
            <a:t> </a:t>
          </a:r>
          <a:r>
            <a:rPr lang="en-US" sz="1800" b="1" kern="1200" dirty="0" err="1"/>
            <a:t>atin</a:t>
          </a:r>
          <a:r>
            <a:rPr lang="en-US" sz="1800" b="1" kern="1200" dirty="0"/>
            <a:t> </a:t>
          </a:r>
          <a:r>
            <a:rPr lang="en-US" sz="1800" b="1" kern="1200" dirty="0" err="1"/>
            <a:t>nang</a:t>
          </a:r>
          <a:r>
            <a:rPr lang="en-US" sz="1800" b="1" kern="1200" dirty="0"/>
            <a:t> </a:t>
          </a:r>
          <a:r>
            <a:rPr lang="en-US" sz="1800" b="1" kern="1200" dirty="0" err="1"/>
            <a:t>direkta</a:t>
          </a:r>
          <a:r>
            <a:rPr lang="en-US" sz="1800" b="1" kern="1200" dirty="0"/>
            <a:t> </a:t>
          </a:r>
          <a:r>
            <a:rPr lang="en-US" sz="1800" b="1" kern="1200" dirty="0" err="1"/>
            <a:t>sa</a:t>
          </a:r>
          <a:r>
            <a:rPr lang="en-US" sz="1800" b="1" kern="1200" dirty="0"/>
            <a:t> </a:t>
          </a:r>
          <a:r>
            <a:rPr lang="en-US" sz="1800" b="1" kern="1200" dirty="0" err="1"/>
            <a:t>harap</a:t>
          </a:r>
          <a:r>
            <a:rPr lang="en-US" sz="1800" b="1" kern="1200" dirty="0"/>
            <a:t> ng Ama</a:t>
          </a:r>
          <a:endParaRPr lang="es-ES" sz="1800" kern="1200" dirty="0"/>
        </a:p>
      </dsp:txBody>
      <dsp:txXfrm>
        <a:off x="10180266" y="1641473"/>
        <a:ext cx="1730193" cy="1304880"/>
      </dsp:txXfrm>
    </dsp:sp>
    <dsp:sp modelId="{9B069921-9818-4FF0-86C9-DD95386B996F}">
      <dsp:nvSpPr>
        <dsp:cNvPr id="0" name=""/>
        <dsp:cNvSpPr/>
      </dsp:nvSpPr>
      <dsp:spPr>
        <a:xfrm>
          <a:off x="10209719" y="140159"/>
          <a:ext cx="1605760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209719" y="140159"/>
        <a:ext cx="1605760" cy="280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3.jpeg"/><Relationship Id="rId3" Type="http://schemas.openxmlformats.org/officeDocument/2006/relationships/image" Target="../media/image1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3433666" y="292065"/>
            <a:ext cx="8320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dist="38100" dir="2700000" algn="bl" rotWithShape="0">
                    <a:schemeClr val="accent5"/>
                  </a:outerShdw>
                </a:effectLst>
              </a:rPr>
              <a:t>MAPALAD SIYANG LUMALAPIT SA PANGALAN NG PANGINOON!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2D8947-4FEA-6816-4DEA-3AD3FE6CC80F}"/>
              </a:ext>
            </a:extLst>
          </p:cNvPr>
          <p:cNvSpPr txBox="1"/>
          <p:nvPr/>
        </p:nvSpPr>
        <p:spPr>
          <a:xfrm>
            <a:off x="28575" y="6519446"/>
            <a:ext cx="2755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Aralin 9 para sa Marso 2, 2024</a:t>
            </a:r>
            <a:endParaRPr lang="es-ES" sz="1600" b="1" dirty="0">
              <a:solidFill>
                <a:srgbClr val="F9E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85339" y="4088135"/>
            <a:ext cx="5516875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bato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itinakuwil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nangagtayo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naging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pangulo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sulok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 Ito 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gawa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kagilagilalas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harap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Awit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118:22, 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045119" y="4054066"/>
            <a:ext cx="496946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5CA25C"/>
                </a:solidFill>
              </a:rPr>
              <a:t>Ang </a:t>
            </a:r>
            <a:r>
              <a:rPr lang="es-ES" sz="2000" b="1" dirty="0" err="1">
                <a:solidFill>
                  <a:srgbClr val="5CA25C"/>
                </a:solidFill>
              </a:rPr>
              <a:t>Pastol</a:t>
            </a:r>
            <a:r>
              <a:rPr lang="es-ES" sz="2000" b="1" dirty="0">
                <a:solidFill>
                  <a:srgbClr val="5CA25C"/>
                </a:solidFill>
              </a:rPr>
              <a:t> (</a:t>
            </a:r>
            <a:r>
              <a:rPr lang="es-ES" sz="2000" b="1" dirty="0" err="1">
                <a:solidFill>
                  <a:srgbClr val="5CA25C"/>
                </a:solidFill>
              </a:rPr>
              <a:t>Awit</a:t>
            </a:r>
            <a:r>
              <a:rPr lang="es-ES" sz="2000" b="1" dirty="0">
                <a:solidFill>
                  <a:srgbClr val="5CA25C"/>
                </a:solidFill>
              </a:rPr>
              <a:t> 23).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A6585C"/>
                </a:solidFill>
              </a:rPr>
              <a:t>Ang </a:t>
            </a:r>
            <a:r>
              <a:rPr lang="en-US" sz="2000" b="1" dirty="0" err="1">
                <a:solidFill>
                  <a:srgbClr val="A6585C"/>
                </a:solidFill>
              </a:rPr>
              <a:t>nagdurusang</a:t>
            </a:r>
            <a:r>
              <a:rPr lang="en-US" sz="2000" b="1" dirty="0">
                <a:solidFill>
                  <a:srgbClr val="A6585C"/>
                </a:solidFill>
              </a:rPr>
              <a:t> </a:t>
            </a:r>
            <a:r>
              <a:rPr lang="en-US" sz="2000" b="1" dirty="0" err="1">
                <a:solidFill>
                  <a:srgbClr val="A6585C"/>
                </a:solidFill>
              </a:rPr>
              <a:t>Mesias</a:t>
            </a:r>
            <a:r>
              <a:rPr lang="en-US" sz="2000" b="1" dirty="0">
                <a:solidFill>
                  <a:srgbClr val="A6585C"/>
                </a:solidFill>
              </a:rPr>
              <a:t> (</a:t>
            </a:r>
            <a:r>
              <a:rPr lang="en-US" sz="2000" b="1" dirty="0" err="1">
                <a:solidFill>
                  <a:srgbClr val="A6585C"/>
                </a:solidFill>
              </a:rPr>
              <a:t>Awit</a:t>
            </a:r>
            <a:r>
              <a:rPr lang="en-US" sz="2000" b="1" dirty="0">
                <a:solidFill>
                  <a:srgbClr val="A6585C"/>
                </a:solidFill>
              </a:rPr>
              <a:t> 22</a:t>
            </a:r>
            <a:r>
              <a:rPr lang="es-ES" sz="2000" b="1" dirty="0">
                <a:solidFill>
                  <a:srgbClr val="A6585C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AF886D"/>
                </a:solidFill>
              </a:rPr>
              <a:t>Ang Anak </a:t>
            </a:r>
            <a:r>
              <a:rPr lang="en-US" sz="2000" b="1" dirty="0" err="1">
                <a:solidFill>
                  <a:srgbClr val="AF886D"/>
                </a:solidFill>
              </a:rPr>
              <a:t>ni</a:t>
            </a:r>
            <a:r>
              <a:rPr lang="en-US" sz="2000" b="1" dirty="0">
                <a:solidFill>
                  <a:srgbClr val="AF886D"/>
                </a:solidFill>
              </a:rPr>
              <a:t> David (</a:t>
            </a:r>
            <a:r>
              <a:rPr lang="en-US" sz="2000" b="1" dirty="0" err="1">
                <a:solidFill>
                  <a:srgbClr val="AF886D"/>
                </a:solidFill>
              </a:rPr>
              <a:t>Awit</a:t>
            </a:r>
            <a:r>
              <a:rPr lang="en-US" sz="2000" b="1" dirty="0">
                <a:solidFill>
                  <a:srgbClr val="AF886D"/>
                </a:solidFill>
              </a:rPr>
              <a:t> 89 at 132</a:t>
            </a:r>
            <a:r>
              <a:rPr lang="es-ES" sz="2000" b="1" dirty="0">
                <a:solidFill>
                  <a:srgbClr val="AF886D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6090C0"/>
                </a:solidFill>
              </a:rPr>
              <a:t>Ang </a:t>
            </a:r>
            <a:r>
              <a:rPr lang="es-ES" sz="2000" b="1" dirty="0" err="1">
                <a:solidFill>
                  <a:srgbClr val="6090C0"/>
                </a:solidFill>
              </a:rPr>
              <a:t>Walang</a:t>
            </a:r>
            <a:r>
              <a:rPr lang="es-ES" sz="2000" b="1" dirty="0">
                <a:solidFill>
                  <a:srgbClr val="6090C0"/>
                </a:solidFill>
              </a:rPr>
              <a:t> </a:t>
            </a:r>
            <a:r>
              <a:rPr lang="es-ES" sz="2000" b="1" dirty="0" err="1">
                <a:solidFill>
                  <a:srgbClr val="6090C0"/>
                </a:solidFill>
              </a:rPr>
              <a:t>Hanggang</a:t>
            </a:r>
            <a:r>
              <a:rPr lang="es-ES" sz="2000" b="1" dirty="0">
                <a:solidFill>
                  <a:srgbClr val="6090C0"/>
                </a:solidFill>
              </a:rPr>
              <a:t> Hari (</a:t>
            </a:r>
            <a:r>
              <a:rPr lang="es-ES" sz="2000" b="1" dirty="0" err="1">
                <a:solidFill>
                  <a:srgbClr val="6090C0"/>
                </a:solidFill>
              </a:rPr>
              <a:t>Awit</a:t>
            </a:r>
            <a:r>
              <a:rPr lang="es-ES" sz="2000" b="1" dirty="0">
                <a:solidFill>
                  <a:srgbClr val="6090C0"/>
                </a:solidFill>
              </a:rPr>
              <a:t> 2).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A04A83"/>
                </a:solidFill>
              </a:rPr>
              <a:t>Ang </a:t>
            </a:r>
            <a:r>
              <a:rPr lang="en-US" sz="2000" b="1" dirty="0" err="1">
                <a:solidFill>
                  <a:srgbClr val="A04A83"/>
                </a:solidFill>
              </a:rPr>
              <a:t>makalangit</a:t>
            </a:r>
            <a:r>
              <a:rPr lang="en-US" sz="2000" b="1" dirty="0">
                <a:solidFill>
                  <a:srgbClr val="A04A83"/>
                </a:solidFill>
              </a:rPr>
              <a:t> na Pari (</a:t>
            </a:r>
            <a:r>
              <a:rPr lang="en-US" sz="2000" b="1" dirty="0" err="1">
                <a:solidFill>
                  <a:srgbClr val="A04A83"/>
                </a:solidFill>
              </a:rPr>
              <a:t>Awit</a:t>
            </a:r>
            <a:r>
              <a:rPr lang="en-US" sz="2000" b="1" dirty="0">
                <a:solidFill>
                  <a:srgbClr val="A04A83"/>
                </a:solidFill>
              </a:rPr>
              <a:t> 110)</a:t>
            </a:r>
            <a:r>
              <a:rPr lang="es-ES" sz="2000" b="1" dirty="0">
                <a:solidFill>
                  <a:srgbClr val="A04A83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2950" y="-17727"/>
            <a:ext cx="5953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Sinasabi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salmo</a:t>
            </a:r>
            <a:r>
              <a:rPr lang="en-US" sz="2000" b="1" dirty="0"/>
              <a:t> ang </a:t>
            </a:r>
            <a:r>
              <a:rPr lang="en-US" sz="2000" b="1" dirty="0" err="1"/>
              <a:t>tungkol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damdamin</a:t>
            </a:r>
            <a:r>
              <a:rPr lang="en-US" sz="2000" b="1" dirty="0"/>
              <a:t> ng </a:t>
            </a:r>
            <a:r>
              <a:rPr lang="en-US" sz="2000" b="1" dirty="0" err="1"/>
              <a:t>kanilang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may-</a:t>
            </a:r>
            <a:r>
              <a:rPr lang="en-US" sz="2000" b="1" dirty="0" err="1"/>
              <a:t>akda</a:t>
            </a:r>
            <a:r>
              <a:rPr lang="en-US" sz="2000" b="1" dirty="0"/>
              <a:t>, at ang </a:t>
            </a:r>
            <a:r>
              <a:rPr lang="en-US" sz="2000" b="1" dirty="0" err="1"/>
              <a:t>kanilang</a:t>
            </a:r>
            <a:r>
              <a:rPr lang="en-US" sz="2000" b="1" dirty="0"/>
              <a:t> </a:t>
            </a:r>
            <a:r>
              <a:rPr lang="en-US" sz="2000" b="1" dirty="0" err="1"/>
              <a:t>kaugnayan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Diyos</a:t>
            </a:r>
            <a:r>
              <a:rPr lang="en-US" sz="2000" b="1" dirty="0"/>
              <a:t>. </a:t>
            </a: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sila</a:t>
            </a:r>
            <a:r>
              <a:rPr lang="en-US" sz="2000" b="1" dirty="0"/>
              <a:t> </a:t>
            </a:r>
            <a:r>
              <a:rPr lang="en-US" sz="2000" b="1" dirty="0" err="1"/>
              <a:t>limitado</a:t>
            </a:r>
            <a:r>
              <a:rPr lang="en-US" sz="2000" b="1" dirty="0"/>
              <a:t> doon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037" y="177017"/>
            <a:ext cx="6133193" cy="362142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131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130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130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130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131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70905" y="2207759"/>
            <a:ext cx="55860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Salamat </a:t>
            </a:r>
            <a:r>
              <a:rPr lang="en-US" sz="2000" b="1" dirty="0" err="1"/>
              <a:t>sa</a:t>
            </a:r>
            <a:r>
              <a:rPr lang="en-US" sz="2000" b="1" dirty="0"/>
              <a:t> Mga </a:t>
            </a:r>
            <a:r>
              <a:rPr lang="en-US" sz="2000" b="1" dirty="0" err="1"/>
              <a:t>Awit</a:t>
            </a:r>
            <a:r>
              <a:rPr lang="en-US" sz="2000" b="1" dirty="0"/>
              <a:t>, </a:t>
            </a:r>
            <a:r>
              <a:rPr lang="en-US" sz="2000" b="1" dirty="0" err="1"/>
              <a:t>makikita</a:t>
            </a:r>
            <a:r>
              <a:rPr lang="en-US" sz="2000" b="1" dirty="0"/>
              <a:t> natin kung </a:t>
            </a:r>
            <a:r>
              <a:rPr lang="en-US" sz="2000" b="1" dirty="0" err="1"/>
              <a:t>paano</a:t>
            </a:r>
            <a:r>
              <a:rPr lang="en-US" sz="2000" b="1" dirty="0"/>
              <a:t> </a:t>
            </a:r>
            <a:r>
              <a:rPr lang="en-US" sz="2000" b="1" dirty="0" err="1"/>
              <a:t>inayos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pangyayari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buhay</a:t>
            </a:r>
            <a:r>
              <a:rPr lang="en-US" sz="2000" b="1" dirty="0"/>
              <a:t>, </a:t>
            </a:r>
            <a:r>
              <a:rPr lang="en-US" sz="2000" b="1" dirty="0" err="1"/>
              <a:t>kamatayan</a:t>
            </a:r>
            <a:r>
              <a:rPr lang="en-US" sz="2000" b="1" dirty="0"/>
              <a:t>, </a:t>
            </a:r>
            <a:r>
              <a:rPr lang="en-US" sz="2000" b="1" dirty="0" err="1"/>
              <a:t>muling</a:t>
            </a:r>
            <a:r>
              <a:rPr lang="en-US" sz="2000" b="1" dirty="0"/>
              <a:t> </a:t>
            </a:r>
            <a:r>
              <a:rPr lang="en-US" sz="2000" b="1" dirty="0" err="1"/>
              <a:t>pagkabuhay</a:t>
            </a:r>
            <a:r>
              <a:rPr lang="en-US" sz="2000" b="1" dirty="0"/>
              <a:t>, </a:t>
            </a:r>
            <a:r>
              <a:rPr lang="en-US" sz="2000" b="1" dirty="0" err="1"/>
              <a:t>pag-akyat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langit</a:t>
            </a:r>
            <a:r>
              <a:rPr lang="en-US" sz="2000" b="1" dirty="0"/>
              <a:t> at </a:t>
            </a:r>
            <a:r>
              <a:rPr lang="en-US" sz="2000" b="1" dirty="0" err="1"/>
              <a:t>pagluwalhati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Panginoong</a:t>
            </a:r>
            <a:r>
              <a:rPr lang="en-US" sz="2000" b="1" dirty="0"/>
              <a:t> </a:t>
            </a:r>
            <a:r>
              <a:rPr lang="en-US" sz="2000" b="1" dirty="0" err="1"/>
              <a:t>Hesukristo</a:t>
            </a:r>
            <a:r>
              <a:rPr lang="en-US" sz="2000" b="1" dirty="0"/>
              <a:t>, ang </a:t>
            </a:r>
            <a:r>
              <a:rPr lang="en-US" sz="2000" b="1" dirty="0" err="1"/>
              <a:t>Mesiyas</a:t>
            </a:r>
            <a:r>
              <a:rPr lang="en-US" sz="2000" b="1" dirty="0"/>
              <a:t>, ang 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Tagapagligtas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40276" y="997519"/>
            <a:ext cx="56887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Banal na Espiritu ay </a:t>
            </a:r>
            <a:r>
              <a:rPr lang="en-US" sz="2000" b="1" dirty="0" err="1"/>
              <a:t>gumabay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may-</a:t>
            </a:r>
            <a:r>
              <a:rPr lang="en-US" sz="2000" b="1" dirty="0" err="1"/>
              <a:t>akda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maipahayag</a:t>
            </a:r>
            <a:r>
              <a:rPr lang="en-US" sz="2000" b="1" dirty="0"/>
              <a:t> ng </a:t>
            </a:r>
            <a:r>
              <a:rPr lang="en-US" sz="2000" b="1" dirty="0" err="1"/>
              <a:t>malinaw</a:t>
            </a:r>
            <a:r>
              <a:rPr lang="en-US" sz="2000" b="1" dirty="0"/>
              <a:t> ang </a:t>
            </a:r>
            <a:r>
              <a:rPr lang="en-US" sz="2000" b="1" dirty="0" err="1"/>
              <a:t>iba't</a:t>
            </a:r>
            <a:r>
              <a:rPr lang="en-US" sz="2000" b="1" dirty="0"/>
              <a:t> </a:t>
            </a:r>
            <a:r>
              <a:rPr lang="en-US" sz="2000" b="1" dirty="0" err="1"/>
              <a:t>ibang</a:t>
            </a:r>
            <a:r>
              <a:rPr lang="en-US" sz="2000" b="1" dirty="0"/>
              <a:t> </a:t>
            </a:r>
            <a:r>
              <a:rPr lang="en-US" sz="2000" b="1" dirty="0" err="1"/>
              <a:t>mahahalagang</a:t>
            </a:r>
            <a:r>
              <a:rPr lang="en-US" sz="2000" b="1" dirty="0"/>
              <a:t> </a:t>
            </a:r>
            <a:r>
              <a:rPr lang="en-US" sz="2000" b="1" dirty="0" err="1"/>
              <a:t>aspeto</a:t>
            </a:r>
            <a:r>
              <a:rPr lang="en-US" sz="2000" b="1" dirty="0"/>
              <a:t> ng Plano ng </a:t>
            </a:r>
            <a:r>
              <a:rPr lang="en-US" sz="2000" b="1" dirty="0" err="1"/>
              <a:t>Pagtubos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142287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ANG PASTOL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998879" y="448728"/>
            <a:ext cx="6326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Ang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pastor;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mangangailangan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23:1)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365106" y="1058171"/>
            <a:ext cx="67786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unang</a:t>
            </a:r>
            <a:r>
              <a:rPr lang="en-US" sz="2000" b="1" dirty="0"/>
              <a:t> </a:t>
            </a:r>
            <a:r>
              <a:rPr lang="en-US" sz="2000" b="1" dirty="0" err="1"/>
              <a:t>bahagi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buhay</a:t>
            </a:r>
            <a:r>
              <a:rPr lang="en-US" sz="2000" b="1" dirty="0"/>
              <a:t>, </a:t>
            </a:r>
            <a:r>
              <a:rPr lang="en-US" sz="2000" b="1" dirty="0" err="1"/>
              <a:t>si</a:t>
            </a:r>
            <a:r>
              <a:rPr lang="en-US" sz="2000" b="1" dirty="0"/>
              <a:t> David – ang may-</a:t>
            </a:r>
            <a:r>
              <a:rPr lang="en-US" sz="2000" b="1" dirty="0" err="1"/>
              <a:t>akda</a:t>
            </a:r>
            <a:r>
              <a:rPr lang="en-US" sz="2000" b="1" dirty="0"/>
              <a:t> ng </a:t>
            </a:r>
            <a:r>
              <a:rPr lang="en-US" sz="2000" b="1" dirty="0" err="1"/>
              <a:t>karamihan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Mga </a:t>
            </a:r>
            <a:r>
              <a:rPr lang="en-US" sz="2000" b="1" dirty="0" err="1"/>
              <a:t>Awit</a:t>
            </a:r>
            <a:r>
              <a:rPr lang="en-US" sz="2000" b="1" dirty="0"/>
              <a:t> – ay </a:t>
            </a:r>
            <a:r>
              <a:rPr lang="en-US" sz="2000" b="1" dirty="0" err="1"/>
              <a:t>itinalaga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sarili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pagpapastol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hayop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ama (1 Sam. 16:11–13; 2 Sam. 7:8). </a:t>
            </a:r>
            <a:r>
              <a:rPr lang="en-US" sz="2000" b="1" dirty="0" err="1"/>
              <a:t>Natutunan</a:t>
            </a:r>
            <a:r>
              <a:rPr lang="en-US" sz="2000" b="1" dirty="0"/>
              <a:t> </a:t>
            </a:r>
            <a:r>
              <a:rPr lang="en-US" sz="2000" b="1" dirty="0" err="1"/>
              <a:t>niyang</a:t>
            </a:r>
            <a:r>
              <a:rPr lang="en-US" sz="2000" b="1" dirty="0"/>
              <a:t> </a:t>
            </a:r>
            <a:r>
              <a:rPr lang="en-US" sz="2000" b="1" dirty="0" err="1"/>
              <a:t>mahalin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tupa</a:t>
            </a:r>
            <a:r>
              <a:rPr lang="en-US" sz="2000" b="1" dirty="0"/>
              <a:t> at </a:t>
            </a:r>
            <a:r>
              <a:rPr lang="en-US" sz="2000" b="1" dirty="0" err="1"/>
              <a:t>ipagtanggol</a:t>
            </a:r>
            <a:r>
              <a:rPr lang="en-US" sz="2000" b="1" dirty="0"/>
              <a:t> </a:t>
            </a:r>
            <a:r>
              <a:rPr lang="en-US" sz="2000" b="1" dirty="0" err="1"/>
              <a:t>sila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panganib</a:t>
            </a:r>
            <a:r>
              <a:rPr lang="en-US" sz="2000" b="1" dirty="0"/>
              <a:t> (1 Sam. 17:34-35)</a:t>
            </a:r>
            <a:r>
              <a:rPr lang="es-ES" sz="2000" b="1" dirty="0"/>
              <a:t>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6041780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Si Jesus ang </a:t>
            </a:r>
            <a:r>
              <a:rPr lang="en-US" sz="2000" b="1" dirty="0" err="1"/>
              <a:t>Mabuting</a:t>
            </a:r>
            <a:r>
              <a:rPr lang="en-US" sz="2000" b="1" dirty="0"/>
              <a:t> </a:t>
            </a:r>
            <a:r>
              <a:rPr lang="en-US" sz="2000" b="1" dirty="0" err="1"/>
              <a:t>Pastol</a:t>
            </a:r>
            <a:r>
              <a:rPr lang="en-US" sz="2000" b="1" dirty="0"/>
              <a:t>. Tayo ay </a:t>
            </a:r>
            <a:r>
              <a:rPr lang="en-US" sz="2000" b="1" dirty="0" err="1"/>
              <a:t>sa</a:t>
            </a:r>
            <a:r>
              <a:rPr lang="en-US" sz="2000" b="1" dirty="0"/>
              <a:t> Kanya </a:t>
            </a:r>
            <a:r>
              <a:rPr lang="en-US" sz="2000" b="1" dirty="0" err="1"/>
              <a:t>dahil</a:t>
            </a:r>
            <a:r>
              <a:rPr lang="en-US" sz="2000" b="1" dirty="0"/>
              <a:t> </a:t>
            </a:r>
            <a:r>
              <a:rPr lang="en-US" sz="2000" b="1" dirty="0" err="1"/>
              <a:t>nilikha</a:t>
            </a:r>
            <a:r>
              <a:rPr lang="en-US" sz="2000" b="1" dirty="0"/>
              <a:t> </a:t>
            </a:r>
            <a:r>
              <a:rPr lang="en-US" sz="2000" b="1" dirty="0" err="1"/>
              <a:t>Niya</a:t>
            </a:r>
            <a:r>
              <a:rPr lang="en-US" sz="2000" b="1" dirty="0"/>
              <a:t> tayo, </a:t>
            </a:r>
            <a:r>
              <a:rPr lang="en-US" sz="2000" b="1" dirty="0" err="1"/>
              <a:t>iniligtas</a:t>
            </a:r>
            <a:r>
              <a:rPr lang="en-US" sz="2000" b="1" dirty="0"/>
              <a:t> tayo, at </a:t>
            </a:r>
            <a:r>
              <a:rPr lang="en-US" sz="2000" b="1" dirty="0" err="1"/>
              <a:t>ginagabayan</a:t>
            </a:r>
            <a:r>
              <a:rPr lang="en-US" sz="2000" b="1" dirty="0"/>
              <a:t> tayo ( Jn . 10:4, 11-12)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148945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975" y="428543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281127" y="3502635"/>
            <a:ext cx="6778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000" b="1" dirty="0"/>
              <a:t>Anong </a:t>
            </a:r>
            <a:r>
              <a:rPr lang="en-US" sz="2000" b="1" dirty="0" err="1"/>
              <a:t>relasyon</a:t>
            </a:r>
            <a:r>
              <a:rPr lang="en-US" sz="2000" b="1" dirty="0"/>
              <a:t> ang </a:t>
            </a:r>
            <a:r>
              <a:rPr lang="en-US" sz="2000" b="1" dirty="0" err="1"/>
              <a:t>umiiral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pagitan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(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Pastol</a:t>
            </a:r>
            <a:r>
              <a:rPr lang="en-US" sz="2000" b="1" dirty="0"/>
              <a:t>) at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</a:t>
            </a:r>
            <a:r>
              <a:rPr lang="en-US" sz="2000" b="1" dirty="0"/>
              <a:t> (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tupa</a:t>
            </a:r>
            <a:r>
              <a:rPr lang="en-US" sz="2000" b="1" dirty="0"/>
              <a:t> Nya</a:t>
            </a:r>
            <a:r>
              <a:rPr lang="es-ES" sz="2000" b="1" dirty="0"/>
              <a:t>)?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372889" y="2563082"/>
            <a:ext cx="68750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pagbuo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salmo</a:t>
            </a:r>
            <a:r>
              <a:rPr lang="en-US" sz="2000" b="1" dirty="0"/>
              <a:t>, </a:t>
            </a:r>
            <a:r>
              <a:rPr lang="en-US" sz="2000" b="1" dirty="0" err="1"/>
              <a:t>nakita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David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sarili</a:t>
            </a:r>
            <a:r>
              <a:rPr lang="en-US" sz="2000" b="1" dirty="0"/>
              <a:t>, at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ng Israel, </a:t>
            </a:r>
            <a:r>
              <a:rPr lang="en-US" sz="2000" b="1" dirty="0" err="1"/>
              <a:t>bilang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tupa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ilalim</a:t>
            </a:r>
            <a:r>
              <a:rPr lang="en-US" sz="2000" b="1" dirty="0"/>
              <a:t> ng personal na </a:t>
            </a:r>
            <a:r>
              <a:rPr lang="en-US" sz="2000" b="1" dirty="0" err="1"/>
              <a:t>pangangalaga</a:t>
            </a:r>
            <a:r>
              <a:rPr lang="en-US" sz="2000" b="1" dirty="0"/>
              <a:t> ng banal na </a:t>
            </a:r>
            <a:r>
              <a:rPr lang="en-US" sz="2000" b="1" dirty="0" err="1"/>
              <a:t>Pastol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23:1-4)</a:t>
            </a:r>
            <a:r>
              <a:rPr lang="es-ES" sz="2000" b="1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7465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Kung </a:t>
            </a:r>
            <a:r>
              <a:rPr lang="en-US" b="1" dirty="0" err="1"/>
              <a:t>pumasok</a:t>
            </a:r>
            <a:r>
              <a:rPr lang="en-US" b="1" dirty="0"/>
              <a:t> tayo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matalik</a:t>
            </a:r>
            <a:r>
              <a:rPr lang="en-US" b="1" dirty="0"/>
              <a:t> na </a:t>
            </a:r>
            <a:r>
              <a:rPr lang="en-US" b="1" dirty="0" err="1"/>
              <a:t>relasyon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Kanya, </a:t>
            </a:r>
            <a:r>
              <a:rPr lang="en-US" b="1" dirty="0" err="1"/>
              <a:t>makikilala</a:t>
            </a:r>
            <a:r>
              <a:rPr lang="en-US" b="1" dirty="0"/>
              <a:t> natin ang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tinig</a:t>
            </a:r>
            <a:r>
              <a:rPr lang="en-US" b="1" dirty="0"/>
              <a:t> at </a:t>
            </a:r>
            <a:r>
              <a:rPr lang="en-US" b="1" dirty="0" err="1"/>
              <a:t>magiging</a:t>
            </a:r>
            <a:r>
              <a:rPr lang="en-US" b="1" dirty="0"/>
              <a:t> </a:t>
            </a:r>
            <a:r>
              <a:rPr lang="en-US" b="1" dirty="0" err="1"/>
              <a:t>bahagi</a:t>
            </a:r>
            <a:r>
              <a:rPr lang="en-US" b="1" dirty="0"/>
              <a:t> 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kawan</a:t>
            </a:r>
            <a:r>
              <a:rPr lang="en-US" sz="1600" b="1" dirty="0"/>
              <a:t> ( Jn . 10:4-5, 16)</a:t>
            </a:r>
            <a:r>
              <a:rPr lang="es-ES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460506" y="230797"/>
            <a:ext cx="75147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6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ANG MESIYAS NA NAGDURUSA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534150" y="57279"/>
            <a:ext cx="5603887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Ako'y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nabuhos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na parang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tubig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, at lahat ng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buto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nangapapalinsad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: ang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puso ay parang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pagkit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natutunaw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ito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loob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ko</a:t>
            </a:r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”  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Awit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 22:14)</a:t>
            </a:r>
            <a:endParaRPr lang="es-ES" sz="2000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Awit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 ay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hula 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pagdurusa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Mesiyas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Natupad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eksakto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buhay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653233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9334" y="5509869"/>
            <a:ext cx="5532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hahayaan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natin na tayo ay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mahulog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na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mababali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tayo, at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makakamit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natin ang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kaligtasan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ngunit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kung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itatanggi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natin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magkakawatak-watak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at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mapapahamak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tayo  ( Lk . 20:17-18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120638" y="2004552"/>
            <a:ext cx="52021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Sa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kabila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pagtanggi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bayan, at 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pagdurusa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dinanas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ginawa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Jesus na “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panulok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espirituwal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Templo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Awit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118:22;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2:20-22; 1P. 2:4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ANAK NI DAVID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1066799" y="486048"/>
            <a:ext cx="1089521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Ako'y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nakipagtipan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hirang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isinumpa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kay David na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lingkod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 Ang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binhi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mo'y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itatatag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magpakailan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man, at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itatayo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luklukan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lahat ng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sali't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saling</a:t>
            </a:r>
            <a:r>
              <a:rPr lang="en-U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lahi</a:t>
            </a:r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89:3-4)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5" y="1388853"/>
            <a:ext cx="720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Nakipagtipan</a:t>
            </a:r>
            <a:r>
              <a:rPr lang="en-US" sz="2000" b="1" dirty="0"/>
              <a:t> ang </a:t>
            </a:r>
            <a:r>
              <a:rPr lang="en-US" sz="2000" b="1" dirty="0" err="1"/>
              <a:t>Diyos</a:t>
            </a:r>
            <a:r>
              <a:rPr lang="en-US" sz="2000" b="1" dirty="0"/>
              <a:t> kay David at </a:t>
            </a:r>
            <a:r>
              <a:rPr lang="en-US" sz="2000" b="1" dirty="0" err="1"/>
              <a:t>idineklara</a:t>
            </a:r>
            <a:r>
              <a:rPr lang="en-US" sz="2000" b="1" dirty="0"/>
              <a:t> </a:t>
            </a:r>
            <a:r>
              <a:rPr lang="en-US" sz="2000" b="1" dirty="0" err="1"/>
              <a:t>siyang</a:t>
            </a:r>
            <a:r>
              <a:rPr lang="en-US" sz="2000" b="1" dirty="0"/>
              <a:t> “</a:t>
            </a:r>
            <a:r>
              <a:rPr lang="en-US" sz="2000" b="1" dirty="0" err="1"/>
              <a:t>panganay</a:t>
            </a:r>
            <a:r>
              <a:rPr lang="en-US" sz="2000" b="1" dirty="0"/>
              <a:t>,” </a:t>
            </a:r>
            <a:r>
              <a:rPr lang="en-US" sz="2000" b="1" dirty="0" err="1"/>
              <a:t>ibig</a:t>
            </a:r>
            <a:r>
              <a:rPr lang="en-US" sz="2000" b="1" dirty="0"/>
              <a:t> </a:t>
            </a:r>
            <a:r>
              <a:rPr lang="en-US" sz="2000" b="1" dirty="0" err="1"/>
              <a:t>sabihin</a:t>
            </a:r>
            <a:r>
              <a:rPr lang="en-US" sz="2000" b="1" dirty="0"/>
              <a:t>, ang </a:t>
            </a:r>
            <a:r>
              <a:rPr lang="en-US" sz="2000" b="1" dirty="0" err="1"/>
              <a:t>pinakadakila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hari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lupa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89:27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9649" y="1388853"/>
            <a:ext cx="5006093" cy="3861609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4" y="5274845"/>
            <a:ext cx="88712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tipan</a:t>
            </a:r>
            <a:r>
              <a:rPr lang="en-US" sz="2000" b="1" dirty="0"/>
              <a:t> na </a:t>
            </a:r>
            <a:r>
              <a:rPr lang="en-US" sz="2000" b="1" dirty="0" err="1"/>
              <a:t>ginawa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kay David ay may </a:t>
            </a:r>
            <a:r>
              <a:rPr lang="en-US" sz="2000" b="1" dirty="0" err="1"/>
              <a:t>kinalaman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ating</a:t>
            </a:r>
            <a:r>
              <a:rPr lang="en-US" sz="2000" b="1" dirty="0"/>
              <a:t> lahat. </a:t>
            </a:r>
            <a:r>
              <a:rPr lang="en-US" sz="2000" b="1" dirty="0" err="1"/>
              <a:t>Bagama't</a:t>
            </a:r>
            <a:r>
              <a:rPr lang="en-US" sz="2000" b="1" dirty="0"/>
              <a:t>, </a:t>
            </a:r>
            <a:r>
              <a:rPr lang="en-US" sz="2000" b="1" dirty="0" err="1"/>
              <a:t>mahihinang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, </a:t>
            </a:r>
            <a:r>
              <a:rPr lang="en-US" sz="2000" b="1" dirty="0" err="1"/>
              <a:t>nabibigo</a:t>
            </a:r>
            <a:r>
              <a:rPr lang="en-US" sz="2000" b="1" dirty="0"/>
              <a:t> tayo </a:t>
            </a:r>
            <a:r>
              <a:rPr lang="en-US" sz="2000" b="1" dirty="0" err="1"/>
              <a:t>parati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mapanatili</a:t>
            </a:r>
            <a:r>
              <a:rPr lang="en-US" sz="2000" b="1" dirty="0"/>
              <a:t>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kinakailangan</a:t>
            </a:r>
            <a:r>
              <a:rPr lang="en-US" sz="2000" b="1" dirty="0"/>
              <a:t> ng </a:t>
            </a:r>
            <a:r>
              <a:rPr lang="en-US" sz="2000" b="1" dirty="0" err="1"/>
              <a:t>tipan</a:t>
            </a:r>
            <a:r>
              <a:rPr lang="en-US" sz="2000" b="1" dirty="0"/>
              <a:t>,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awa</a:t>
            </a:r>
            <a:r>
              <a:rPr lang="en-US" sz="2000" b="1" dirty="0"/>
              <a:t> ng Dios, ay </a:t>
            </a:r>
            <a:r>
              <a:rPr lang="en-US" sz="2000" b="1" dirty="0" err="1"/>
              <a:t>pararangalan</a:t>
            </a:r>
            <a:r>
              <a:rPr lang="en-US" sz="2000" b="1" dirty="0"/>
              <a:t> </a:t>
            </a:r>
            <a:r>
              <a:rPr lang="en-US" sz="2000" b="1" dirty="0" err="1"/>
              <a:t>tayong</a:t>
            </a:r>
            <a:r>
              <a:rPr lang="en-US" sz="2000" b="1" dirty="0"/>
              <a:t> lahat na,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pamamagitan</a:t>
            </a:r>
            <a:r>
              <a:rPr lang="en-US" sz="2000" b="1" dirty="0"/>
              <a:t> ng </a:t>
            </a:r>
            <a:r>
              <a:rPr lang="en-US" sz="2000" b="1" dirty="0" err="1"/>
              <a:t>pananampalataya</a:t>
            </a:r>
            <a:r>
              <a:rPr lang="en-US" sz="2000" b="1" dirty="0"/>
              <a:t>, ay </a:t>
            </a:r>
            <a:r>
              <a:rPr lang="en-US" sz="2000" b="1" dirty="0" err="1"/>
              <a:t>kumakapit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Tagapagligtas</a:t>
            </a:r>
            <a:r>
              <a:rPr lang="en-US" sz="2000" b="1" dirty="0"/>
              <a:t>, ay </a:t>
            </a:r>
            <a:r>
              <a:rPr lang="en-US" sz="2000" b="1" dirty="0" err="1"/>
              <a:t>ipapahayag</a:t>
            </a:r>
            <a:r>
              <a:rPr lang="en-US" sz="2000" b="1" dirty="0"/>
              <a:t> </a:t>
            </a:r>
            <a:r>
              <a:rPr lang="en-US" sz="2000" b="1" dirty="0" err="1"/>
              <a:t>tayong</a:t>
            </a:r>
            <a:r>
              <a:rPr lang="en-US" sz="2000" b="1" dirty="0"/>
              <a:t> "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hari</a:t>
            </a:r>
            <a:r>
              <a:rPr lang="en-US" sz="2000" b="1" dirty="0"/>
              <a:t> at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saserdote</a:t>
            </a:r>
            <a:r>
              <a:rPr lang="en-US" sz="2000" b="1" dirty="0"/>
              <a:t>" (Apoc. 1: 5-6</a:t>
            </a:r>
            <a:r>
              <a:rPr lang="es-ES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320972"/>
            <a:ext cx="46849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Si Jesus, ang </a:t>
            </a:r>
            <a:r>
              <a:rPr lang="en-US" sz="2000" b="1" dirty="0" err="1"/>
              <a:t>anak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David, ang    </a:t>
            </a:r>
            <a:r>
              <a:rPr lang="en-US" sz="2000" b="1" dirty="0" err="1"/>
              <a:t>pinahiran</a:t>
            </a:r>
            <a:r>
              <a:rPr lang="en-US" sz="2000" b="1" dirty="0"/>
              <a:t>, ay </a:t>
            </a:r>
            <a:r>
              <a:rPr lang="en-US" sz="2000" b="1" dirty="0" err="1"/>
              <a:t>nagsuot</a:t>
            </a:r>
            <a:r>
              <a:rPr lang="en-US" sz="2000" b="1" dirty="0"/>
              <a:t> ng </a:t>
            </a:r>
            <a:r>
              <a:rPr lang="en-US" sz="2000" b="1" dirty="0" err="1"/>
              <a:t>maharlikang</a:t>
            </a:r>
            <a:r>
              <a:rPr lang="en-US" sz="2000" b="1" dirty="0"/>
              <a:t> korona </a:t>
            </a:r>
            <a:r>
              <a:rPr lang="en-US" sz="2000" b="1" dirty="0" err="1"/>
              <a:t>magpakailanman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132:17-18</a:t>
            </a:r>
            <a:r>
              <a:rPr lang="es-ES" sz="2000" b="1" dirty="0"/>
              <a:t>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-170898" y="3477735"/>
            <a:ext cx="720921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000" b="1" dirty="0" err="1"/>
              <a:t>Nabigo</a:t>
            </a:r>
            <a:r>
              <a:rPr lang="en-US" sz="2000" b="1" dirty="0"/>
              <a:t> ang </a:t>
            </a:r>
            <a:r>
              <a:rPr lang="en-US" sz="2000" b="1" dirty="0" err="1"/>
              <a:t>bahagi</a:t>
            </a:r>
            <a:r>
              <a:rPr lang="en-US" sz="2000" b="1" dirty="0"/>
              <a:t> ng </a:t>
            </a:r>
            <a:r>
              <a:rPr lang="en-US" sz="2000" b="1" dirty="0" err="1"/>
              <a:t>tao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tipan</a:t>
            </a:r>
            <a:r>
              <a:rPr lang="en-US" sz="2000" b="1" dirty="0"/>
              <a:t> </a:t>
            </a:r>
            <a:r>
              <a:rPr lang="en-US" b="1" dirty="0"/>
              <a:t>(</a:t>
            </a:r>
            <a:r>
              <a:rPr lang="en-US" b="1" dirty="0" err="1"/>
              <a:t>Awit</a:t>
            </a:r>
            <a:r>
              <a:rPr lang="en-US" b="1" dirty="0"/>
              <a:t> 132:11-12).</a:t>
            </a:r>
            <a:r>
              <a:rPr lang="en-US" sz="2000" b="1" dirty="0"/>
              <a:t>    </a:t>
            </a:r>
          </a:p>
          <a:p>
            <a:pPr algn="r">
              <a:spcBef>
                <a:spcPts val="600"/>
              </a:spcBef>
            </a:pPr>
            <a:r>
              <a:rPr lang="en-US" sz="2000" b="1" dirty="0" err="1"/>
              <a:t>Gayunpaman</a:t>
            </a:r>
            <a:r>
              <a:rPr lang="en-US" sz="2000" b="1" dirty="0"/>
              <a:t>, </a:t>
            </a:r>
            <a:r>
              <a:rPr lang="en-US" sz="2000" b="1" dirty="0" err="1"/>
              <a:t>tinupad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tipan</a:t>
            </a:r>
            <a:r>
              <a:rPr lang="en-US" b="1" dirty="0"/>
              <a:t> (</a:t>
            </a:r>
            <a:r>
              <a:rPr lang="en-US" b="1" dirty="0" err="1"/>
              <a:t>Awit</a:t>
            </a:r>
            <a:r>
              <a:rPr lang="en-US" b="1" dirty="0"/>
              <a:t> 89:30-37</a:t>
            </a:r>
            <a:r>
              <a:rPr lang="es-ES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Gayunpaman</a:t>
            </a:r>
            <a:r>
              <a:rPr lang="en-US" sz="2000" b="1" dirty="0"/>
              <a:t>, </a:t>
            </a:r>
            <a:r>
              <a:rPr lang="en-US" sz="2000" b="1" dirty="0" err="1"/>
              <a:t>tinanggihan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pinahiran</a:t>
            </a:r>
            <a:r>
              <a:rPr lang="en-US" sz="2000" b="1" dirty="0"/>
              <a:t> at </a:t>
            </a:r>
            <a:r>
              <a:rPr lang="en-US" sz="2000" b="1" dirty="0" err="1"/>
              <a:t>inalis</a:t>
            </a:r>
            <a:r>
              <a:rPr lang="en-US" sz="2000" b="1" dirty="0"/>
              <a:t> ang </a:t>
            </a:r>
            <a:r>
              <a:rPr lang="en-US" sz="2000" b="1" dirty="0" err="1"/>
              <a:t>kaharian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89:38-39). Bakit</a:t>
            </a:r>
            <a:r>
              <a:rPr lang="es-ES" sz="2000" b="1" dirty="0"/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985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Nangako</a:t>
            </a:r>
            <a:r>
              <a:rPr lang="en-US" sz="2000" b="1" dirty="0"/>
              <a:t> </a:t>
            </a:r>
            <a:r>
              <a:rPr lang="en-US" sz="2000" b="1" dirty="0" err="1"/>
              <a:t>siya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ilalim</a:t>
            </a:r>
            <a:r>
              <a:rPr lang="en-US" sz="2000" b="1" dirty="0"/>
              <a:t> ng </a:t>
            </a:r>
            <a:r>
              <a:rPr lang="en-US" sz="2000" b="1" dirty="0" err="1"/>
              <a:t>panunumpa</a:t>
            </a:r>
            <a:r>
              <a:rPr lang="en-US" sz="2000" b="1" dirty="0"/>
              <a:t> na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inapo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David ay </a:t>
            </a:r>
            <a:r>
              <a:rPr lang="en-US" sz="2000" b="1" dirty="0" err="1"/>
              <a:t>uupo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trono</a:t>
            </a:r>
            <a:r>
              <a:rPr lang="en-US" sz="2000" b="1" dirty="0"/>
              <a:t> ng Israel </a:t>
            </a:r>
            <a:r>
              <a:rPr lang="en-US" sz="2000" b="1" dirty="0" err="1"/>
              <a:t>magpakailanman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89:3-4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0" y="114026"/>
            <a:ext cx="5736657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pPr algn="r"/>
            <a:r>
              <a:rPr lang="es-ES" sz="3200" dirty="0">
                <a:solidFill>
                  <a:srgbClr val="FFD243"/>
                </a:solidFill>
              </a:rPr>
              <a:t>ANG WALANG HANGGANG HARI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486400" y="65829"/>
            <a:ext cx="65742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Gayon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ma'y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inilagay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ang 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hari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aking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banal na 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bundok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Sion” (</a:t>
            </a:r>
            <a:r>
              <a:rPr lang="en-US" sz="24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2:6</a:t>
            </a:r>
            <a:r>
              <a:rPr lang="es-ES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2852002" y="1143188"/>
            <a:ext cx="6120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muling</a:t>
            </a:r>
            <a:r>
              <a:rPr lang="en-US" sz="2000" b="1" dirty="0"/>
              <a:t> </a:t>
            </a:r>
            <a:r>
              <a:rPr lang="en-US" sz="2000" b="1" dirty="0" err="1"/>
              <a:t>pagkabuhay</a:t>
            </a:r>
            <a:r>
              <a:rPr lang="en-US" sz="2000" b="1" dirty="0"/>
              <a:t>, </a:t>
            </a:r>
            <a:r>
              <a:rPr lang="en-US" sz="2000" b="1" dirty="0" err="1"/>
              <a:t>idineklara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Jesus na </a:t>
            </a:r>
            <a:r>
              <a:rPr lang="en-US" sz="2000" b="1" dirty="0" err="1"/>
              <a:t>Kayang</a:t>
            </a:r>
            <a:r>
              <a:rPr lang="en-US" sz="2000" b="1" dirty="0"/>
              <a:t> Anak (</a:t>
            </a:r>
            <a:r>
              <a:rPr lang="en-US" sz="2000" b="1" dirty="0" err="1"/>
              <a:t>Awit</a:t>
            </a:r>
            <a:r>
              <a:rPr lang="en-US" sz="2000" b="1" dirty="0"/>
              <a:t> 2:7; </a:t>
            </a:r>
            <a:r>
              <a:rPr lang="en-US" sz="2000" b="1" dirty="0" err="1"/>
              <a:t>Gawa</a:t>
            </a:r>
            <a:r>
              <a:rPr lang="en-US" sz="2000" b="1" dirty="0"/>
              <a:t> 13:32-33). </a:t>
            </a:r>
            <a:r>
              <a:rPr lang="en-US" sz="2000" b="1" dirty="0" err="1"/>
              <a:t>Ipinahihiwatig</a:t>
            </a:r>
            <a:r>
              <a:rPr lang="en-US" sz="2000" b="1" dirty="0"/>
              <a:t> ng </a:t>
            </a:r>
            <a:r>
              <a:rPr lang="en-US" sz="2000" b="1" dirty="0" err="1"/>
              <a:t>pananalitang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-US" sz="2000" b="1" dirty="0"/>
              <a:t> na </a:t>
            </a:r>
            <a:r>
              <a:rPr lang="en-US" sz="2000" b="1" dirty="0" err="1"/>
              <a:t>tinanggap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Jesus ang </a:t>
            </a:r>
            <a:r>
              <a:rPr lang="en-US" sz="2000" b="1" dirty="0" err="1"/>
              <a:t>tipan</a:t>
            </a:r>
            <a:r>
              <a:rPr lang="en-US" sz="2000" b="1" dirty="0"/>
              <a:t> kay David at </a:t>
            </a:r>
            <a:r>
              <a:rPr lang="en-US" sz="2000" b="1" dirty="0" err="1"/>
              <a:t>naging</a:t>
            </a:r>
            <a:r>
              <a:rPr lang="en-US" sz="2000" b="1" dirty="0"/>
              <a:t> Walang Hanggang Hari (</a:t>
            </a:r>
            <a:r>
              <a:rPr lang="en-US" sz="2000" b="1" dirty="0" err="1"/>
              <a:t>Awit</a:t>
            </a:r>
            <a:r>
              <a:rPr lang="en-US" sz="2000" b="1" dirty="0"/>
              <a:t> 2:8-12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7534254"/>
              </p:ext>
            </p:extLst>
          </p:nvPr>
        </p:nvGraphicFramePr>
        <p:xfrm>
          <a:off x="1" y="5095619"/>
          <a:ext cx="8686800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621486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8625" y="1129082"/>
            <a:ext cx="3172051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Anong </a:t>
            </a:r>
            <a:r>
              <a:rPr lang="en-US" sz="2000" b="1" dirty="0" err="1"/>
              <a:t>makikita</a:t>
            </a:r>
            <a:r>
              <a:rPr lang="en-US" sz="2000" b="1" dirty="0"/>
              <a:t> </a:t>
            </a:r>
            <a:r>
              <a:rPr lang="en-US" sz="2000" b="1" dirty="0" err="1"/>
              <a:t>paghahari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Jesus</a:t>
            </a:r>
            <a:r>
              <a:rPr lang="es-ES" sz="2000" b="1" dirty="0"/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2914560" y="2452521"/>
            <a:ext cx="58900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Ninais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Satanas na </a:t>
            </a:r>
            <a:r>
              <a:rPr lang="en-US" sz="2000" b="1" dirty="0" err="1"/>
              <a:t>agawin</a:t>
            </a:r>
            <a:r>
              <a:rPr lang="en-US" sz="2000" b="1" dirty="0"/>
              <a:t> ang </a:t>
            </a:r>
            <a:r>
              <a:rPr lang="en-US" sz="2000" b="1" dirty="0" err="1"/>
              <a:t>trono</a:t>
            </a:r>
            <a:r>
              <a:rPr lang="en-US" sz="2000" b="1" dirty="0"/>
              <a:t>, </a:t>
            </a:r>
            <a:r>
              <a:rPr lang="en-US" sz="2000" b="1" dirty="0" err="1"/>
              <a:t>inaakusahan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Jesus </a:t>
            </a:r>
            <a:r>
              <a:rPr lang="en-US" sz="2000" b="1" dirty="0" err="1"/>
              <a:t>bilang</a:t>
            </a:r>
            <a:r>
              <a:rPr lang="en-US" sz="2000" b="1" dirty="0"/>
              <a:t>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makatarungang</a:t>
            </a:r>
            <a:r>
              <a:rPr lang="en-US" sz="2000" b="1" dirty="0"/>
              <a:t> Hari. </a:t>
            </a:r>
            <a:r>
              <a:rPr lang="en-US" sz="2000" b="1" dirty="0" err="1"/>
              <a:t>Ngunit</a:t>
            </a:r>
            <a:r>
              <a:rPr lang="en-US" sz="2000" b="1" dirty="0"/>
              <a:t>, </a:t>
            </a:r>
            <a:r>
              <a:rPr lang="en-US" sz="2000" b="1" dirty="0" err="1"/>
              <a:t>mula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muling</a:t>
            </a:r>
            <a:r>
              <a:rPr lang="en-US" sz="2000" b="1" dirty="0"/>
              <a:t> </a:t>
            </a:r>
            <a:r>
              <a:rPr lang="en-US" sz="2000" b="1" dirty="0" err="1"/>
              <a:t>pagkabuhay</a:t>
            </a:r>
            <a:r>
              <a:rPr lang="en-US" sz="2000" b="1" dirty="0"/>
              <a:t>, </a:t>
            </a:r>
            <a:r>
              <a:rPr lang="en-US" sz="2000" b="1" dirty="0" err="1"/>
              <a:t>si</a:t>
            </a:r>
            <a:r>
              <a:rPr lang="en-US" sz="2000" b="1" dirty="0"/>
              <a:t> Jesus ay </a:t>
            </a:r>
            <a:r>
              <a:rPr lang="en-US" sz="2000" b="1" dirty="0" err="1"/>
              <a:t>naupo</a:t>
            </a:r>
            <a:r>
              <a:rPr lang="en-US" sz="2000" b="1" dirty="0"/>
              <a:t> </a:t>
            </a:r>
            <a:r>
              <a:rPr lang="en-US" sz="2000" b="1" dirty="0" err="1"/>
              <a:t>muli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trono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110:1). </a:t>
            </a:r>
            <a:r>
              <a:rPr lang="en-US" sz="2000" b="1" dirty="0" err="1"/>
              <a:t>Kapag</a:t>
            </a:r>
            <a:r>
              <a:rPr lang="en-US" sz="2000" b="1" dirty="0"/>
              <a:t> </a:t>
            </a:r>
            <a:r>
              <a:rPr lang="en-US" sz="2000" b="1" dirty="0" err="1"/>
              <a:t>naipakita</a:t>
            </a:r>
            <a:r>
              <a:rPr lang="en-US" sz="2000" b="1" dirty="0"/>
              <a:t> na ang </a:t>
            </a:r>
            <a:r>
              <a:rPr lang="en-US" sz="2000" b="1" dirty="0" err="1"/>
              <a:t>kasinungalingan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akusasyon</a:t>
            </a:r>
            <a:r>
              <a:rPr lang="en-US" sz="2000" b="1" dirty="0"/>
              <a:t>, </a:t>
            </a:r>
            <a:r>
              <a:rPr lang="en-US" sz="2000" b="1" dirty="0" err="1"/>
              <a:t>si</a:t>
            </a:r>
            <a:r>
              <a:rPr lang="en-US" sz="2000" b="1" dirty="0"/>
              <a:t> Jesus ay </a:t>
            </a:r>
            <a:r>
              <a:rPr lang="en-US" sz="2000" b="1" dirty="0" err="1"/>
              <a:t>sasambahin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Langit</a:t>
            </a:r>
            <a:r>
              <a:rPr lang="en-US" sz="2000" b="1" dirty="0"/>
              <a:t> at </a:t>
            </a:r>
            <a:r>
              <a:rPr lang="en-US" sz="2000" b="1" dirty="0" err="1"/>
              <a:t>Lupa</a:t>
            </a:r>
            <a:r>
              <a:rPr lang="en-US" sz="2000" b="1" dirty="0"/>
              <a:t>, </a:t>
            </a:r>
            <a:r>
              <a:rPr lang="en-US" sz="2000" b="1" dirty="0" err="1"/>
              <a:t>naghihintay</a:t>
            </a:r>
            <a:r>
              <a:rPr lang="en-US" sz="2000" b="1" dirty="0"/>
              <a:t> ng </a:t>
            </a:r>
            <a:r>
              <a:rPr lang="en-US" sz="2000" b="1" dirty="0" err="1"/>
              <a:t>huling</a:t>
            </a:r>
            <a:r>
              <a:rPr lang="en-US" sz="2000" b="1" dirty="0"/>
              <a:t> </a:t>
            </a:r>
            <a:r>
              <a:rPr lang="en-US" sz="2000" b="1" dirty="0" err="1"/>
              <a:t>pagkawasak</a:t>
            </a:r>
            <a:r>
              <a:rPr lang="en-US" sz="2000" b="1" dirty="0"/>
              <a:t> ng </a:t>
            </a:r>
            <a:r>
              <a:rPr lang="en-US" sz="2000" b="1" dirty="0" err="1"/>
              <a:t>kasalanan</a:t>
            </a:r>
            <a:r>
              <a:rPr lang="en-US" sz="2000" b="1" dirty="0"/>
              <a:t> at </a:t>
            </a:r>
            <a:r>
              <a:rPr lang="en-US" sz="2000" b="1" dirty="0" err="1"/>
              <a:t>paghihimagsik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ANG MAKALANGIT NA PARI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38101" y="576070"/>
            <a:ext cx="810577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Sumumpa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magsisisi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, Ikaw ay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saserdote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magpakailan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man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ayon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pagkasaserdote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Melchisedech</a:t>
            </a:r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110:4)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138021" y="1260501"/>
            <a:ext cx="787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Ang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panunumpa</a:t>
            </a:r>
            <a:r>
              <a:rPr lang="en-US" b="1" dirty="0"/>
              <a:t> ay </a:t>
            </a:r>
            <a:r>
              <a:rPr lang="en-US" b="1" dirty="0" err="1"/>
              <a:t>nagtatatag</a:t>
            </a:r>
            <a:r>
              <a:rPr lang="en-US" b="1" dirty="0"/>
              <a:t> kay Jesus </a:t>
            </a:r>
            <a:r>
              <a:rPr lang="en-US" b="1" dirty="0" err="1"/>
              <a:t>bilang</a:t>
            </a:r>
            <a:r>
              <a:rPr lang="en-US" b="1" dirty="0"/>
              <a:t> </a:t>
            </a:r>
            <a:r>
              <a:rPr lang="en-US" b="1" dirty="0" err="1"/>
              <a:t>hari</a:t>
            </a:r>
            <a:r>
              <a:rPr lang="en-US" b="1" dirty="0"/>
              <a:t> (</a:t>
            </a:r>
            <a:r>
              <a:rPr lang="en-US" b="1" dirty="0" err="1"/>
              <a:t>Awit</a:t>
            </a:r>
            <a:r>
              <a:rPr lang="en-US" b="1" dirty="0"/>
              <a:t> 132:11), at ang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panunumpa</a:t>
            </a:r>
            <a:r>
              <a:rPr lang="en-US" b="1" dirty="0"/>
              <a:t> ay </a:t>
            </a:r>
            <a:r>
              <a:rPr lang="en-US" b="1" dirty="0" err="1"/>
              <a:t>nagtatatag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kanya </a:t>
            </a:r>
            <a:r>
              <a:rPr lang="en-US" b="1" dirty="0" err="1"/>
              <a:t>bilang</a:t>
            </a:r>
            <a:r>
              <a:rPr lang="en-US" b="1" dirty="0"/>
              <a:t>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saserdote</a:t>
            </a:r>
            <a:r>
              <a:rPr lang="en-US" b="1" dirty="0"/>
              <a:t> (Awit110:4)</a:t>
            </a:r>
            <a:r>
              <a:rPr lang="es-ES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9099352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138020" y="3043309"/>
            <a:ext cx="787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anong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paraan</a:t>
            </a:r>
            <a:r>
              <a:rPr lang="en-US" sz="2000" b="1" dirty="0"/>
              <a:t> </a:t>
            </a:r>
            <a:r>
              <a:rPr lang="en-US" sz="2000" b="1" dirty="0" err="1"/>
              <a:t>nakahihigit</a:t>
            </a:r>
            <a:r>
              <a:rPr lang="en-US" sz="2000" b="1" dirty="0"/>
              <a:t> ang </a:t>
            </a:r>
            <a:r>
              <a:rPr lang="en-US" sz="2000" b="1" dirty="0" err="1"/>
              <a:t>pagkasaserdote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Jesus</a:t>
            </a:r>
            <a:r>
              <a:rPr lang="es-ES" sz="2000" b="1" dirty="0"/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138024" y="1828424"/>
            <a:ext cx="787019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Bilang</a:t>
            </a:r>
            <a:r>
              <a:rPr lang="en-US" sz="1900" b="1" dirty="0"/>
              <a:t> </a:t>
            </a:r>
            <a:r>
              <a:rPr lang="en-US" sz="1900" b="1" dirty="0" err="1"/>
              <a:t>isang</a:t>
            </a:r>
            <a:r>
              <a:rPr lang="en-US" sz="1900" b="1" dirty="0"/>
              <a:t> </a:t>
            </a:r>
            <a:r>
              <a:rPr lang="en-US" sz="1900" b="1" dirty="0" err="1"/>
              <a:t>miyembro</a:t>
            </a:r>
            <a:r>
              <a:rPr lang="en-US" sz="1900" b="1" dirty="0"/>
              <a:t> ng </a:t>
            </a:r>
            <a:r>
              <a:rPr lang="en-US" sz="1900" b="1" dirty="0" err="1"/>
              <a:t>tribo</a:t>
            </a:r>
            <a:r>
              <a:rPr lang="en-US" sz="1900" b="1" dirty="0"/>
              <a:t> </a:t>
            </a:r>
            <a:r>
              <a:rPr lang="en-US" sz="1900" b="1" dirty="0" err="1"/>
              <a:t>ni</a:t>
            </a:r>
            <a:r>
              <a:rPr lang="en-US" sz="1900" b="1" dirty="0"/>
              <a:t> Juda, </a:t>
            </a:r>
            <a:r>
              <a:rPr lang="en-US" sz="1900" b="1" dirty="0" err="1"/>
              <a:t>si</a:t>
            </a:r>
            <a:r>
              <a:rPr lang="en-US" sz="1900" b="1" dirty="0"/>
              <a:t> Jesus ay </a:t>
            </a:r>
            <a:r>
              <a:rPr lang="en-US" sz="1900" b="1" dirty="0" err="1"/>
              <a:t>hindi</a:t>
            </a:r>
            <a:r>
              <a:rPr lang="en-US" sz="1900" b="1" dirty="0"/>
              <a:t> </a:t>
            </a:r>
            <a:r>
              <a:rPr lang="en-US" sz="1900" b="1" dirty="0" err="1"/>
              <a:t>kasama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pagkasaserdote</a:t>
            </a:r>
            <a:r>
              <a:rPr lang="en-US" sz="1900" b="1" dirty="0"/>
              <a:t>. </a:t>
            </a:r>
            <a:r>
              <a:rPr lang="en-US" sz="1900" b="1" dirty="0" err="1"/>
              <a:t>Gayunpaman</a:t>
            </a:r>
            <a:r>
              <a:rPr lang="en-US" sz="1900" b="1" dirty="0"/>
              <a:t>, ang </a:t>
            </a:r>
            <a:r>
              <a:rPr lang="en-US" sz="1900" b="1" dirty="0" err="1"/>
              <a:t>Diyos</a:t>
            </a:r>
            <a:r>
              <a:rPr lang="en-US" sz="1900" b="1" dirty="0"/>
              <a:t> </a:t>
            </a:r>
            <a:r>
              <a:rPr lang="en-US" sz="1900" b="1" dirty="0" err="1"/>
              <a:t>Mismo</a:t>
            </a:r>
            <a:r>
              <a:rPr lang="en-US" sz="1900" b="1" dirty="0"/>
              <a:t> ang </a:t>
            </a:r>
            <a:r>
              <a:rPr lang="en-US" sz="1900" b="1" dirty="0" err="1"/>
              <a:t>nagpahayag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kanya na </a:t>
            </a:r>
            <a:r>
              <a:rPr lang="en-US" sz="1900" b="1" dirty="0" err="1"/>
              <a:t>isang</a:t>
            </a:r>
            <a:r>
              <a:rPr lang="en-US" sz="1900" b="1" dirty="0"/>
              <a:t> </a:t>
            </a:r>
            <a:r>
              <a:rPr lang="en-US" sz="1900" b="1" dirty="0" err="1"/>
              <a:t>saserdote</a:t>
            </a:r>
            <a:r>
              <a:rPr lang="en-US" sz="1900" b="1" dirty="0"/>
              <a:t> </a:t>
            </a:r>
            <a:r>
              <a:rPr lang="en-US" sz="1900" b="1" dirty="0" err="1"/>
              <a:t>ayon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isang</a:t>
            </a:r>
            <a:r>
              <a:rPr lang="en-US" sz="1900" b="1" dirty="0"/>
              <a:t> </a:t>
            </a:r>
            <a:r>
              <a:rPr lang="en-US" sz="1900" b="1" dirty="0" err="1"/>
              <a:t>ministeryong</a:t>
            </a:r>
            <a:r>
              <a:rPr lang="en-US" sz="1900" b="1" dirty="0"/>
              <a:t> </a:t>
            </a:r>
            <a:r>
              <a:rPr lang="en-US" sz="1900" b="1" dirty="0" err="1"/>
              <a:t>nakahihigit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pagkasaserdoteng</a:t>
            </a:r>
            <a:r>
              <a:rPr lang="en-US" sz="1900" b="1" dirty="0"/>
              <a:t> </a:t>
            </a:r>
            <a:r>
              <a:rPr lang="en-US" sz="1900" b="1" dirty="0" err="1"/>
              <a:t>Levita</a:t>
            </a:r>
            <a:r>
              <a:rPr lang="en-US" sz="1900" b="1" dirty="0"/>
              <a:t>  ( Heb . 7:14-15</a:t>
            </a:r>
            <a:r>
              <a:rPr lang="es-ES" sz="1900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kahanga-hangang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pagkasaserdote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Jesus ay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gumagawa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ganap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pag-angkin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ating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pagsunod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n-US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pagtitiwala</a:t>
            </a:r>
            <a:r>
              <a:rPr lang="en-U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482571" y="1368214"/>
            <a:ext cx="964411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700" b="1" dirty="0">
                <a:latin typeface="Constantia" panose="02030602050306030303" pitchFamily="18" charset="0"/>
              </a:rPr>
              <a:t>“</a:t>
            </a:r>
            <a:r>
              <a:rPr lang="en-US" sz="2700" b="1" dirty="0" err="1">
                <a:latin typeface="Constantia" panose="02030602050306030303" pitchFamily="18" charset="0"/>
              </a:rPr>
              <a:t>Pagkatapos</a:t>
            </a:r>
            <a:r>
              <a:rPr lang="en-US" sz="2700" b="1" dirty="0">
                <a:latin typeface="Constantia" panose="02030602050306030303" pitchFamily="18" charset="0"/>
              </a:rPr>
              <a:t> ng </a:t>
            </a:r>
            <a:r>
              <a:rPr lang="en-US" sz="2700" b="1" dirty="0" err="1">
                <a:latin typeface="Constantia" panose="02030602050306030303" pitchFamily="18" charset="0"/>
              </a:rPr>
              <a:t>Pagkahulog</a:t>
            </a:r>
            <a:r>
              <a:rPr lang="en-US" sz="2700" b="1" dirty="0">
                <a:latin typeface="Constantia" panose="02030602050306030303" pitchFamily="18" charset="0"/>
              </a:rPr>
              <a:t> ay </a:t>
            </a:r>
            <a:r>
              <a:rPr lang="en-US" sz="2700" b="1" dirty="0" err="1">
                <a:latin typeface="Constantia" panose="02030602050306030303" pitchFamily="18" charset="0"/>
              </a:rPr>
              <a:t>nakita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Niya</a:t>
            </a:r>
            <a:r>
              <a:rPr lang="en-US" sz="2700" b="1" dirty="0"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mga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tupa</a:t>
            </a:r>
            <a:r>
              <a:rPr lang="en-US" sz="2700" b="1" dirty="0">
                <a:latin typeface="Constantia" panose="02030602050306030303" pitchFamily="18" charset="0"/>
              </a:rPr>
              <a:t> na </a:t>
            </a:r>
            <a:r>
              <a:rPr lang="en-US" sz="2700" b="1" dirty="0" err="1">
                <a:latin typeface="Constantia" panose="02030602050306030303" pitchFamily="18" charset="0"/>
              </a:rPr>
              <a:t>mapapahamak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madilim</a:t>
            </a:r>
            <a:r>
              <a:rPr lang="en-US" sz="2700" b="1" dirty="0">
                <a:latin typeface="Constantia" panose="02030602050306030303" pitchFamily="18" charset="0"/>
              </a:rPr>
              <a:t> na </a:t>
            </a:r>
            <a:r>
              <a:rPr lang="en-US" sz="2700" b="1" dirty="0" err="1">
                <a:latin typeface="Constantia" panose="02030602050306030303" pitchFamily="18" charset="0"/>
              </a:rPr>
              <a:t>daan</a:t>
            </a:r>
            <a:r>
              <a:rPr lang="en-US" sz="2700" b="1" dirty="0">
                <a:latin typeface="Constantia" panose="02030602050306030303" pitchFamily="18" charset="0"/>
              </a:rPr>
              <a:t> ng </a:t>
            </a:r>
            <a:r>
              <a:rPr lang="en-US" sz="2700" b="1" dirty="0" err="1">
                <a:latin typeface="Constantia" panose="02030602050306030303" pitchFamily="18" charset="0"/>
              </a:rPr>
              <a:t>kasalanan</a:t>
            </a:r>
            <a:r>
              <a:rPr lang="en-US" sz="2700" b="1" dirty="0">
                <a:latin typeface="Constantia" panose="02030602050306030303" pitchFamily="18" charset="0"/>
              </a:rPr>
              <a:t>. </a:t>
            </a:r>
            <a:r>
              <a:rPr lang="en-US" sz="2700" b="1" dirty="0" err="1">
                <a:latin typeface="Constantia" panose="02030602050306030303" pitchFamily="18" charset="0"/>
              </a:rPr>
              <a:t>Upang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iligtas</a:t>
            </a:r>
            <a:r>
              <a:rPr lang="en-US" sz="2700" b="1" dirty="0"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latin typeface="Constantia" panose="02030602050306030303" pitchFamily="18" charset="0"/>
              </a:rPr>
              <a:t>mga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naliligaw</a:t>
            </a:r>
            <a:r>
              <a:rPr lang="en-US" sz="2700" b="1" dirty="0">
                <a:latin typeface="Constantia" panose="02030602050306030303" pitchFamily="18" charset="0"/>
              </a:rPr>
              <a:t> na </a:t>
            </a:r>
            <a:r>
              <a:rPr lang="en-US" sz="2700" b="1" dirty="0" err="1">
                <a:latin typeface="Constantia" panose="02030602050306030303" pitchFamily="18" charset="0"/>
              </a:rPr>
              <a:t>ito</a:t>
            </a:r>
            <a:r>
              <a:rPr lang="en-US" sz="2700" b="1" dirty="0">
                <a:latin typeface="Constantia" panose="02030602050306030303" pitchFamily="18" charset="0"/>
              </a:rPr>
              <a:t>, </a:t>
            </a:r>
            <a:r>
              <a:rPr lang="en-US" sz="2700" b="1" dirty="0" err="1">
                <a:latin typeface="Constantia" panose="02030602050306030303" pitchFamily="18" charset="0"/>
              </a:rPr>
              <a:t>iniwan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Niya</a:t>
            </a:r>
            <a:r>
              <a:rPr lang="en-US" sz="2700" b="1" dirty="0"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latin typeface="Constantia" panose="02030602050306030303" pitchFamily="18" charset="0"/>
              </a:rPr>
              <a:t>mga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karangalan</a:t>
            </a:r>
            <a:r>
              <a:rPr lang="en-US" sz="2700" b="1" dirty="0">
                <a:latin typeface="Constantia" panose="02030602050306030303" pitchFamily="18" charset="0"/>
              </a:rPr>
              <a:t> at </a:t>
            </a:r>
            <a:r>
              <a:rPr lang="en-US" sz="2700" b="1" dirty="0" err="1">
                <a:latin typeface="Constantia" panose="02030602050306030303" pitchFamily="18" charset="0"/>
              </a:rPr>
              <a:t>kaluwalhatian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bahay</a:t>
            </a:r>
            <a:r>
              <a:rPr lang="en-US" sz="2700" b="1" dirty="0">
                <a:latin typeface="Constantia" panose="02030602050306030303" pitchFamily="18" charset="0"/>
              </a:rPr>
              <a:t> ng </a:t>
            </a:r>
            <a:r>
              <a:rPr lang="en-US" sz="2700" b="1" dirty="0" err="1"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latin typeface="Constantia" panose="02030602050306030303" pitchFamily="18" charset="0"/>
              </a:rPr>
              <a:t> Ama. […] </a:t>
            </a:r>
            <a:r>
              <a:rPr lang="en-US" sz="2700" b="1" dirty="0" err="1">
                <a:latin typeface="Constantia" panose="02030602050306030303" pitchFamily="18" charset="0"/>
              </a:rPr>
              <a:t>Naririnig</a:t>
            </a:r>
            <a:r>
              <a:rPr lang="en-US" sz="2700" b="1" dirty="0"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tinig</a:t>
            </a:r>
            <a:r>
              <a:rPr lang="en-US" sz="2700" b="1" dirty="0">
                <a:latin typeface="Constantia" panose="02030602050306030303" pitchFamily="18" charset="0"/>
              </a:rPr>
              <a:t> na </a:t>
            </a:r>
            <a:r>
              <a:rPr lang="en-US" sz="2700" b="1" dirty="0" err="1">
                <a:latin typeface="Constantia" panose="02030602050306030303" pitchFamily="18" charset="0"/>
              </a:rPr>
              <a:t>tumatawag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kanila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kawan</a:t>
            </a:r>
            <a:r>
              <a:rPr lang="en-US" sz="2700" b="1" dirty="0">
                <a:latin typeface="Constantia" panose="02030602050306030303" pitchFamily="18" charset="0"/>
              </a:rPr>
              <a:t>, “</a:t>
            </a:r>
            <a:r>
              <a:rPr lang="en-US" sz="2700" b="1" dirty="0" err="1">
                <a:latin typeface="Constantia" panose="02030602050306030303" pitchFamily="18" charset="0"/>
              </a:rPr>
              <a:t>isang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anino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araw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mula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init</a:t>
            </a:r>
            <a:r>
              <a:rPr lang="en-US" sz="2700" b="1" dirty="0">
                <a:latin typeface="Constantia" panose="02030602050306030303" pitchFamily="18" charset="0"/>
              </a:rPr>
              <a:t>, at </a:t>
            </a:r>
            <a:r>
              <a:rPr lang="en-US" sz="2700" b="1" dirty="0" err="1">
                <a:latin typeface="Constantia" panose="02030602050306030303" pitchFamily="18" charset="0"/>
              </a:rPr>
              <a:t>isang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dako</a:t>
            </a:r>
            <a:r>
              <a:rPr lang="en-US" sz="2700" b="1" dirty="0">
                <a:latin typeface="Constantia" panose="02030602050306030303" pitchFamily="18" charset="0"/>
              </a:rPr>
              <a:t> ng </a:t>
            </a:r>
            <a:r>
              <a:rPr lang="en-US" sz="2700" b="1" dirty="0" err="1">
                <a:latin typeface="Constantia" panose="02030602050306030303" pitchFamily="18" charset="0"/>
              </a:rPr>
              <a:t>kanlungan</a:t>
            </a:r>
            <a:r>
              <a:rPr lang="en-US" sz="2700" b="1" dirty="0">
                <a:latin typeface="Constantia" panose="02030602050306030303" pitchFamily="18" charset="0"/>
              </a:rPr>
              <a:t>, at </a:t>
            </a:r>
            <a:r>
              <a:rPr lang="en-US" sz="2700" b="1" dirty="0" err="1">
                <a:latin typeface="Constantia" panose="02030602050306030303" pitchFamily="18" charset="0"/>
              </a:rPr>
              <a:t>isang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kublihan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mula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bagyo</a:t>
            </a:r>
            <a:r>
              <a:rPr lang="en-US" sz="2700" b="1" dirty="0">
                <a:latin typeface="Constantia" panose="02030602050306030303" pitchFamily="18" charset="0"/>
              </a:rPr>
              <a:t> at </a:t>
            </a:r>
            <a:r>
              <a:rPr lang="en-US" sz="2700" b="1" dirty="0" err="1">
                <a:latin typeface="Constantia" panose="02030602050306030303" pitchFamily="18" charset="0"/>
              </a:rPr>
              <a:t>mula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ulan</a:t>
            </a:r>
            <a:r>
              <a:rPr lang="en-US" sz="2700" b="1" dirty="0">
                <a:latin typeface="Constantia" panose="02030602050306030303" pitchFamily="18" charset="0"/>
              </a:rPr>
              <a:t>.” Isaias 4:6. Ang </a:t>
            </a:r>
            <a:r>
              <a:rPr lang="en-US" sz="2700" b="1" dirty="0" err="1"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pag-aalaga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kawan</a:t>
            </a:r>
            <a:r>
              <a:rPr lang="en-US" sz="2700" b="1" dirty="0">
                <a:latin typeface="Constantia" panose="02030602050306030303" pitchFamily="18" charset="0"/>
              </a:rPr>
              <a:t> ay </a:t>
            </a:r>
            <a:r>
              <a:rPr lang="en-US" sz="2700" b="1" dirty="0" err="1">
                <a:latin typeface="Constantia" panose="02030602050306030303" pitchFamily="18" charset="0"/>
              </a:rPr>
              <a:t>hindi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napapagod</a:t>
            </a:r>
            <a:r>
              <a:rPr lang="en-US" sz="2700" b="1" dirty="0">
                <a:latin typeface="Constantia" panose="02030602050306030303" pitchFamily="18" charset="0"/>
              </a:rPr>
              <a:t>. </a:t>
            </a:r>
            <a:r>
              <a:rPr lang="en-US" sz="2700" b="1" dirty="0" err="1">
                <a:latin typeface="Constantia" panose="02030602050306030303" pitchFamily="18" charset="0"/>
              </a:rPr>
              <a:t>Pinalalakas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Niya</a:t>
            </a:r>
            <a:r>
              <a:rPr lang="en-US" sz="2700" b="1" dirty="0"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latin typeface="Constantia" panose="02030602050306030303" pitchFamily="18" charset="0"/>
              </a:rPr>
              <a:t>mahihina</a:t>
            </a:r>
            <a:r>
              <a:rPr lang="en-US" sz="2700" b="1" dirty="0">
                <a:latin typeface="Constantia" panose="02030602050306030303" pitchFamily="18" charset="0"/>
              </a:rPr>
              <a:t>, </a:t>
            </a:r>
            <a:r>
              <a:rPr lang="en-US" sz="2700" b="1" dirty="0" err="1">
                <a:latin typeface="Constantia" panose="02030602050306030303" pitchFamily="18" charset="0"/>
              </a:rPr>
              <a:t>pinapaginhawa</a:t>
            </a:r>
            <a:r>
              <a:rPr lang="en-US" sz="2700" b="1" dirty="0"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latin typeface="Constantia" panose="02030602050306030303" pitchFamily="18" charset="0"/>
              </a:rPr>
              <a:t>pagdurusa</a:t>
            </a:r>
            <a:r>
              <a:rPr lang="en-US" sz="2700" b="1" dirty="0">
                <a:latin typeface="Constantia" panose="02030602050306030303" pitchFamily="18" charset="0"/>
              </a:rPr>
              <a:t>, </a:t>
            </a:r>
            <a:r>
              <a:rPr lang="en-US" sz="2700" b="1" dirty="0" err="1">
                <a:latin typeface="Constantia" panose="02030602050306030303" pitchFamily="18" charset="0"/>
              </a:rPr>
              <a:t>tinitipon</a:t>
            </a:r>
            <a:r>
              <a:rPr lang="en-US" sz="2700" b="1" dirty="0">
                <a:latin typeface="Constantia" panose="02030602050306030303" pitchFamily="18" charset="0"/>
              </a:rPr>
              <a:t> ang </a:t>
            </a:r>
            <a:r>
              <a:rPr lang="en-US" sz="2700" b="1" dirty="0" err="1">
                <a:latin typeface="Constantia" panose="02030602050306030303" pitchFamily="18" charset="0"/>
              </a:rPr>
              <a:t>mga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tupa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mga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bisig</a:t>
            </a:r>
            <a:r>
              <a:rPr lang="en-US" sz="2700" b="1" dirty="0">
                <a:latin typeface="Constantia" panose="02030602050306030303" pitchFamily="18" charset="0"/>
              </a:rPr>
              <a:t>, at </a:t>
            </a:r>
            <a:r>
              <a:rPr lang="en-US" sz="2700" b="1" dirty="0" err="1">
                <a:latin typeface="Constantia" panose="02030602050306030303" pitchFamily="18" charset="0"/>
              </a:rPr>
              <a:t>dinadala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sila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sinapupunan</a:t>
            </a:r>
            <a:r>
              <a:rPr lang="en-US" sz="2700" b="1" dirty="0">
                <a:latin typeface="Constantia" panose="02030602050306030303" pitchFamily="18" charset="0"/>
              </a:rPr>
              <a:t>. Mahal Siya ng </a:t>
            </a:r>
            <a:r>
              <a:rPr lang="en-US" sz="2700" b="1" dirty="0" err="1">
                <a:latin typeface="Constantia" panose="02030602050306030303" pitchFamily="18" charset="0"/>
              </a:rPr>
              <a:t>Kanyang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mga</a:t>
            </a:r>
            <a:r>
              <a:rPr lang="en-US" sz="2700" b="1" dirty="0">
                <a:latin typeface="Constantia" panose="02030602050306030303" pitchFamily="18" charset="0"/>
              </a:rPr>
              <a:t> </a:t>
            </a:r>
            <a:r>
              <a:rPr lang="en-US" sz="2700" b="1" dirty="0" err="1">
                <a:latin typeface="Constantia" panose="02030602050306030303" pitchFamily="18" charset="0"/>
              </a:rPr>
              <a:t>tupa</a:t>
            </a:r>
            <a:r>
              <a:rPr lang="es-ES" sz="27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2547886" y="385634"/>
            <a:ext cx="3924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(Patriarchs and Prophets, pg. 190.3)</a:t>
            </a:r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1412</Words>
  <Application>Microsoft Office PowerPoint</Application>
  <PresentationFormat>Panorámica</PresentationFormat>
  <Paragraphs>77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 Light</vt:lpstr>
      <vt:lpstr>Calibri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92</cp:revision>
  <dcterms:created xsi:type="dcterms:W3CDTF">2024-02-09T18:45:21Z</dcterms:created>
  <dcterms:modified xsi:type="dcterms:W3CDTF">2024-03-01T16:26:50Z</dcterms:modified>
</cp:coreProperties>
</file>