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65" r:id="rId4"/>
    <p:sldId id="258" r:id="rId5"/>
    <p:sldId id="259" r:id="rId6"/>
    <p:sldId id="260" r:id="rId7"/>
    <p:sldId id="266" r:id="rId8"/>
    <p:sldId id="261" r:id="rId9"/>
    <p:sldId id="262" r:id="rId10"/>
    <p:sldId id="270" r:id="rId11"/>
    <p:sldId id="263" r:id="rId12"/>
    <p:sldId id="267" r:id="rId13"/>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CE8"/>
    <a:srgbClr val="D2ECB6"/>
    <a:srgbClr val="D9FF85"/>
    <a:srgbClr val="FFD15D"/>
    <a:srgbClr val="A17301"/>
    <a:srgbClr val="FFEAB7"/>
    <a:srgbClr val="E09F01"/>
    <a:srgbClr val="AC4D50"/>
    <a:srgbClr val="BDD9E4"/>
    <a:srgbClr val="00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73" autoAdjust="0"/>
  </p:normalViewPr>
  <p:slideViewPr>
    <p:cSldViewPr snapToGrid="0">
      <p:cViewPr varScale="1">
        <p:scale>
          <a:sx n="100" d="100"/>
          <a:sy n="100" d="100"/>
        </p:scale>
        <p:origin x="10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89E9B-71C7-4F4B-B8E8-11B9E8891458}"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s-ES"/>
        </a:p>
      </dgm:t>
    </dgm:pt>
    <dgm:pt modelId="{DD5FA090-E523-4569-82E8-B47B61003D6E}">
      <dgm:prSet custT="1"/>
      <dgm:spPr>
        <a:solidFill>
          <a:schemeClr val="accent6">
            <a:lumMod val="20000"/>
            <a:lumOff val="80000"/>
          </a:schemeClr>
        </a:solidFill>
        <a:ln>
          <a:solidFill>
            <a:schemeClr val="accent6"/>
          </a:solidFill>
        </a:ln>
      </dgm:spPr>
      <dgm:t>
        <a:bodyPr/>
        <a:lstStyle/>
        <a:p>
          <a:pPr algn="ctr" rtl="1">
            <a:lnSpc>
              <a:spcPts val="2300"/>
            </a:lnSpc>
            <a:spcAft>
              <a:spcPts val="0"/>
            </a:spcAft>
          </a:pPr>
          <a:r>
            <a:rPr lang="ur-PK" sz="1800" b="1" dirty="0">
              <a:solidFill>
                <a:schemeClr val="tx1"/>
              </a:solidFill>
              <a:latin typeface="Jameel Noori Nastaleeq" panose="02000503000000020004" pitchFamily="2" charset="-78"/>
              <a:cs typeface="Jameel Noori Nastaleeq" panose="02000503000000020004" pitchFamily="2" charset="-78"/>
            </a:rPr>
            <a:t>تمام چیزوں کا خلق کرنے والا یسوع مسیح ہے (یوحنا 3:1)۔</a:t>
          </a:r>
          <a:endParaRPr lang="en" sz="1800" b="1" dirty="0">
            <a:solidFill>
              <a:schemeClr val="tx1"/>
            </a:solidFill>
            <a:latin typeface="Jameel Noori Nastaleeq" panose="02000503000000020004" pitchFamily="2" charset="-78"/>
            <a:cs typeface="Jameel Noori Nastaleeq" panose="02000503000000020004" pitchFamily="2" charset="-78"/>
          </a:endParaRPr>
        </a:p>
      </dgm:t>
    </dgm:pt>
    <dgm:pt modelId="{3D5C7BCB-2431-4257-9365-2D40668042AE}" type="parTrans" cxnId="{6E246DD6-90D3-4B35-9BF2-5E898EF89630}">
      <dgm:prSet/>
      <dgm:spPr/>
      <dgm:t>
        <a:bodyPr/>
        <a:lstStyle/>
        <a:p>
          <a:endParaRPr lang="es-ES" sz="1800" b="1">
            <a:solidFill>
              <a:schemeClr val="tx1"/>
            </a:solidFill>
          </a:endParaRPr>
        </a:p>
      </dgm:t>
    </dgm:pt>
    <dgm:pt modelId="{36B4C9B7-9C4D-4C03-9F61-08BB20CBB4B6}" type="sibTrans" cxnId="{6E246DD6-90D3-4B35-9BF2-5E898EF89630}">
      <dgm:prSet/>
      <dgm:spPr/>
      <dgm:t>
        <a:bodyPr/>
        <a:lstStyle/>
        <a:p>
          <a:endParaRPr lang="es-ES" sz="1800" b="1">
            <a:solidFill>
              <a:schemeClr val="tx1"/>
            </a:solidFill>
          </a:endParaRPr>
        </a:p>
      </dgm:t>
    </dgm:pt>
    <dgm:pt modelId="{7C4699DD-471D-40AD-B16C-C778845D498D}">
      <dgm:prSet custT="1"/>
      <dgm:spPr>
        <a:solidFill>
          <a:schemeClr val="accent4">
            <a:lumMod val="20000"/>
            <a:lumOff val="80000"/>
          </a:schemeClr>
        </a:solidFill>
        <a:ln>
          <a:solidFill>
            <a:schemeClr val="accent4"/>
          </a:solidFill>
        </a:ln>
      </dgm:spPr>
      <dgm:t>
        <a:bodyPr/>
        <a:lstStyle/>
        <a:p>
          <a:pPr algn="ctr" rtl="1">
            <a:lnSpc>
              <a:spcPts val="23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وہ مخلوق بن گیا (یوحنا 14:1)۔ </a:t>
          </a:r>
          <a:endParaRPr lang="es-ES" sz="2400" b="1" dirty="0">
            <a:solidFill>
              <a:schemeClr val="tx1"/>
            </a:solidFill>
            <a:latin typeface="Jameel Noori Nastaleeq" panose="02000503000000020004" pitchFamily="2" charset="-78"/>
            <a:cs typeface="Jameel Noori Nastaleeq" panose="02000503000000020004" pitchFamily="2" charset="-78"/>
          </a:endParaRPr>
        </a:p>
      </dgm:t>
    </dgm:pt>
    <dgm:pt modelId="{FC5DFF4E-5B91-4133-92A4-5F548B9213D0}" type="parTrans" cxnId="{89D6C48C-8AE4-4167-92A1-422DDF484CA5}">
      <dgm:prSet/>
      <dgm:spPr/>
      <dgm:t>
        <a:bodyPr/>
        <a:lstStyle/>
        <a:p>
          <a:endParaRPr lang="es-ES" sz="1800" b="1">
            <a:solidFill>
              <a:schemeClr val="tx1"/>
            </a:solidFill>
          </a:endParaRPr>
        </a:p>
      </dgm:t>
    </dgm:pt>
    <dgm:pt modelId="{55B96651-BD50-4304-918D-CB6013598BA5}" type="sibTrans" cxnId="{89D6C48C-8AE4-4167-92A1-422DDF484CA5}">
      <dgm:prSet/>
      <dgm:spPr/>
      <dgm:t>
        <a:bodyPr/>
        <a:lstStyle/>
        <a:p>
          <a:endParaRPr lang="es-ES" sz="1800" b="1">
            <a:solidFill>
              <a:schemeClr val="tx1"/>
            </a:solidFill>
          </a:endParaRPr>
        </a:p>
      </dgm:t>
    </dgm:pt>
    <dgm:pt modelId="{75E82F51-751F-41A8-9AD0-C119DE295093}">
      <dgm:prSet custT="1"/>
      <dgm:spPr>
        <a:solidFill>
          <a:schemeClr val="accent5">
            <a:lumMod val="20000"/>
            <a:lumOff val="80000"/>
          </a:schemeClr>
        </a:solidFill>
        <a:ln>
          <a:solidFill>
            <a:schemeClr val="accent5"/>
          </a:solidFill>
        </a:ln>
      </dgm:spPr>
      <dgm:t>
        <a:bodyPr/>
        <a:lstStyle/>
        <a:p>
          <a:pPr algn="ctr" rtl="1">
            <a:lnSpc>
              <a:spcPts val="23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وہ ہماری طرح مشکلات، مصائب، بھوک اور درد سے گزرا (یسعیاہ 3:53؛ مرقس 12:11)۔ </a:t>
          </a:r>
          <a:endParaRPr lang="es-ES" sz="2400" b="1" dirty="0">
            <a:solidFill>
              <a:schemeClr val="tx1"/>
            </a:solidFill>
            <a:latin typeface="Jameel Noori Nastaleeq" panose="02000503000000020004" pitchFamily="2" charset="-78"/>
            <a:cs typeface="Jameel Noori Nastaleeq" panose="02000503000000020004" pitchFamily="2" charset="-78"/>
          </a:endParaRPr>
        </a:p>
      </dgm:t>
    </dgm:pt>
    <dgm:pt modelId="{6470B101-6CC1-4124-A3C6-46C8AA06BF1A}" type="parTrans" cxnId="{25020358-5D89-44BD-A2FF-A27FE7A63CEE}">
      <dgm:prSet/>
      <dgm:spPr/>
      <dgm:t>
        <a:bodyPr/>
        <a:lstStyle/>
        <a:p>
          <a:endParaRPr lang="es-ES" sz="1800" b="1">
            <a:solidFill>
              <a:schemeClr val="tx1"/>
            </a:solidFill>
          </a:endParaRPr>
        </a:p>
      </dgm:t>
    </dgm:pt>
    <dgm:pt modelId="{A4C3D6B9-1DA5-4B6B-B0BD-CC4E1D346C32}" type="sibTrans" cxnId="{25020358-5D89-44BD-A2FF-A27FE7A63CEE}">
      <dgm:prSet/>
      <dgm:spPr/>
      <dgm:t>
        <a:bodyPr/>
        <a:lstStyle/>
        <a:p>
          <a:endParaRPr lang="es-ES" sz="1800" b="1">
            <a:solidFill>
              <a:schemeClr val="tx1"/>
            </a:solidFill>
          </a:endParaRPr>
        </a:p>
      </dgm:t>
    </dgm:pt>
    <dgm:pt modelId="{D8C98AAC-9E60-487A-BFA4-1D141115039A}">
      <dgm:prSet custT="1"/>
      <dgm:spPr>
        <a:solidFill>
          <a:schemeClr val="accent3">
            <a:lumMod val="20000"/>
            <a:lumOff val="80000"/>
          </a:schemeClr>
        </a:solidFill>
        <a:ln>
          <a:solidFill>
            <a:schemeClr val="accent3"/>
          </a:solidFill>
        </a:ln>
      </dgm:spPr>
      <dgm:t>
        <a:bodyPr/>
        <a:lstStyle/>
        <a:p>
          <a:pPr algn="ctr" rtl="1">
            <a:lnSpc>
              <a:spcPts val="2300"/>
            </a:lnSpc>
            <a:spcAft>
              <a:spcPts val="0"/>
            </a:spcAft>
          </a:pPr>
          <a:r>
            <a:rPr lang="ur-PK" sz="2000" b="1" dirty="0">
              <a:solidFill>
                <a:schemeClr val="tx1"/>
              </a:solidFill>
              <a:latin typeface="Jameel Noori Nastaleeq" panose="02000503000000020004" pitchFamily="2" charset="-78"/>
              <a:cs typeface="Jameel Noori Nastaleeq" panose="02000503000000020004" pitchFamily="2" charset="-78"/>
            </a:rPr>
            <a:t>وہ ہماری طرح آزمایا گیا </a:t>
          </a:r>
          <a:br>
            <a:rPr lang="es-ES" sz="2000" b="1" dirty="0">
              <a:solidFill>
                <a:schemeClr val="tx1"/>
              </a:solidFill>
              <a:latin typeface="Jameel Noori Nastaleeq" panose="02000503000000020004" pitchFamily="2" charset="-78"/>
              <a:cs typeface="Jameel Noori Nastaleeq" panose="02000503000000020004" pitchFamily="2" charset="-78"/>
            </a:rPr>
          </a:br>
          <a:r>
            <a:rPr lang="ur-PK" sz="2000" b="1" dirty="0">
              <a:solidFill>
                <a:schemeClr val="tx1"/>
              </a:solidFill>
              <a:latin typeface="Jameel Noori Nastaleeq" panose="02000503000000020004" pitchFamily="2" charset="-78"/>
              <a:cs typeface="Jameel Noori Nastaleeq" panose="02000503000000020004" pitchFamily="2" charset="-78"/>
            </a:rPr>
            <a:t>(عبرانیوں 15:4)۔ </a:t>
          </a:r>
          <a:endParaRPr lang="en" sz="2000" b="1" dirty="0">
            <a:solidFill>
              <a:schemeClr val="tx1"/>
            </a:solidFill>
            <a:latin typeface="Jameel Noori Nastaleeq" panose="02000503000000020004" pitchFamily="2" charset="-78"/>
            <a:cs typeface="Jameel Noori Nastaleeq" panose="02000503000000020004" pitchFamily="2" charset="-78"/>
          </a:endParaRPr>
        </a:p>
      </dgm:t>
    </dgm:pt>
    <dgm:pt modelId="{4CB70D7C-76EA-423C-AD93-6215FFEF250B}" type="parTrans" cxnId="{2951A0FC-BA63-4628-A7CF-7890B636E315}">
      <dgm:prSet/>
      <dgm:spPr/>
      <dgm:t>
        <a:bodyPr/>
        <a:lstStyle/>
        <a:p>
          <a:endParaRPr lang="es-ES" sz="1800" b="1">
            <a:solidFill>
              <a:schemeClr val="tx1"/>
            </a:solidFill>
          </a:endParaRPr>
        </a:p>
      </dgm:t>
    </dgm:pt>
    <dgm:pt modelId="{A72364C4-B4CB-4AA3-84FF-689A151E8DF3}" type="sibTrans" cxnId="{2951A0FC-BA63-4628-A7CF-7890B636E315}">
      <dgm:prSet/>
      <dgm:spPr/>
      <dgm:t>
        <a:bodyPr/>
        <a:lstStyle/>
        <a:p>
          <a:endParaRPr lang="es-ES" sz="1800" b="1">
            <a:solidFill>
              <a:schemeClr val="tx1"/>
            </a:solidFill>
          </a:endParaRPr>
        </a:p>
      </dgm:t>
    </dgm:pt>
    <dgm:pt modelId="{3D7BC7F4-1B42-4480-BD99-5412295323CC}">
      <dgm:prSet custT="1"/>
      <dgm:spPr>
        <a:solidFill>
          <a:schemeClr val="accent2">
            <a:lumMod val="20000"/>
            <a:lumOff val="80000"/>
          </a:schemeClr>
        </a:solidFill>
        <a:ln>
          <a:solidFill>
            <a:schemeClr val="accent2"/>
          </a:solidFill>
        </a:ln>
      </dgm:spPr>
      <dgm:t>
        <a:bodyPr/>
        <a:lstStyle/>
        <a:p>
          <a:pPr algn="ctr" rtl="1">
            <a:lnSpc>
              <a:spcPts val="2300"/>
            </a:lnSpc>
            <a:spcAft>
              <a:spcPts val="0"/>
            </a:spcAft>
          </a:pPr>
          <a:r>
            <a:rPr lang="ur-PK" sz="2000" b="1" dirty="0">
              <a:solidFill>
                <a:schemeClr val="tx1"/>
              </a:solidFill>
              <a:latin typeface="Jameel Noori Nastaleeq" panose="02000503000000020004" pitchFamily="2" charset="-78"/>
              <a:cs typeface="Jameel Noori Nastaleeq" panose="02000503000000020004" pitchFamily="2" charset="-78"/>
            </a:rPr>
            <a:t>راستباز ہونے کے ناطے، اس نے خوشی سے ہمارے گناہوں کا دُکھ  جھلا</a:t>
          </a:r>
          <a:br>
            <a:rPr lang="es-ES" sz="2000" b="1" dirty="0">
              <a:solidFill>
                <a:schemeClr val="tx1"/>
              </a:solidFill>
              <a:latin typeface="Jameel Noori Nastaleeq" panose="02000503000000020004" pitchFamily="2" charset="-78"/>
              <a:cs typeface="Jameel Noori Nastaleeq" panose="02000503000000020004" pitchFamily="2" charset="-78"/>
            </a:rPr>
          </a:br>
          <a:r>
            <a:rPr lang="ur-PK" sz="2000" b="1" dirty="0">
              <a:solidFill>
                <a:schemeClr val="tx1"/>
              </a:solidFill>
              <a:latin typeface="Jameel Noori Nastaleeq" panose="02000503000000020004" pitchFamily="2" charset="-78"/>
              <a:cs typeface="Jameel Noori Nastaleeq" panose="02000503000000020004" pitchFamily="2" charset="-78"/>
            </a:rPr>
            <a:t> (1پطرس 18:3؛ یوحنا 18،17:1)۔</a:t>
          </a:r>
          <a:endParaRPr lang="en" sz="2000" b="1" dirty="0">
            <a:solidFill>
              <a:schemeClr val="tx1"/>
            </a:solidFill>
            <a:latin typeface="Jameel Noori Nastaleeq" panose="02000503000000020004" pitchFamily="2" charset="-78"/>
            <a:cs typeface="Jameel Noori Nastaleeq" panose="02000503000000020004" pitchFamily="2" charset="-78"/>
          </a:endParaRPr>
        </a:p>
      </dgm:t>
    </dgm:pt>
    <dgm:pt modelId="{906311EB-6FDF-4A2E-AEE5-CF8B9C08BAAD}" type="parTrans" cxnId="{A1A2205B-FCF1-4F84-B85C-7AB546FD1154}">
      <dgm:prSet/>
      <dgm:spPr/>
      <dgm:t>
        <a:bodyPr/>
        <a:lstStyle/>
        <a:p>
          <a:endParaRPr lang="es-ES" sz="1800" b="1">
            <a:solidFill>
              <a:schemeClr val="tx1"/>
            </a:solidFill>
          </a:endParaRPr>
        </a:p>
      </dgm:t>
    </dgm:pt>
    <dgm:pt modelId="{4AA7259E-67A2-47FE-B48D-30B3EE99EE47}" type="sibTrans" cxnId="{A1A2205B-FCF1-4F84-B85C-7AB546FD1154}">
      <dgm:prSet/>
      <dgm:spPr/>
      <dgm:t>
        <a:bodyPr/>
        <a:lstStyle/>
        <a:p>
          <a:endParaRPr lang="es-ES" sz="1800" b="1">
            <a:solidFill>
              <a:schemeClr val="tx1"/>
            </a:solidFill>
          </a:endParaRPr>
        </a:p>
      </dgm:t>
    </dgm:pt>
    <dgm:pt modelId="{E083FB59-873C-4410-A644-78F885F8EE95}">
      <dgm:prSet custT="1"/>
      <dgm:spPr>
        <a:solidFill>
          <a:schemeClr val="accent1">
            <a:lumMod val="20000"/>
            <a:lumOff val="80000"/>
          </a:schemeClr>
        </a:solidFill>
      </dgm:spPr>
      <dgm:t>
        <a:bodyPr/>
        <a:lstStyle/>
        <a:p>
          <a:pPr algn="ctr" rtl="1">
            <a:lnSpc>
              <a:spcPts val="2300"/>
            </a:lnSpc>
            <a:spcAft>
              <a:spcPts val="0"/>
            </a:spcAft>
          </a:pPr>
          <a:r>
            <a:rPr lang="ur-PK" sz="2000" b="1" dirty="0">
              <a:solidFill>
                <a:schemeClr val="tx1"/>
              </a:solidFill>
              <a:latin typeface="Jameel Noori Nastaleeq" panose="02000503000000020004" pitchFamily="2" charset="-78"/>
              <a:cs typeface="Jameel Noori Nastaleeq" panose="02000503000000020004" pitchFamily="2" charset="-78"/>
            </a:rPr>
            <a:t>مرنے اور جی اٹھنے کی بدولت، اُس نے ہمیں اپنی صحبت میں ہمیشہ کی زندگی کا یقین دلایا </a:t>
          </a:r>
          <a:br>
            <a:rPr lang="es-ES" sz="2000" b="1" dirty="0">
              <a:solidFill>
                <a:schemeClr val="tx1"/>
              </a:solidFill>
              <a:latin typeface="Jameel Noori Nastaleeq" panose="02000503000000020004" pitchFamily="2" charset="-78"/>
              <a:cs typeface="Jameel Noori Nastaleeq" panose="02000503000000020004" pitchFamily="2" charset="-78"/>
            </a:rPr>
          </a:br>
          <a:r>
            <a:rPr lang="ur-PK" sz="2000" b="1" dirty="0">
              <a:solidFill>
                <a:schemeClr val="tx1"/>
              </a:solidFill>
              <a:latin typeface="Jameel Noori Nastaleeq" panose="02000503000000020004" pitchFamily="2" charset="-78"/>
              <a:cs typeface="Jameel Noori Nastaleeq" panose="02000503000000020004" pitchFamily="2" charset="-78"/>
            </a:rPr>
            <a:t>(رومیوں 4،3:6)۔ </a:t>
          </a:r>
          <a:endParaRPr lang="en" sz="2000" b="1" dirty="0">
            <a:solidFill>
              <a:schemeClr val="tx1"/>
            </a:solidFill>
            <a:latin typeface="Jameel Noori Nastaleeq" panose="02000503000000020004" pitchFamily="2" charset="-78"/>
            <a:cs typeface="Jameel Noori Nastaleeq" panose="02000503000000020004" pitchFamily="2" charset="-78"/>
          </a:endParaRPr>
        </a:p>
      </dgm:t>
    </dgm:pt>
    <dgm:pt modelId="{A692FC1B-4379-4810-A9D5-197338EC170D}" type="parTrans" cxnId="{A9393B3D-9802-45E4-87F0-BC546E02A02D}">
      <dgm:prSet/>
      <dgm:spPr/>
      <dgm:t>
        <a:bodyPr/>
        <a:lstStyle/>
        <a:p>
          <a:endParaRPr lang="es-ES" sz="1800" b="1">
            <a:solidFill>
              <a:schemeClr val="tx1"/>
            </a:solidFill>
          </a:endParaRPr>
        </a:p>
      </dgm:t>
    </dgm:pt>
    <dgm:pt modelId="{F6FFC661-E637-4BBE-9EBC-01A5A307A731}" type="sibTrans" cxnId="{A9393B3D-9802-45E4-87F0-BC546E02A02D}">
      <dgm:prSet/>
      <dgm:spPr/>
      <dgm:t>
        <a:bodyPr/>
        <a:lstStyle/>
        <a:p>
          <a:endParaRPr lang="es-ES" sz="1800" b="1">
            <a:solidFill>
              <a:schemeClr val="tx1"/>
            </a:solidFill>
          </a:endParaRPr>
        </a:p>
      </dgm:t>
    </dgm:pt>
    <dgm:pt modelId="{69D2D5CC-9BD5-48B5-9A0E-C12B56793AA8}">
      <dgm:prSet custT="1"/>
      <dgm:spPr>
        <a:solidFill>
          <a:schemeClr val="bg2">
            <a:lumMod val="20000"/>
            <a:lumOff val="80000"/>
          </a:schemeClr>
        </a:solidFill>
        <a:ln>
          <a:solidFill>
            <a:schemeClr val="bg2"/>
          </a:solidFill>
        </a:ln>
      </dgm:spPr>
      <dgm:t>
        <a:bodyPr/>
        <a:lstStyle/>
        <a:p>
          <a:pPr algn="ctr" rtl="1">
            <a:lnSpc>
              <a:spcPts val="23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 اور یہ سب محبت کے لئے تھا (1یوحنا 10:4)۔ </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4FF23766-C05C-4B16-B3B7-452DA364FCCD}" type="parTrans" cxnId="{C347FAE2-F9AF-450E-ACF8-77E63760786F}">
      <dgm:prSet/>
      <dgm:spPr/>
      <dgm:t>
        <a:bodyPr/>
        <a:lstStyle/>
        <a:p>
          <a:endParaRPr lang="es-ES" sz="1800" b="1">
            <a:solidFill>
              <a:schemeClr val="tx1"/>
            </a:solidFill>
          </a:endParaRPr>
        </a:p>
      </dgm:t>
    </dgm:pt>
    <dgm:pt modelId="{C2867D3D-5174-4AE1-A1E7-640D7E52F177}" type="sibTrans" cxnId="{C347FAE2-F9AF-450E-ACF8-77E63760786F}">
      <dgm:prSet/>
      <dgm:spPr/>
      <dgm:t>
        <a:bodyPr/>
        <a:lstStyle/>
        <a:p>
          <a:endParaRPr lang="es-ES" sz="1800" b="1">
            <a:solidFill>
              <a:schemeClr val="tx1"/>
            </a:solidFill>
          </a:endParaRPr>
        </a:p>
      </dgm:t>
    </dgm:pt>
    <dgm:pt modelId="{09DC6AB6-5FB9-45DB-B57D-3F1C47DED07F}" type="pres">
      <dgm:prSet presAssocID="{88489E9B-71C7-4F4B-B8E8-11B9E8891458}" presName="Name0" presStyleCnt="0">
        <dgm:presLayoutVars>
          <dgm:dir val="rev"/>
          <dgm:resizeHandles val="exact"/>
        </dgm:presLayoutVars>
      </dgm:prSet>
      <dgm:spPr/>
    </dgm:pt>
    <dgm:pt modelId="{42DA5298-FE3D-454D-A670-1EC715F8F966}" type="pres">
      <dgm:prSet presAssocID="{DD5FA090-E523-4569-82E8-B47B61003D6E}" presName="composite" presStyleCnt="0"/>
      <dgm:spPr/>
    </dgm:pt>
    <dgm:pt modelId="{3425B0F2-C3C8-4125-87C3-98F6D97C089B}" type="pres">
      <dgm:prSet presAssocID="{DD5FA090-E523-4569-82E8-B47B61003D6E}" presName="rect1" presStyleLbl="bgShp" presStyleIdx="0" presStyleCnt="7" custScaleY="11668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6"/>
          </a:solidFill>
        </a:ln>
        <a:scene3d>
          <a:camera prst="orthographicFront">
            <a:rot lat="0" lon="0" rev="0"/>
          </a:camera>
          <a:lightRig rig="contrasting" dir="t">
            <a:rot lat="0" lon="0" rev="1200000"/>
          </a:lightRig>
        </a:scene3d>
        <a:sp3d z="-300000" prstMaterial="plastic">
          <a:bevelT prst="angle"/>
        </a:sp3d>
      </dgm:spPr>
    </dgm:pt>
    <dgm:pt modelId="{4A75FEE0-12CA-4BA1-BAA0-346A38023E4D}" type="pres">
      <dgm:prSet presAssocID="{DD5FA090-E523-4569-82E8-B47B61003D6E}" presName="rect2" presStyleLbl="trBgShp" presStyleIdx="0" presStyleCnt="7" custScaleY="148972" custLinFactNeighborY="39330">
        <dgm:presLayoutVars>
          <dgm:bulletEnabled val="1"/>
        </dgm:presLayoutVars>
      </dgm:prSet>
      <dgm:spPr/>
    </dgm:pt>
    <dgm:pt modelId="{2AA5DECD-78F7-4968-AAFF-9971D401501C}" type="pres">
      <dgm:prSet presAssocID="{36B4C9B7-9C4D-4C03-9F61-08BB20CBB4B6}" presName="sibTrans" presStyleCnt="0"/>
      <dgm:spPr/>
    </dgm:pt>
    <dgm:pt modelId="{942E6D2F-AB0A-40B2-8229-58DEDEC46055}" type="pres">
      <dgm:prSet presAssocID="{7C4699DD-471D-40AD-B16C-C778845D498D}" presName="composite" presStyleCnt="0"/>
      <dgm:spPr/>
    </dgm:pt>
    <dgm:pt modelId="{2F41995C-22B0-421C-8230-891191E1E846}" type="pres">
      <dgm:prSet presAssocID="{7C4699DD-471D-40AD-B16C-C778845D498D}" presName="rect1" presStyleLbl="bgShp" presStyleIdx="1" presStyleCnt="7" custScaleY="116685"/>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rot lat="0" lon="0" rev="0"/>
          </a:camera>
          <a:lightRig rig="contrasting" dir="t">
            <a:rot lat="0" lon="0" rev="1200000"/>
          </a:lightRig>
        </a:scene3d>
        <a:sp3d z="-300000" prstMaterial="plastic">
          <a:bevelT prst="angle"/>
        </a:sp3d>
      </dgm:spPr>
    </dgm:pt>
    <dgm:pt modelId="{72C37650-D275-4B9D-9E2D-9D7401BA3D9E}" type="pres">
      <dgm:prSet presAssocID="{7C4699DD-471D-40AD-B16C-C778845D498D}" presName="rect2" presStyleLbl="trBgShp" presStyleIdx="1" presStyleCnt="7" custLinFactNeighborY="57736">
        <dgm:presLayoutVars>
          <dgm:bulletEnabled val="1"/>
        </dgm:presLayoutVars>
      </dgm:prSet>
      <dgm:spPr/>
    </dgm:pt>
    <dgm:pt modelId="{589C5419-77DC-43E0-8C8F-9826399B02AC}" type="pres">
      <dgm:prSet presAssocID="{55B96651-BD50-4304-918D-CB6013598BA5}" presName="sibTrans" presStyleCnt="0"/>
      <dgm:spPr/>
    </dgm:pt>
    <dgm:pt modelId="{B10F7175-0875-49B8-8AF2-E066FC8D1606}" type="pres">
      <dgm:prSet presAssocID="{75E82F51-751F-41A8-9AD0-C119DE295093}" presName="composite" presStyleCnt="0"/>
      <dgm:spPr/>
    </dgm:pt>
    <dgm:pt modelId="{DBA62EDB-871E-40DE-B429-17C783811F47}" type="pres">
      <dgm:prSet presAssocID="{75E82F51-751F-41A8-9AD0-C119DE295093}" presName="rect1" presStyleLbl="bgShp" presStyleIdx="2" presStyleCnt="7" custScaleX="160685" custScaleY="11668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5"/>
          </a:solidFill>
        </a:ln>
        <a:scene3d>
          <a:camera prst="orthographicFront">
            <a:rot lat="0" lon="0" rev="0"/>
          </a:camera>
          <a:lightRig rig="contrasting" dir="t">
            <a:rot lat="0" lon="0" rev="1200000"/>
          </a:lightRig>
        </a:scene3d>
        <a:sp3d z="-300000" prstMaterial="plastic">
          <a:bevelT prst="angle"/>
        </a:sp3d>
      </dgm:spPr>
    </dgm:pt>
    <dgm:pt modelId="{F79FEEF2-A183-4219-8981-FB5DBB4F39B0}" type="pres">
      <dgm:prSet presAssocID="{75E82F51-751F-41A8-9AD0-C119DE295093}" presName="rect2" presStyleLbl="trBgShp" presStyleIdx="2" presStyleCnt="7" custScaleX="160685" custScaleY="156648" custLinFactNeighborY="27874">
        <dgm:presLayoutVars>
          <dgm:bulletEnabled val="1"/>
        </dgm:presLayoutVars>
      </dgm:prSet>
      <dgm:spPr/>
    </dgm:pt>
    <dgm:pt modelId="{45EF4375-EEA7-4B97-89A3-6792A05A8C76}" type="pres">
      <dgm:prSet presAssocID="{A4C3D6B9-1DA5-4B6B-B0BD-CC4E1D346C32}" presName="sibTrans" presStyleCnt="0"/>
      <dgm:spPr/>
    </dgm:pt>
    <dgm:pt modelId="{4ED927AA-121C-46E0-9EB1-8BF7FA3FCB0A}" type="pres">
      <dgm:prSet presAssocID="{D8C98AAC-9E60-487A-BFA4-1D141115039A}" presName="composite" presStyleCnt="0"/>
      <dgm:spPr/>
    </dgm:pt>
    <dgm:pt modelId="{89585A44-E233-4086-BB1B-031CB0C559F4}" type="pres">
      <dgm:prSet presAssocID="{D8C98AAC-9E60-487A-BFA4-1D141115039A}" presName="rect1" presStyleLbl="bgShp" presStyleIdx="3" presStyleCnt="7" custScaleY="11668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3"/>
          </a:solidFill>
        </a:ln>
        <a:scene3d>
          <a:camera prst="orthographicFront">
            <a:rot lat="0" lon="0" rev="0"/>
          </a:camera>
          <a:lightRig rig="contrasting" dir="t">
            <a:rot lat="0" lon="0" rev="1200000"/>
          </a:lightRig>
        </a:scene3d>
        <a:sp3d z="-300000" prstMaterial="plastic">
          <a:bevelT prst="angle"/>
        </a:sp3d>
      </dgm:spPr>
    </dgm:pt>
    <dgm:pt modelId="{4D95D6BB-787B-4B1F-9474-902198FD8113}" type="pres">
      <dgm:prSet presAssocID="{D8C98AAC-9E60-487A-BFA4-1D141115039A}" presName="rect2" presStyleLbl="trBgShp" presStyleIdx="3" presStyleCnt="7" custLinFactNeighborY="55748">
        <dgm:presLayoutVars>
          <dgm:bulletEnabled val="1"/>
        </dgm:presLayoutVars>
      </dgm:prSet>
      <dgm:spPr/>
    </dgm:pt>
    <dgm:pt modelId="{5D625489-2B11-4F53-9FE0-970AC7EAB239}" type="pres">
      <dgm:prSet presAssocID="{A72364C4-B4CB-4AA3-84FF-689A151E8DF3}" presName="sibTrans" presStyleCnt="0"/>
      <dgm:spPr/>
    </dgm:pt>
    <dgm:pt modelId="{86BF6D74-D2D6-4A8D-AF0D-64D5A6A71138}" type="pres">
      <dgm:prSet presAssocID="{3D7BC7F4-1B42-4480-BD99-5412295323CC}" presName="composite" presStyleCnt="0"/>
      <dgm:spPr/>
    </dgm:pt>
    <dgm:pt modelId="{475ED61E-E34C-49AE-AB8E-3966E0F0933B}" type="pres">
      <dgm:prSet presAssocID="{3D7BC7F4-1B42-4480-BD99-5412295323CC}" presName="rect1" presStyleLbl="bgShp" presStyleIdx="4" presStyleCnt="7" custScaleX="143298" custScaleY="11668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solidFill>
        </a:ln>
        <a:scene3d>
          <a:camera prst="orthographicFront">
            <a:rot lat="0" lon="0" rev="0"/>
          </a:camera>
          <a:lightRig rig="contrasting" dir="t">
            <a:rot lat="0" lon="0" rev="1200000"/>
          </a:lightRig>
        </a:scene3d>
        <a:sp3d z="-300000" prstMaterial="plastic">
          <a:bevelT prst="angle"/>
        </a:sp3d>
      </dgm:spPr>
    </dgm:pt>
    <dgm:pt modelId="{C02D3DC0-21BB-4B11-8F49-6AFF1271CD62}" type="pres">
      <dgm:prSet presAssocID="{3D7BC7F4-1B42-4480-BD99-5412295323CC}" presName="rect2" presStyleLbl="trBgShp" presStyleIdx="4" presStyleCnt="7" custScaleX="143298" custScaleY="191058" custLinFactNeighborY="29865">
        <dgm:presLayoutVars>
          <dgm:bulletEnabled val="1"/>
        </dgm:presLayoutVars>
      </dgm:prSet>
      <dgm:spPr/>
    </dgm:pt>
    <dgm:pt modelId="{656712E3-725E-41BC-9379-90D117890268}" type="pres">
      <dgm:prSet presAssocID="{4AA7259E-67A2-47FE-B48D-30B3EE99EE47}" presName="sibTrans" presStyleCnt="0"/>
      <dgm:spPr/>
    </dgm:pt>
    <dgm:pt modelId="{6C06AAF5-1D20-4879-9883-57400F07C8E4}" type="pres">
      <dgm:prSet presAssocID="{E083FB59-873C-4410-A644-78F885F8EE95}" presName="composite" presStyleCnt="0"/>
      <dgm:spPr/>
    </dgm:pt>
    <dgm:pt modelId="{A5F1CBFD-6BDB-4629-9C06-78B8EDC96FE0}" type="pres">
      <dgm:prSet presAssocID="{E083FB59-873C-4410-A644-78F885F8EE95}" presName="rect1" presStyleLbl="bgShp" presStyleIdx="5" presStyleCnt="7" custScaleX="123301" custScaleY="116685" custLinFactNeighborX="0"/>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1"/>
          </a:solidFill>
        </a:ln>
        <a:scene3d>
          <a:camera prst="orthographicFront">
            <a:rot lat="0" lon="0" rev="0"/>
          </a:camera>
          <a:lightRig rig="contrasting" dir="t">
            <a:rot lat="0" lon="0" rev="1200000"/>
          </a:lightRig>
        </a:scene3d>
        <a:sp3d z="-300000" prstMaterial="plastic">
          <a:bevelT prst="angle"/>
        </a:sp3d>
      </dgm:spPr>
    </dgm:pt>
    <dgm:pt modelId="{5B052712-857B-452D-AEE2-B6AE847FA35E}" type="pres">
      <dgm:prSet presAssocID="{E083FB59-873C-4410-A644-78F885F8EE95}" presName="rect2" presStyleLbl="trBgShp" presStyleIdx="5" presStyleCnt="7" custScaleX="123301" custScaleY="205617" custLinFactNeighborY="27874">
        <dgm:presLayoutVars>
          <dgm:bulletEnabled val="1"/>
        </dgm:presLayoutVars>
      </dgm:prSet>
      <dgm:spPr/>
    </dgm:pt>
    <dgm:pt modelId="{20B0F151-98FC-4A0B-A0B3-C95D0B64619D}" type="pres">
      <dgm:prSet presAssocID="{F6FFC661-E637-4BBE-9EBC-01A5A307A731}" presName="sibTrans" presStyleCnt="0"/>
      <dgm:spPr/>
    </dgm:pt>
    <dgm:pt modelId="{C8F54DBB-939F-4656-9552-A4D0BA9D8538}" type="pres">
      <dgm:prSet presAssocID="{69D2D5CC-9BD5-48B5-9A0E-C12B56793AA8}" presName="composite" presStyleCnt="0"/>
      <dgm:spPr/>
    </dgm:pt>
    <dgm:pt modelId="{F408E34B-A19F-437D-8DE7-54BA144AC0B4}" type="pres">
      <dgm:prSet presAssocID="{69D2D5CC-9BD5-48B5-9A0E-C12B56793AA8}" presName="rect1" presStyleLbl="bgShp" presStyleIdx="6" presStyleCnt="7" custScaleY="116685"/>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bg2"/>
          </a:solidFill>
        </a:ln>
        <a:scene3d>
          <a:camera prst="orthographicFront">
            <a:rot lat="0" lon="0" rev="0"/>
          </a:camera>
          <a:lightRig rig="contrasting" dir="t">
            <a:rot lat="0" lon="0" rev="1200000"/>
          </a:lightRig>
        </a:scene3d>
        <a:sp3d z="-300000" prstMaterial="plastic">
          <a:bevelT prst="angle"/>
        </a:sp3d>
      </dgm:spPr>
    </dgm:pt>
    <dgm:pt modelId="{557ACB4E-4DC4-4E82-BA70-4D0847941B4E}" type="pres">
      <dgm:prSet presAssocID="{69D2D5CC-9BD5-48B5-9A0E-C12B56793AA8}" presName="rect2" presStyleLbl="trBgShp" presStyleIdx="6" presStyleCnt="7" custScaleY="141530" custLinFactNeighborY="58867">
        <dgm:presLayoutVars>
          <dgm:bulletEnabled val="1"/>
        </dgm:presLayoutVars>
      </dgm:prSet>
      <dgm:spPr/>
    </dgm:pt>
  </dgm:ptLst>
  <dgm:cxnLst>
    <dgm:cxn modelId="{9021C713-9AF6-449D-9D9C-5CF778F2FC04}" type="presOf" srcId="{69D2D5CC-9BD5-48B5-9A0E-C12B56793AA8}" destId="{557ACB4E-4DC4-4E82-BA70-4D0847941B4E}" srcOrd="0" destOrd="0" presId="urn:microsoft.com/office/officeart/2008/layout/BendingPictureSemiTransparentText"/>
    <dgm:cxn modelId="{FE18DB1A-8B46-4CE3-B6E0-0A0BF1549096}" type="presOf" srcId="{D8C98AAC-9E60-487A-BFA4-1D141115039A}" destId="{4D95D6BB-787B-4B1F-9474-902198FD8113}" srcOrd="0" destOrd="0" presId="urn:microsoft.com/office/officeart/2008/layout/BendingPictureSemiTransparentText"/>
    <dgm:cxn modelId="{2886431B-D731-4984-923E-336C2F95F288}" type="presOf" srcId="{DD5FA090-E523-4569-82E8-B47B61003D6E}" destId="{4A75FEE0-12CA-4BA1-BAA0-346A38023E4D}" srcOrd="0" destOrd="0" presId="urn:microsoft.com/office/officeart/2008/layout/BendingPictureSemiTransparentText"/>
    <dgm:cxn modelId="{A9393B3D-9802-45E4-87F0-BC546E02A02D}" srcId="{88489E9B-71C7-4F4B-B8E8-11B9E8891458}" destId="{E083FB59-873C-4410-A644-78F885F8EE95}" srcOrd="5" destOrd="0" parTransId="{A692FC1B-4379-4810-A9D5-197338EC170D}" sibTransId="{F6FFC661-E637-4BBE-9EBC-01A5A307A731}"/>
    <dgm:cxn modelId="{A1A2205B-FCF1-4F84-B85C-7AB546FD1154}" srcId="{88489E9B-71C7-4F4B-B8E8-11B9E8891458}" destId="{3D7BC7F4-1B42-4480-BD99-5412295323CC}" srcOrd="4" destOrd="0" parTransId="{906311EB-6FDF-4A2E-AEE5-CF8B9C08BAAD}" sibTransId="{4AA7259E-67A2-47FE-B48D-30B3EE99EE47}"/>
    <dgm:cxn modelId="{A273554F-5E3A-4B16-AC32-FF3F0E10389B}" type="presOf" srcId="{E083FB59-873C-4410-A644-78F885F8EE95}" destId="{5B052712-857B-452D-AEE2-B6AE847FA35E}" srcOrd="0" destOrd="0" presId="urn:microsoft.com/office/officeart/2008/layout/BendingPictureSemiTransparentText"/>
    <dgm:cxn modelId="{43997C73-867F-4F8F-A1A3-435D3E3E02C4}" type="presOf" srcId="{3D7BC7F4-1B42-4480-BD99-5412295323CC}" destId="{C02D3DC0-21BB-4B11-8F49-6AFF1271CD62}" srcOrd="0" destOrd="0" presId="urn:microsoft.com/office/officeart/2008/layout/BendingPictureSemiTransparentText"/>
    <dgm:cxn modelId="{25020358-5D89-44BD-A2FF-A27FE7A63CEE}" srcId="{88489E9B-71C7-4F4B-B8E8-11B9E8891458}" destId="{75E82F51-751F-41A8-9AD0-C119DE295093}" srcOrd="2" destOrd="0" parTransId="{6470B101-6CC1-4124-A3C6-46C8AA06BF1A}" sibTransId="{A4C3D6B9-1DA5-4B6B-B0BD-CC4E1D346C32}"/>
    <dgm:cxn modelId="{89D6C48C-8AE4-4167-92A1-422DDF484CA5}" srcId="{88489E9B-71C7-4F4B-B8E8-11B9E8891458}" destId="{7C4699DD-471D-40AD-B16C-C778845D498D}" srcOrd="1" destOrd="0" parTransId="{FC5DFF4E-5B91-4133-92A4-5F548B9213D0}" sibTransId="{55B96651-BD50-4304-918D-CB6013598BA5}"/>
    <dgm:cxn modelId="{D34D7CB0-7477-4F29-99F7-B9B11C54861A}" type="presOf" srcId="{75E82F51-751F-41A8-9AD0-C119DE295093}" destId="{F79FEEF2-A183-4219-8981-FB5DBB4F39B0}" srcOrd="0" destOrd="0" presId="urn:microsoft.com/office/officeart/2008/layout/BendingPictureSemiTransparentText"/>
    <dgm:cxn modelId="{7B0FDBC8-7116-4B8F-81CC-D6F26767479D}" type="presOf" srcId="{88489E9B-71C7-4F4B-B8E8-11B9E8891458}" destId="{09DC6AB6-5FB9-45DB-B57D-3F1C47DED07F}" srcOrd="0" destOrd="0" presId="urn:microsoft.com/office/officeart/2008/layout/BendingPictureSemiTransparentText"/>
    <dgm:cxn modelId="{2FA81DD5-58B5-44D3-9E84-B8B8BCD61AB4}" type="presOf" srcId="{7C4699DD-471D-40AD-B16C-C778845D498D}" destId="{72C37650-D275-4B9D-9E2D-9D7401BA3D9E}" srcOrd="0" destOrd="0" presId="urn:microsoft.com/office/officeart/2008/layout/BendingPictureSemiTransparentText"/>
    <dgm:cxn modelId="{6E246DD6-90D3-4B35-9BF2-5E898EF89630}" srcId="{88489E9B-71C7-4F4B-B8E8-11B9E8891458}" destId="{DD5FA090-E523-4569-82E8-B47B61003D6E}" srcOrd="0" destOrd="0" parTransId="{3D5C7BCB-2431-4257-9365-2D40668042AE}" sibTransId="{36B4C9B7-9C4D-4C03-9F61-08BB20CBB4B6}"/>
    <dgm:cxn modelId="{C347FAE2-F9AF-450E-ACF8-77E63760786F}" srcId="{88489E9B-71C7-4F4B-B8E8-11B9E8891458}" destId="{69D2D5CC-9BD5-48B5-9A0E-C12B56793AA8}" srcOrd="6" destOrd="0" parTransId="{4FF23766-C05C-4B16-B3B7-452DA364FCCD}" sibTransId="{C2867D3D-5174-4AE1-A1E7-640D7E52F177}"/>
    <dgm:cxn modelId="{2951A0FC-BA63-4628-A7CF-7890B636E315}" srcId="{88489E9B-71C7-4F4B-B8E8-11B9E8891458}" destId="{D8C98AAC-9E60-487A-BFA4-1D141115039A}" srcOrd="3" destOrd="0" parTransId="{4CB70D7C-76EA-423C-AD93-6215FFEF250B}" sibTransId="{A72364C4-B4CB-4AA3-84FF-689A151E8DF3}"/>
    <dgm:cxn modelId="{E1CFFBCD-A3F6-4F3F-8135-3D683867ED2B}" type="presParOf" srcId="{09DC6AB6-5FB9-45DB-B57D-3F1C47DED07F}" destId="{42DA5298-FE3D-454D-A670-1EC715F8F966}" srcOrd="0" destOrd="0" presId="urn:microsoft.com/office/officeart/2008/layout/BendingPictureSemiTransparentText"/>
    <dgm:cxn modelId="{FC4D759A-2318-4B87-A5EA-3D2EE7A656C9}" type="presParOf" srcId="{42DA5298-FE3D-454D-A670-1EC715F8F966}" destId="{3425B0F2-C3C8-4125-87C3-98F6D97C089B}" srcOrd="0" destOrd="0" presId="urn:microsoft.com/office/officeart/2008/layout/BendingPictureSemiTransparentText"/>
    <dgm:cxn modelId="{7174D502-FA77-4B69-A818-BDE4B2BF66A8}" type="presParOf" srcId="{42DA5298-FE3D-454D-A670-1EC715F8F966}" destId="{4A75FEE0-12CA-4BA1-BAA0-346A38023E4D}" srcOrd="1" destOrd="0" presId="urn:microsoft.com/office/officeart/2008/layout/BendingPictureSemiTransparentText"/>
    <dgm:cxn modelId="{F6C6D7C6-771D-4022-A2D0-279C34F2D79C}" type="presParOf" srcId="{09DC6AB6-5FB9-45DB-B57D-3F1C47DED07F}" destId="{2AA5DECD-78F7-4968-AAFF-9971D401501C}" srcOrd="1" destOrd="0" presId="urn:microsoft.com/office/officeart/2008/layout/BendingPictureSemiTransparentText"/>
    <dgm:cxn modelId="{2653C0B5-9717-4F69-B97B-C91A4BC8FD8B}" type="presParOf" srcId="{09DC6AB6-5FB9-45DB-B57D-3F1C47DED07F}" destId="{942E6D2F-AB0A-40B2-8229-58DEDEC46055}" srcOrd="2" destOrd="0" presId="urn:microsoft.com/office/officeart/2008/layout/BendingPictureSemiTransparentText"/>
    <dgm:cxn modelId="{3A564972-B3F2-4C12-9997-7635A8984051}" type="presParOf" srcId="{942E6D2F-AB0A-40B2-8229-58DEDEC46055}" destId="{2F41995C-22B0-421C-8230-891191E1E846}" srcOrd="0" destOrd="0" presId="urn:microsoft.com/office/officeart/2008/layout/BendingPictureSemiTransparentText"/>
    <dgm:cxn modelId="{12B8E0F9-758E-47D1-B96D-D12F4A9D84FD}" type="presParOf" srcId="{942E6D2F-AB0A-40B2-8229-58DEDEC46055}" destId="{72C37650-D275-4B9D-9E2D-9D7401BA3D9E}" srcOrd="1" destOrd="0" presId="urn:microsoft.com/office/officeart/2008/layout/BendingPictureSemiTransparentText"/>
    <dgm:cxn modelId="{2D9ADECF-AA08-444F-9FFC-C779463739E5}" type="presParOf" srcId="{09DC6AB6-5FB9-45DB-B57D-3F1C47DED07F}" destId="{589C5419-77DC-43E0-8C8F-9826399B02AC}" srcOrd="3" destOrd="0" presId="urn:microsoft.com/office/officeart/2008/layout/BendingPictureSemiTransparentText"/>
    <dgm:cxn modelId="{CACE34D2-B133-4525-A6F4-0A6386F23868}" type="presParOf" srcId="{09DC6AB6-5FB9-45DB-B57D-3F1C47DED07F}" destId="{B10F7175-0875-49B8-8AF2-E066FC8D1606}" srcOrd="4" destOrd="0" presId="urn:microsoft.com/office/officeart/2008/layout/BendingPictureSemiTransparentText"/>
    <dgm:cxn modelId="{F3FBA331-ECD0-4D3E-AB0B-020C8F3A5EC7}" type="presParOf" srcId="{B10F7175-0875-49B8-8AF2-E066FC8D1606}" destId="{DBA62EDB-871E-40DE-B429-17C783811F47}" srcOrd="0" destOrd="0" presId="urn:microsoft.com/office/officeart/2008/layout/BendingPictureSemiTransparentText"/>
    <dgm:cxn modelId="{A4BD9126-CCA0-4B8C-853D-8A4C4BFC3C49}" type="presParOf" srcId="{B10F7175-0875-49B8-8AF2-E066FC8D1606}" destId="{F79FEEF2-A183-4219-8981-FB5DBB4F39B0}" srcOrd="1" destOrd="0" presId="urn:microsoft.com/office/officeart/2008/layout/BendingPictureSemiTransparentText"/>
    <dgm:cxn modelId="{6CC0C3A8-2D99-4FB2-B928-6B3E862BD62E}" type="presParOf" srcId="{09DC6AB6-5FB9-45DB-B57D-3F1C47DED07F}" destId="{45EF4375-EEA7-4B97-89A3-6792A05A8C76}" srcOrd="5" destOrd="0" presId="urn:microsoft.com/office/officeart/2008/layout/BendingPictureSemiTransparentText"/>
    <dgm:cxn modelId="{9AE18C00-3B79-4532-A876-C1967B828E26}" type="presParOf" srcId="{09DC6AB6-5FB9-45DB-B57D-3F1C47DED07F}" destId="{4ED927AA-121C-46E0-9EB1-8BF7FA3FCB0A}" srcOrd="6" destOrd="0" presId="urn:microsoft.com/office/officeart/2008/layout/BendingPictureSemiTransparentText"/>
    <dgm:cxn modelId="{757987DF-FE5B-4877-9C4D-6097AD1425CA}" type="presParOf" srcId="{4ED927AA-121C-46E0-9EB1-8BF7FA3FCB0A}" destId="{89585A44-E233-4086-BB1B-031CB0C559F4}" srcOrd="0" destOrd="0" presId="urn:microsoft.com/office/officeart/2008/layout/BendingPictureSemiTransparentText"/>
    <dgm:cxn modelId="{4F0DD71D-0DBF-4588-BC37-DB423ECAB1AA}" type="presParOf" srcId="{4ED927AA-121C-46E0-9EB1-8BF7FA3FCB0A}" destId="{4D95D6BB-787B-4B1F-9474-902198FD8113}" srcOrd="1" destOrd="0" presId="urn:microsoft.com/office/officeart/2008/layout/BendingPictureSemiTransparentText"/>
    <dgm:cxn modelId="{5C585954-82FF-49D3-9D4B-6530818BD5D5}" type="presParOf" srcId="{09DC6AB6-5FB9-45DB-B57D-3F1C47DED07F}" destId="{5D625489-2B11-4F53-9FE0-970AC7EAB239}" srcOrd="7" destOrd="0" presId="urn:microsoft.com/office/officeart/2008/layout/BendingPictureSemiTransparentText"/>
    <dgm:cxn modelId="{A30A5442-8902-4BB2-896F-1FACE61B74F8}" type="presParOf" srcId="{09DC6AB6-5FB9-45DB-B57D-3F1C47DED07F}" destId="{86BF6D74-D2D6-4A8D-AF0D-64D5A6A71138}" srcOrd="8" destOrd="0" presId="urn:microsoft.com/office/officeart/2008/layout/BendingPictureSemiTransparentText"/>
    <dgm:cxn modelId="{2CB32E33-B93D-421B-89B3-EC0579167410}" type="presParOf" srcId="{86BF6D74-D2D6-4A8D-AF0D-64D5A6A71138}" destId="{475ED61E-E34C-49AE-AB8E-3966E0F0933B}" srcOrd="0" destOrd="0" presId="urn:microsoft.com/office/officeart/2008/layout/BendingPictureSemiTransparentText"/>
    <dgm:cxn modelId="{D38DBC30-431C-4C23-906F-5E85C50390CB}" type="presParOf" srcId="{86BF6D74-D2D6-4A8D-AF0D-64D5A6A71138}" destId="{C02D3DC0-21BB-4B11-8F49-6AFF1271CD62}" srcOrd="1" destOrd="0" presId="urn:microsoft.com/office/officeart/2008/layout/BendingPictureSemiTransparentText"/>
    <dgm:cxn modelId="{CD8C26E9-1E19-4215-80CE-432844865F01}" type="presParOf" srcId="{09DC6AB6-5FB9-45DB-B57D-3F1C47DED07F}" destId="{656712E3-725E-41BC-9379-90D117890268}" srcOrd="9" destOrd="0" presId="urn:microsoft.com/office/officeart/2008/layout/BendingPictureSemiTransparentText"/>
    <dgm:cxn modelId="{EC378D5E-CE3B-4C08-AF88-C5C4CF5224F6}" type="presParOf" srcId="{09DC6AB6-5FB9-45DB-B57D-3F1C47DED07F}" destId="{6C06AAF5-1D20-4879-9883-57400F07C8E4}" srcOrd="10" destOrd="0" presId="urn:microsoft.com/office/officeart/2008/layout/BendingPictureSemiTransparentText"/>
    <dgm:cxn modelId="{87EEB54B-18CF-4DDF-B55A-0BA155021693}" type="presParOf" srcId="{6C06AAF5-1D20-4879-9883-57400F07C8E4}" destId="{A5F1CBFD-6BDB-4629-9C06-78B8EDC96FE0}" srcOrd="0" destOrd="0" presId="urn:microsoft.com/office/officeart/2008/layout/BendingPictureSemiTransparentText"/>
    <dgm:cxn modelId="{3F0FD47C-E559-444D-8CFA-965D313D6B5C}" type="presParOf" srcId="{6C06AAF5-1D20-4879-9883-57400F07C8E4}" destId="{5B052712-857B-452D-AEE2-B6AE847FA35E}" srcOrd="1" destOrd="0" presId="urn:microsoft.com/office/officeart/2008/layout/BendingPictureSemiTransparentText"/>
    <dgm:cxn modelId="{6143C736-B4D7-4C5F-A526-FE332152F19A}" type="presParOf" srcId="{09DC6AB6-5FB9-45DB-B57D-3F1C47DED07F}" destId="{20B0F151-98FC-4A0B-A0B3-C95D0B64619D}" srcOrd="11" destOrd="0" presId="urn:microsoft.com/office/officeart/2008/layout/BendingPictureSemiTransparentText"/>
    <dgm:cxn modelId="{392CDA1C-A3D8-40A6-B895-E5198647781E}" type="presParOf" srcId="{09DC6AB6-5FB9-45DB-B57D-3F1C47DED07F}" destId="{C8F54DBB-939F-4656-9552-A4D0BA9D8538}" srcOrd="12" destOrd="0" presId="urn:microsoft.com/office/officeart/2008/layout/BendingPictureSemiTransparentText"/>
    <dgm:cxn modelId="{EB8CE2DA-E8B6-4994-84E5-9EB9E668180A}" type="presParOf" srcId="{C8F54DBB-939F-4656-9552-A4D0BA9D8538}" destId="{F408E34B-A19F-437D-8DE7-54BA144AC0B4}" srcOrd="0" destOrd="0" presId="urn:microsoft.com/office/officeart/2008/layout/BendingPictureSemiTransparentText"/>
    <dgm:cxn modelId="{B2B98F62-D504-4EFA-9071-D710A55C2214}" type="presParOf" srcId="{C8F54DBB-939F-4656-9552-A4D0BA9D8538}" destId="{557ACB4E-4DC4-4E82-BA70-4D0847941B4E}"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5B0F2-C3C8-4125-87C3-98F6D97C089B}">
      <dsp:nvSpPr>
        <dsp:cNvPr id="0" name=""/>
        <dsp:cNvSpPr/>
      </dsp:nvSpPr>
      <dsp:spPr>
        <a:xfrm>
          <a:off x="9233802" y="5304"/>
          <a:ext cx="2350558" cy="2350860"/>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6"/>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A75FEE0-12CA-4BA1-BAA0-346A38023E4D}">
      <dsp:nvSpPr>
        <dsp:cNvPr id="0" name=""/>
        <dsp:cNvSpPr/>
      </dsp:nvSpPr>
      <dsp:spPr>
        <a:xfrm>
          <a:off x="9233802" y="1655451"/>
          <a:ext cx="2350558" cy="720323"/>
        </a:xfrm>
        <a:prstGeom prst="rect">
          <a:avLst/>
        </a:prstGeom>
        <a:solidFill>
          <a:schemeClr val="accent6">
            <a:lumMod val="20000"/>
            <a:lumOff val="80000"/>
          </a:schemeClr>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ts val="2300"/>
            </a:lnSpc>
            <a:spcBef>
              <a:spcPct val="0"/>
            </a:spcBef>
            <a:spcAft>
              <a:spcPts val="0"/>
            </a:spcAft>
            <a:buNone/>
          </a:pPr>
          <a:r>
            <a:rPr lang="ur-PK" sz="1800" b="1" kern="1200" dirty="0">
              <a:solidFill>
                <a:schemeClr val="tx1"/>
              </a:solidFill>
              <a:latin typeface="Jameel Noori Nastaleeq" panose="02000503000000020004" pitchFamily="2" charset="-78"/>
              <a:cs typeface="Jameel Noori Nastaleeq" panose="02000503000000020004" pitchFamily="2" charset="-78"/>
            </a:rPr>
            <a:t>تمام چیزوں کا خلق کرنے والا یسوع مسیح ہے (یوحنا 3:1)۔</a:t>
          </a:r>
          <a:endParaRPr lang="en" sz="1800" b="1" kern="1200" dirty="0">
            <a:solidFill>
              <a:schemeClr val="tx1"/>
            </a:solidFill>
            <a:latin typeface="Jameel Noori Nastaleeq" panose="02000503000000020004" pitchFamily="2" charset="-78"/>
            <a:cs typeface="Jameel Noori Nastaleeq" panose="02000503000000020004" pitchFamily="2" charset="-78"/>
          </a:endParaRPr>
        </a:p>
      </dsp:txBody>
      <dsp:txXfrm>
        <a:off x="9233802" y="1655451"/>
        <a:ext cx="2350558" cy="720323"/>
      </dsp:txXfrm>
    </dsp:sp>
    <dsp:sp modelId="{2F41995C-22B0-421C-8230-891191E1E846}">
      <dsp:nvSpPr>
        <dsp:cNvPr id="0" name=""/>
        <dsp:cNvSpPr/>
      </dsp:nvSpPr>
      <dsp:spPr>
        <a:xfrm>
          <a:off x="6643493" y="5304"/>
          <a:ext cx="2350558" cy="2350860"/>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4"/>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72C37650-D275-4B9D-9E2D-9D7401BA3D9E}">
      <dsp:nvSpPr>
        <dsp:cNvPr id="0" name=""/>
        <dsp:cNvSpPr/>
      </dsp:nvSpPr>
      <dsp:spPr>
        <a:xfrm>
          <a:off x="6643493" y="1862846"/>
          <a:ext cx="2350558" cy="483529"/>
        </a:xfrm>
        <a:prstGeom prst="rect">
          <a:avLst/>
        </a:prstGeom>
        <a:solidFill>
          <a:schemeClr val="accent4">
            <a:lumMod val="20000"/>
            <a:lumOff val="80000"/>
          </a:schemeClr>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rtl="1">
            <a:lnSpc>
              <a:spcPts val="23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وہ مخلوق بن گیا (یوحنا 14:1)۔ </a:t>
          </a:r>
          <a:endParaRPr lang="es-ES"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6643493" y="1862846"/>
        <a:ext cx="2350558" cy="483529"/>
      </dsp:txXfrm>
    </dsp:sp>
    <dsp:sp modelId="{DBA62EDB-871E-40DE-B429-17C783811F47}">
      <dsp:nvSpPr>
        <dsp:cNvPr id="0" name=""/>
        <dsp:cNvSpPr/>
      </dsp:nvSpPr>
      <dsp:spPr>
        <a:xfrm>
          <a:off x="2626748" y="5304"/>
          <a:ext cx="3776995" cy="2350860"/>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5"/>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F79FEEF2-A183-4219-8981-FB5DBB4F39B0}">
      <dsp:nvSpPr>
        <dsp:cNvPr id="0" name=""/>
        <dsp:cNvSpPr/>
      </dsp:nvSpPr>
      <dsp:spPr>
        <a:xfrm>
          <a:off x="2626748" y="1581500"/>
          <a:ext cx="3776995" cy="757439"/>
        </a:xfrm>
        <a:prstGeom prst="rect">
          <a:avLst/>
        </a:prstGeom>
        <a:solidFill>
          <a:schemeClr val="accent5">
            <a:lumMod val="20000"/>
            <a:lumOff val="80000"/>
          </a:schemeClr>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rtl="1">
            <a:lnSpc>
              <a:spcPts val="23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وہ ہماری طرح مشکلات، مصائب، بھوک اور درد سے گزرا (یسعیاہ 3:53؛ مرقس 12:11)۔ </a:t>
          </a:r>
          <a:endParaRPr lang="es-ES"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2626748" y="1581500"/>
        <a:ext cx="3776995" cy="757439"/>
      </dsp:txXfrm>
    </dsp:sp>
    <dsp:sp modelId="{89585A44-E233-4086-BB1B-031CB0C559F4}">
      <dsp:nvSpPr>
        <dsp:cNvPr id="0" name=""/>
        <dsp:cNvSpPr/>
      </dsp:nvSpPr>
      <dsp:spPr>
        <a:xfrm>
          <a:off x="36439" y="5304"/>
          <a:ext cx="2350558" cy="2350860"/>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3"/>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D95D6BB-787B-4B1F-9474-902198FD8113}">
      <dsp:nvSpPr>
        <dsp:cNvPr id="0" name=""/>
        <dsp:cNvSpPr/>
      </dsp:nvSpPr>
      <dsp:spPr>
        <a:xfrm>
          <a:off x="36439" y="1853234"/>
          <a:ext cx="2350558" cy="483529"/>
        </a:xfrm>
        <a:prstGeom prst="rect">
          <a:avLst/>
        </a:prstGeom>
        <a:solidFill>
          <a:schemeClr val="accent3">
            <a:lumMod val="20000"/>
            <a:lumOff val="80000"/>
          </a:schemeClr>
        </a:solidFill>
        <a:ln w="12700" cap="flat" cmpd="sng" algn="ctr">
          <a:solidFill>
            <a:schemeClr val="accent3"/>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rtl="1">
            <a:lnSpc>
              <a:spcPts val="2300"/>
            </a:lnSpc>
            <a:spcBef>
              <a:spcPct val="0"/>
            </a:spcBef>
            <a:spcAft>
              <a:spcPts val="0"/>
            </a:spcAft>
            <a:buNone/>
          </a:pPr>
          <a:r>
            <a:rPr lang="ur-PK" sz="2000" b="1" kern="1200" dirty="0">
              <a:solidFill>
                <a:schemeClr val="tx1"/>
              </a:solidFill>
              <a:latin typeface="Jameel Noori Nastaleeq" panose="02000503000000020004" pitchFamily="2" charset="-78"/>
              <a:cs typeface="Jameel Noori Nastaleeq" panose="02000503000000020004" pitchFamily="2" charset="-78"/>
            </a:rPr>
            <a:t>وہ ہماری طرح آزمایا گیا </a:t>
          </a:r>
          <a:br>
            <a:rPr lang="es-ES" sz="2000" b="1" kern="1200" dirty="0">
              <a:solidFill>
                <a:schemeClr val="tx1"/>
              </a:solidFill>
              <a:latin typeface="Jameel Noori Nastaleeq" panose="02000503000000020004" pitchFamily="2" charset="-78"/>
              <a:cs typeface="Jameel Noori Nastaleeq" panose="02000503000000020004" pitchFamily="2" charset="-78"/>
            </a:rPr>
          </a:br>
          <a:r>
            <a:rPr lang="ur-PK" sz="2000" b="1" kern="1200" dirty="0">
              <a:solidFill>
                <a:schemeClr val="tx1"/>
              </a:solidFill>
              <a:latin typeface="Jameel Noori Nastaleeq" panose="02000503000000020004" pitchFamily="2" charset="-78"/>
              <a:cs typeface="Jameel Noori Nastaleeq" panose="02000503000000020004" pitchFamily="2" charset="-78"/>
            </a:rPr>
            <a:t>(عبرانیوں 15:4)۔ </a:t>
          </a:r>
          <a:endParaRPr lang="en" sz="2000" b="1" kern="1200" dirty="0">
            <a:solidFill>
              <a:schemeClr val="tx1"/>
            </a:solidFill>
            <a:latin typeface="Jameel Noori Nastaleeq" panose="02000503000000020004" pitchFamily="2" charset="-78"/>
            <a:cs typeface="Jameel Noori Nastaleeq" panose="02000503000000020004" pitchFamily="2" charset="-78"/>
          </a:endParaRPr>
        </a:p>
      </dsp:txBody>
      <dsp:txXfrm>
        <a:off x="36439" y="1853234"/>
        <a:ext cx="2350558" cy="483529"/>
      </dsp:txXfrm>
    </dsp:sp>
    <dsp:sp modelId="{475ED61E-E34C-49AE-AB8E-3966E0F0933B}">
      <dsp:nvSpPr>
        <dsp:cNvPr id="0" name=""/>
        <dsp:cNvSpPr/>
      </dsp:nvSpPr>
      <dsp:spPr>
        <a:xfrm>
          <a:off x="6990409" y="2591220"/>
          <a:ext cx="3368303" cy="2350860"/>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C02D3DC0-21BB-4B11-8F49-6AFF1271CD62}">
      <dsp:nvSpPr>
        <dsp:cNvPr id="0" name=""/>
        <dsp:cNvSpPr/>
      </dsp:nvSpPr>
      <dsp:spPr>
        <a:xfrm>
          <a:off x="6990409" y="4023563"/>
          <a:ext cx="3368303" cy="923822"/>
        </a:xfrm>
        <a:prstGeom prst="rect">
          <a:avLst/>
        </a:prstGeom>
        <a:solidFill>
          <a:schemeClr val="accent2">
            <a:lumMod val="20000"/>
            <a:lumOff val="80000"/>
          </a:schemeClr>
        </a:solidFill>
        <a:ln w="12700" cap="flat" cmpd="sng" algn="ctr">
          <a:solidFill>
            <a:schemeClr val="accent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rtl="1">
            <a:lnSpc>
              <a:spcPts val="2300"/>
            </a:lnSpc>
            <a:spcBef>
              <a:spcPct val="0"/>
            </a:spcBef>
            <a:spcAft>
              <a:spcPts val="0"/>
            </a:spcAft>
            <a:buNone/>
          </a:pPr>
          <a:r>
            <a:rPr lang="ur-PK" sz="2000" b="1" kern="1200" dirty="0">
              <a:solidFill>
                <a:schemeClr val="tx1"/>
              </a:solidFill>
              <a:latin typeface="Jameel Noori Nastaleeq" panose="02000503000000020004" pitchFamily="2" charset="-78"/>
              <a:cs typeface="Jameel Noori Nastaleeq" panose="02000503000000020004" pitchFamily="2" charset="-78"/>
            </a:rPr>
            <a:t>راستباز ہونے کے ناطے، اس نے خوشی سے ہمارے گناہوں کا دُکھ  جھلا</a:t>
          </a:r>
          <a:br>
            <a:rPr lang="es-ES" sz="2000" b="1" kern="1200" dirty="0">
              <a:solidFill>
                <a:schemeClr val="tx1"/>
              </a:solidFill>
              <a:latin typeface="Jameel Noori Nastaleeq" panose="02000503000000020004" pitchFamily="2" charset="-78"/>
              <a:cs typeface="Jameel Noori Nastaleeq" panose="02000503000000020004" pitchFamily="2" charset="-78"/>
            </a:rPr>
          </a:br>
          <a:r>
            <a:rPr lang="ur-PK" sz="2000" b="1" kern="1200" dirty="0">
              <a:solidFill>
                <a:schemeClr val="tx1"/>
              </a:solidFill>
              <a:latin typeface="Jameel Noori Nastaleeq" panose="02000503000000020004" pitchFamily="2" charset="-78"/>
              <a:cs typeface="Jameel Noori Nastaleeq" panose="02000503000000020004" pitchFamily="2" charset="-78"/>
            </a:rPr>
            <a:t> (1پطرس 18:3؛ یوحنا 18،17:1)۔</a:t>
          </a:r>
          <a:endParaRPr lang="en" sz="2000" b="1" kern="1200" dirty="0">
            <a:solidFill>
              <a:schemeClr val="tx1"/>
            </a:solidFill>
            <a:latin typeface="Jameel Noori Nastaleeq" panose="02000503000000020004" pitchFamily="2" charset="-78"/>
            <a:cs typeface="Jameel Noori Nastaleeq" panose="02000503000000020004" pitchFamily="2" charset="-78"/>
          </a:endParaRPr>
        </a:p>
      </dsp:txBody>
      <dsp:txXfrm>
        <a:off x="6990409" y="4023563"/>
        <a:ext cx="3368303" cy="923822"/>
      </dsp:txXfrm>
    </dsp:sp>
    <dsp:sp modelId="{A5F1CBFD-6BDB-4629-9C06-78B8EDC96FE0}">
      <dsp:nvSpPr>
        <dsp:cNvPr id="0" name=""/>
        <dsp:cNvSpPr/>
      </dsp:nvSpPr>
      <dsp:spPr>
        <a:xfrm>
          <a:off x="3852396" y="2591220"/>
          <a:ext cx="2898262" cy="2350860"/>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1"/>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B052712-857B-452D-AEE2-B6AE847FA35E}">
      <dsp:nvSpPr>
        <dsp:cNvPr id="0" name=""/>
        <dsp:cNvSpPr/>
      </dsp:nvSpPr>
      <dsp:spPr>
        <a:xfrm>
          <a:off x="3852396" y="3953166"/>
          <a:ext cx="2898262" cy="994219"/>
        </a:xfrm>
        <a:prstGeom prst="rect">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rtl="1">
            <a:lnSpc>
              <a:spcPts val="2300"/>
            </a:lnSpc>
            <a:spcBef>
              <a:spcPct val="0"/>
            </a:spcBef>
            <a:spcAft>
              <a:spcPts val="0"/>
            </a:spcAft>
            <a:buNone/>
          </a:pPr>
          <a:r>
            <a:rPr lang="ur-PK" sz="2000" b="1" kern="1200" dirty="0">
              <a:solidFill>
                <a:schemeClr val="tx1"/>
              </a:solidFill>
              <a:latin typeface="Jameel Noori Nastaleeq" panose="02000503000000020004" pitchFamily="2" charset="-78"/>
              <a:cs typeface="Jameel Noori Nastaleeq" panose="02000503000000020004" pitchFamily="2" charset="-78"/>
            </a:rPr>
            <a:t>مرنے اور جی اٹھنے کی بدولت، اُس نے ہمیں اپنی صحبت میں ہمیشہ کی زندگی کا یقین دلایا </a:t>
          </a:r>
          <a:br>
            <a:rPr lang="es-ES" sz="2000" b="1" kern="1200" dirty="0">
              <a:solidFill>
                <a:schemeClr val="tx1"/>
              </a:solidFill>
              <a:latin typeface="Jameel Noori Nastaleeq" panose="02000503000000020004" pitchFamily="2" charset="-78"/>
              <a:cs typeface="Jameel Noori Nastaleeq" panose="02000503000000020004" pitchFamily="2" charset="-78"/>
            </a:rPr>
          </a:br>
          <a:r>
            <a:rPr lang="ur-PK" sz="2000" b="1" kern="1200" dirty="0">
              <a:solidFill>
                <a:schemeClr val="tx1"/>
              </a:solidFill>
              <a:latin typeface="Jameel Noori Nastaleeq" panose="02000503000000020004" pitchFamily="2" charset="-78"/>
              <a:cs typeface="Jameel Noori Nastaleeq" panose="02000503000000020004" pitchFamily="2" charset="-78"/>
            </a:rPr>
            <a:t>(رومیوں 4،3:6)۔ </a:t>
          </a:r>
          <a:endParaRPr lang="en" sz="2000" b="1" kern="1200" dirty="0">
            <a:solidFill>
              <a:schemeClr val="tx1"/>
            </a:solidFill>
            <a:latin typeface="Jameel Noori Nastaleeq" panose="02000503000000020004" pitchFamily="2" charset="-78"/>
            <a:cs typeface="Jameel Noori Nastaleeq" panose="02000503000000020004" pitchFamily="2" charset="-78"/>
          </a:endParaRPr>
        </a:p>
      </dsp:txBody>
      <dsp:txXfrm>
        <a:off x="3852396" y="3953166"/>
        <a:ext cx="2898262" cy="994219"/>
      </dsp:txXfrm>
    </dsp:sp>
    <dsp:sp modelId="{F408E34B-A19F-437D-8DE7-54BA144AC0B4}">
      <dsp:nvSpPr>
        <dsp:cNvPr id="0" name=""/>
        <dsp:cNvSpPr/>
      </dsp:nvSpPr>
      <dsp:spPr>
        <a:xfrm>
          <a:off x="1262088" y="2591220"/>
          <a:ext cx="2350558" cy="2350860"/>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bg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57ACB4E-4DC4-4E82-BA70-4D0847941B4E}">
      <dsp:nvSpPr>
        <dsp:cNvPr id="0" name=""/>
        <dsp:cNvSpPr/>
      </dsp:nvSpPr>
      <dsp:spPr>
        <a:xfrm>
          <a:off x="1262088" y="4263046"/>
          <a:ext cx="2350558" cy="684339"/>
        </a:xfrm>
        <a:prstGeom prst="rect">
          <a:avLst/>
        </a:prstGeom>
        <a:solidFill>
          <a:schemeClr val="bg2">
            <a:lumMod val="20000"/>
            <a:lumOff val="80000"/>
          </a:schemeClr>
        </a:solidFill>
        <a:ln w="12700" cap="flat" cmpd="sng" algn="ctr">
          <a:solidFill>
            <a:schemeClr val="bg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rtl="1">
            <a:lnSpc>
              <a:spcPts val="23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 اور یہ سب محبت کے لئے تھا (1یوحنا 10:4)۔ </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1262088" y="4263046"/>
        <a:ext cx="2350558" cy="68433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7F9EF-5506-42E9-BFB6-1C63D97A2BFB}" type="datetimeFigureOut">
              <a:rPr lang="es-ES" smtClean="0"/>
              <a:t>03/04/2024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6B39-3B50-49B2-A00E-FDD81EB156DA}" type="slidenum">
              <a:rPr lang="es-ES" smtClean="0"/>
              <a:t>‹Nº›</a:t>
            </a:fld>
            <a:endParaRPr lang="es-ES"/>
          </a:p>
        </p:txBody>
      </p:sp>
    </p:spTree>
    <p:extLst>
      <p:ext uri="{BB962C8B-B14F-4D97-AF65-F5344CB8AC3E}">
        <p14:creationId xmlns:p14="http://schemas.microsoft.com/office/powerpoint/2010/main" val="32402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3</a:t>
            </a:fld>
            <a:endParaRPr lang="es-ES"/>
          </a:p>
        </p:txBody>
      </p:sp>
    </p:spTree>
    <p:extLst>
      <p:ext uri="{BB962C8B-B14F-4D97-AF65-F5344CB8AC3E}">
        <p14:creationId xmlns:p14="http://schemas.microsoft.com/office/powerpoint/2010/main" val="44340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4</a:t>
            </a:fld>
            <a:endParaRPr lang="es-ES"/>
          </a:p>
        </p:txBody>
      </p:sp>
    </p:spTree>
    <p:extLst>
      <p:ext uri="{BB962C8B-B14F-4D97-AF65-F5344CB8AC3E}">
        <p14:creationId xmlns:p14="http://schemas.microsoft.com/office/powerpoint/2010/main" val="170019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5</a:t>
            </a:fld>
            <a:endParaRPr lang="es-ES"/>
          </a:p>
        </p:txBody>
      </p:sp>
    </p:spTree>
    <p:extLst>
      <p:ext uri="{BB962C8B-B14F-4D97-AF65-F5344CB8AC3E}">
        <p14:creationId xmlns:p14="http://schemas.microsoft.com/office/powerpoint/2010/main" val="7486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7</a:t>
            </a:fld>
            <a:endParaRPr lang="es-ES"/>
          </a:p>
        </p:txBody>
      </p:sp>
    </p:spTree>
    <p:extLst>
      <p:ext uri="{BB962C8B-B14F-4D97-AF65-F5344CB8AC3E}">
        <p14:creationId xmlns:p14="http://schemas.microsoft.com/office/powerpoint/2010/main" val="92791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10</a:t>
            </a:fld>
            <a:endParaRPr lang="es-ES"/>
          </a:p>
        </p:txBody>
      </p:sp>
    </p:spTree>
    <p:extLst>
      <p:ext uri="{BB962C8B-B14F-4D97-AF65-F5344CB8AC3E}">
        <p14:creationId xmlns:p14="http://schemas.microsoft.com/office/powerpoint/2010/main" val="177894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1408051-DCF6-2443-F603-75E8A4A94276}"/>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38A3B2F8-C580-AD14-00E1-749DCCABA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8E34B-A435-5CEA-4DAB-9EEBE4A7BC7B}"/>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686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EC75DF-91FE-4513-5585-C76B5C9EAC7E}"/>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609EB3E2-48CD-5882-CB11-7E4761905C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938444-1C01-47C3-3E19-5F96D9B1C0B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285513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1FEF39-4325-C194-2B39-A2BA94389A88}"/>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92724FD9-63A7-50F1-33AC-9480075FC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B96446-7ECD-8B59-BB9C-E793478F4074}"/>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11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5067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773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18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04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138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09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3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82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84AD1F-5540-9785-F651-0ECD8833BA69}"/>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23D70637-6721-25B0-3CE8-EF5C62B806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8E1930-90BD-3B04-ECBC-9AD6EEEC44BE}"/>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5088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6120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0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7546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0D5C6F-AF95-C457-4B29-578C0D0DE22C}"/>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A291012E-10EA-D2DB-6614-5208BF0C25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4007FD-1293-3D27-03B1-1BCCE7DA77A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46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28E19F-2EF4-D825-95F4-3BDEE168E13D}"/>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6" name="Marcador de pie de página 5">
            <a:extLst>
              <a:ext uri="{FF2B5EF4-FFF2-40B4-BE49-F238E27FC236}">
                <a16:creationId xmlns:a16="http://schemas.microsoft.com/office/drawing/2014/main" id="{C839B673-F4BA-0FEA-B1E0-305D2E76AB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B761D3-85C0-9374-3910-08A579C0653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206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2381C51-4E0A-AAFC-4E8F-5CBE3526A42B}"/>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8" name="Marcador de pie de página 7">
            <a:extLst>
              <a:ext uri="{FF2B5EF4-FFF2-40B4-BE49-F238E27FC236}">
                <a16:creationId xmlns:a16="http://schemas.microsoft.com/office/drawing/2014/main" id="{1FEBB772-B7ED-D70F-A1D9-A65025E5D4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8E7AC0B-5AC6-0123-6BAD-DC4B9ADAE20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3215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5F0D81-E546-00E7-F59E-C307FE9832C5}"/>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4" name="Marcador de pie de página 3">
            <a:extLst>
              <a:ext uri="{FF2B5EF4-FFF2-40B4-BE49-F238E27FC236}">
                <a16:creationId xmlns:a16="http://schemas.microsoft.com/office/drawing/2014/main" id="{AEB5D391-D3AF-2547-076C-CCA313D7EB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DA959B-F1D5-05AB-5815-EE599F74CF9F}"/>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7207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5FCDA2-5780-4648-A05B-5173296875B4}"/>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3" name="Marcador de pie de página 2">
            <a:extLst>
              <a:ext uri="{FF2B5EF4-FFF2-40B4-BE49-F238E27FC236}">
                <a16:creationId xmlns:a16="http://schemas.microsoft.com/office/drawing/2014/main" id="{5F7A5AFE-6A83-4340-9881-54167E9D8A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AAE99B-0FC1-483D-2667-E2DBCE909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3040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C12C7B-E1AC-296B-040A-A814F80A9EBD}"/>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6" name="Marcador de pie de página 5">
            <a:extLst>
              <a:ext uri="{FF2B5EF4-FFF2-40B4-BE49-F238E27FC236}">
                <a16:creationId xmlns:a16="http://schemas.microsoft.com/office/drawing/2014/main" id="{FD88A014-B7CD-20CE-DF44-C48F304E0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2D2E94-94A1-2C24-2356-1E5637D21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3466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75454D-BE3B-E74F-C7F7-D8C0EC4F3899}"/>
              </a:ext>
            </a:extLst>
          </p:cNvPr>
          <p:cNvSpPr>
            <a:spLocks noGrp="1"/>
          </p:cNvSpPr>
          <p:nvPr>
            <p:ph type="dt" sz="half" idx="10"/>
          </p:nvPr>
        </p:nvSpPr>
        <p:spPr/>
        <p:txBody>
          <a:bodyPr/>
          <a:lstStyle/>
          <a:p>
            <a:fld id="{E0F01E04-7661-4EF0-997C-FCF2724F233F}" type="datetimeFigureOut">
              <a:rPr lang="es-ES" smtClean="0"/>
              <a:t>03/04/2024</a:t>
            </a:fld>
            <a:endParaRPr lang="es-ES"/>
          </a:p>
        </p:txBody>
      </p:sp>
      <p:sp>
        <p:nvSpPr>
          <p:cNvPr id="6" name="Marcador de pie de página 5">
            <a:extLst>
              <a:ext uri="{FF2B5EF4-FFF2-40B4-BE49-F238E27FC236}">
                <a16:creationId xmlns:a16="http://schemas.microsoft.com/office/drawing/2014/main" id="{7B4FA357-EA79-18AD-4DE5-9EE6FF0E57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262E02-CC46-7952-7C81-E955F027DDF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44500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t>03/04/2024</a:t>
            </a:fld>
            <a:endParaRPr lang="es-ES"/>
          </a:p>
        </p:txBody>
      </p:sp>
      <p:sp>
        <p:nvSpPr>
          <p:cNvPr id="5" name="Marcador de pie de página 4">
            <a:extLst>
              <a:ext uri="{FF2B5EF4-FFF2-40B4-BE49-F238E27FC236}">
                <a16:creationId xmlns:a16="http://schemas.microsoft.com/office/drawing/2014/main"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t>‹Nº›</a:t>
            </a:fld>
            <a:endParaRPr lang="es-ES"/>
          </a:p>
        </p:txBody>
      </p:sp>
    </p:spTree>
    <p:extLst>
      <p:ext uri="{BB962C8B-B14F-4D97-AF65-F5344CB8AC3E}">
        <p14:creationId xmlns:p14="http://schemas.microsoft.com/office/powerpoint/2010/main" val="18651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092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C39585-9DEA-E477-F0FA-DA470B7113D1}"/>
              </a:ext>
            </a:extLst>
          </p:cNvPr>
          <p:cNvSpPr txBox="1"/>
          <p:nvPr/>
        </p:nvSpPr>
        <p:spPr>
          <a:xfrm>
            <a:off x="2209800" y="170329"/>
            <a:ext cx="7772400" cy="923330"/>
          </a:xfrm>
          <a:prstGeom prst="rect">
            <a:avLst/>
          </a:prstGeom>
          <a:noFill/>
        </p:spPr>
        <p:txBody>
          <a:bodyPr wrap="square" rtlCol="0">
            <a:spAutoFit/>
            <a:scene3d>
              <a:camera prst="orthographicFront"/>
              <a:lightRig rig="threePt" dir="t"/>
            </a:scene3d>
            <a:sp3d extrusionH="57150">
              <a:bevelT w="38100" h="38100"/>
            </a:sp3d>
          </a:bodyPr>
          <a:lstStyle/>
          <a:p>
            <a:pPr algn="ctr" rtl="1"/>
            <a:r>
              <a:rPr lang="ur-PK" sz="54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سب جنگوں کے پس پردہ جنگ</a:t>
            </a:r>
            <a:endParaRPr lang="en" sz="54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3251B8F-EDC5-AC5C-F448-C9C795CC08F0}"/>
              </a:ext>
            </a:extLst>
          </p:cNvPr>
          <p:cNvSpPr txBox="1"/>
          <p:nvPr/>
        </p:nvSpPr>
        <p:spPr>
          <a:xfrm>
            <a:off x="1" y="6445454"/>
            <a:ext cx="12192000" cy="461665"/>
          </a:xfrm>
          <a:prstGeom prst="rect">
            <a:avLst/>
          </a:prstGeom>
          <a:noFill/>
        </p:spPr>
        <p:txBody>
          <a:bodyPr wrap="square" rtlCol="0">
            <a:spAutoFit/>
          </a:bodyPr>
          <a:lstStyle/>
          <a:p>
            <a:pPr algn="ctr"/>
            <a:r>
              <a:rPr lang="ur-PK" sz="2400" b="1" dirty="0">
                <a:solidFill>
                  <a:srgbClr val="99C1DF"/>
                </a:solidFill>
                <a:latin typeface="Jameel Noori Nastaleeq" panose="02000503000000020004" pitchFamily="2" charset="-78"/>
                <a:cs typeface="Jameel Noori Nastaleeq" panose="02000503000000020004" pitchFamily="2" charset="-78"/>
              </a:rPr>
              <a:t>سبق 1                                                                                                                                                      مارچ 30 تا 5 اپریل</a:t>
            </a:r>
            <a:endParaRPr lang="en" sz="2400" b="1" dirty="0">
              <a:solidFill>
                <a:srgbClr val="99C1DF"/>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19994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0CD90-73BB-E477-8B3C-1B04F46FEABA}"/>
              </a:ext>
            </a:extLst>
          </p:cNvPr>
          <p:cNvSpPr txBox="1"/>
          <p:nvPr/>
        </p:nvSpPr>
        <p:spPr>
          <a:xfrm>
            <a:off x="9275885" y="0"/>
            <a:ext cx="2916115" cy="923330"/>
          </a:xfrm>
          <a:prstGeom prst="rect">
            <a:avLst/>
          </a:prstGeom>
          <a:noFill/>
        </p:spPr>
        <p:txBody>
          <a:bodyPr wrap="square">
            <a:spAutoFit/>
          </a:bodyPr>
          <a:lstStyle/>
          <a:p>
            <a:pPr algn="ctr" rtl="1"/>
            <a:r>
              <a:rPr lang="ur-PK" sz="5400" b="1" spc="300" dirty="0">
                <a:ln w="0"/>
                <a:solidFill>
                  <a:schemeClr val="bg1"/>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آج کی بفاوت</a:t>
            </a:r>
            <a:endParaRPr lang="en" sz="5400" b="1" spc="300" dirty="0">
              <a:ln w="0"/>
              <a:solidFill>
                <a:schemeClr val="bg1"/>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637D28E-4CE8-9421-A73C-2C5798C21011}"/>
              </a:ext>
            </a:extLst>
          </p:cNvPr>
          <p:cNvSpPr txBox="1"/>
          <p:nvPr/>
        </p:nvSpPr>
        <p:spPr>
          <a:xfrm>
            <a:off x="401060" y="78979"/>
            <a:ext cx="8097481" cy="1077218"/>
          </a:xfrm>
          <a:prstGeom prst="rect">
            <a:avLst/>
          </a:prstGeom>
          <a:noFill/>
        </p:spPr>
        <p:txBody>
          <a:bodyPr wrap="square">
            <a:spAutoFit/>
          </a:bodyPr>
          <a:lstStyle/>
          <a:p>
            <a:pPr algn="ctr" rtl="1"/>
            <a:r>
              <a:rPr lang="ur-PK" sz="3200" b="1"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"اسی لئے جو اُس کے وسیلہ سے خُدا کے پاس آتے ہیں وہ انہیں پوری پوری نجات دے سکتا ہے کیونکہ وہ اُن کی شفاعت کے لئے ہمیشہ زندہ ہے" (عبرانیوں 25:7)۔ </a:t>
            </a:r>
            <a:endParaRPr lang="en" sz="3200" b="1"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D664550-B8D2-86A5-BC2A-D2BF6F1CDA71}"/>
              </a:ext>
            </a:extLst>
          </p:cNvPr>
          <p:cNvSpPr txBox="1"/>
          <p:nvPr/>
        </p:nvSpPr>
        <p:spPr>
          <a:xfrm>
            <a:off x="285750" y="1369813"/>
            <a:ext cx="7751345" cy="264687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آج یسوع مسیح ہمارے لئے آسمانی مقدس میں شفاعت کر رہا  ہے (عبرانیوں 24:9؛ 27:7)۔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صلیب پر اپنے خون کے بہائے جانے کی وجہ سے، یسوع ہمیں باپ کے سامنے پیش کرتا ہے۔ ۔اور کائنات کے تمام باشندوں کے سامنے۔۔۔انصاف پسند کامل لوگوں کے طور پر ، جو آسمان پر اپنی جگہ پانے کے لائق ہیں۔</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لئے ہمیں دعوت دی گئی ہے کہ ہم اعتماد کے ساتھ یسوع مسیح کے ذریعے باپ تک رسائی کریں (عبرانیوں 16،15:4)۔  </a:t>
            </a:r>
            <a:endParaRPr lang="en" sz="2600" b="1" dirty="0">
              <a:latin typeface="Jameel Noori Nastaleeq" panose="02000503000000020004" pitchFamily="2" charset="-78"/>
              <a:cs typeface="Jameel Noori Nastaleeq" panose="02000503000000020004" pitchFamily="2" charset="-78"/>
            </a:endParaRPr>
          </a:p>
        </p:txBody>
      </p:sp>
      <p:pic>
        <p:nvPicPr>
          <p:cNvPr id="8" name="Imagen 7" descr="Una imagen de un videojuego&#10;&#10;Descripción generada automáticamente con confianza baja">
            <a:extLst>
              <a:ext uri="{FF2B5EF4-FFF2-40B4-BE49-F238E27FC236}">
                <a16:creationId xmlns:a16="http://schemas.microsoft.com/office/drawing/2014/main" id="{1995962E-3E52-0E97-8407-EAA9810969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1541" y="1389063"/>
            <a:ext cx="3684709" cy="53245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CuadroTexto 9">
            <a:extLst>
              <a:ext uri="{FF2B5EF4-FFF2-40B4-BE49-F238E27FC236}">
                <a16:creationId xmlns:a16="http://schemas.microsoft.com/office/drawing/2014/main" id="{20659764-0079-C726-2B45-C81A9BE0E406}"/>
              </a:ext>
            </a:extLst>
          </p:cNvPr>
          <p:cNvSpPr txBox="1"/>
          <p:nvPr/>
        </p:nvSpPr>
        <p:spPr>
          <a:xfrm>
            <a:off x="3290101" y="4187827"/>
            <a:ext cx="4746994" cy="2385268"/>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چاہتا ہے کہ ہم اپنی زندگی کی ہر ضرورت کے لئے اُس پر بھروسہ کریں (یوحنا 14،13:14)۔ جہاں خوف ہے وہ امن لاتا ہے؛ جہاں گناہ ہو وہ  وہاںمعافی لاتا  ہے۔ جہاں ہم کمزور ہوں وہ ہمیں طاقت دیتا ہے۔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کی سب سے بڑی خواہش ہمارے ساتھ سکونت کرنے کی ہے (یوحنا 24:17)۔ کیا یہ ہماری بھی سب سے بڑی خواہش ہے؟ </a:t>
            </a:r>
            <a:endParaRPr lang="en" sz="2400" b="1" dirty="0">
              <a:latin typeface="Jameel Noori Nastaleeq" panose="02000503000000020004" pitchFamily="2" charset="-78"/>
              <a:cs typeface="Jameel Noori Nastaleeq" panose="02000503000000020004" pitchFamily="2" charset="-78"/>
            </a:endParaRPr>
          </a:p>
        </p:txBody>
      </p:sp>
      <p:pic>
        <p:nvPicPr>
          <p:cNvPr id="14" name="Imagen 13" descr="Personas sentadas en una mesa&#10;&#10;Descripción generada automáticamente con confianza media">
            <a:extLst>
              <a:ext uri="{FF2B5EF4-FFF2-40B4-BE49-F238E27FC236}">
                <a16:creationId xmlns:a16="http://schemas.microsoft.com/office/drawing/2014/main" id="{F46F74D5-F354-164F-FD1B-A5EFE98292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750" y="3832106"/>
            <a:ext cx="2912125" cy="2912125"/>
          </a:xfrm>
          <a:prstGeom prst="roundRect">
            <a:avLst>
              <a:gd name="adj" fmla="val 11111"/>
            </a:avLst>
          </a:prstGeom>
          <a:ln w="76200" cap="rnd">
            <a:solidFill>
              <a:schemeClr val="bg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8234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ppt_w</p:attrName>
                                        </p:attrNameLst>
                                      </p:cBhvr>
                                      <p:tavLst>
                                        <p:tav tm="0" fmla="#ppt_w*sin(2.5*pi*$)">
                                          <p:val>
                                            <p:fltVal val="0"/>
                                          </p:val>
                                        </p:tav>
                                        <p:tav tm="100000">
                                          <p:val>
                                            <p:fltVal val="1"/>
                                          </p:val>
                                        </p:tav>
                                      </p:tavLst>
                                    </p:anim>
                                    <p:anim calcmode="lin" valueType="num">
                                      <p:cBhvr>
                                        <p:cTn id="18"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righ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righ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wipe(right)">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right)">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wipe(right)">
                                      <p:cBhvr>
                                        <p:cTn id="5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2608939" y="1760417"/>
            <a:ext cx="9179243" cy="4401205"/>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"جب آزمائشیں آپ پر حملہ آور ہوں، جب دیکھ بھال الجھن، اور تاریکی آپ کی روح کو گھیرنے لگتی ہے، تو اُس جگہ دیکھو جہاں آخری بار آپ کو روشنی نظر آئی تھی۔ یسوع مسیح کی محبت اور اُس کی حفاظت میں آرام کریں۔ جب گناہ دل میں تسلط کے لئے جدوجہد کرتا ہے، جب جرم روح کو دباتا ہے اور ضمیر پر بوجھ ڈالتا ہے، جب بے اعتقادی ذہن پر بادل کی طرح چھا جاتی ہے، یاد رکھیں کہ مسیح کا فضل گناہ کو دبانے اور اندھیرے کو دور کرنے کے لئے کافی ہے۔ نجات دہندہ کے ساتھ اشتراک میں داخل ہو کر، ہم امن </a:t>
            </a:r>
            <a:r>
              <a:rPr lang="ur-PK" sz="4000" b="1">
                <a:latin typeface="Jameel Noori Nastaleeq" panose="02000503000000020004" pitchFamily="2" charset="-78"/>
                <a:cs typeface="Jameel Noori Nastaleeq" panose="02000503000000020004" pitchFamily="2" charset="-78"/>
              </a:rPr>
              <a:t>کے علاقے میں </a:t>
            </a:r>
            <a:r>
              <a:rPr lang="ur-PK" sz="4000" b="1" dirty="0">
                <a:latin typeface="Jameel Noori Nastaleeq" panose="02000503000000020004" pitchFamily="2" charset="-78"/>
                <a:cs typeface="Jameel Noori Nastaleeq" panose="02000503000000020004" pitchFamily="2" charset="-78"/>
              </a:rPr>
              <a:t>داخل ہوتے ہیں"</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109F5B5-FAFD-B5E4-DDAD-C6235185F207}"/>
              </a:ext>
            </a:extLst>
          </p:cNvPr>
          <p:cNvSpPr txBox="1"/>
          <p:nvPr/>
        </p:nvSpPr>
        <p:spPr>
          <a:xfrm>
            <a:off x="2124196" y="6325815"/>
            <a:ext cx="5235729" cy="461665"/>
          </a:xfrm>
          <a:prstGeom prst="rect">
            <a:avLst/>
          </a:prstGeom>
          <a:noFill/>
        </p:spPr>
        <p:txBody>
          <a:bodyPr wrap="none" rtlCol="0">
            <a:spAutoFit/>
          </a:bodyPr>
          <a:lstStyle/>
          <a:p>
            <a:pPr algn="r"/>
            <a:r>
              <a:rPr lang="en" sz="2400" b="1" dirty="0">
                <a:latin typeface="Jameel Noori Nastaleeq" panose="02000503000000020004" pitchFamily="2" charset="-78"/>
                <a:cs typeface="Jameel Noori Nastaleeq" panose="02000503000000020004" pitchFamily="2" charset="-78"/>
              </a:rPr>
              <a:t>EGW (The Ministry of Healing, pg. 193)</a:t>
            </a:r>
          </a:p>
        </p:txBody>
      </p:sp>
    </p:spTree>
    <p:extLst>
      <p:ext uri="{BB962C8B-B14F-4D97-AF65-F5344CB8AC3E}">
        <p14:creationId xmlns:p14="http://schemas.microsoft.com/office/powerpoint/2010/main" val="12206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000197-99AE-D448-DF58-3675E36FF5BB}"/>
              </a:ext>
            </a:extLst>
          </p:cNvPr>
          <p:cNvSpPr txBox="1"/>
          <p:nvPr/>
        </p:nvSpPr>
        <p:spPr>
          <a:xfrm>
            <a:off x="6840416" y="4530267"/>
            <a:ext cx="5134708" cy="1815882"/>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آسمان پر لڑائی ہوئی۔ میکائیل اور اُس کے فرشتے اژدہا سے لڑنے کو نکالے اور اژدہا اور اُس کے فرشتے اُن سے لڑے۔ لیکن غالب نہ آئے  اور اس کے بعد آسمان پر اُن کے لئے جگہ نہ رہی" (مکاشفہ 8،7:12)۔</a:t>
            </a:r>
            <a:endParaRPr lang="es-E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375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C19675-5A62-6CD9-4EC1-A3687D03D50D}"/>
              </a:ext>
            </a:extLst>
          </p:cNvPr>
          <p:cNvSpPr txBox="1"/>
          <p:nvPr/>
        </p:nvSpPr>
        <p:spPr>
          <a:xfrm>
            <a:off x="7536989" y="4130113"/>
            <a:ext cx="2072053" cy="2554545"/>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ur-PK" sz="2400" b="1" dirty="0">
                <a:solidFill>
                  <a:srgbClr val="D1460F"/>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جنگ کا آغاز</a:t>
            </a:r>
            <a:endParaRPr lang="en" sz="2400" b="1" dirty="0">
              <a:solidFill>
                <a:srgbClr val="D1460F"/>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0FD21A"/>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آسمان پر بغاوت</a:t>
            </a:r>
            <a:endParaRPr lang="en" sz="2400" b="1" dirty="0">
              <a:solidFill>
                <a:srgbClr val="0FD21A"/>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0791C1"/>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زمین پر بغاوت</a:t>
            </a:r>
            <a:endParaRPr lang="en" sz="2400" b="1" dirty="0">
              <a:solidFill>
                <a:srgbClr val="0791C1"/>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CC0D83"/>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محبت پھر اُجاگر ہوتی ہے</a:t>
            </a:r>
            <a:endParaRPr lang="en" sz="2400" b="1" dirty="0">
              <a:solidFill>
                <a:srgbClr val="CC0D83"/>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6106B1"/>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آج کی بغاوت</a:t>
            </a:r>
            <a:endParaRPr lang="en" sz="2400" b="1" dirty="0">
              <a:solidFill>
                <a:srgbClr val="6106B1"/>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7D5B1528-CF34-F35C-0C5B-1E87D36C56A4}"/>
              </a:ext>
            </a:extLst>
          </p:cNvPr>
          <p:cNvSpPr txBox="1"/>
          <p:nvPr/>
        </p:nvSpPr>
        <p:spPr>
          <a:xfrm>
            <a:off x="75168" y="-9625"/>
            <a:ext cx="4878864" cy="412420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ہم کہکشاں کے طول و عرض کی کشمکش میں ڈوبے ہوئے ہیں۔ یہاں تک کہ اگر ہم واقف نہیں ہیں ، یا یقین نہیں رکھتے ہیں کہ یہ ممکن ہے، لیکن جنگ حقیقی ہے۔</a:t>
            </a:r>
          </a:p>
          <a:p>
            <a:pPr algn="r" rtl="1">
              <a:spcBef>
                <a:spcPts val="600"/>
              </a:spcBef>
            </a:pPr>
            <a:r>
              <a:rPr lang="ur-PK" sz="2800" b="1" dirty="0">
                <a:latin typeface="Jameel Noori Nastaleeq" panose="02000503000000020004" pitchFamily="2" charset="-78"/>
                <a:cs typeface="Jameel Noori Nastaleeq" panose="02000503000000020004" pitchFamily="2" charset="-78"/>
              </a:rPr>
              <a:t>متضاد قوتیں روحانی ہیں، ہمارے لئے پوشیدہ  ہیں (افسیوں 12:6)۔ تاہم ہم جنگ کے آثار کو محسوس کر سکتے ہیں، اس دنیا میں آفات، بے حیائی اور موت موجود ہے۔</a:t>
            </a:r>
          </a:p>
          <a:p>
            <a:pPr algn="r" rtl="1">
              <a:spcBef>
                <a:spcPts val="600"/>
              </a:spcBef>
            </a:pPr>
            <a:r>
              <a:rPr lang="ur-PK" sz="2800" b="1" dirty="0">
                <a:latin typeface="Jameel Noori Nastaleeq" panose="02000503000000020004" pitchFamily="2" charset="-78"/>
                <a:cs typeface="Jameel Noori Nastaleeq" panose="02000503000000020004" pitchFamily="2" charset="-78"/>
              </a:rPr>
              <a:t>خُدا کی حکومت، فرشتوں کی وفاداری اور بے گناہ دنیاؤں داؤ پر لگی ہوئی تھیں۔ آج میری اور آپ کی وفاداری داؤ پر لگی ہوئی ہے۔  </a:t>
            </a:r>
            <a:endParaRPr lang="en" sz="2800" b="1" dirty="0">
              <a:latin typeface="Jameel Noori Nastaleeq" panose="02000503000000020004" pitchFamily="2" charset="-78"/>
              <a:cs typeface="Jameel Noori Nastaleeq" panose="02000503000000020004" pitchFamily="2" charset="-78"/>
            </a:endParaRPr>
          </a:p>
        </p:txBody>
      </p:sp>
      <p:pic>
        <p:nvPicPr>
          <p:cNvPr id="5" name="Imagen 4" descr="Un grupo de personas sentadas en una sala&#10;&#10;Descripción generada automáticamente con confianza media">
            <a:extLst>
              <a:ext uri="{FF2B5EF4-FFF2-40B4-BE49-F238E27FC236}">
                <a16:creationId xmlns:a16="http://schemas.microsoft.com/office/drawing/2014/main" id="{07608555-C505-07BE-B376-69F17DCBEA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5647" y="184935"/>
            <a:ext cx="2972167" cy="3852809"/>
          </a:xfrm>
          <a:prstGeom prst="round2DiagRect">
            <a:avLst>
              <a:gd name="adj1" fmla="val 16667"/>
              <a:gd name="adj2" fmla="val 0"/>
            </a:avLst>
          </a:prstGeom>
          <a:ln w="38100" cap="sq">
            <a:solidFill>
              <a:srgbClr val="C00000"/>
            </a:solidFill>
            <a:miter lim="800000"/>
          </a:ln>
          <a:effectLst>
            <a:outerShdw blurRad="254000" algn="tl" rotWithShape="0">
              <a:srgbClr val="000000">
                <a:alpha val="43000"/>
              </a:srgbClr>
            </a:outerShdw>
          </a:effectLst>
        </p:spPr>
      </p:pic>
      <p:pic>
        <p:nvPicPr>
          <p:cNvPr id="11" name="Imagen 10" descr="Un grupo de personas sentadas alrededor de una mesa&#10;&#10;Descripción generada automáticamente">
            <a:extLst>
              <a:ext uri="{FF2B5EF4-FFF2-40B4-BE49-F238E27FC236}">
                <a16:creationId xmlns:a16="http://schemas.microsoft.com/office/drawing/2014/main" id="{37C3B44F-3B03-2D12-3B28-0C020BDA10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26803" y="184935"/>
            <a:ext cx="3710311" cy="3852809"/>
          </a:xfrm>
          <a:prstGeom prst="round2DiagRect">
            <a:avLst>
              <a:gd name="adj1" fmla="val 0"/>
              <a:gd name="adj2" fmla="val 13490"/>
            </a:avLst>
          </a:prstGeom>
          <a:ln w="38100" cap="sq">
            <a:solidFill>
              <a:schemeClr val="accent1"/>
            </a:solidFill>
            <a:miter lim="800000"/>
          </a:ln>
          <a:effectLst>
            <a:outerShdw blurRad="254000" algn="tl" rotWithShape="0">
              <a:srgbClr val="000000">
                <a:alpha val="43000"/>
              </a:srgbClr>
            </a:outerShdw>
          </a:effectLst>
        </p:spPr>
      </p:pic>
      <p:pic>
        <p:nvPicPr>
          <p:cNvPr id="13" name="Imagen 12" descr="Imagen que contiene persona, hombre, sostener, agua&#10;&#10;Descripción generada automáticamente">
            <a:extLst>
              <a:ext uri="{FF2B5EF4-FFF2-40B4-BE49-F238E27FC236}">
                <a16:creationId xmlns:a16="http://schemas.microsoft.com/office/drawing/2014/main" id="{7A8E152C-91E3-14AC-38A4-3DF54B87AE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5628" y="4307022"/>
            <a:ext cx="2308972" cy="244304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0" scaled="1"/>
              <a:tileRect/>
            </a:gradFill>
            <a:miter lim="800000"/>
          </a:ln>
          <a:effectLst/>
          <a:scene3d>
            <a:camera prst="orthographicFront"/>
            <a:lightRig rig="threePt" dir="t">
              <a:rot lat="0" lon="0" rev="2700000"/>
            </a:lightRig>
          </a:scene3d>
          <a:sp3d>
            <a:bevelT h="38100"/>
            <a:contourClr>
              <a:srgbClr val="C0C0C0"/>
            </a:contourClr>
          </a:sp3d>
        </p:spPr>
      </p:pic>
      <p:pic>
        <p:nvPicPr>
          <p:cNvPr id="15" name="Imagen 14" descr="Patrón de fondo&#10;&#10;Descripción generada automáticamente con confianza media">
            <a:extLst>
              <a:ext uri="{FF2B5EF4-FFF2-40B4-BE49-F238E27FC236}">
                <a16:creationId xmlns:a16="http://schemas.microsoft.com/office/drawing/2014/main" id="{DFA31102-389C-E6C8-9A61-D01F703632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67025" y="4305673"/>
            <a:ext cx="3007248" cy="244439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10800000" scaled="1"/>
              <a:tileRect/>
            </a:gradFill>
            <a:miter lim="800000"/>
          </a:ln>
          <a:effectLst/>
          <a:scene3d>
            <a:camera prst="orthographicFront"/>
            <a:lightRig rig="threePt" dir="t">
              <a:rot lat="0" lon="0" rev="2700000"/>
            </a:lightRig>
          </a:scene3d>
          <a:sp3d>
            <a:bevelT h="38100"/>
            <a:contourClr>
              <a:srgbClr val="C0C0C0"/>
            </a:contourClr>
          </a:sp3d>
        </p:spPr>
      </p:pic>
      <p:pic>
        <p:nvPicPr>
          <p:cNvPr id="16" name="Imagen 15" descr="Forma, Flecha&#10;&#10;Descripción generada automáticamente">
            <a:extLst>
              <a:ext uri="{FF2B5EF4-FFF2-40B4-BE49-F238E27FC236}">
                <a16:creationId xmlns:a16="http://schemas.microsoft.com/office/drawing/2014/main" id="{D7D77FC2-0C93-1B03-DE30-9CEDA71A4C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477266">
            <a:off x="9865316" y="4731157"/>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19" name="Imagen 18" descr="Forma&#10;&#10;Descripción generada automáticamente">
            <a:extLst>
              <a:ext uri="{FF2B5EF4-FFF2-40B4-BE49-F238E27FC236}">
                <a16:creationId xmlns:a16="http://schemas.microsoft.com/office/drawing/2014/main" id="{370DC1B9-07F9-5F8E-D70F-E4491A554C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477266">
            <a:off x="9865316" y="5251371"/>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0" name="Imagen 19" descr="Forma, Flecha&#10;&#10;Descripción generada automáticamente">
            <a:extLst>
              <a:ext uri="{FF2B5EF4-FFF2-40B4-BE49-F238E27FC236}">
                <a16:creationId xmlns:a16="http://schemas.microsoft.com/office/drawing/2014/main" id="{57F379E1-28E9-497A-2BAA-EDD6A3614F6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0477266">
            <a:off x="9865316" y="5771585"/>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1" name="Imagen 20" descr="Forma, Flecha&#10;&#10;Descripción generada automáticamente">
            <a:extLst>
              <a:ext uri="{FF2B5EF4-FFF2-40B4-BE49-F238E27FC236}">
                <a16:creationId xmlns:a16="http://schemas.microsoft.com/office/drawing/2014/main" id="{A7F300B8-B88D-079B-5D9C-19B1D01BE7E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0477266">
            <a:off x="9865316" y="6291798"/>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4" name="Imagen 23" descr="Forma, Flecha&#10;&#10;Descripción generada automáticamente">
            <a:extLst>
              <a:ext uri="{FF2B5EF4-FFF2-40B4-BE49-F238E27FC236}">
                <a16:creationId xmlns:a16="http://schemas.microsoft.com/office/drawing/2014/main" id="{4282E312-213C-11FD-8467-77CE558414C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477266">
            <a:off x="9865316" y="4210943"/>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29617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righ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800" decel="100000"/>
                                        <p:tgtEl>
                                          <p:spTgt spid="13"/>
                                        </p:tgtEl>
                                      </p:cBhvr>
                                    </p:animEffect>
                                    <p:anim calcmode="lin" valueType="num">
                                      <p:cBhvr>
                                        <p:cTn id="30" dur="800" decel="100000" fill="hold"/>
                                        <p:tgtEl>
                                          <p:spTgt spid="13"/>
                                        </p:tgtEl>
                                        <p:attrNameLst>
                                          <p:attrName>style.rotation</p:attrName>
                                        </p:attrNameLst>
                                      </p:cBhvr>
                                      <p:tavLst>
                                        <p:tav tm="0">
                                          <p:val>
                                            <p:fltVal val="-90"/>
                                          </p:val>
                                        </p:tav>
                                        <p:tav tm="100000">
                                          <p:val>
                                            <p:fltVal val="0"/>
                                          </p:val>
                                        </p:tav>
                                      </p:tavLst>
                                    </p:anim>
                                    <p:anim calcmode="lin" valueType="num">
                                      <p:cBhvr>
                                        <p:cTn id="31" dur="800" decel="100000" fill="hold"/>
                                        <p:tgtEl>
                                          <p:spTgt spid="13"/>
                                        </p:tgtEl>
                                        <p:attrNameLst>
                                          <p:attrName>ppt_x</p:attrName>
                                        </p:attrNameLst>
                                      </p:cBhvr>
                                      <p:tavLst>
                                        <p:tav tm="0">
                                          <p:val>
                                            <p:strVal val="#ppt_x+0.4"/>
                                          </p:val>
                                        </p:tav>
                                        <p:tav tm="100000">
                                          <p:val>
                                            <p:strVal val="#ppt_x-0.05"/>
                                          </p:val>
                                        </p:tav>
                                      </p:tavLst>
                                    </p:anim>
                                    <p:anim calcmode="lin" valueType="num">
                                      <p:cBhvr>
                                        <p:cTn id="32" dur="800" decel="100000" fill="hold"/>
                                        <p:tgtEl>
                                          <p:spTgt spid="1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righ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decel="100000"/>
                                        <p:tgtEl>
                                          <p:spTgt spid="15"/>
                                        </p:tgtEl>
                                      </p:cBhvr>
                                    </p:animEffect>
                                    <p:anim calcmode="lin" valueType="num">
                                      <p:cBhvr>
                                        <p:cTn id="44" dur="800" decel="100000" fill="hold"/>
                                        <p:tgtEl>
                                          <p:spTgt spid="15"/>
                                        </p:tgtEl>
                                        <p:attrNameLst>
                                          <p:attrName>style.rotation</p:attrName>
                                        </p:attrNameLst>
                                      </p:cBhvr>
                                      <p:tavLst>
                                        <p:tav tm="0">
                                          <p:val>
                                            <p:fltVal val="-90"/>
                                          </p:val>
                                        </p:tav>
                                        <p:tav tm="100000">
                                          <p:val>
                                            <p:fltVal val="0"/>
                                          </p:val>
                                        </p:tav>
                                      </p:tavLst>
                                    </p:anim>
                                    <p:anim calcmode="lin" valueType="num">
                                      <p:cBhvr>
                                        <p:cTn id="45" dur="800" decel="100000" fill="hold"/>
                                        <p:tgtEl>
                                          <p:spTgt spid="15"/>
                                        </p:tgtEl>
                                        <p:attrNameLst>
                                          <p:attrName>ppt_x</p:attrName>
                                        </p:attrNameLst>
                                      </p:cBhvr>
                                      <p:tavLst>
                                        <p:tav tm="0">
                                          <p:val>
                                            <p:strVal val="#ppt_x+0.4"/>
                                          </p:val>
                                        </p:tav>
                                        <p:tav tm="100000">
                                          <p:val>
                                            <p:strVal val="#ppt_x-0.05"/>
                                          </p:val>
                                        </p:tav>
                                      </p:tavLst>
                                    </p:anim>
                                    <p:anim calcmode="lin" valueType="num">
                                      <p:cBhvr>
                                        <p:cTn id="46" dur="800" decel="100000" fill="hold"/>
                                        <p:tgtEl>
                                          <p:spTgt spid="1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2"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wipe(right)">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2"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ppt_x</p:attrName>
                                        </p:attrNameLst>
                                      </p:cBhvr>
                                      <p:tavLst>
                                        <p:tav tm="0">
                                          <p:val>
                                            <p:strVal val="#ppt_x+#ppt_w/2"/>
                                          </p:val>
                                        </p:tav>
                                        <p:tav tm="100000">
                                          <p:val>
                                            <p:strVal val="#ppt_x"/>
                                          </p:val>
                                        </p:tav>
                                      </p:tavLst>
                                    </p:anim>
                                    <p:anim calcmode="lin" valueType="num">
                                      <p:cBhvr>
                                        <p:cTn id="58" dur="500" fill="hold"/>
                                        <p:tgtEl>
                                          <p:spTgt spid="24"/>
                                        </p:tgtEl>
                                        <p:attrNameLst>
                                          <p:attrName>ppt_y</p:attrName>
                                        </p:attrNameLst>
                                      </p:cBhvr>
                                      <p:tavLst>
                                        <p:tav tm="0">
                                          <p:val>
                                            <p:strVal val="#ppt_y"/>
                                          </p:val>
                                        </p:tav>
                                        <p:tav tm="100000">
                                          <p:val>
                                            <p:strVal val="#ppt_y"/>
                                          </p:val>
                                        </p:tav>
                                      </p:tavLst>
                                    </p:anim>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righ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2"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2">
                                            <p:txEl>
                                              <p:pRg st="1" end="1"/>
                                            </p:txEl>
                                          </p:spTgt>
                                        </p:tgtEl>
                                        <p:attrNameLst>
                                          <p:attrName>style.visibility</p:attrName>
                                        </p:attrNameLst>
                                      </p:cBhvr>
                                      <p:to>
                                        <p:strVal val="visible"/>
                                      </p:to>
                                    </p:set>
                                    <p:animEffect transition="in" filter="wipe(right)">
                                      <p:cBhvr>
                                        <p:cTn id="76" dur="500"/>
                                        <p:tgtEl>
                                          <p:spTgt spid="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2"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ppt_x</p:attrName>
                                        </p:attrNameLst>
                                      </p:cBhvr>
                                      <p:tavLst>
                                        <p:tav tm="0">
                                          <p:val>
                                            <p:strVal val="#ppt_x+#ppt_w/2"/>
                                          </p:val>
                                        </p:tav>
                                        <p:tav tm="100000">
                                          <p:val>
                                            <p:strVal val="#ppt_x"/>
                                          </p:val>
                                        </p:tav>
                                      </p:tavLst>
                                    </p:anim>
                                    <p:anim calcmode="lin" valueType="num">
                                      <p:cBhvr>
                                        <p:cTn id="82" dur="500" fill="hold"/>
                                        <p:tgtEl>
                                          <p:spTgt spid="19"/>
                                        </p:tgtEl>
                                        <p:attrNameLst>
                                          <p:attrName>ppt_y</p:attrName>
                                        </p:attrNameLst>
                                      </p:cBhvr>
                                      <p:tavLst>
                                        <p:tav tm="0">
                                          <p:val>
                                            <p:strVal val="#ppt_y"/>
                                          </p:val>
                                        </p:tav>
                                        <p:tav tm="100000">
                                          <p:val>
                                            <p:strVal val="#ppt_y"/>
                                          </p:val>
                                        </p:tav>
                                      </p:tavLst>
                                    </p:anim>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2"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righ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2"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2" fill="hold" grpId="0" nodeType="afterEffect">
                                  <p:stCondLst>
                                    <p:cond delay="0"/>
                                  </p:stCondLst>
                                  <p:childTnLst>
                                    <p:set>
                                      <p:cBhvr>
                                        <p:cTn id="99" dur="1" fill="hold">
                                          <p:stCondLst>
                                            <p:cond delay="0"/>
                                          </p:stCondLst>
                                        </p:cTn>
                                        <p:tgtEl>
                                          <p:spTgt spid="2">
                                            <p:txEl>
                                              <p:pRg st="3" end="3"/>
                                            </p:txEl>
                                          </p:spTgt>
                                        </p:tgtEl>
                                        <p:attrNameLst>
                                          <p:attrName>style.visibility</p:attrName>
                                        </p:attrNameLst>
                                      </p:cBhvr>
                                      <p:to>
                                        <p:strVal val="visible"/>
                                      </p:to>
                                    </p:set>
                                    <p:animEffect transition="in" filter="wipe(right)">
                                      <p:cBhvr>
                                        <p:cTn id="100" dur="500"/>
                                        <p:tgtEl>
                                          <p:spTgt spid="2">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2" fill="hold"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2" fill="hold" grpId="0" nodeType="afterEffect">
                                  <p:stCondLst>
                                    <p:cond delay="0"/>
                                  </p:stCondLst>
                                  <p:childTnLst>
                                    <p:set>
                                      <p:cBhvr>
                                        <p:cTn id="111" dur="1" fill="hold">
                                          <p:stCondLst>
                                            <p:cond delay="0"/>
                                          </p:stCondLst>
                                        </p:cTn>
                                        <p:tgtEl>
                                          <p:spTgt spid="2">
                                            <p:txEl>
                                              <p:pRg st="4" end="4"/>
                                            </p:txEl>
                                          </p:spTgt>
                                        </p:tgtEl>
                                        <p:attrNameLst>
                                          <p:attrName>style.visibility</p:attrName>
                                        </p:attrNameLst>
                                      </p:cBhvr>
                                      <p:to>
                                        <p:strVal val="visible"/>
                                      </p:to>
                                    </p:set>
                                    <p:animEffect transition="in" filter="wipe(right)">
                                      <p:cBhvr>
                                        <p:cTn id="1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F69EAD-7015-0DAA-9AE3-7739F9A6D3F3}"/>
              </a:ext>
            </a:extLst>
          </p:cNvPr>
          <p:cNvSpPr txBox="1"/>
          <p:nvPr/>
        </p:nvSpPr>
        <p:spPr>
          <a:xfrm>
            <a:off x="9785839" y="188409"/>
            <a:ext cx="240616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chemeClr val="accent3"/>
                </a:solidFill>
                <a:effectLst>
                  <a:outerShdw blurRad="38100" dist="38100" dir="2700000" algn="tl">
                    <a:schemeClr val="bg1">
                      <a:alpha val="43000"/>
                    </a:schemeClr>
                  </a:outerShdw>
                </a:effectLst>
                <a:latin typeface="Jameel Noori Nastaleeq" panose="02000503000000020004" pitchFamily="2" charset="-78"/>
                <a:cs typeface="Jameel Noori Nastaleeq" panose="02000503000000020004" pitchFamily="2" charset="-78"/>
              </a:rPr>
              <a:t>جنگ کا آغاز</a:t>
            </a:r>
            <a:endParaRPr lang="en" sz="4400" b="1" dirty="0">
              <a:ln/>
              <a:solidFill>
                <a:schemeClr val="accent3"/>
              </a:solidFill>
              <a:effectLst>
                <a:outerShdw blurRad="38100" dist="38100" dir="2700000" algn="tl">
                  <a:schemeClr val="bg1">
                    <a:alpha val="43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991F3F2-E990-5C64-C5FE-815F0E7FCCAA}"/>
              </a:ext>
            </a:extLst>
          </p:cNvPr>
          <p:cNvSpPr txBox="1"/>
          <p:nvPr/>
        </p:nvSpPr>
        <p:spPr>
          <a:xfrm>
            <a:off x="591626" y="260686"/>
            <a:ext cx="7906871" cy="954107"/>
          </a:xfrm>
          <a:prstGeom prst="rect">
            <a:avLst/>
          </a:prstGeom>
          <a:noFill/>
        </p:spPr>
        <p:txBody>
          <a:bodyPr wrap="square">
            <a:spAutoFit/>
          </a:bodyPr>
          <a:lstStyle/>
          <a:p>
            <a:pPr algn="ctr" rtl="1"/>
            <a:r>
              <a:rPr lang="ur-PK" sz="2800" b="1" dirty="0">
                <a:solidFill>
                  <a:srgbClr val="FFFF00"/>
                </a:solidFill>
                <a:effectLst>
                  <a:glow rad="127000">
                    <a:srgbClr val="614E82"/>
                  </a:glow>
                </a:effectLst>
                <a:latin typeface="Jameel Noori Nastaleeq" panose="02000503000000020004" pitchFamily="2" charset="-78"/>
                <a:cs typeface="Jameel Noori Nastaleeq" panose="02000503000000020004" pitchFamily="2" charset="-78"/>
              </a:rPr>
              <a:t>"تو اپنی پیدائش ہی کے روز سے اپنی رال و رسم میں کامل تھا جب تک کہ تجھ میں ناراستی نہ پائی گئی"</a:t>
            </a:r>
          </a:p>
          <a:p>
            <a:pPr rtl="1"/>
            <a:r>
              <a:rPr lang="ur-PK" sz="2800" b="1" dirty="0">
                <a:solidFill>
                  <a:srgbClr val="FFFF00"/>
                </a:solidFill>
                <a:effectLst>
                  <a:glow rad="127000">
                    <a:srgbClr val="614E82"/>
                  </a:glow>
                </a:effectLst>
                <a:latin typeface="Jameel Noori Nastaleeq" panose="02000503000000020004" pitchFamily="2" charset="-78"/>
                <a:cs typeface="Jameel Noori Nastaleeq" panose="02000503000000020004" pitchFamily="2" charset="-78"/>
              </a:rPr>
              <a:t> (حزقی ایل 15:28)</a:t>
            </a:r>
            <a:endParaRPr lang="en" sz="2800" b="1" dirty="0">
              <a:solidFill>
                <a:srgbClr val="FFFF00"/>
              </a:solidFill>
              <a:effectLst>
                <a:glow rad="127000">
                  <a:srgbClr val="614E82"/>
                </a:glo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D1DB1C3-8CEC-9CC4-CD17-2161F46523E0}"/>
              </a:ext>
            </a:extLst>
          </p:cNvPr>
          <p:cNvSpPr txBox="1"/>
          <p:nvPr/>
        </p:nvSpPr>
        <p:spPr>
          <a:xfrm>
            <a:off x="2541069" y="1268942"/>
            <a:ext cx="6933273"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حقیت میں عدن میں ایک ایسی ہستی موجود تھی جس نے حوا کو خُدا پر عدم اعتماد کرنے پر اکسایا اس کا مطلب ہے کہ خُدا کے خلاف بغاوت انسانیت کے وجود سے پہلے موجود تھی (پیدائش 1:3)۔</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یسوع مسیح اس ہستی کو جو خُدا اور اس کی مخلوقات کے درمیان عدم اعتماد کا بیج بوتا ہے"ایک دشمن" جس کی شناخت یسوع مسیح نے شیطان کے طور پر کی ہے (متی 39:13)۔ </a:t>
            </a:r>
          </a:p>
        </p:txBody>
      </p:sp>
      <p:pic>
        <p:nvPicPr>
          <p:cNvPr id="6" name="Imagen 5" descr="Un dibujo de una mujer con una flor en la cabeza&#10;&#10;Descripción generada automáticamente con confianza media">
            <a:extLst>
              <a:ext uri="{FF2B5EF4-FFF2-40B4-BE49-F238E27FC236}">
                <a16:creationId xmlns:a16="http://schemas.microsoft.com/office/drawing/2014/main" id="{A983966D-D8E5-B12B-F884-880C0EE68E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0"/>
          <a:stretch/>
        </p:blipFill>
        <p:spPr>
          <a:xfrm>
            <a:off x="205048" y="1320001"/>
            <a:ext cx="2235888" cy="1915427"/>
          </a:xfrm>
          <a:prstGeom prst="ellipse">
            <a:avLst/>
          </a:prstGeom>
          <a:ln w="63500" cap="rnd">
            <a:solidFill>
              <a:srgbClr val="F98801"/>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dibujo de una persona&#10;&#10;Descripción generada automáticamente con confianza baja">
            <a:extLst>
              <a:ext uri="{FF2B5EF4-FFF2-40B4-BE49-F238E27FC236}">
                <a16:creationId xmlns:a16="http://schemas.microsoft.com/office/drawing/2014/main" id="{39D8F89D-A68F-E6EE-7768-728183CFBF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503"/>
          <a:stretch/>
        </p:blipFill>
        <p:spPr>
          <a:xfrm>
            <a:off x="9474342" y="1268942"/>
            <a:ext cx="2556852" cy="1915427"/>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ventana, edificio, tabla, hombre&#10;&#10;Descripción generada automáticamente">
            <a:extLst>
              <a:ext uri="{FF2B5EF4-FFF2-40B4-BE49-F238E27FC236}">
                <a16:creationId xmlns:a16="http://schemas.microsoft.com/office/drawing/2014/main" id="{69EA98DE-D45C-6054-AF79-BD04F671C3F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0803" y="4032873"/>
            <a:ext cx="2139635" cy="268178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9F50D76-CC60-A65C-74C9-1F231B738C3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74342" y="3298849"/>
            <a:ext cx="2556852" cy="341580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486563D9-8694-892E-9256-99E63FADB1AF}"/>
              </a:ext>
            </a:extLst>
          </p:cNvPr>
          <p:cNvSpPr txBox="1"/>
          <p:nvPr/>
        </p:nvSpPr>
        <p:spPr>
          <a:xfrm>
            <a:off x="0" y="3465964"/>
            <a:ext cx="9238981" cy="523220"/>
          </a:xfrm>
          <a:prstGeom prst="rect">
            <a:avLst/>
          </a:prstGeom>
          <a:noFill/>
        </p:spPr>
        <p:txBody>
          <a:bodyPr wrap="square">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پہلا سوال جو ہمیں اپنے آپ سے کرنا چاہئے: کیا خُدا نے  شیطان کو بنایا،  کیا خُدا نے  برُی ہستی کو بنایا؟</a:t>
            </a:r>
            <a:endParaRPr lang="en" sz="2800" b="1" dirty="0">
              <a:latin typeface="Jameel Noori Nastaleeq" panose="02000503000000020004" pitchFamily="2" charset="-78"/>
              <a:cs typeface="Jameel Noori Nastaleeq" panose="02000503000000020004" pitchFamily="2" charset="-78"/>
            </a:endParaRPr>
          </a:p>
        </p:txBody>
      </p:sp>
      <p:sp>
        <p:nvSpPr>
          <p:cNvPr id="16" name="CuadroTexto 15">
            <a:extLst>
              <a:ext uri="{FF2B5EF4-FFF2-40B4-BE49-F238E27FC236}">
                <a16:creationId xmlns:a16="http://schemas.microsoft.com/office/drawing/2014/main" id="{42924DE9-3184-567F-8F2A-B16DBF6841FA}"/>
              </a:ext>
            </a:extLst>
          </p:cNvPr>
          <p:cNvSpPr txBox="1"/>
          <p:nvPr/>
        </p:nvSpPr>
        <p:spPr>
          <a:xfrm>
            <a:off x="2432551" y="3932365"/>
            <a:ext cx="6947203" cy="2569934"/>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مقدس سے ہمیں پتہ چلتا ہے کہ شیطان ایک فرشتہ تھا جسے لوسیفر کہتے ہیں (یسعیاہ 12:14)۔ یہ فرشتہ کامل اور خوبصورت تھا (حزقی ایل 12:28)۔  وہ اعلیٰ مقام پر فائز کیا گیا جس کی خواہش ایک فرشتہ کر سکتا ہے (حزقی ایل 14،13:28)۔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اگر لوسیفر کامل تھا تو پھر وہ شیطان کیسے بنا؟ خُدا اور اُس کے درمیان کشمکش کس طرح شروع ہوئی؟خُدا نے اپنی تمام مخلوقات کی طرح اُسے بھی چناؤ کا حق دیا۔لوسیفر نے بغاوت کرنے کا فیصلہ کیا، اور خُدا کے تخت پر قبضہ کرنے کی خواہش ظاہر کی (یسعیاہ 14،13:14)۔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9392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righ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1000"/>
                                        <p:tgtEl>
                                          <p:spTgt spid="8"/>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righ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1000"/>
                                        <p:tgtEl>
                                          <p:spTgt spid="16">
                                            <p:txEl>
                                              <p:pRg st="0" end="0"/>
                                            </p:txEl>
                                          </p:spTgt>
                                        </p:tgtEl>
                                      </p:cBhvr>
                                    </p:animEffect>
                                    <p:anim calcmode="lin" valueType="num">
                                      <p:cBhvr>
                                        <p:cTn id="5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6">
                                            <p:txEl>
                                              <p:pRg st="1" end="1"/>
                                            </p:txEl>
                                          </p:spTgt>
                                        </p:tgtEl>
                                        <p:attrNameLst>
                                          <p:attrName>style.visibility</p:attrName>
                                        </p:attrNameLst>
                                      </p:cBhvr>
                                      <p:to>
                                        <p:strVal val="visible"/>
                                      </p:to>
                                    </p:set>
                                    <p:animEffect transition="in" filter="fade">
                                      <p:cBhvr>
                                        <p:cTn id="63" dur="1000"/>
                                        <p:tgtEl>
                                          <p:spTgt spid="16">
                                            <p:txEl>
                                              <p:pRg st="1" end="1"/>
                                            </p:txEl>
                                          </p:spTgt>
                                        </p:tgtEl>
                                      </p:cBhvr>
                                    </p:animEffect>
                                    <p:anim calcmode="lin" valueType="num">
                                      <p:cBhvr>
                                        <p:cTn id="64"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4" grpId="0"/>
      <p:bldP spid="1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43A6AE-8595-51E6-F43A-FCAE21CE731E}"/>
              </a:ext>
            </a:extLst>
          </p:cNvPr>
          <p:cNvSpPr txBox="1"/>
          <p:nvPr/>
        </p:nvSpPr>
        <p:spPr>
          <a:xfrm>
            <a:off x="5671038" y="125312"/>
            <a:ext cx="3432735" cy="923330"/>
          </a:xfrm>
          <a:prstGeom prst="rect">
            <a:avLst/>
          </a:prstGeom>
          <a:noFill/>
        </p:spPr>
        <p:txBody>
          <a:bodyPr wrap="square">
            <a:spAutoFit/>
          </a:bodyPr>
          <a:lstStyle/>
          <a:p>
            <a:pPr algn="ctr" rtl="1"/>
            <a:r>
              <a:rPr lang="ur-PK"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آسمان پر بغاوت</a:t>
            </a:r>
            <a:endParaRPr lang="en"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91C6524-AD94-733A-0A3C-C63F3C2F4D2B}"/>
              </a:ext>
            </a:extLst>
          </p:cNvPr>
          <p:cNvSpPr txBox="1"/>
          <p:nvPr/>
        </p:nvSpPr>
        <p:spPr>
          <a:xfrm>
            <a:off x="52750" y="156090"/>
            <a:ext cx="4932488" cy="1077218"/>
          </a:xfrm>
          <a:prstGeom prst="rect">
            <a:avLst/>
          </a:prstGeom>
          <a:noFill/>
        </p:spPr>
        <p:txBody>
          <a:bodyPr wrap="square">
            <a:spAutoFit/>
          </a:bodyPr>
          <a:lstStyle/>
          <a:p>
            <a:pPr algn="r" rtl="1"/>
            <a:r>
              <a:rPr lang="ur-PK" sz="32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اُس کی دُم نے آسمان کے تہائی ستارے کھینچ کر زمین پر ڈال دئے" (مکاشفہ 4:12)۔ </a:t>
            </a:r>
            <a:endParaRPr lang="en" sz="32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1A84429-C2F7-99B2-7FEC-D4C287892965}"/>
              </a:ext>
            </a:extLst>
          </p:cNvPr>
          <p:cNvSpPr txBox="1"/>
          <p:nvPr/>
        </p:nvSpPr>
        <p:spPr>
          <a:xfrm>
            <a:off x="4083170" y="1492475"/>
            <a:ext cx="4612423" cy="275460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آسمان پر قبضہ کرنے کی خواہش میں، لوسیفر نے فرشتوں میں خُدا کی حکومت کے انصاف کے بارے میں شک وہ شبہات پیدا کر دئیے۔ کیا وہ سب آزاد نہیں تھے؟ کیوں سخت اور شدید، غیر منصفانہ یا منحوس قوانین کے تابع ہوں؟</a:t>
            </a:r>
          </a:p>
          <a:p>
            <a:pPr algn="r" rtl="1">
              <a:spcBef>
                <a:spcPts val="600"/>
              </a:spcBef>
            </a:pPr>
            <a:r>
              <a:rPr lang="ur-PK" sz="2400" b="1" dirty="0">
                <a:latin typeface="Jameel Noori Nastaleeq" panose="02000503000000020004" pitchFamily="2" charset="-78"/>
                <a:cs typeface="Jameel Noori Nastaleeq" panose="02000503000000020004" pitchFamily="2" charset="-78"/>
              </a:rPr>
              <a:t>لوسیفر الزام لگانے والا شیطان بن گیا (مکاشفہ 10:12؛ ایوب 6:1، 9۔10)۔ اُس نے اپنا رویہ بدلنے کے لئے خُدا کی تمام محبت بھری بلاہٹ کو مسترد کر دی۔ </a:t>
            </a:r>
          </a:p>
        </p:txBody>
      </p:sp>
      <p:pic>
        <p:nvPicPr>
          <p:cNvPr id="6" name="Imagen 5" descr="Imagen que contiene tabla, alimentos&#10;&#10;Descripción generada automáticamente">
            <a:extLst>
              <a:ext uri="{FF2B5EF4-FFF2-40B4-BE49-F238E27FC236}">
                <a16:creationId xmlns:a16="http://schemas.microsoft.com/office/drawing/2014/main" id="{0C0D24BE-5152-4276-7EF9-45FC1AB4C6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03773" y="122259"/>
            <a:ext cx="2607342" cy="15452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DD9E4"/>
            </a:contourClr>
          </a:sp3d>
        </p:spPr>
      </p:pic>
      <p:pic>
        <p:nvPicPr>
          <p:cNvPr id="8" name="Imagen 7" descr="Un par de mujeres con vestidos largos&#10;&#10;Descripción generada automáticamente con confianza baja">
            <a:extLst>
              <a:ext uri="{FF2B5EF4-FFF2-40B4-BE49-F238E27FC236}">
                <a16:creationId xmlns:a16="http://schemas.microsoft.com/office/drawing/2014/main" id="{92483582-60EE-97A0-170E-C8F6327D0239}"/>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42276" y="1344360"/>
            <a:ext cx="3689713" cy="3162272"/>
          </a:xfrm>
          <a:prstGeom prst="roundRect">
            <a:avLst>
              <a:gd name="adj" fmla="val 87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a caricatura de una persona&#10;&#10;Descripción generada automáticamente con confianza baja">
            <a:extLst>
              <a:ext uri="{FF2B5EF4-FFF2-40B4-BE49-F238E27FC236}">
                <a16:creationId xmlns:a16="http://schemas.microsoft.com/office/drawing/2014/main" id="{68A00CDA-44E3-11AD-3795-5DCD9B968E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822915" y="1847863"/>
            <a:ext cx="3169059" cy="270698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C4D50"/>
            </a:contourClr>
          </a:sp3d>
        </p:spPr>
      </p:pic>
      <p:sp>
        <p:nvSpPr>
          <p:cNvPr id="14" name="CuadroTexto 13">
            <a:extLst>
              <a:ext uri="{FF2B5EF4-FFF2-40B4-BE49-F238E27FC236}">
                <a16:creationId xmlns:a16="http://schemas.microsoft.com/office/drawing/2014/main" id="{A59EB62A-C2BF-BC10-27A8-DA35750FE9CD}"/>
              </a:ext>
            </a:extLst>
          </p:cNvPr>
          <p:cNvSpPr txBox="1"/>
          <p:nvPr/>
        </p:nvSpPr>
        <p:spPr>
          <a:xfrm>
            <a:off x="3529510" y="4775452"/>
            <a:ext cx="8592152" cy="2015936"/>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بغاوت ایک کھلا تنازعہ بن گیا،  ایک ایسی جنگ جس میں ہر فرشتہ کو اپنا فیصلہ کرنا تھا۔  فرشتوں میں سے ایک تہائی نے شیطان کی پیروی کی جبکہ باقی خُدا کے ساتھ وفادار رہےہ (مکاشفہ 4:12)۔</a:t>
            </a:r>
          </a:p>
          <a:p>
            <a:pPr algn="r" rtl="1">
              <a:spcBef>
                <a:spcPts val="600"/>
              </a:spcBef>
            </a:pPr>
            <a:r>
              <a:rPr lang="ur-PK" sz="2400" b="1" dirty="0">
                <a:latin typeface="Jameel Noori Nastaleeq" panose="02000503000000020004" pitchFamily="2" charset="-78"/>
                <a:cs typeface="Jameel Noori Nastaleeq" panose="02000503000000020004" pitchFamily="2" charset="-78"/>
              </a:rPr>
              <a:t>آج یہ جنگ جاری ہے۔ شیطان اب بھی متحرک ہے۔ وہ ہر شخص کو خُدا کے خلاف بغاوت کرنے کے لئے کوشیاں ہے۔ ہمارے سامنے صرف دو راستے ہیں۔ وہ لوگ جو خُدا کے قوانین کو ماننا چاہتے ہیں، یا وہ جو اُسے مسترد کرتے ہیں۔فیصلہ ہمارا ہے۔ (استثنا 19،16،11:30؛ یشوع 15:24)۔  </a:t>
            </a:r>
            <a:endParaRPr lang="en" sz="2400" b="1" dirty="0">
              <a:latin typeface="Jameel Noori Nastaleeq" panose="02000503000000020004" pitchFamily="2" charset="-78"/>
              <a:cs typeface="Jameel Noori Nastaleeq" panose="02000503000000020004" pitchFamily="2" charset="-78"/>
            </a:endParaRPr>
          </a:p>
        </p:txBody>
      </p:sp>
      <p:pic>
        <p:nvPicPr>
          <p:cNvPr id="16" name="Imagen 15" descr="Dibujo de un hombre&#10;&#10;Descripción generada automáticamente con confianza media">
            <a:extLst>
              <a:ext uri="{FF2B5EF4-FFF2-40B4-BE49-F238E27FC236}">
                <a16:creationId xmlns:a16="http://schemas.microsoft.com/office/drawing/2014/main" id="{B6941F9C-6B9F-683F-4434-343729FB6F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275" y="4581133"/>
            <a:ext cx="3457573" cy="2288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40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anim calcmode="lin" valueType="num">
                                      <p:cBhvr>
                                        <p:cTn id="29" dur="500" fill="hold"/>
                                        <p:tgtEl>
                                          <p:spTgt spid="8"/>
                                        </p:tgtEl>
                                        <p:attrNameLst>
                                          <p:attrName>ppt_x</p:attrName>
                                        </p:attrNameLst>
                                      </p:cBhvr>
                                      <p:tavLst>
                                        <p:tav tm="0">
                                          <p:val>
                                            <p:fltVal val="0.5"/>
                                          </p:val>
                                        </p:tav>
                                        <p:tav tm="100000">
                                          <p:val>
                                            <p:strVal val="#ppt_x"/>
                                          </p:val>
                                        </p:tav>
                                      </p:tavLst>
                                    </p:anim>
                                    <p:anim calcmode="lin" valueType="num">
                                      <p:cBhvr>
                                        <p:cTn id="30" dur="500" fill="hold"/>
                                        <p:tgtEl>
                                          <p:spTgt spid="8"/>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right)">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right)">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right)">
                                      <p:cBhvr>
                                        <p:cTn id="51" dur="500"/>
                                        <p:tgtEl>
                                          <p:spTgt spid="1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ppt_h/2"/>
                                          </p:val>
                                        </p:tav>
                                        <p:tav tm="100000">
                                          <p:val>
                                            <p:strVal val="#ppt_y"/>
                                          </p:val>
                                        </p:tav>
                                      </p:tavLst>
                                    </p:anim>
                                    <p:anim calcmode="lin" valueType="num">
                                      <p:cBhvr>
                                        <p:cTn id="58" dur="500" fill="hold"/>
                                        <p:tgtEl>
                                          <p:spTgt spid="16"/>
                                        </p:tgtEl>
                                        <p:attrNameLst>
                                          <p:attrName>ppt_w</p:attrName>
                                        </p:attrNameLst>
                                      </p:cBhvr>
                                      <p:tavLst>
                                        <p:tav tm="0">
                                          <p:val>
                                            <p:strVal val="#ppt_w"/>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4">
                                            <p:txEl>
                                              <p:pRg st="1" end="1"/>
                                            </p:txEl>
                                          </p:spTgt>
                                        </p:tgtEl>
                                        <p:attrNameLst>
                                          <p:attrName>style.visibility</p:attrName>
                                        </p:attrNameLst>
                                      </p:cBhvr>
                                      <p:to>
                                        <p:strVal val="visible"/>
                                      </p:to>
                                    </p:set>
                                    <p:animEffect transition="in" filter="wipe(right)">
                                      <p:cBhvr>
                                        <p:cTn id="63"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1388000" y="1326192"/>
            <a:ext cx="10517154" cy="4832092"/>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"عظیم خُدا اس دھوکے باز کو آسمان سے فوراً پھینک سکتا تھا۔ لیکن یہ اُس کا مقصد نہیں تھا۔ وہ باغیوں کو اپنے بیٹے اور اپنے وفادار فرشتوں کے ساتھ اپنی قوت اور عظیمت کو پرکھنے کا مساوی موقع فراہم کرنا چاہتا تھا۔ اس جنگ میں ہر فرشتہ اپنا انتخاب کرے کہ وہ اس طرف جانا چاہتا ہے اور یہ سب پر ظاہر ہو گا۔ اگر خُدا نے اس سردار باغی فرشتہ کو سزا دینے کے لئے اپنی طاقت کا استعمال کرتا توناگوار فرشتے ظاہر نہ ہوتے۔ لہذا خُدا نے ایک اور راستہ اختیار کیا، کیونکہ وہ تمام آسمانی میزبانوں پر اپنے انصاف اور اپنے فیصلے کو واضح طور پر ظاہر کرے گا"  </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109F5B5-FAFD-B5E4-DDAD-C6235185F207}"/>
              </a:ext>
            </a:extLst>
          </p:cNvPr>
          <p:cNvSpPr txBox="1"/>
          <p:nvPr/>
        </p:nvSpPr>
        <p:spPr>
          <a:xfrm>
            <a:off x="1583246" y="6283811"/>
            <a:ext cx="4019049" cy="338554"/>
          </a:xfrm>
          <a:prstGeom prst="rect">
            <a:avLst/>
          </a:prstGeom>
          <a:noFill/>
        </p:spPr>
        <p:txBody>
          <a:bodyPr wrap="none" rtlCol="0">
            <a:spAutoFit/>
          </a:bodyPr>
          <a:lstStyle/>
          <a:p>
            <a:pPr algn="r"/>
            <a:r>
              <a:rPr lang="en" sz="1600" b="1" dirty="0">
                <a:latin typeface="Arial" panose="020B0604020202020204" pitchFamily="34" charset="0"/>
                <a:cs typeface="Arial" panose="020B0604020202020204" pitchFamily="34" charset="0"/>
              </a:rPr>
              <a:t>EGW (The Story of Redemption, pg. 17)</a:t>
            </a:r>
          </a:p>
        </p:txBody>
      </p:sp>
    </p:spTree>
    <p:extLst>
      <p:ext uri="{BB962C8B-B14F-4D97-AF65-F5344CB8AC3E}">
        <p14:creationId xmlns:p14="http://schemas.microsoft.com/office/powerpoint/2010/main" val="23274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Dibujo de una persona&#10;&#10;Descripción generada automáticamente con confianza baja">
            <a:extLst>
              <a:ext uri="{FF2B5EF4-FFF2-40B4-BE49-F238E27FC236}">
                <a16:creationId xmlns:a16="http://schemas.microsoft.com/office/drawing/2014/main" id="{8C9AE25A-0F0F-86CF-0C6C-BF558602BD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23722" y="1371294"/>
            <a:ext cx="3972022" cy="1936816"/>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EB4846B-25CB-9741-78E5-CC064958AE84}"/>
              </a:ext>
            </a:extLst>
          </p:cNvPr>
          <p:cNvSpPr txBox="1"/>
          <p:nvPr/>
        </p:nvSpPr>
        <p:spPr>
          <a:xfrm>
            <a:off x="9083603" y="238668"/>
            <a:ext cx="3012141" cy="769441"/>
          </a:xfrm>
          <a:prstGeom prst="rect">
            <a:avLst/>
          </a:prstGeom>
          <a:noFill/>
        </p:spPr>
        <p:txBody>
          <a:bodyPr wrap="square">
            <a:spAutoFit/>
          </a:bodyPr>
          <a:lstStyle/>
          <a:p>
            <a:pPr algn="ctr" rtl="1"/>
            <a:r>
              <a:rPr lang="ur-PK"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latin typeface="Jameel Noori Nastaleeq" panose="02000503000000020004" pitchFamily="2" charset="-78"/>
                <a:cs typeface="Jameel Noori Nastaleeq" panose="02000503000000020004" pitchFamily="2" charset="-78"/>
              </a:rPr>
              <a:t>زمین پر بغاوت</a:t>
            </a:r>
            <a:endParaRPr lang="en"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7C96F50E-F20A-A8D5-FC38-2F6C20C4EBC9}"/>
              </a:ext>
            </a:extLst>
          </p:cNvPr>
          <p:cNvSpPr txBox="1"/>
          <p:nvPr/>
        </p:nvSpPr>
        <p:spPr>
          <a:xfrm>
            <a:off x="2549440" y="115931"/>
            <a:ext cx="6234075" cy="954107"/>
          </a:xfrm>
          <a:prstGeom prst="rect">
            <a:avLst/>
          </a:prstGeom>
          <a:noFill/>
        </p:spPr>
        <p:txBody>
          <a:bodyPr wrap="square">
            <a:spAutoFit/>
          </a:bodyPr>
          <a:lstStyle/>
          <a:p>
            <a:pPr algn="r" rtl="1"/>
            <a:r>
              <a:rPr lang="ur-PK" sz="2800" b="1" dirty="0">
                <a:solidFill>
                  <a:schemeClr val="accent1">
                    <a:lumMod val="50000"/>
                  </a:schemeClr>
                </a:solidFill>
                <a:latin typeface="Jameel Noori Nastaleeq" panose="02000503000000020004" pitchFamily="2" charset="-78"/>
                <a:cs typeface="Jameel Noori Nastaleeq" panose="02000503000000020004" pitchFamily="2" charset="-78"/>
              </a:rPr>
              <a:t>"اُس نے کہا تجھے کس نے بتایا کہ تو ننگا ہے؟ کیا تو نے اُس درخت کا پھل کھایا جس کی بابت میں نے تجھ کو حکم دیا تھا کہ اُسے نہ کھانا" (پیدائش 11:3)۔ </a:t>
            </a:r>
            <a:endParaRPr lang="en" sz="28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D80EB75-2C0E-1DA1-9355-9BFEA36E873C}"/>
              </a:ext>
            </a:extLst>
          </p:cNvPr>
          <p:cNvSpPr txBox="1"/>
          <p:nvPr/>
        </p:nvSpPr>
        <p:spPr>
          <a:xfrm>
            <a:off x="202403" y="1442984"/>
            <a:ext cx="7825065" cy="2015936"/>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خُدا نے فرشتوں کو بے گناہ اور کامل ماحول میں پیدا کیا۔ اسی طرح خُدا نے انسان کو بھی گناہ سے پاک اور کامل ماحول میں پیدا کیا (پیدائش 31:1)۔</a:t>
            </a:r>
          </a:p>
          <a:p>
            <a:pPr algn="r" rtl="1">
              <a:spcBef>
                <a:spcPts val="600"/>
              </a:spcBef>
            </a:pPr>
            <a:r>
              <a:rPr lang="ur-PK" sz="2400" b="1" dirty="0">
                <a:latin typeface="Jameel Noori Nastaleeq" panose="02000503000000020004" pitchFamily="2" charset="-78"/>
                <a:cs typeface="Jameel Noori Nastaleeq" panose="02000503000000020004" pitchFamily="2" charset="-78"/>
              </a:rPr>
              <a:t>جیسا فرشتوں کے ساتھ تھا، وہسا ہی خُدا نے ہمیں بھی آزاد نہ طور پر انتخاب کرنے کی طاقت کے ساتھ پیدا کیا۔ لہذا آدم اور حوا اس آزادی کو استعمال کر سکتے تھے۔  اُس نے انہیں ایک سادہ سا حکم دیا "لیکن نیک و بد کی پہچان  کے درخت کا کبھی نہ کھانا کیونکہ جس روز تو نے اُس میں سے کھایا تو مرا" (پیدائش 17:2) ۔</a:t>
            </a:r>
            <a:endParaRPr lang="en" sz="2400" b="1" dirty="0">
              <a:latin typeface="Jameel Noori Nastaleeq" panose="02000503000000020004" pitchFamily="2" charset="-78"/>
              <a:cs typeface="Jameel Noori Nastaleeq" panose="02000503000000020004" pitchFamily="2" charset="-78"/>
            </a:endParaRPr>
          </a:p>
        </p:txBody>
      </p:sp>
      <p:pic>
        <p:nvPicPr>
          <p:cNvPr id="8" name="Imagen 7" descr="Un dibujo de un árbol&#10;&#10;Descripción generada automáticamente con confianza media">
            <a:extLst>
              <a:ext uri="{FF2B5EF4-FFF2-40B4-BE49-F238E27FC236}">
                <a16:creationId xmlns:a16="http://schemas.microsoft.com/office/drawing/2014/main" id="{8EE45EBF-D13B-CBE7-FF02-54F70930F2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403" y="3608370"/>
            <a:ext cx="1915155" cy="1773919"/>
          </a:xfrm>
          <a:prstGeom prst="rect">
            <a:avLst/>
          </a:prstGeom>
          <a:solidFill>
            <a:srgbClr val="FFFFFF">
              <a:shade val="85000"/>
            </a:srgbClr>
          </a:solidFill>
          <a:ln w="88900" cap="sq">
            <a:solidFill>
              <a:srgbClr val="D9FF8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24AF282-6875-6042-77F3-2802058B3226}"/>
              </a:ext>
            </a:extLst>
          </p:cNvPr>
          <p:cNvSpPr txBox="1"/>
          <p:nvPr/>
        </p:nvSpPr>
        <p:spPr>
          <a:xfrm>
            <a:off x="2259529" y="3671295"/>
            <a:ext cx="6920329" cy="156966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یہی وہ واحد نقطہ تھا جہاں شیطان انہیں شک میں ڈال سکتا تھا۔ ڈھٹائی سے اس نے اپنا مقصد حاصل کر لیا۔ آدم اور حوا نے خُدا پر شک کیا، اُس کی نافرمانی کی، اور زندگی کے سرچشمہ سے منہ موڑ لیا (پیدائش 3: 6، 9۔13، 19)۔ آدم نے گناہ کے اندر داخل ہونے کے لئے دروازہ کھول دیا، اور اس طرح موت تمام آدمیوں کو منتقل ہو گئی (رومیوں 12:5)۔</a:t>
            </a:r>
            <a:endParaRPr lang="en" sz="2400" b="1" dirty="0">
              <a:latin typeface="Jameel Noori Nastaleeq" panose="02000503000000020004" pitchFamily="2" charset="-78"/>
              <a:cs typeface="Jameel Noori Nastaleeq" panose="02000503000000020004" pitchFamily="2" charset="-78"/>
            </a:endParaRPr>
          </a:p>
        </p:txBody>
      </p:sp>
      <p:pic>
        <p:nvPicPr>
          <p:cNvPr id="14" name="Imagen 13" descr="Pintura de una persona&#10;&#10;Descripción generada automáticamente con confianza media">
            <a:extLst>
              <a:ext uri="{FF2B5EF4-FFF2-40B4-BE49-F238E27FC236}">
                <a16:creationId xmlns:a16="http://schemas.microsoft.com/office/drawing/2014/main" id="{1F4FE59E-7FE6-5D4C-C4B2-C19065A09A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4417" y="3336985"/>
            <a:ext cx="2544201" cy="328708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CF5C2958-4204-6291-5C16-BCEF0DBD2934}"/>
              </a:ext>
            </a:extLst>
          </p:cNvPr>
          <p:cNvSpPr txBox="1"/>
          <p:nvPr/>
        </p:nvSpPr>
        <p:spPr>
          <a:xfrm>
            <a:off x="96256" y="5440959"/>
            <a:ext cx="8884115"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وقت سے ہم ایک ایسی دنیا میں رہ رہے ہیں جس میں درد، بیماری اور موت ہے۔ کیا ہم سب آدم کےگناہ کی قیمت ادار کر رہے ہیں؟ہم سب اپنے گناہ کی قیمت ادا کر رہے ہیں: "اس لئے کہ سب نے گناہ کیا اور خُدا کے جلال سے محرُم ہیں" (رومیوں 23:3) </a:t>
            </a:r>
            <a:endParaRPr lang="en" sz="2800" b="1" dirty="0">
              <a:latin typeface="Jameel Noori Nastaleeq" panose="02000503000000020004" pitchFamily="2" charset="-78"/>
              <a:cs typeface="Jameel Noori Nastaleeq" panose="02000503000000020004" pitchFamily="2" charset="-78"/>
            </a:endParaRPr>
          </a:p>
        </p:txBody>
      </p:sp>
      <p:pic>
        <p:nvPicPr>
          <p:cNvPr id="18" name="Imagen 17" descr="Imagen que contiene mujer, parado, niña, frente&#10;&#10;Descripción generada automáticamente">
            <a:extLst>
              <a:ext uri="{FF2B5EF4-FFF2-40B4-BE49-F238E27FC236}">
                <a16:creationId xmlns:a16="http://schemas.microsoft.com/office/drawing/2014/main" id="{697E3400-EC19-AD3D-8C23-2B5AAD3523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5506" y="102105"/>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49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3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plus(out)">
                                      <p:cBhvr>
                                        <p:cTn id="26" dur="1000"/>
                                        <p:tgtEl>
                                          <p:spTgt spid="6"/>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righ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right)">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righ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right)">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E91116-386D-D176-DBE8-8BEC1D24F10C}"/>
              </a:ext>
            </a:extLst>
          </p:cNvPr>
          <p:cNvSpPr txBox="1"/>
          <p:nvPr/>
        </p:nvSpPr>
        <p:spPr>
          <a:xfrm>
            <a:off x="8889023" y="289273"/>
            <a:ext cx="3302977"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پھر اُجاگر ہوتی ہے</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EDA96CF-2747-9481-EB82-E366262F2A7F}"/>
              </a:ext>
            </a:extLst>
          </p:cNvPr>
          <p:cNvSpPr txBox="1"/>
          <p:nvPr/>
        </p:nvSpPr>
        <p:spPr>
          <a:xfrm>
            <a:off x="771524" y="289273"/>
            <a:ext cx="7378945" cy="954107"/>
          </a:xfrm>
          <a:prstGeom prst="rect">
            <a:avLst/>
          </a:prstGeom>
          <a:noFill/>
        </p:spPr>
        <p:txBody>
          <a:bodyPr wrap="square">
            <a:spAutoFit/>
          </a:bodyPr>
          <a:lstStyle/>
          <a:p>
            <a:pPr algn="r" rtl="1"/>
            <a:r>
              <a:rPr lang="ur-PK" sz="2800" b="1" dirty="0">
                <a:solidFill>
                  <a:srgbClr val="D2ECB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اس میں نہیں کہ ہم نے خُدا سے محبت کی بلکہ اس میں ہے کہ اُس نے ہم سے محبت کی اور ہمارے گناہوں کے کفارہ کے لئے اپنے بیٹے کو بھیجا" (1یوحنا 10:4)۔ </a:t>
            </a:r>
            <a:endParaRPr lang="en" sz="2800" b="1" dirty="0">
              <a:solidFill>
                <a:srgbClr val="D2ECB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5A333EEA-E7F8-521C-F7E2-12526677AE0A}"/>
              </a:ext>
            </a:extLst>
          </p:cNvPr>
          <p:cNvSpPr txBox="1"/>
          <p:nvPr/>
        </p:nvSpPr>
        <p:spPr>
          <a:xfrm>
            <a:off x="322707" y="1381462"/>
            <a:ext cx="11766625" cy="461665"/>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نافرمانی کے نتائج کا اعلان کرنے سے پہلے ہی، خُدا نے آدم اور حوا کو بتایا کہ اُن کی مخلصی کے لئے ایک منصوبہ تیار کیا گیا ہے (پیدائش 15:3)۔ </a:t>
            </a:r>
            <a:endParaRPr lang="en" sz="2400" b="1" dirty="0">
              <a:latin typeface="Jameel Noori Nastaleeq" panose="02000503000000020004" pitchFamily="2" charset="-78"/>
              <a:cs typeface="Jameel Noori Nastaleeq" panose="02000503000000020004" pitchFamily="2" charset="-78"/>
            </a:endParaRPr>
          </a:p>
        </p:txBody>
      </p:sp>
      <p:pic>
        <p:nvPicPr>
          <p:cNvPr id="7" name="Imagen 6" descr="Imagen que contiene Texto&#10;&#10;Descripción generada automáticamente">
            <a:extLst>
              <a:ext uri="{FF2B5EF4-FFF2-40B4-BE49-F238E27FC236}">
                <a16:creationId xmlns:a16="http://schemas.microsoft.com/office/drawing/2014/main" id="{CBB08273-8B05-36F9-3FE4-736D5A2E3A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2043" y="1743205"/>
            <a:ext cx="2287529" cy="22303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Imagen 8" descr="Imagen que contiene parado, frente, hombre, oscuro&#10;&#10;Descripción generada automáticamente">
            <a:extLst>
              <a:ext uri="{FF2B5EF4-FFF2-40B4-BE49-F238E27FC236}">
                <a16:creationId xmlns:a16="http://schemas.microsoft.com/office/drawing/2014/main" id="{F57C5520-45F7-66DC-8B19-070CBF1409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53777" y="3106610"/>
            <a:ext cx="6451334" cy="3586758"/>
          </a:xfrm>
          <a:prstGeom prst="rect">
            <a:avLst/>
          </a:prstGeom>
          <a:ln w="38100" cap="sq">
            <a:solidFill>
              <a:srgbClr val="D2ECB6"/>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A8BD6D8-006B-805E-075B-78A7BD384F07}"/>
              </a:ext>
            </a:extLst>
          </p:cNvPr>
          <p:cNvSpPr txBox="1"/>
          <p:nvPr/>
        </p:nvSpPr>
        <p:spPr>
          <a:xfrm>
            <a:off x="137160" y="5476811"/>
            <a:ext cx="5239351"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ہمارے اندر کوئی ایسی چیز نہیں جو ہمیں خُدا کی محبت کے قابل بناتی ہے۔ تاہم یسوع مسیح نے کلوری پر بہائے گئے خون کے ہر قطرے کے ساتھ ، خُدا ہمیں بتاتا ہے : میں تم سے محبت کرتا ہوں ۔</a:t>
            </a:r>
            <a:endParaRPr lang="en" sz="2400" b="1" dirty="0">
              <a:latin typeface="Jameel Noori Nastaleeq" panose="02000503000000020004" pitchFamily="2" charset="-78"/>
              <a:cs typeface="Jameel Noori Nastaleeq" panose="02000503000000020004" pitchFamily="2" charset="-78"/>
            </a:endParaRPr>
          </a:p>
        </p:txBody>
      </p:sp>
      <p:pic>
        <p:nvPicPr>
          <p:cNvPr id="13" name="Imagen 12" descr="Dibujo de una persona&#10;&#10;Descripción generada automáticamente con confianza baja">
            <a:extLst>
              <a:ext uri="{FF2B5EF4-FFF2-40B4-BE49-F238E27FC236}">
                <a16:creationId xmlns:a16="http://schemas.microsoft.com/office/drawing/2014/main" id="{A7C84C56-252C-B913-B5E7-35591C05AE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5135" y="2836425"/>
            <a:ext cx="1455468" cy="2458603"/>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06408EAE-E534-C459-CAC4-0B7DCBABA26F}"/>
              </a:ext>
            </a:extLst>
          </p:cNvPr>
          <p:cNvSpPr txBox="1"/>
          <p:nvPr/>
        </p:nvSpPr>
        <p:spPr>
          <a:xfrm>
            <a:off x="137160" y="4065727"/>
            <a:ext cx="3703320"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موت گنہگاروں کا ابدی مقدر نہیں ہے۔ یسوع مسیح نے اپنی جان دے کر گناہ کی قیمت ادا کر کے اپنی محبت کا اظہار کیا (رومیوں 8:5)۔</a:t>
            </a:r>
            <a:endParaRPr lang="en" sz="2400" b="1" dirty="0">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2698689-3B2D-C509-4590-6E6BBF2D2E9F}"/>
              </a:ext>
            </a:extLst>
          </p:cNvPr>
          <p:cNvSpPr txBox="1"/>
          <p:nvPr/>
        </p:nvSpPr>
        <p:spPr>
          <a:xfrm>
            <a:off x="3119719" y="2060773"/>
            <a:ext cx="8885392"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انسانیت رضاکارانہ طور پر اپنے آپ کو خالق سے الگ کر چکی تھی۔ لیکن اپنے ناشکرے بچوں کو چھوڑ نے کی بجائے، خُدا نے اُن سے اعتقاد سے بالاتر محبت کر کے اپنے حقیقی کردار کو ظاہر کیا (یوحنا 16:3)۔ </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823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ppt_h/2"/>
                                          </p:val>
                                        </p:tav>
                                        <p:tav tm="100000">
                                          <p:val>
                                            <p:strVal val="#ppt_y"/>
                                          </p:val>
                                        </p:tav>
                                      </p:tavLst>
                                    </p:anim>
                                    <p:anim calcmode="lin" valueType="num">
                                      <p:cBhvr>
                                        <p:cTn id="48" dur="500" fill="hold"/>
                                        <p:tgtEl>
                                          <p:spTgt spid="13"/>
                                        </p:tgtEl>
                                        <p:attrNameLst>
                                          <p:attrName>ppt_w</p:attrName>
                                        </p:attrNameLst>
                                      </p:cBhvr>
                                      <p:tavLst>
                                        <p:tav tm="0">
                                          <p:val>
                                            <p:strVal val="#ppt_w"/>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righ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1" grpId="0"/>
      <p:bldP spid="1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333EEA-E7F8-521C-F7E2-12526677AE0A}"/>
              </a:ext>
            </a:extLst>
          </p:cNvPr>
          <p:cNvSpPr txBox="1"/>
          <p:nvPr/>
        </p:nvSpPr>
        <p:spPr>
          <a:xfrm>
            <a:off x="134754" y="1359688"/>
            <a:ext cx="11935325"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خُدا نے اپنی محبت ہم پر کس طرح اُجاگر کی؟</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3" name="Diagrama 2">
            <a:extLst>
              <a:ext uri="{FF2B5EF4-FFF2-40B4-BE49-F238E27FC236}">
                <a16:creationId xmlns:a16="http://schemas.microsoft.com/office/drawing/2014/main" id="{778B68EB-C985-2CC3-31DD-E98323D57142}"/>
              </a:ext>
            </a:extLst>
          </p:cNvPr>
          <p:cNvGraphicFramePr/>
          <p:nvPr>
            <p:extLst>
              <p:ext uri="{D42A27DB-BD31-4B8C-83A1-F6EECF244321}">
                <p14:modId xmlns:p14="http://schemas.microsoft.com/office/powerpoint/2010/main" val="3244415512"/>
              </p:ext>
            </p:extLst>
          </p:nvPr>
        </p:nvGraphicFramePr>
        <p:xfrm>
          <a:off x="295275" y="1742173"/>
          <a:ext cx="11620801" cy="494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2">
            <a:extLst>
              <a:ext uri="{FF2B5EF4-FFF2-40B4-BE49-F238E27FC236}">
                <a16:creationId xmlns:a16="http://schemas.microsoft.com/office/drawing/2014/main" id="{F2E91116-386D-D176-DBE8-8BEC1D24F10C}"/>
              </a:ext>
            </a:extLst>
          </p:cNvPr>
          <p:cNvSpPr txBox="1"/>
          <p:nvPr/>
        </p:nvSpPr>
        <p:spPr>
          <a:xfrm>
            <a:off x="8889023" y="289273"/>
            <a:ext cx="3302977"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پھر اُجاگر ہوتی ہے</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9" name="CuadroTexto 3">
            <a:extLst>
              <a:ext uri="{FF2B5EF4-FFF2-40B4-BE49-F238E27FC236}">
                <a16:creationId xmlns:a16="http://schemas.microsoft.com/office/drawing/2014/main" id="{EEDA96CF-2747-9481-EB82-E366262F2A7F}"/>
              </a:ext>
            </a:extLst>
          </p:cNvPr>
          <p:cNvSpPr txBox="1"/>
          <p:nvPr/>
        </p:nvSpPr>
        <p:spPr>
          <a:xfrm>
            <a:off x="771524" y="289273"/>
            <a:ext cx="7378945" cy="954107"/>
          </a:xfrm>
          <a:prstGeom prst="rect">
            <a:avLst/>
          </a:prstGeom>
          <a:noFill/>
        </p:spPr>
        <p:txBody>
          <a:bodyPr wrap="square">
            <a:spAutoFit/>
          </a:bodyPr>
          <a:lstStyle/>
          <a:p>
            <a:pPr algn="r" rtl="1"/>
            <a:r>
              <a:rPr lang="ur-PK" sz="2800" b="1" dirty="0">
                <a:solidFill>
                  <a:srgbClr val="D2ECB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اس میں نہیں کہ ہم نے خُدا سے محبت کی بلکہ اس میں ہے کہ اُس نے ہم سے محبت کی اور ہمارے گناہوں کے کفارہ کے لئے اپنے بیٹے کو بھیجا" (1یوحنا 10:4)۔ </a:t>
            </a:r>
            <a:endParaRPr lang="en" sz="2800" b="1" dirty="0">
              <a:solidFill>
                <a:srgbClr val="D2ECB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3884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3">
                                            <p:graphicEl>
                                              <a:dgm id="{3425B0F2-C3C8-4125-87C3-98F6D97C089B}"/>
                                            </p:graphicEl>
                                          </p:spTgt>
                                        </p:tgtEl>
                                        <p:attrNameLst>
                                          <p:attrName>style.visibility</p:attrName>
                                        </p:attrNameLst>
                                      </p:cBhvr>
                                      <p:to>
                                        <p:strVal val="visible"/>
                                      </p:to>
                                    </p:set>
                                    <p:anim calcmode="lin" valueType="num">
                                      <p:cBhvr>
                                        <p:cTn id="19" dur="500" fill="hold"/>
                                        <p:tgtEl>
                                          <p:spTgt spid="3">
                                            <p:graphicEl>
                                              <a:dgm id="{3425B0F2-C3C8-4125-87C3-98F6D97C089B}"/>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3425B0F2-C3C8-4125-87C3-98F6D97C089B}"/>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3425B0F2-C3C8-4125-87C3-98F6D97C089B}"/>
                                            </p:graphicEl>
                                          </p:spTgt>
                                        </p:tgtEl>
                                      </p:cBhvr>
                                    </p:animEffect>
                                    <p:anim calcmode="lin" valueType="num">
                                      <p:cBhvr>
                                        <p:cTn id="22" dur="500" fill="hold"/>
                                        <p:tgtEl>
                                          <p:spTgt spid="3">
                                            <p:graphicEl>
                                              <a:dgm id="{3425B0F2-C3C8-4125-87C3-98F6D97C089B}"/>
                                            </p:graphicEl>
                                          </p:spTgt>
                                        </p:tgtEl>
                                        <p:attrNameLst>
                                          <p:attrName>ppt_x</p:attrName>
                                        </p:attrNameLst>
                                      </p:cBhvr>
                                      <p:tavLst>
                                        <p:tav tm="0">
                                          <p:val>
                                            <p:fltVal val="0.5"/>
                                          </p:val>
                                        </p:tav>
                                        <p:tav tm="100000">
                                          <p:val>
                                            <p:strVal val="#ppt_x"/>
                                          </p:val>
                                        </p:tav>
                                      </p:tavLst>
                                    </p:anim>
                                    <p:anim calcmode="lin" valueType="num">
                                      <p:cBhvr>
                                        <p:cTn id="23" dur="500" fill="hold"/>
                                        <p:tgtEl>
                                          <p:spTgt spid="3">
                                            <p:graphicEl>
                                              <a:dgm id="{3425B0F2-C3C8-4125-87C3-98F6D97C089B}"/>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graphicEl>
                                              <a:dgm id="{4A75FEE0-12CA-4BA1-BAA0-346A38023E4D}"/>
                                            </p:graphicEl>
                                          </p:spTgt>
                                        </p:tgtEl>
                                        <p:attrNameLst>
                                          <p:attrName>style.visibility</p:attrName>
                                        </p:attrNameLst>
                                      </p:cBhvr>
                                      <p:to>
                                        <p:strVal val="visible"/>
                                      </p:to>
                                    </p:set>
                                    <p:anim calcmode="lin" valueType="num">
                                      <p:cBhvr>
                                        <p:cTn id="26" dur="500" fill="hold"/>
                                        <p:tgtEl>
                                          <p:spTgt spid="3">
                                            <p:graphicEl>
                                              <a:dgm id="{4A75FEE0-12CA-4BA1-BAA0-346A38023E4D}"/>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4A75FEE0-12CA-4BA1-BAA0-346A38023E4D}"/>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4A75FEE0-12CA-4BA1-BAA0-346A38023E4D}"/>
                                            </p:graphicEl>
                                          </p:spTgt>
                                        </p:tgtEl>
                                      </p:cBhvr>
                                    </p:animEffect>
                                    <p:anim calcmode="lin" valueType="num">
                                      <p:cBhvr>
                                        <p:cTn id="29" dur="500" fill="hold"/>
                                        <p:tgtEl>
                                          <p:spTgt spid="3">
                                            <p:graphicEl>
                                              <a:dgm id="{4A75FEE0-12CA-4BA1-BAA0-346A38023E4D}"/>
                                            </p:graphicEl>
                                          </p:spTgt>
                                        </p:tgtEl>
                                        <p:attrNameLst>
                                          <p:attrName>ppt_x</p:attrName>
                                        </p:attrNameLst>
                                      </p:cBhvr>
                                      <p:tavLst>
                                        <p:tav tm="0">
                                          <p:val>
                                            <p:fltVal val="0.5"/>
                                          </p:val>
                                        </p:tav>
                                        <p:tav tm="100000">
                                          <p:val>
                                            <p:strVal val="#ppt_x"/>
                                          </p:val>
                                        </p:tav>
                                      </p:tavLst>
                                    </p:anim>
                                    <p:anim calcmode="lin" valueType="num">
                                      <p:cBhvr>
                                        <p:cTn id="30" dur="500" fill="hold"/>
                                        <p:tgtEl>
                                          <p:spTgt spid="3">
                                            <p:graphicEl>
                                              <a:dgm id="{4A75FEE0-12CA-4BA1-BAA0-346A38023E4D}"/>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
                                            <p:graphicEl>
                                              <a:dgm id="{2F41995C-22B0-421C-8230-891191E1E846}"/>
                                            </p:graphicEl>
                                          </p:spTgt>
                                        </p:tgtEl>
                                        <p:attrNameLst>
                                          <p:attrName>style.visibility</p:attrName>
                                        </p:attrNameLst>
                                      </p:cBhvr>
                                      <p:to>
                                        <p:strVal val="visible"/>
                                      </p:to>
                                    </p:set>
                                    <p:anim calcmode="lin" valueType="num">
                                      <p:cBhvr>
                                        <p:cTn id="35" dur="500" fill="hold"/>
                                        <p:tgtEl>
                                          <p:spTgt spid="3">
                                            <p:graphicEl>
                                              <a:dgm id="{2F41995C-22B0-421C-8230-891191E1E846}"/>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2F41995C-22B0-421C-8230-891191E1E846}"/>
                                            </p:graphicEl>
                                          </p:spTgt>
                                        </p:tgtEl>
                                        <p:attrNameLst>
                                          <p:attrName>ppt_h</p:attrName>
                                        </p:attrNameLst>
                                      </p:cBhvr>
                                      <p:tavLst>
                                        <p:tav tm="0">
                                          <p:val>
                                            <p:fltVal val="0"/>
                                          </p:val>
                                        </p:tav>
                                        <p:tav tm="100000">
                                          <p:val>
                                            <p:strVal val="#ppt_h"/>
                                          </p:val>
                                        </p:tav>
                                      </p:tavLst>
                                    </p:anim>
                                    <p:animEffect transition="in" filter="fade">
                                      <p:cBhvr>
                                        <p:cTn id="37" dur="500"/>
                                        <p:tgtEl>
                                          <p:spTgt spid="3">
                                            <p:graphicEl>
                                              <a:dgm id="{2F41995C-22B0-421C-8230-891191E1E846}"/>
                                            </p:graphicEl>
                                          </p:spTgt>
                                        </p:tgtEl>
                                      </p:cBhvr>
                                    </p:animEffect>
                                    <p:anim calcmode="lin" valueType="num">
                                      <p:cBhvr>
                                        <p:cTn id="38" dur="500" fill="hold"/>
                                        <p:tgtEl>
                                          <p:spTgt spid="3">
                                            <p:graphicEl>
                                              <a:dgm id="{2F41995C-22B0-421C-8230-891191E1E846}"/>
                                            </p:graphicEl>
                                          </p:spTgt>
                                        </p:tgtEl>
                                        <p:attrNameLst>
                                          <p:attrName>ppt_x</p:attrName>
                                        </p:attrNameLst>
                                      </p:cBhvr>
                                      <p:tavLst>
                                        <p:tav tm="0">
                                          <p:val>
                                            <p:fltVal val="0.5"/>
                                          </p:val>
                                        </p:tav>
                                        <p:tav tm="100000">
                                          <p:val>
                                            <p:strVal val="#ppt_x"/>
                                          </p:val>
                                        </p:tav>
                                      </p:tavLst>
                                    </p:anim>
                                    <p:anim calcmode="lin" valueType="num">
                                      <p:cBhvr>
                                        <p:cTn id="39" dur="500" fill="hold"/>
                                        <p:tgtEl>
                                          <p:spTgt spid="3">
                                            <p:graphicEl>
                                              <a:dgm id="{2F41995C-22B0-421C-8230-891191E1E846}"/>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
                                            <p:graphicEl>
                                              <a:dgm id="{72C37650-D275-4B9D-9E2D-9D7401BA3D9E}"/>
                                            </p:graphicEl>
                                          </p:spTgt>
                                        </p:tgtEl>
                                        <p:attrNameLst>
                                          <p:attrName>style.visibility</p:attrName>
                                        </p:attrNameLst>
                                      </p:cBhvr>
                                      <p:to>
                                        <p:strVal val="visible"/>
                                      </p:to>
                                    </p:set>
                                    <p:anim calcmode="lin" valueType="num">
                                      <p:cBhvr>
                                        <p:cTn id="42" dur="500" fill="hold"/>
                                        <p:tgtEl>
                                          <p:spTgt spid="3">
                                            <p:graphicEl>
                                              <a:dgm id="{72C37650-D275-4B9D-9E2D-9D7401BA3D9E}"/>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C37650-D275-4B9D-9E2D-9D7401BA3D9E}"/>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C37650-D275-4B9D-9E2D-9D7401BA3D9E}"/>
                                            </p:graphicEl>
                                          </p:spTgt>
                                        </p:tgtEl>
                                      </p:cBhvr>
                                    </p:animEffect>
                                    <p:anim calcmode="lin" valueType="num">
                                      <p:cBhvr>
                                        <p:cTn id="45" dur="500" fill="hold"/>
                                        <p:tgtEl>
                                          <p:spTgt spid="3">
                                            <p:graphicEl>
                                              <a:dgm id="{72C37650-D275-4B9D-9E2D-9D7401BA3D9E}"/>
                                            </p:graphicEl>
                                          </p:spTgt>
                                        </p:tgtEl>
                                        <p:attrNameLst>
                                          <p:attrName>ppt_x</p:attrName>
                                        </p:attrNameLst>
                                      </p:cBhvr>
                                      <p:tavLst>
                                        <p:tav tm="0">
                                          <p:val>
                                            <p:fltVal val="0.5"/>
                                          </p:val>
                                        </p:tav>
                                        <p:tav tm="100000">
                                          <p:val>
                                            <p:strVal val="#ppt_x"/>
                                          </p:val>
                                        </p:tav>
                                      </p:tavLst>
                                    </p:anim>
                                    <p:anim calcmode="lin" valueType="num">
                                      <p:cBhvr>
                                        <p:cTn id="46" dur="500" fill="hold"/>
                                        <p:tgtEl>
                                          <p:spTgt spid="3">
                                            <p:graphicEl>
                                              <a:dgm id="{72C37650-D275-4B9D-9E2D-9D7401BA3D9E}"/>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3">
                                            <p:graphicEl>
                                              <a:dgm id="{DBA62EDB-871E-40DE-B429-17C783811F47}"/>
                                            </p:graphicEl>
                                          </p:spTgt>
                                        </p:tgtEl>
                                        <p:attrNameLst>
                                          <p:attrName>style.visibility</p:attrName>
                                        </p:attrNameLst>
                                      </p:cBhvr>
                                      <p:to>
                                        <p:strVal val="visible"/>
                                      </p:to>
                                    </p:set>
                                    <p:anim calcmode="lin" valueType="num">
                                      <p:cBhvr>
                                        <p:cTn id="51" dur="500" fill="hold"/>
                                        <p:tgtEl>
                                          <p:spTgt spid="3">
                                            <p:graphicEl>
                                              <a:dgm id="{DBA62EDB-871E-40DE-B429-17C783811F47}"/>
                                            </p:graphicEl>
                                          </p:spTgt>
                                        </p:tgtEl>
                                        <p:attrNameLst>
                                          <p:attrName>ppt_w</p:attrName>
                                        </p:attrNameLst>
                                      </p:cBhvr>
                                      <p:tavLst>
                                        <p:tav tm="0">
                                          <p:val>
                                            <p:fltVal val="0"/>
                                          </p:val>
                                        </p:tav>
                                        <p:tav tm="100000">
                                          <p:val>
                                            <p:strVal val="#ppt_w"/>
                                          </p:val>
                                        </p:tav>
                                      </p:tavLst>
                                    </p:anim>
                                    <p:anim calcmode="lin" valueType="num">
                                      <p:cBhvr>
                                        <p:cTn id="52" dur="500" fill="hold"/>
                                        <p:tgtEl>
                                          <p:spTgt spid="3">
                                            <p:graphicEl>
                                              <a:dgm id="{DBA62EDB-871E-40DE-B429-17C783811F47}"/>
                                            </p:graphicEl>
                                          </p:spTgt>
                                        </p:tgtEl>
                                        <p:attrNameLst>
                                          <p:attrName>ppt_h</p:attrName>
                                        </p:attrNameLst>
                                      </p:cBhvr>
                                      <p:tavLst>
                                        <p:tav tm="0">
                                          <p:val>
                                            <p:fltVal val="0"/>
                                          </p:val>
                                        </p:tav>
                                        <p:tav tm="100000">
                                          <p:val>
                                            <p:strVal val="#ppt_h"/>
                                          </p:val>
                                        </p:tav>
                                      </p:tavLst>
                                    </p:anim>
                                    <p:animEffect transition="in" filter="fade">
                                      <p:cBhvr>
                                        <p:cTn id="53" dur="500"/>
                                        <p:tgtEl>
                                          <p:spTgt spid="3">
                                            <p:graphicEl>
                                              <a:dgm id="{DBA62EDB-871E-40DE-B429-17C783811F47}"/>
                                            </p:graphicEl>
                                          </p:spTgt>
                                        </p:tgtEl>
                                      </p:cBhvr>
                                    </p:animEffect>
                                    <p:anim calcmode="lin" valueType="num">
                                      <p:cBhvr>
                                        <p:cTn id="54" dur="500" fill="hold"/>
                                        <p:tgtEl>
                                          <p:spTgt spid="3">
                                            <p:graphicEl>
                                              <a:dgm id="{DBA62EDB-871E-40DE-B429-17C783811F47}"/>
                                            </p:graphicEl>
                                          </p:spTgt>
                                        </p:tgtEl>
                                        <p:attrNameLst>
                                          <p:attrName>ppt_x</p:attrName>
                                        </p:attrNameLst>
                                      </p:cBhvr>
                                      <p:tavLst>
                                        <p:tav tm="0">
                                          <p:val>
                                            <p:fltVal val="0.5"/>
                                          </p:val>
                                        </p:tav>
                                        <p:tav tm="100000">
                                          <p:val>
                                            <p:strVal val="#ppt_x"/>
                                          </p:val>
                                        </p:tav>
                                      </p:tavLst>
                                    </p:anim>
                                    <p:anim calcmode="lin" valueType="num">
                                      <p:cBhvr>
                                        <p:cTn id="55" dur="500" fill="hold"/>
                                        <p:tgtEl>
                                          <p:spTgt spid="3">
                                            <p:graphicEl>
                                              <a:dgm id="{DBA62EDB-871E-40DE-B429-17C783811F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3">
                                            <p:graphicEl>
                                              <a:dgm id="{F79FEEF2-A183-4219-8981-FB5DBB4F39B0}"/>
                                            </p:graphicEl>
                                          </p:spTgt>
                                        </p:tgtEl>
                                        <p:attrNameLst>
                                          <p:attrName>style.visibility</p:attrName>
                                        </p:attrNameLst>
                                      </p:cBhvr>
                                      <p:to>
                                        <p:strVal val="visible"/>
                                      </p:to>
                                    </p:set>
                                    <p:anim calcmode="lin" valueType="num">
                                      <p:cBhvr>
                                        <p:cTn id="58" dur="500" fill="hold"/>
                                        <p:tgtEl>
                                          <p:spTgt spid="3">
                                            <p:graphicEl>
                                              <a:dgm id="{F79FEEF2-A183-4219-8981-FB5DBB4F39B0}"/>
                                            </p:graphicEl>
                                          </p:spTgt>
                                        </p:tgtEl>
                                        <p:attrNameLst>
                                          <p:attrName>ppt_w</p:attrName>
                                        </p:attrNameLst>
                                      </p:cBhvr>
                                      <p:tavLst>
                                        <p:tav tm="0">
                                          <p:val>
                                            <p:fltVal val="0"/>
                                          </p:val>
                                        </p:tav>
                                        <p:tav tm="100000">
                                          <p:val>
                                            <p:strVal val="#ppt_w"/>
                                          </p:val>
                                        </p:tav>
                                      </p:tavLst>
                                    </p:anim>
                                    <p:anim calcmode="lin" valueType="num">
                                      <p:cBhvr>
                                        <p:cTn id="59" dur="500" fill="hold"/>
                                        <p:tgtEl>
                                          <p:spTgt spid="3">
                                            <p:graphicEl>
                                              <a:dgm id="{F79FEEF2-A183-4219-8981-FB5DBB4F39B0}"/>
                                            </p:graphicEl>
                                          </p:spTgt>
                                        </p:tgtEl>
                                        <p:attrNameLst>
                                          <p:attrName>ppt_h</p:attrName>
                                        </p:attrNameLst>
                                      </p:cBhvr>
                                      <p:tavLst>
                                        <p:tav tm="0">
                                          <p:val>
                                            <p:fltVal val="0"/>
                                          </p:val>
                                        </p:tav>
                                        <p:tav tm="100000">
                                          <p:val>
                                            <p:strVal val="#ppt_h"/>
                                          </p:val>
                                        </p:tav>
                                      </p:tavLst>
                                    </p:anim>
                                    <p:animEffect transition="in" filter="fade">
                                      <p:cBhvr>
                                        <p:cTn id="60" dur="500"/>
                                        <p:tgtEl>
                                          <p:spTgt spid="3">
                                            <p:graphicEl>
                                              <a:dgm id="{F79FEEF2-A183-4219-8981-FB5DBB4F39B0}"/>
                                            </p:graphicEl>
                                          </p:spTgt>
                                        </p:tgtEl>
                                      </p:cBhvr>
                                    </p:animEffect>
                                    <p:anim calcmode="lin" valueType="num">
                                      <p:cBhvr>
                                        <p:cTn id="61" dur="500" fill="hold"/>
                                        <p:tgtEl>
                                          <p:spTgt spid="3">
                                            <p:graphicEl>
                                              <a:dgm id="{F79FEEF2-A183-4219-8981-FB5DBB4F39B0}"/>
                                            </p:graphicEl>
                                          </p:spTgt>
                                        </p:tgtEl>
                                        <p:attrNameLst>
                                          <p:attrName>ppt_x</p:attrName>
                                        </p:attrNameLst>
                                      </p:cBhvr>
                                      <p:tavLst>
                                        <p:tav tm="0">
                                          <p:val>
                                            <p:fltVal val="0.5"/>
                                          </p:val>
                                        </p:tav>
                                        <p:tav tm="100000">
                                          <p:val>
                                            <p:strVal val="#ppt_x"/>
                                          </p:val>
                                        </p:tav>
                                      </p:tavLst>
                                    </p:anim>
                                    <p:anim calcmode="lin" valueType="num">
                                      <p:cBhvr>
                                        <p:cTn id="62" dur="500" fill="hold"/>
                                        <p:tgtEl>
                                          <p:spTgt spid="3">
                                            <p:graphicEl>
                                              <a:dgm id="{F79FEEF2-A183-4219-8981-FB5DBB4F39B0}"/>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3">
                                            <p:graphicEl>
                                              <a:dgm id="{89585A44-E233-4086-BB1B-031CB0C559F4}"/>
                                            </p:graphicEl>
                                          </p:spTgt>
                                        </p:tgtEl>
                                        <p:attrNameLst>
                                          <p:attrName>style.visibility</p:attrName>
                                        </p:attrNameLst>
                                      </p:cBhvr>
                                      <p:to>
                                        <p:strVal val="visible"/>
                                      </p:to>
                                    </p:set>
                                    <p:anim calcmode="lin" valueType="num">
                                      <p:cBhvr>
                                        <p:cTn id="67" dur="500" fill="hold"/>
                                        <p:tgtEl>
                                          <p:spTgt spid="3">
                                            <p:graphicEl>
                                              <a:dgm id="{89585A44-E233-4086-BB1B-031CB0C559F4}"/>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9585A44-E233-4086-BB1B-031CB0C559F4}"/>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9585A44-E233-4086-BB1B-031CB0C559F4}"/>
                                            </p:graphicEl>
                                          </p:spTgt>
                                        </p:tgtEl>
                                      </p:cBhvr>
                                    </p:animEffect>
                                    <p:anim calcmode="lin" valueType="num">
                                      <p:cBhvr>
                                        <p:cTn id="70" dur="500" fill="hold"/>
                                        <p:tgtEl>
                                          <p:spTgt spid="3">
                                            <p:graphicEl>
                                              <a:dgm id="{89585A44-E233-4086-BB1B-031CB0C559F4}"/>
                                            </p:graphicEl>
                                          </p:spTgt>
                                        </p:tgtEl>
                                        <p:attrNameLst>
                                          <p:attrName>ppt_x</p:attrName>
                                        </p:attrNameLst>
                                      </p:cBhvr>
                                      <p:tavLst>
                                        <p:tav tm="0">
                                          <p:val>
                                            <p:fltVal val="0.5"/>
                                          </p:val>
                                        </p:tav>
                                        <p:tav tm="100000">
                                          <p:val>
                                            <p:strVal val="#ppt_x"/>
                                          </p:val>
                                        </p:tav>
                                      </p:tavLst>
                                    </p:anim>
                                    <p:anim calcmode="lin" valueType="num">
                                      <p:cBhvr>
                                        <p:cTn id="71" dur="500" fill="hold"/>
                                        <p:tgtEl>
                                          <p:spTgt spid="3">
                                            <p:graphicEl>
                                              <a:dgm id="{89585A44-E233-4086-BB1B-031CB0C559F4}"/>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
                                            <p:graphicEl>
                                              <a:dgm id="{4D95D6BB-787B-4B1F-9474-902198FD8113}"/>
                                            </p:graphicEl>
                                          </p:spTgt>
                                        </p:tgtEl>
                                        <p:attrNameLst>
                                          <p:attrName>style.visibility</p:attrName>
                                        </p:attrNameLst>
                                      </p:cBhvr>
                                      <p:to>
                                        <p:strVal val="visible"/>
                                      </p:to>
                                    </p:set>
                                    <p:anim calcmode="lin" valueType="num">
                                      <p:cBhvr>
                                        <p:cTn id="74" dur="500" fill="hold"/>
                                        <p:tgtEl>
                                          <p:spTgt spid="3">
                                            <p:graphicEl>
                                              <a:dgm id="{4D95D6BB-787B-4B1F-9474-902198FD8113}"/>
                                            </p:graphicEl>
                                          </p:spTgt>
                                        </p:tgtEl>
                                        <p:attrNameLst>
                                          <p:attrName>ppt_w</p:attrName>
                                        </p:attrNameLst>
                                      </p:cBhvr>
                                      <p:tavLst>
                                        <p:tav tm="0">
                                          <p:val>
                                            <p:fltVal val="0"/>
                                          </p:val>
                                        </p:tav>
                                        <p:tav tm="100000">
                                          <p:val>
                                            <p:strVal val="#ppt_w"/>
                                          </p:val>
                                        </p:tav>
                                      </p:tavLst>
                                    </p:anim>
                                    <p:anim calcmode="lin" valueType="num">
                                      <p:cBhvr>
                                        <p:cTn id="75" dur="500" fill="hold"/>
                                        <p:tgtEl>
                                          <p:spTgt spid="3">
                                            <p:graphicEl>
                                              <a:dgm id="{4D95D6BB-787B-4B1F-9474-902198FD8113}"/>
                                            </p:graphicEl>
                                          </p:spTgt>
                                        </p:tgtEl>
                                        <p:attrNameLst>
                                          <p:attrName>ppt_h</p:attrName>
                                        </p:attrNameLst>
                                      </p:cBhvr>
                                      <p:tavLst>
                                        <p:tav tm="0">
                                          <p:val>
                                            <p:fltVal val="0"/>
                                          </p:val>
                                        </p:tav>
                                        <p:tav tm="100000">
                                          <p:val>
                                            <p:strVal val="#ppt_h"/>
                                          </p:val>
                                        </p:tav>
                                      </p:tavLst>
                                    </p:anim>
                                    <p:animEffect transition="in" filter="fade">
                                      <p:cBhvr>
                                        <p:cTn id="76" dur="500"/>
                                        <p:tgtEl>
                                          <p:spTgt spid="3">
                                            <p:graphicEl>
                                              <a:dgm id="{4D95D6BB-787B-4B1F-9474-902198FD8113}"/>
                                            </p:graphicEl>
                                          </p:spTgt>
                                        </p:tgtEl>
                                      </p:cBhvr>
                                    </p:animEffect>
                                    <p:anim calcmode="lin" valueType="num">
                                      <p:cBhvr>
                                        <p:cTn id="77" dur="500" fill="hold"/>
                                        <p:tgtEl>
                                          <p:spTgt spid="3">
                                            <p:graphicEl>
                                              <a:dgm id="{4D95D6BB-787B-4B1F-9474-902198FD8113}"/>
                                            </p:graphicEl>
                                          </p:spTgt>
                                        </p:tgtEl>
                                        <p:attrNameLst>
                                          <p:attrName>ppt_x</p:attrName>
                                        </p:attrNameLst>
                                      </p:cBhvr>
                                      <p:tavLst>
                                        <p:tav tm="0">
                                          <p:val>
                                            <p:fltVal val="0.5"/>
                                          </p:val>
                                        </p:tav>
                                        <p:tav tm="100000">
                                          <p:val>
                                            <p:strVal val="#ppt_x"/>
                                          </p:val>
                                        </p:tav>
                                      </p:tavLst>
                                    </p:anim>
                                    <p:anim calcmode="lin" valueType="num">
                                      <p:cBhvr>
                                        <p:cTn id="78" dur="500" fill="hold"/>
                                        <p:tgtEl>
                                          <p:spTgt spid="3">
                                            <p:graphicEl>
                                              <a:dgm id="{4D95D6BB-787B-4B1F-9474-902198FD8113}"/>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3">
                                            <p:graphicEl>
                                              <a:dgm id="{475ED61E-E34C-49AE-AB8E-3966E0F0933B}"/>
                                            </p:graphicEl>
                                          </p:spTgt>
                                        </p:tgtEl>
                                        <p:attrNameLst>
                                          <p:attrName>style.visibility</p:attrName>
                                        </p:attrNameLst>
                                      </p:cBhvr>
                                      <p:to>
                                        <p:strVal val="visible"/>
                                      </p:to>
                                    </p:set>
                                    <p:anim calcmode="lin" valueType="num">
                                      <p:cBhvr>
                                        <p:cTn id="83" dur="500" fill="hold"/>
                                        <p:tgtEl>
                                          <p:spTgt spid="3">
                                            <p:graphicEl>
                                              <a:dgm id="{475ED61E-E34C-49AE-AB8E-3966E0F0933B}"/>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475ED61E-E34C-49AE-AB8E-3966E0F0933B}"/>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475ED61E-E34C-49AE-AB8E-3966E0F0933B}"/>
                                            </p:graphicEl>
                                          </p:spTgt>
                                        </p:tgtEl>
                                      </p:cBhvr>
                                    </p:animEffect>
                                    <p:anim calcmode="lin" valueType="num">
                                      <p:cBhvr>
                                        <p:cTn id="86" dur="500" fill="hold"/>
                                        <p:tgtEl>
                                          <p:spTgt spid="3">
                                            <p:graphicEl>
                                              <a:dgm id="{475ED61E-E34C-49AE-AB8E-3966E0F0933B}"/>
                                            </p:graphicEl>
                                          </p:spTgt>
                                        </p:tgtEl>
                                        <p:attrNameLst>
                                          <p:attrName>ppt_x</p:attrName>
                                        </p:attrNameLst>
                                      </p:cBhvr>
                                      <p:tavLst>
                                        <p:tav tm="0">
                                          <p:val>
                                            <p:fltVal val="0.5"/>
                                          </p:val>
                                        </p:tav>
                                        <p:tav tm="100000">
                                          <p:val>
                                            <p:strVal val="#ppt_x"/>
                                          </p:val>
                                        </p:tav>
                                      </p:tavLst>
                                    </p:anim>
                                    <p:anim calcmode="lin" valueType="num">
                                      <p:cBhvr>
                                        <p:cTn id="87" dur="500" fill="hold"/>
                                        <p:tgtEl>
                                          <p:spTgt spid="3">
                                            <p:graphicEl>
                                              <a:dgm id="{475ED61E-E34C-49AE-AB8E-3966E0F0933B}"/>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3">
                                            <p:graphicEl>
                                              <a:dgm id="{C02D3DC0-21BB-4B11-8F49-6AFF1271CD62}"/>
                                            </p:graphicEl>
                                          </p:spTgt>
                                        </p:tgtEl>
                                        <p:attrNameLst>
                                          <p:attrName>style.visibility</p:attrName>
                                        </p:attrNameLst>
                                      </p:cBhvr>
                                      <p:to>
                                        <p:strVal val="visible"/>
                                      </p:to>
                                    </p:set>
                                    <p:anim calcmode="lin" valueType="num">
                                      <p:cBhvr>
                                        <p:cTn id="90" dur="500" fill="hold"/>
                                        <p:tgtEl>
                                          <p:spTgt spid="3">
                                            <p:graphicEl>
                                              <a:dgm id="{C02D3DC0-21BB-4B11-8F49-6AFF1271CD62}"/>
                                            </p:graphicEl>
                                          </p:spTgt>
                                        </p:tgtEl>
                                        <p:attrNameLst>
                                          <p:attrName>ppt_w</p:attrName>
                                        </p:attrNameLst>
                                      </p:cBhvr>
                                      <p:tavLst>
                                        <p:tav tm="0">
                                          <p:val>
                                            <p:fltVal val="0"/>
                                          </p:val>
                                        </p:tav>
                                        <p:tav tm="100000">
                                          <p:val>
                                            <p:strVal val="#ppt_w"/>
                                          </p:val>
                                        </p:tav>
                                      </p:tavLst>
                                    </p:anim>
                                    <p:anim calcmode="lin" valueType="num">
                                      <p:cBhvr>
                                        <p:cTn id="91" dur="500" fill="hold"/>
                                        <p:tgtEl>
                                          <p:spTgt spid="3">
                                            <p:graphicEl>
                                              <a:dgm id="{C02D3DC0-21BB-4B11-8F49-6AFF1271CD62}"/>
                                            </p:graphicEl>
                                          </p:spTgt>
                                        </p:tgtEl>
                                        <p:attrNameLst>
                                          <p:attrName>ppt_h</p:attrName>
                                        </p:attrNameLst>
                                      </p:cBhvr>
                                      <p:tavLst>
                                        <p:tav tm="0">
                                          <p:val>
                                            <p:fltVal val="0"/>
                                          </p:val>
                                        </p:tav>
                                        <p:tav tm="100000">
                                          <p:val>
                                            <p:strVal val="#ppt_h"/>
                                          </p:val>
                                        </p:tav>
                                      </p:tavLst>
                                    </p:anim>
                                    <p:animEffect transition="in" filter="fade">
                                      <p:cBhvr>
                                        <p:cTn id="92" dur="500"/>
                                        <p:tgtEl>
                                          <p:spTgt spid="3">
                                            <p:graphicEl>
                                              <a:dgm id="{C02D3DC0-21BB-4B11-8F49-6AFF1271CD62}"/>
                                            </p:graphicEl>
                                          </p:spTgt>
                                        </p:tgtEl>
                                      </p:cBhvr>
                                    </p:animEffect>
                                    <p:anim calcmode="lin" valueType="num">
                                      <p:cBhvr>
                                        <p:cTn id="93" dur="500" fill="hold"/>
                                        <p:tgtEl>
                                          <p:spTgt spid="3">
                                            <p:graphicEl>
                                              <a:dgm id="{C02D3DC0-21BB-4B11-8F49-6AFF1271CD62}"/>
                                            </p:graphicEl>
                                          </p:spTgt>
                                        </p:tgtEl>
                                        <p:attrNameLst>
                                          <p:attrName>ppt_x</p:attrName>
                                        </p:attrNameLst>
                                      </p:cBhvr>
                                      <p:tavLst>
                                        <p:tav tm="0">
                                          <p:val>
                                            <p:fltVal val="0.5"/>
                                          </p:val>
                                        </p:tav>
                                        <p:tav tm="100000">
                                          <p:val>
                                            <p:strVal val="#ppt_x"/>
                                          </p:val>
                                        </p:tav>
                                      </p:tavLst>
                                    </p:anim>
                                    <p:anim calcmode="lin" valueType="num">
                                      <p:cBhvr>
                                        <p:cTn id="94" dur="500" fill="hold"/>
                                        <p:tgtEl>
                                          <p:spTgt spid="3">
                                            <p:graphicEl>
                                              <a:dgm id="{C02D3DC0-21BB-4B11-8F49-6AFF1271CD62}"/>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3">
                                            <p:graphicEl>
                                              <a:dgm id="{A5F1CBFD-6BDB-4629-9C06-78B8EDC96FE0}"/>
                                            </p:graphicEl>
                                          </p:spTgt>
                                        </p:tgtEl>
                                        <p:attrNameLst>
                                          <p:attrName>style.visibility</p:attrName>
                                        </p:attrNameLst>
                                      </p:cBhvr>
                                      <p:to>
                                        <p:strVal val="visible"/>
                                      </p:to>
                                    </p:set>
                                    <p:anim calcmode="lin" valueType="num">
                                      <p:cBhvr>
                                        <p:cTn id="99" dur="500" fill="hold"/>
                                        <p:tgtEl>
                                          <p:spTgt spid="3">
                                            <p:graphicEl>
                                              <a:dgm id="{A5F1CBFD-6BDB-4629-9C06-78B8EDC96FE0}"/>
                                            </p:graphicEl>
                                          </p:spTgt>
                                        </p:tgtEl>
                                        <p:attrNameLst>
                                          <p:attrName>ppt_w</p:attrName>
                                        </p:attrNameLst>
                                      </p:cBhvr>
                                      <p:tavLst>
                                        <p:tav tm="0">
                                          <p:val>
                                            <p:fltVal val="0"/>
                                          </p:val>
                                        </p:tav>
                                        <p:tav tm="100000">
                                          <p:val>
                                            <p:strVal val="#ppt_w"/>
                                          </p:val>
                                        </p:tav>
                                      </p:tavLst>
                                    </p:anim>
                                    <p:anim calcmode="lin" valueType="num">
                                      <p:cBhvr>
                                        <p:cTn id="100" dur="500" fill="hold"/>
                                        <p:tgtEl>
                                          <p:spTgt spid="3">
                                            <p:graphicEl>
                                              <a:dgm id="{A5F1CBFD-6BDB-4629-9C06-78B8EDC96FE0}"/>
                                            </p:graphicEl>
                                          </p:spTgt>
                                        </p:tgtEl>
                                        <p:attrNameLst>
                                          <p:attrName>ppt_h</p:attrName>
                                        </p:attrNameLst>
                                      </p:cBhvr>
                                      <p:tavLst>
                                        <p:tav tm="0">
                                          <p:val>
                                            <p:fltVal val="0"/>
                                          </p:val>
                                        </p:tav>
                                        <p:tav tm="100000">
                                          <p:val>
                                            <p:strVal val="#ppt_h"/>
                                          </p:val>
                                        </p:tav>
                                      </p:tavLst>
                                    </p:anim>
                                    <p:animEffect transition="in" filter="fade">
                                      <p:cBhvr>
                                        <p:cTn id="101" dur="500"/>
                                        <p:tgtEl>
                                          <p:spTgt spid="3">
                                            <p:graphicEl>
                                              <a:dgm id="{A5F1CBFD-6BDB-4629-9C06-78B8EDC96FE0}"/>
                                            </p:graphicEl>
                                          </p:spTgt>
                                        </p:tgtEl>
                                      </p:cBhvr>
                                    </p:animEffect>
                                    <p:anim calcmode="lin" valueType="num">
                                      <p:cBhvr>
                                        <p:cTn id="102" dur="500" fill="hold"/>
                                        <p:tgtEl>
                                          <p:spTgt spid="3">
                                            <p:graphicEl>
                                              <a:dgm id="{A5F1CBFD-6BDB-4629-9C06-78B8EDC96FE0}"/>
                                            </p:graphicEl>
                                          </p:spTgt>
                                        </p:tgtEl>
                                        <p:attrNameLst>
                                          <p:attrName>ppt_x</p:attrName>
                                        </p:attrNameLst>
                                      </p:cBhvr>
                                      <p:tavLst>
                                        <p:tav tm="0">
                                          <p:val>
                                            <p:fltVal val="0.5"/>
                                          </p:val>
                                        </p:tav>
                                        <p:tav tm="100000">
                                          <p:val>
                                            <p:strVal val="#ppt_x"/>
                                          </p:val>
                                        </p:tav>
                                      </p:tavLst>
                                    </p:anim>
                                    <p:anim calcmode="lin" valueType="num">
                                      <p:cBhvr>
                                        <p:cTn id="103" dur="500" fill="hold"/>
                                        <p:tgtEl>
                                          <p:spTgt spid="3">
                                            <p:graphicEl>
                                              <a:dgm id="{A5F1CBFD-6BDB-4629-9C06-78B8EDC96FE0}"/>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3">
                                            <p:graphicEl>
                                              <a:dgm id="{5B052712-857B-452D-AEE2-B6AE847FA35E}"/>
                                            </p:graphicEl>
                                          </p:spTgt>
                                        </p:tgtEl>
                                        <p:attrNameLst>
                                          <p:attrName>style.visibility</p:attrName>
                                        </p:attrNameLst>
                                      </p:cBhvr>
                                      <p:to>
                                        <p:strVal val="visible"/>
                                      </p:to>
                                    </p:set>
                                    <p:anim calcmode="lin" valueType="num">
                                      <p:cBhvr>
                                        <p:cTn id="106" dur="500" fill="hold"/>
                                        <p:tgtEl>
                                          <p:spTgt spid="3">
                                            <p:graphicEl>
                                              <a:dgm id="{5B052712-857B-452D-AEE2-B6AE847FA35E}"/>
                                            </p:graphicEl>
                                          </p:spTgt>
                                        </p:tgtEl>
                                        <p:attrNameLst>
                                          <p:attrName>ppt_w</p:attrName>
                                        </p:attrNameLst>
                                      </p:cBhvr>
                                      <p:tavLst>
                                        <p:tav tm="0">
                                          <p:val>
                                            <p:fltVal val="0"/>
                                          </p:val>
                                        </p:tav>
                                        <p:tav tm="100000">
                                          <p:val>
                                            <p:strVal val="#ppt_w"/>
                                          </p:val>
                                        </p:tav>
                                      </p:tavLst>
                                    </p:anim>
                                    <p:anim calcmode="lin" valueType="num">
                                      <p:cBhvr>
                                        <p:cTn id="107" dur="500" fill="hold"/>
                                        <p:tgtEl>
                                          <p:spTgt spid="3">
                                            <p:graphicEl>
                                              <a:dgm id="{5B052712-857B-452D-AEE2-B6AE847FA35E}"/>
                                            </p:graphicEl>
                                          </p:spTgt>
                                        </p:tgtEl>
                                        <p:attrNameLst>
                                          <p:attrName>ppt_h</p:attrName>
                                        </p:attrNameLst>
                                      </p:cBhvr>
                                      <p:tavLst>
                                        <p:tav tm="0">
                                          <p:val>
                                            <p:fltVal val="0"/>
                                          </p:val>
                                        </p:tav>
                                        <p:tav tm="100000">
                                          <p:val>
                                            <p:strVal val="#ppt_h"/>
                                          </p:val>
                                        </p:tav>
                                      </p:tavLst>
                                    </p:anim>
                                    <p:animEffect transition="in" filter="fade">
                                      <p:cBhvr>
                                        <p:cTn id="108" dur="500"/>
                                        <p:tgtEl>
                                          <p:spTgt spid="3">
                                            <p:graphicEl>
                                              <a:dgm id="{5B052712-857B-452D-AEE2-B6AE847FA35E}"/>
                                            </p:graphicEl>
                                          </p:spTgt>
                                        </p:tgtEl>
                                      </p:cBhvr>
                                    </p:animEffect>
                                    <p:anim calcmode="lin" valueType="num">
                                      <p:cBhvr>
                                        <p:cTn id="109" dur="500" fill="hold"/>
                                        <p:tgtEl>
                                          <p:spTgt spid="3">
                                            <p:graphicEl>
                                              <a:dgm id="{5B052712-857B-452D-AEE2-B6AE847FA35E}"/>
                                            </p:graphicEl>
                                          </p:spTgt>
                                        </p:tgtEl>
                                        <p:attrNameLst>
                                          <p:attrName>ppt_x</p:attrName>
                                        </p:attrNameLst>
                                      </p:cBhvr>
                                      <p:tavLst>
                                        <p:tav tm="0">
                                          <p:val>
                                            <p:fltVal val="0.5"/>
                                          </p:val>
                                        </p:tav>
                                        <p:tav tm="100000">
                                          <p:val>
                                            <p:strVal val="#ppt_x"/>
                                          </p:val>
                                        </p:tav>
                                      </p:tavLst>
                                    </p:anim>
                                    <p:anim calcmode="lin" valueType="num">
                                      <p:cBhvr>
                                        <p:cTn id="110" dur="500" fill="hold"/>
                                        <p:tgtEl>
                                          <p:spTgt spid="3">
                                            <p:graphicEl>
                                              <a:dgm id="{5B052712-857B-452D-AEE2-B6AE847FA35E}"/>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3">
                                            <p:graphicEl>
                                              <a:dgm id="{F408E34B-A19F-437D-8DE7-54BA144AC0B4}"/>
                                            </p:graphicEl>
                                          </p:spTgt>
                                        </p:tgtEl>
                                        <p:attrNameLst>
                                          <p:attrName>style.visibility</p:attrName>
                                        </p:attrNameLst>
                                      </p:cBhvr>
                                      <p:to>
                                        <p:strVal val="visible"/>
                                      </p:to>
                                    </p:set>
                                    <p:anim calcmode="lin" valueType="num">
                                      <p:cBhvr>
                                        <p:cTn id="115" dur="500" fill="hold"/>
                                        <p:tgtEl>
                                          <p:spTgt spid="3">
                                            <p:graphicEl>
                                              <a:dgm id="{F408E34B-A19F-437D-8DE7-54BA144AC0B4}"/>
                                            </p:graphicEl>
                                          </p:spTgt>
                                        </p:tgtEl>
                                        <p:attrNameLst>
                                          <p:attrName>ppt_w</p:attrName>
                                        </p:attrNameLst>
                                      </p:cBhvr>
                                      <p:tavLst>
                                        <p:tav tm="0">
                                          <p:val>
                                            <p:fltVal val="0"/>
                                          </p:val>
                                        </p:tav>
                                        <p:tav tm="100000">
                                          <p:val>
                                            <p:strVal val="#ppt_w"/>
                                          </p:val>
                                        </p:tav>
                                      </p:tavLst>
                                    </p:anim>
                                    <p:anim calcmode="lin" valueType="num">
                                      <p:cBhvr>
                                        <p:cTn id="116" dur="500" fill="hold"/>
                                        <p:tgtEl>
                                          <p:spTgt spid="3">
                                            <p:graphicEl>
                                              <a:dgm id="{F408E34B-A19F-437D-8DE7-54BA144AC0B4}"/>
                                            </p:graphicEl>
                                          </p:spTgt>
                                        </p:tgtEl>
                                        <p:attrNameLst>
                                          <p:attrName>ppt_h</p:attrName>
                                        </p:attrNameLst>
                                      </p:cBhvr>
                                      <p:tavLst>
                                        <p:tav tm="0">
                                          <p:val>
                                            <p:fltVal val="0"/>
                                          </p:val>
                                        </p:tav>
                                        <p:tav tm="100000">
                                          <p:val>
                                            <p:strVal val="#ppt_h"/>
                                          </p:val>
                                        </p:tav>
                                      </p:tavLst>
                                    </p:anim>
                                    <p:animEffect transition="in" filter="fade">
                                      <p:cBhvr>
                                        <p:cTn id="117" dur="500"/>
                                        <p:tgtEl>
                                          <p:spTgt spid="3">
                                            <p:graphicEl>
                                              <a:dgm id="{F408E34B-A19F-437D-8DE7-54BA144AC0B4}"/>
                                            </p:graphicEl>
                                          </p:spTgt>
                                        </p:tgtEl>
                                      </p:cBhvr>
                                    </p:animEffect>
                                    <p:anim calcmode="lin" valueType="num">
                                      <p:cBhvr>
                                        <p:cTn id="118" dur="500" fill="hold"/>
                                        <p:tgtEl>
                                          <p:spTgt spid="3">
                                            <p:graphicEl>
                                              <a:dgm id="{F408E34B-A19F-437D-8DE7-54BA144AC0B4}"/>
                                            </p:graphicEl>
                                          </p:spTgt>
                                        </p:tgtEl>
                                        <p:attrNameLst>
                                          <p:attrName>ppt_x</p:attrName>
                                        </p:attrNameLst>
                                      </p:cBhvr>
                                      <p:tavLst>
                                        <p:tav tm="0">
                                          <p:val>
                                            <p:fltVal val="0.5"/>
                                          </p:val>
                                        </p:tav>
                                        <p:tav tm="100000">
                                          <p:val>
                                            <p:strVal val="#ppt_x"/>
                                          </p:val>
                                        </p:tav>
                                      </p:tavLst>
                                    </p:anim>
                                    <p:anim calcmode="lin" valueType="num">
                                      <p:cBhvr>
                                        <p:cTn id="119" dur="500" fill="hold"/>
                                        <p:tgtEl>
                                          <p:spTgt spid="3">
                                            <p:graphicEl>
                                              <a:dgm id="{F408E34B-A19F-437D-8DE7-54BA144AC0B4}"/>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3">
                                            <p:graphicEl>
                                              <a:dgm id="{557ACB4E-4DC4-4E82-BA70-4D0847941B4E}"/>
                                            </p:graphicEl>
                                          </p:spTgt>
                                        </p:tgtEl>
                                        <p:attrNameLst>
                                          <p:attrName>style.visibility</p:attrName>
                                        </p:attrNameLst>
                                      </p:cBhvr>
                                      <p:to>
                                        <p:strVal val="visible"/>
                                      </p:to>
                                    </p:set>
                                    <p:anim calcmode="lin" valueType="num">
                                      <p:cBhvr>
                                        <p:cTn id="122" dur="500" fill="hold"/>
                                        <p:tgtEl>
                                          <p:spTgt spid="3">
                                            <p:graphicEl>
                                              <a:dgm id="{557ACB4E-4DC4-4E82-BA70-4D0847941B4E}"/>
                                            </p:graphicEl>
                                          </p:spTgt>
                                        </p:tgtEl>
                                        <p:attrNameLst>
                                          <p:attrName>ppt_w</p:attrName>
                                        </p:attrNameLst>
                                      </p:cBhvr>
                                      <p:tavLst>
                                        <p:tav tm="0">
                                          <p:val>
                                            <p:fltVal val="0"/>
                                          </p:val>
                                        </p:tav>
                                        <p:tav tm="100000">
                                          <p:val>
                                            <p:strVal val="#ppt_w"/>
                                          </p:val>
                                        </p:tav>
                                      </p:tavLst>
                                    </p:anim>
                                    <p:anim calcmode="lin" valueType="num">
                                      <p:cBhvr>
                                        <p:cTn id="123" dur="500" fill="hold"/>
                                        <p:tgtEl>
                                          <p:spTgt spid="3">
                                            <p:graphicEl>
                                              <a:dgm id="{557ACB4E-4DC4-4E82-BA70-4D0847941B4E}"/>
                                            </p:graphicEl>
                                          </p:spTgt>
                                        </p:tgtEl>
                                        <p:attrNameLst>
                                          <p:attrName>ppt_h</p:attrName>
                                        </p:attrNameLst>
                                      </p:cBhvr>
                                      <p:tavLst>
                                        <p:tav tm="0">
                                          <p:val>
                                            <p:fltVal val="0"/>
                                          </p:val>
                                        </p:tav>
                                        <p:tav tm="100000">
                                          <p:val>
                                            <p:strVal val="#ppt_h"/>
                                          </p:val>
                                        </p:tav>
                                      </p:tavLst>
                                    </p:anim>
                                    <p:animEffect transition="in" filter="fade">
                                      <p:cBhvr>
                                        <p:cTn id="124" dur="500"/>
                                        <p:tgtEl>
                                          <p:spTgt spid="3">
                                            <p:graphicEl>
                                              <a:dgm id="{557ACB4E-4DC4-4E82-BA70-4D0847941B4E}"/>
                                            </p:graphicEl>
                                          </p:spTgt>
                                        </p:tgtEl>
                                      </p:cBhvr>
                                    </p:animEffect>
                                    <p:anim calcmode="lin" valueType="num">
                                      <p:cBhvr>
                                        <p:cTn id="125" dur="500" fill="hold"/>
                                        <p:tgtEl>
                                          <p:spTgt spid="3">
                                            <p:graphicEl>
                                              <a:dgm id="{557ACB4E-4DC4-4E82-BA70-4D0847941B4E}"/>
                                            </p:graphicEl>
                                          </p:spTgt>
                                        </p:tgtEl>
                                        <p:attrNameLst>
                                          <p:attrName>ppt_x</p:attrName>
                                        </p:attrNameLst>
                                      </p:cBhvr>
                                      <p:tavLst>
                                        <p:tav tm="0">
                                          <p:val>
                                            <p:fltVal val="0.5"/>
                                          </p:val>
                                        </p:tav>
                                        <p:tav tm="100000">
                                          <p:val>
                                            <p:strVal val="#ppt_x"/>
                                          </p:val>
                                        </p:tav>
                                      </p:tavLst>
                                    </p:anim>
                                    <p:anim calcmode="lin" valueType="num">
                                      <p:cBhvr>
                                        <p:cTn id="126" dur="500" fill="hold"/>
                                        <p:tgtEl>
                                          <p:spTgt spid="3">
                                            <p:graphicEl>
                                              <a:dgm id="{557ACB4E-4DC4-4E82-BA70-4D0847941B4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1388</TotalTime>
  <Words>1767</Words>
  <Application>Microsoft Office PowerPoint</Application>
  <PresentationFormat>Panorámica</PresentationFormat>
  <Paragraphs>63</Paragraphs>
  <Slides>11</Slides>
  <Notes>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143</cp:revision>
  <dcterms:created xsi:type="dcterms:W3CDTF">2024-03-24T10:47:51Z</dcterms:created>
  <dcterms:modified xsi:type="dcterms:W3CDTF">2024-04-03T13:22:19Z</dcterms:modified>
</cp:coreProperties>
</file>