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8" r:id="rId4"/>
    <p:sldId id="299" r:id="rId5"/>
    <p:sldId id="300" r:id="rId6"/>
    <p:sldId id="301" r:id="rId7"/>
    <p:sldId id="302" r:id="rId8"/>
    <p:sldId id="304" r:id="rId9"/>
    <p:sldId id="310" r:id="rId10"/>
    <p:sldId id="307" r:id="rId11"/>
    <p:sldId id="308" r:id="rId12"/>
    <p:sldId id="27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56C"/>
    <a:srgbClr val="C2A13F"/>
    <a:srgbClr val="81272B"/>
    <a:srgbClr val="FDD98F"/>
    <a:srgbClr val="FDC66C"/>
    <a:srgbClr val="FC925B"/>
    <a:srgbClr val="FA1F08"/>
    <a:srgbClr val="F7AD65"/>
    <a:srgbClr val="366B95"/>
    <a:srgbClr val="FCD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52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55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92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10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55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5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63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42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01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52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17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87834" y="674400"/>
            <a:ext cx="614978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“Después les dijo: ‘Estas son las palabras que les hablé cuando estaba aún con ustedes; que era necesario que se cumpliese todo lo que está escrito de mí en la ley de Moisés, en los profetas y en los Salmos’. Entonces les abrió el sentido, para que entendiesen las Escrituras”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(Lucas 24:44, 45)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549140"/>
            <a:ext cx="7456505" cy="220827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326327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326326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01167" y="4683782"/>
            <a:ext cx="722376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“Lo que hemos oído y entendido, que nuestros padres nos contaron. No las ocultaremos a sus hijos, contaremos a la generación venidera las alabanzas del Señor, su fortaleza y las maravillas que hizo” </a:t>
            </a:r>
            <a:r>
              <a:rPr lang="es-ES" sz="1600" b="1" dirty="0">
                <a:solidFill>
                  <a:srgbClr val="366B95"/>
                </a:solidFill>
                <a:latin typeface="Comic Sans MS" panose="030F0702030302020204" pitchFamily="66" charset="0"/>
              </a:rPr>
              <a:t>(Salmo 78:3, 4)</a:t>
            </a:r>
            <a:endParaRPr lang="es-ES" sz="2400" b="1" dirty="0">
              <a:solidFill>
                <a:srgbClr val="366B9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5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32018B-A9D4-72E8-6E6B-BCD6D01FE8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 flip="none" rotWithShape="1"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F1DE4A9-B5A6-845C-C70A-025BF49E2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514C17-1E91-F381-211B-C10A95AB68D7}"/>
              </a:ext>
            </a:extLst>
          </p:cNvPr>
          <p:cNvSpPr txBox="1"/>
          <p:nvPr/>
        </p:nvSpPr>
        <p:spPr>
          <a:xfrm>
            <a:off x="187387" y="627378"/>
            <a:ext cx="380597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“Anhelo y ardientemente deseo los atrios del Señor. Mi corazón y mi carne cantan al Dios vivo”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(Salmo 84:2)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8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ebles, alfombra, exterior, edificio&#10;&#10;Descripción generada automáticamente">
            <a:extLst>
              <a:ext uri="{FF2B5EF4-FFF2-40B4-BE49-F238E27FC236}">
                <a16:creationId xmlns:a16="http://schemas.microsoft.com/office/drawing/2014/main" id="{41C61308-CD58-E7A4-E508-5FB9462067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3403076" y="251920"/>
            <a:ext cx="5844620" cy="1569660"/>
          </a:xfrm>
          <a:prstGeom prst="rect">
            <a:avLst/>
          </a:prstGeom>
          <a:solidFill>
            <a:schemeClr val="bg1">
              <a:alpha val="74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“Al Señor cantaré en toda mi vida, a mi Dios salmearé mientras viva” </a:t>
            </a:r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(Salmo 104:33)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1272B"/>
              </a:solidFill>
              <a:effectLst>
                <a:outerShdw blurRad="12700" dist="50800" dir="2700000" algn="tl" rotWithShape="0">
                  <a:srgbClr val="E4D56C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96539ED3-5D04-92CA-1EA9-0811C891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49EA8AE0-A15D-0201-6DDC-99E7DF1D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F1E2721-82A0-DF4D-CE3B-CF82A6CAB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persona, mujer, reloj&#10;&#10;Descripción generada automáticamente">
            <a:extLst>
              <a:ext uri="{FF2B5EF4-FFF2-40B4-BE49-F238E27FC236}">
                <a16:creationId xmlns:a16="http://schemas.microsoft.com/office/drawing/2014/main" id="{2F6A5A22-F818-5A29-6E71-851FA33C7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1997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F95CEF05-C1D8-0C25-4ED3-18B9E3AB43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C7BF53-58E4-35B7-1070-7F86C4320E34}"/>
              </a:ext>
            </a:extLst>
          </p:cNvPr>
          <p:cNvSpPr txBox="1"/>
          <p:nvPr/>
        </p:nvSpPr>
        <p:spPr>
          <a:xfrm>
            <a:off x="8709757" y="1018180"/>
            <a:ext cx="3442595" cy="49859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“¡Espera en el Señor! ¡Esfuérzate y aliéntese tu corazón! ¡Espera en el Señor!”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(Salmo 27:14)</a:t>
            </a:r>
            <a:endParaRPr lang="es-ES" sz="4000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F5DFC7-364E-9E40-BE61-8C20EF03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5" b="11705"/>
          <a:stretch/>
        </p:blipFill>
        <p:spPr bwMode="auto"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35C58E-460B-C31B-ABCC-02E48059EBAD}"/>
              </a:ext>
            </a:extLst>
          </p:cNvPr>
          <p:cNvSpPr txBox="1"/>
          <p:nvPr/>
        </p:nvSpPr>
        <p:spPr>
          <a:xfrm>
            <a:off x="393730" y="5058517"/>
            <a:ext cx="114045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“Un día estaba Jesús orando en un lugar y, cuando terminó, uno de sus discípulos le dijo: ‘Señor, enséñanos a orar, como Juan enseñó a sus discípulos’” </a:t>
            </a: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(Lucas 11:1)</a:t>
            </a:r>
            <a:endParaRPr lang="es-E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3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sostener, hombre, agua&#10;&#10;Descripción generada automáticamente">
            <a:extLst>
              <a:ext uri="{FF2B5EF4-FFF2-40B4-BE49-F238E27FC236}">
                <a16:creationId xmlns:a16="http://schemas.microsoft.com/office/drawing/2014/main" id="{8169096D-AC52-9C49-A1B3-503BCBEAF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263583" y="889843"/>
            <a:ext cx="43555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“El Señor reina, se vistió de majestad. El Señor se vistió, se ciñó de fortaleza.</a:t>
            </a:r>
          </a:p>
          <a:p>
            <a:pPr algn="ctr"/>
            <a:r>
              <a:rPr lang="es-E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Afirmó el mundo, y no se moverá”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(Salmo 93:1)</a:t>
            </a:r>
            <a:endParaRPr lang="es-ES" sz="36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206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2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0911" t="14033" r="10850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1130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“Claman los justos y el Señor los escucha, y los libra de todas sus angustias” 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34:17)</a:t>
            </a:r>
            <a:endParaRPr lang="es-ES" sz="32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35B3C0-1DCF-9EA4-6131-B6D008E4A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2889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8D58F1C-CEB6-E5E5-E1EA-CAC0EA58FB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6" r="78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83CDE1-709A-3565-431D-708E9EA9C2F5}"/>
              </a:ext>
            </a:extLst>
          </p:cNvPr>
          <p:cNvSpPr txBox="1"/>
          <p:nvPr/>
        </p:nvSpPr>
        <p:spPr>
          <a:xfrm>
            <a:off x="6240544" y="4228853"/>
            <a:ext cx="5788058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“¿Cómo habíamos de cantar canción del Señor en tierra extraña?”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(Salmo 137:4)</a:t>
            </a:r>
            <a:endParaRPr lang="es-ES" sz="3600" b="1" dirty="0">
              <a:ln/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8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hombre, frente, joven&#10;&#10;Descripción generada automáticamente">
            <a:extLst>
              <a:ext uri="{FF2B5EF4-FFF2-40B4-BE49-F238E27FC236}">
                <a16:creationId xmlns:a16="http://schemas.microsoft.com/office/drawing/2014/main" id="{AB9F0B21-FDCC-2CE1-2D9C-C4DB636A91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9AB3E1C-A701-7E61-249D-4BE96098BF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386499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88D4598-1435-3019-164E-155D6BCBE6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6468361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644BC6-DAC1-9BD1-56B8-7CA3C1DA4F8A}"/>
              </a:ext>
            </a:extLst>
          </p:cNvPr>
          <p:cNvSpPr txBox="1"/>
          <p:nvPr/>
        </p:nvSpPr>
        <p:spPr>
          <a:xfrm>
            <a:off x="7993929" y="889843"/>
            <a:ext cx="4119606" cy="50783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“Por la opresión del débil y por el gemido de los menesterosos, ‘ahora me levantaré –dice el Señor– y salvaré al que suspira’”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(Salmo 12:5)</a:t>
            </a:r>
            <a:endParaRPr lang="es-ES" sz="3600" b="1" dirty="0">
              <a:ln w="0"/>
              <a:solidFill>
                <a:srgbClr val="41938B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5134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443568"/>
            <a:ext cx="361989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“Te alabaré entre los pueblos, Señor; cantaré de ti entre las naciones. Porque tu amor es grande hasta los cielos, y hasta las nubes tu fidelidad”</a:t>
            </a:r>
          </a:p>
          <a:p>
            <a:pPr algn="ctr">
              <a:spcBef>
                <a:spcPts val="1200"/>
              </a:spcBef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(Salmo 57:9, 10)</a:t>
            </a:r>
            <a:endParaRPr lang="es-ES" sz="3200" b="1" spc="5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para una foto en un parque&#10;&#10;Descripción generada automáticamente con confianza media">
            <a:extLst>
              <a:ext uri="{FF2B5EF4-FFF2-40B4-BE49-F238E27FC236}">
                <a16:creationId xmlns:a16="http://schemas.microsoft.com/office/drawing/2014/main" id="{393B7CF8-4FAB-F077-9866-483F6F5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pic>
        <p:nvPicPr>
          <p:cNvPr id="2" name="Imagen 1" descr="Una caja de donas&#10;&#10;Descripción generada automáticamente con confianza media">
            <a:extLst>
              <a:ext uri="{FF2B5EF4-FFF2-40B4-BE49-F238E27FC236}">
                <a16:creationId xmlns:a16="http://schemas.microsoft.com/office/drawing/2014/main" id="{F98396F3-5FB4-7AA3-881B-7FAF75AB9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915D50"/>
            </a:solidFill>
          </a:ln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>
            <a:solidFill>
              <a:srgbClr val="91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mujer, sostener, vistiendo, agua&#10;&#10;Descripción generada automáticamente">
            <a:extLst>
              <a:ext uri="{FF2B5EF4-FFF2-40B4-BE49-F238E27FC236}">
                <a16:creationId xmlns:a16="http://schemas.microsoft.com/office/drawing/2014/main" id="{C2FF2FCB-A075-2791-B692-5E63929B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92876D-4A68-E921-8214-6BC9284F9CCB}"/>
              </a:ext>
            </a:extLst>
          </p:cNvPr>
          <p:cNvSpPr txBox="1"/>
          <p:nvPr/>
        </p:nvSpPr>
        <p:spPr>
          <a:xfrm>
            <a:off x="133909" y="4201827"/>
            <a:ext cx="473336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“Enséñanos a contar nuestros días de modo que nuestro corazón adquiera sabiduría”</a:t>
            </a:r>
          </a:p>
          <a:p>
            <a:pPr algn="ctr">
              <a:spcBef>
                <a:spcPts val="1200"/>
              </a:spcBef>
            </a:pPr>
            <a:r>
              <a:rPr lang="es-E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(Salmo 90:12)</a:t>
            </a:r>
            <a:endParaRPr lang="es-ES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2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303579"/>
            <a:ext cx="5865431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“La piedra que desecharon los edificadores ha venido a ser la piedra angular. Obra del Señor es esto, es una maravilla a nuestros ojos”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118:22-23)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407</Words>
  <Application>Microsoft Office PowerPoint</Application>
  <PresentationFormat>Panorámica</PresentationFormat>
  <Paragraphs>22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45</cp:revision>
  <dcterms:created xsi:type="dcterms:W3CDTF">2023-12-09T20:45:49Z</dcterms:created>
  <dcterms:modified xsi:type="dcterms:W3CDTF">2023-12-11T13:51:50Z</dcterms:modified>
</cp:coreProperties>
</file>