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8" r:id="rId4"/>
    <p:sldId id="299" r:id="rId5"/>
    <p:sldId id="300" r:id="rId6"/>
    <p:sldId id="301" r:id="rId7"/>
    <p:sldId id="302" r:id="rId8"/>
    <p:sldId id="304" r:id="rId9"/>
    <p:sldId id="310" r:id="rId10"/>
    <p:sldId id="307" r:id="rId11"/>
    <p:sldId id="308" r:id="rId12"/>
    <p:sldId id="27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56C"/>
    <a:srgbClr val="C2A13F"/>
    <a:srgbClr val="81272B"/>
    <a:srgbClr val="FDD98F"/>
    <a:srgbClr val="FDC66C"/>
    <a:srgbClr val="FC925B"/>
    <a:srgbClr val="FA1F08"/>
    <a:srgbClr val="F7AD65"/>
    <a:srgbClr val="366B95"/>
    <a:srgbClr val="FCD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52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55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92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10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55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5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63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42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01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52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17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58076" y="811177"/>
            <a:ext cx="605021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ki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“Gi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gimi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agumba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digisa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dunduko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keke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rogo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Mose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Rugute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anebi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re.” 45Ko ki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rugu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Ziazia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Kekeapai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46Ko ki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Kristo ka hi pai,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biata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ki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zingi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kpio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Ruka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24:44, 45)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39232" y="4572202"/>
            <a:ext cx="7223761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gu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ani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agi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he ki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ini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he, 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abarani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agumba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ha fu rani. Ani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aóka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ha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awiriyo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, ono ani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ayúgo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pa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tambua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Yekova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pa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gako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ngarã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fu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gu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rika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ngbatunga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aboro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nikaye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gu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iiriwo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mangaapai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ko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amangi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600" b="1" dirty="0">
                <a:solidFill>
                  <a:srgbClr val="366B95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Atambuahe</a:t>
            </a:r>
            <a:r>
              <a:rPr lang="es-ES" sz="16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78:3, 4)</a:t>
            </a:r>
            <a:endParaRPr lang="es-ES" sz="2400" b="1" dirty="0">
              <a:solidFill>
                <a:srgbClr val="366B9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5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32018B-A9D4-72E8-6E6B-BCD6D01FE8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 flip="none" rotWithShape="1"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F1DE4A9-B5A6-845C-C70A-025BF49E2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514C17-1E91-F381-211B-C10A95AB68D7}"/>
              </a:ext>
            </a:extLst>
          </p:cNvPr>
          <p:cNvSpPr txBox="1"/>
          <p:nvPr/>
        </p:nvSpPr>
        <p:spPr>
          <a:xfrm>
            <a:off x="187387" y="1250043"/>
            <a:ext cx="380597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Mbisimore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nakpi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nyemu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ga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avufukporo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ii, he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namaka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re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ha a;</a:t>
            </a:r>
          </a:p>
          <a:p>
            <a:pPr algn="ctr"/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kpotore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nangbiko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borore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a</a:t>
            </a:r>
          </a:p>
          <a:p>
            <a:pPr algn="ctr"/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unga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Mbori</a:t>
            </a:r>
            <a:r>
              <a:rPr lang="es-E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84:2)</a:t>
            </a:r>
          </a:p>
        </p:txBody>
      </p:sp>
    </p:spTree>
    <p:extLst>
      <p:ext uri="{BB962C8B-B14F-4D97-AF65-F5344CB8AC3E}">
        <p14:creationId xmlns:p14="http://schemas.microsoft.com/office/powerpoint/2010/main" val="113748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ebles, alfombra, exterior, edificio&#10;&#10;Descripción generada automáticamente">
            <a:extLst>
              <a:ext uri="{FF2B5EF4-FFF2-40B4-BE49-F238E27FC236}">
                <a16:creationId xmlns:a16="http://schemas.microsoft.com/office/drawing/2014/main" id="{41C61308-CD58-E7A4-E508-5FB9462067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3319272" y="23320"/>
            <a:ext cx="6007608" cy="1815882"/>
          </a:xfrm>
          <a:prstGeom prst="rect">
            <a:avLst/>
          </a:prstGeom>
          <a:solidFill>
            <a:schemeClr val="bg1">
              <a:alpha val="74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Mi abí bia fu Yekova a wa du mi ni ungare; mi abí bia tambuahe fu gi Mbori wa du mi na kpotore ti ni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104:33)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1272B"/>
              </a:solidFill>
              <a:effectLst>
                <a:outerShdw blurRad="12700" dist="50800" dir="2700000" algn="tl" rotWithShape="0">
                  <a:srgbClr val="E4D56C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96539ED3-5D04-92CA-1EA9-0811C891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49EA8AE0-A15D-0201-6DDC-99E7DF1D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F1E2721-82A0-DF4D-CE3B-CF82A6CAB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persona, mujer, reloj&#10;&#10;Descripción generada automáticamente">
            <a:extLst>
              <a:ext uri="{FF2B5EF4-FFF2-40B4-BE49-F238E27FC236}">
                <a16:creationId xmlns:a16="http://schemas.microsoft.com/office/drawing/2014/main" id="{2F6A5A22-F818-5A29-6E71-851FA33C7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1997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F95CEF05-C1D8-0C25-4ED3-18B9E3AB43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C7BF53-58E4-35B7-1070-7F86C4320E34}"/>
              </a:ext>
            </a:extLst>
          </p:cNvPr>
          <p:cNvSpPr txBox="1"/>
          <p:nvPr/>
        </p:nvSpPr>
        <p:spPr>
          <a:xfrm>
            <a:off x="8707505" y="387558"/>
            <a:ext cx="3442595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Mo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súngudi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Yekova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mo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dú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nyanyaki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kpotoro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yo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ki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ngarã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ii,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mo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súngudi</a:t>
            </a:r>
            <a:r>
              <a:rPr lang="en-U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Yekova</a:t>
            </a:r>
            <a:r>
              <a:rPr lang="es-ES" sz="4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!”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Atambuahe</a:t>
            </a:r>
            <a:r>
              <a:rPr lang="es-ES" sz="24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27:14)</a:t>
            </a:r>
            <a:endParaRPr lang="es-ES" sz="3600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F5DFC7-364E-9E40-BE61-8C20EF03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5" b="11705"/>
          <a:stretch/>
        </p:blipFill>
        <p:spPr bwMode="auto"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35C58E-460B-C31B-ABCC-02E48059EBAD}"/>
              </a:ext>
            </a:extLst>
          </p:cNvPr>
          <p:cNvSpPr txBox="1"/>
          <p:nvPr/>
        </p:nvSpPr>
        <p:spPr>
          <a:xfrm>
            <a:off x="393730" y="4807505"/>
            <a:ext cx="114045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Si ki ta du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gere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Yesu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akpara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rogo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ba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ho ko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ambu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dagba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gako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abawiriki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ki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ya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fu ko, “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Gbia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rába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rani ani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kpari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kina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Yoane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araba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gako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abawiriki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’ </a:t>
            </a:r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Ruka</a:t>
            </a: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11:1)</a:t>
            </a:r>
            <a:endParaRPr lang="es-E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3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sostener, hombre, agua&#10;&#10;Descripción generada automáticamente">
            <a:extLst>
              <a:ext uri="{FF2B5EF4-FFF2-40B4-BE49-F238E27FC236}">
                <a16:creationId xmlns:a16="http://schemas.microsoft.com/office/drawing/2014/main" id="{8169096D-AC52-9C49-A1B3-503BCBEAF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227725" y="351234"/>
            <a:ext cx="4520738" cy="6258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nazoga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rago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; ko du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ukadiukadi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bairiwo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ukadiukadi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ko, ko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avo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dimoko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ome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zegino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baha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nyanyaki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; ka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agbísa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36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s-E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93:1)</a:t>
            </a:r>
            <a:endParaRPr lang="es-ES" sz="36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206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2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0911" t="14033" r="10850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1130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245765" y="4849527"/>
            <a:ext cx="7637324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ruru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aboro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napaa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undahe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nagia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agia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batasi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nafuda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dunduko</a:t>
            </a:r>
            <a:r>
              <a:rPr lang="es-E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34:17)</a:t>
            </a:r>
            <a:endParaRPr lang="es-ES" sz="32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35B3C0-1DCF-9EA4-6131-B6D008E4A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2889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8D58F1C-CEB6-E5E5-E1EA-CAC0EA58FB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6" r="78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83CDE1-709A-3565-431D-708E9EA9C2F5}"/>
              </a:ext>
            </a:extLst>
          </p:cNvPr>
          <p:cNvSpPr txBox="1"/>
          <p:nvPr/>
        </p:nvSpPr>
        <p:spPr>
          <a:xfrm>
            <a:off x="5374106" y="4105742"/>
            <a:ext cx="6618638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Ani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awira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pa bi ga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Yekova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bia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waĩ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rogo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kungba</a:t>
            </a:r>
            <a:r>
              <a:rPr lang="en-U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ringara</a:t>
            </a:r>
            <a:r>
              <a:rPr lang="es-ES" sz="36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?”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Atambuahe</a:t>
            </a: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137:4)</a:t>
            </a:r>
            <a:endParaRPr lang="es-ES" sz="3600" b="1" dirty="0">
              <a:ln/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8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hombre, frente, joven&#10;&#10;Descripción generada automáticamente">
            <a:extLst>
              <a:ext uri="{FF2B5EF4-FFF2-40B4-BE49-F238E27FC236}">
                <a16:creationId xmlns:a16="http://schemas.microsoft.com/office/drawing/2014/main" id="{AB9F0B21-FDCC-2CE1-2D9C-C4DB636A91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9AB3E1C-A701-7E61-249D-4BE96098BF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386499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88D4598-1435-3019-164E-155D6BCBE6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6468361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644BC6-DAC1-9BD1-56B8-7CA3C1DA4F8A}"/>
              </a:ext>
            </a:extLst>
          </p:cNvPr>
          <p:cNvSpPr txBox="1"/>
          <p:nvPr/>
        </p:nvSpPr>
        <p:spPr>
          <a:xfrm>
            <a:off x="7491911" y="386499"/>
            <a:ext cx="4119606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“ 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‘Ya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Yekova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, “Mi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agúari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awere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bambiko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pa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gbu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ga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rungorungo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aboro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ahe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na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gu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uko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nga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ga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airazingo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ahe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mi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amáa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gu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ku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rogo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ba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bata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naapayasi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pa </a:t>
            </a:r>
            <a:r>
              <a:rPr lang="en-US" sz="3600" b="1" dirty="0" err="1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’ </a:t>
            </a:r>
            <a:r>
              <a:rPr lang="es-ES" sz="36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Atambuahe</a:t>
            </a:r>
            <a:r>
              <a:rPr lang="es-ES" sz="24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12:5)</a:t>
            </a:r>
            <a:endParaRPr lang="es-ES" sz="3600" b="1" dirty="0">
              <a:ln w="0"/>
              <a:solidFill>
                <a:srgbClr val="41938B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5134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576919" y="443568"/>
            <a:ext cx="386434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Ako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Gbia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mi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afu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atambuahe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foro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dagba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aboro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mi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abí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bia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atambuahe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foro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dagba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arikaaboro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Bambiko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ga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weneringise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ki da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ku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angbangbaturũ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ga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rengo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ki da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ku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rogo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mai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angbangbaturũ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</a:t>
            </a:r>
            <a:r>
              <a:rPr lang="es-E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Atambuahe</a:t>
            </a:r>
            <a:r>
              <a:rPr lang="es-ES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57:9, 10)</a:t>
            </a:r>
            <a:endParaRPr lang="es-ES" sz="2800" b="1" spc="5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para una foto en un parque&#10;&#10;Descripción generada automáticamente con confianza media">
            <a:extLst>
              <a:ext uri="{FF2B5EF4-FFF2-40B4-BE49-F238E27FC236}">
                <a16:creationId xmlns:a16="http://schemas.microsoft.com/office/drawing/2014/main" id="{393B7CF8-4FAB-F077-9866-483F6F5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pic>
        <p:nvPicPr>
          <p:cNvPr id="2" name="Imagen 1" descr="Una caja de donas&#10;&#10;Descripción generada automáticamente con confianza media">
            <a:extLst>
              <a:ext uri="{FF2B5EF4-FFF2-40B4-BE49-F238E27FC236}">
                <a16:creationId xmlns:a16="http://schemas.microsoft.com/office/drawing/2014/main" id="{F98396F3-5FB4-7AA3-881B-7FAF75AB9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915D50"/>
            </a:solidFill>
          </a:ln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>
            <a:solidFill>
              <a:srgbClr val="91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mujer, sostener, vistiendo, agua&#10;&#10;Descripción generada automáticamente">
            <a:extLst>
              <a:ext uri="{FF2B5EF4-FFF2-40B4-BE49-F238E27FC236}">
                <a16:creationId xmlns:a16="http://schemas.microsoft.com/office/drawing/2014/main" id="{C2FF2FCB-A075-2791-B692-5E63929B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92876D-4A68-E921-8214-6BC9284F9CCB}"/>
              </a:ext>
            </a:extLst>
          </p:cNvPr>
          <p:cNvSpPr txBox="1"/>
          <p:nvPr/>
        </p:nvSpPr>
        <p:spPr>
          <a:xfrm>
            <a:off x="133909" y="4201827"/>
            <a:ext cx="473336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it-IT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Mo yúgu pa geda gaani arame fu rani,</a:t>
            </a:r>
          </a:p>
          <a:p>
            <a:pPr algn="ctr"/>
            <a:r>
              <a:rPr lang="it-IT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ani di tatamana ku kpotorani yo.</a:t>
            </a:r>
            <a:r>
              <a:rPr lang="es-E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90:12)</a:t>
            </a:r>
            <a:endParaRPr lang="es-ES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2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mbia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abaduabambu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nigindiga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 kina ha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mbia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tukpu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he. Gi pai 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Yekova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amangi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iriwo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airiwo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bangirani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Atambuahe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529</Words>
  <Application>Microsoft Office PowerPoint</Application>
  <PresentationFormat>Panorámica</PresentationFormat>
  <Paragraphs>36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64</cp:revision>
  <dcterms:created xsi:type="dcterms:W3CDTF">2023-12-09T20:45:49Z</dcterms:created>
  <dcterms:modified xsi:type="dcterms:W3CDTF">2023-12-26T17:38:46Z</dcterms:modified>
</cp:coreProperties>
</file>