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9" r:id="rId3"/>
    <p:sldId id="296" r:id="rId4"/>
    <p:sldId id="257" r:id="rId5"/>
    <p:sldId id="300" r:id="rId6"/>
    <p:sldId id="259" r:id="rId7"/>
    <p:sldId id="260" r:id="rId8"/>
    <p:sldId id="301" r:id="rId9"/>
    <p:sldId id="302" r:id="rId10"/>
    <p:sldId id="297"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D2E6"/>
    <a:srgbClr val="44AEDB"/>
    <a:srgbClr val="406800"/>
    <a:srgbClr val="568900"/>
    <a:srgbClr val="B3110D"/>
    <a:srgbClr val="F46D68"/>
    <a:srgbClr val="BE5135"/>
    <a:srgbClr val="AC7161"/>
    <a:srgbClr val="EDD7B9"/>
    <a:srgbClr val="BCC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145AD-B74C-49E0-9165-2BFA6E1A348D}"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A80A9954-A201-457F-9472-570C0BA95936}">
      <dgm:prSet custT="1"/>
      <dgm:spPr>
        <a:effectLst>
          <a:outerShdw blurRad="50800" dist="38100" dir="8100000" algn="tr" rotWithShape="0">
            <a:prstClr val="black">
              <a:alpha val="40000"/>
            </a:prstClr>
          </a:outerShdw>
        </a:effectLst>
      </dgm:spPr>
      <dgm:t>
        <a:bodyPr/>
        <a:lstStyle/>
        <a:p>
          <a:r>
            <a:rPr lang="es-ES" sz="1800" b="1" dirty="0"/>
            <a:t>Lee el salmo y ora</a:t>
          </a:r>
          <a:endParaRPr lang="es-ES" sz="1800" dirty="0"/>
        </a:p>
      </dgm:t>
    </dgm:pt>
    <dgm:pt modelId="{1BED9365-E461-40F5-A918-F23DE0816F84}" type="parTrans" cxnId="{C6F52305-BCA3-4A97-BA13-81163AC286A4}">
      <dgm:prSet/>
      <dgm:spPr/>
      <dgm:t>
        <a:bodyPr/>
        <a:lstStyle/>
        <a:p>
          <a:endParaRPr lang="es-ES" sz="1800"/>
        </a:p>
      </dgm:t>
    </dgm:pt>
    <dgm:pt modelId="{0567C9DC-8CAB-496B-A932-0F13D3586E32}" type="sibTrans" cxnId="{C6F52305-BCA3-4A97-BA13-81163AC286A4}">
      <dgm:prSet/>
      <dgm:spPr/>
      <dgm:t>
        <a:bodyPr/>
        <a:lstStyle/>
        <a:p>
          <a:endParaRPr lang="es-ES" sz="1800"/>
        </a:p>
      </dgm:t>
    </dgm:pt>
    <dgm:pt modelId="{5B178EB9-9D23-424A-A208-AEE0D09B97DE}">
      <dgm:prSet custT="1"/>
      <dgm:spPr>
        <a:effectLst>
          <a:outerShdw blurRad="50800" dist="38100" dir="8100000" algn="tr" rotWithShape="0">
            <a:prstClr val="black">
              <a:alpha val="40000"/>
            </a:prstClr>
          </a:outerShdw>
        </a:effectLst>
      </dgm:spPr>
      <dgm:t>
        <a:bodyPr/>
        <a:lstStyle/>
        <a:p>
          <a:r>
            <a:rPr lang="es-ES" sz="1800" b="1" dirty="0"/>
            <a:t>Observa el modo en el que el salmista se dirige a Dios</a:t>
          </a:r>
          <a:endParaRPr lang="es-ES" sz="1800" dirty="0"/>
        </a:p>
      </dgm:t>
    </dgm:pt>
    <dgm:pt modelId="{75B136BE-5607-4C69-8331-7108BCB50DC5}" type="parTrans" cxnId="{C029C7FE-FDF1-4CB3-B489-D6EE2AAE37C5}">
      <dgm:prSet/>
      <dgm:spPr/>
      <dgm:t>
        <a:bodyPr/>
        <a:lstStyle/>
        <a:p>
          <a:endParaRPr lang="es-ES" sz="1800"/>
        </a:p>
      </dgm:t>
    </dgm:pt>
    <dgm:pt modelId="{041C8485-738A-47EC-A136-9C5EE93D846E}" type="sibTrans" cxnId="{C029C7FE-FDF1-4CB3-B489-D6EE2AAE37C5}">
      <dgm:prSet/>
      <dgm:spPr/>
      <dgm:t>
        <a:bodyPr/>
        <a:lstStyle/>
        <a:p>
          <a:endParaRPr lang="es-ES" sz="1800"/>
        </a:p>
      </dgm:t>
    </dgm:pt>
    <dgm:pt modelId="{C67BC1CD-FECA-4373-9B59-79A7C7864854}">
      <dgm:prSet custT="1"/>
      <dgm:spPr>
        <a:effectLst>
          <a:outerShdw blurRad="50800" dist="38100" dir="8100000" algn="tr" rotWithShape="0">
            <a:prstClr val="black">
              <a:alpha val="40000"/>
            </a:prstClr>
          </a:outerShdw>
        </a:effectLst>
      </dgm:spPr>
      <dgm:t>
        <a:bodyPr/>
        <a:lstStyle/>
        <a:p>
          <a:r>
            <a:rPr lang="es-ES" sz="1800" b="1" dirty="0"/>
            <a:t>Descubre los motivos de su oración</a:t>
          </a:r>
          <a:endParaRPr lang="es-ES" sz="1800" dirty="0"/>
        </a:p>
      </dgm:t>
    </dgm:pt>
    <dgm:pt modelId="{18118F1A-C365-4EB2-9405-547511F07DB6}" type="parTrans" cxnId="{F9054148-83C8-4BDE-AFDA-9C2617A74942}">
      <dgm:prSet/>
      <dgm:spPr/>
      <dgm:t>
        <a:bodyPr/>
        <a:lstStyle/>
        <a:p>
          <a:endParaRPr lang="es-ES" sz="1800"/>
        </a:p>
      </dgm:t>
    </dgm:pt>
    <dgm:pt modelId="{ACEE3494-ED99-45B1-803E-79883B64298F}" type="sibTrans" cxnId="{F9054148-83C8-4BDE-AFDA-9C2617A74942}">
      <dgm:prSet/>
      <dgm:spPr/>
      <dgm:t>
        <a:bodyPr/>
        <a:lstStyle/>
        <a:p>
          <a:endParaRPr lang="es-ES" sz="1800"/>
        </a:p>
      </dgm:t>
    </dgm:pt>
    <dgm:pt modelId="{A799FEC0-D515-4EB5-A1DB-A0EE20B76AA2}">
      <dgm:prSet custT="1"/>
      <dgm:spPr>
        <a:effectLst>
          <a:outerShdw blurRad="50800" dist="38100" dir="8100000" algn="tr" rotWithShape="0">
            <a:prstClr val="black">
              <a:alpha val="40000"/>
            </a:prstClr>
          </a:outerShdw>
        </a:effectLst>
      </dgm:spPr>
      <dgm:t>
        <a:bodyPr/>
        <a:lstStyle/>
        <a:p>
          <a:r>
            <a:rPr lang="es-ES" sz="1800" b="1" dirty="0"/>
            <a:t>Compara tu situación con la experiencia del salmista</a:t>
          </a:r>
          <a:endParaRPr lang="es-ES" sz="1800" dirty="0"/>
        </a:p>
      </dgm:t>
    </dgm:pt>
    <dgm:pt modelId="{3F2AAF7A-3DBB-4CA3-A7F8-6071838AB080}" type="parTrans" cxnId="{139C247C-AFAE-4835-954C-EDD88A688699}">
      <dgm:prSet/>
      <dgm:spPr/>
      <dgm:t>
        <a:bodyPr/>
        <a:lstStyle/>
        <a:p>
          <a:endParaRPr lang="es-ES" sz="1800"/>
        </a:p>
      </dgm:t>
    </dgm:pt>
    <dgm:pt modelId="{E63E69C5-B4A8-42F9-8189-FDCCE64317D5}" type="sibTrans" cxnId="{139C247C-AFAE-4835-954C-EDD88A688699}">
      <dgm:prSet/>
      <dgm:spPr/>
      <dgm:t>
        <a:bodyPr/>
        <a:lstStyle/>
        <a:p>
          <a:endParaRPr lang="es-ES" sz="1800"/>
        </a:p>
      </dgm:t>
    </dgm:pt>
    <dgm:pt modelId="{F8C2205C-20EA-47A6-A5F8-78A6748E531F}">
      <dgm:prSet custT="1"/>
      <dgm:spPr>
        <a:effectLst>
          <a:outerShdw blurRad="50800" dist="38100" dir="8100000" algn="tr" rotWithShape="0">
            <a:prstClr val="black">
              <a:alpha val="40000"/>
            </a:prstClr>
          </a:outerShdw>
        </a:effectLst>
      </dgm:spPr>
      <dgm:t>
        <a:bodyPr/>
        <a:lstStyle/>
        <a:p>
          <a:r>
            <a:rPr lang="es-ES" sz="1800" b="1" dirty="0"/>
            <a:t>Piensa en cómo el salmo te puede ayudar a expresarle tus sentimientos a Dios</a:t>
          </a:r>
          <a:endParaRPr lang="es-ES" sz="1800" dirty="0"/>
        </a:p>
      </dgm:t>
    </dgm:pt>
    <dgm:pt modelId="{047C1C91-37E5-4C2A-BCBC-DC516CD4F14F}" type="parTrans" cxnId="{B0B8702B-BF40-433F-A58B-BDE506C40651}">
      <dgm:prSet/>
      <dgm:spPr/>
      <dgm:t>
        <a:bodyPr/>
        <a:lstStyle/>
        <a:p>
          <a:endParaRPr lang="es-ES" sz="1800"/>
        </a:p>
      </dgm:t>
    </dgm:pt>
    <dgm:pt modelId="{A632E9F6-3AD8-42E5-BD0D-3B8C0B324F0D}" type="sibTrans" cxnId="{B0B8702B-BF40-433F-A58B-BDE506C40651}">
      <dgm:prSet/>
      <dgm:spPr/>
      <dgm:t>
        <a:bodyPr/>
        <a:lstStyle/>
        <a:p>
          <a:endParaRPr lang="es-ES" sz="1800"/>
        </a:p>
      </dgm:t>
    </dgm:pt>
    <dgm:pt modelId="{8CD4E182-AFF5-4806-ABAF-B5BD9251DD16}">
      <dgm:prSet custT="1"/>
      <dgm:spPr>
        <a:effectLst>
          <a:outerShdw blurRad="50800" dist="38100" dir="8100000" algn="tr" rotWithShape="0">
            <a:prstClr val="black">
              <a:alpha val="40000"/>
            </a:prstClr>
          </a:outerShdw>
        </a:effectLst>
      </dgm:spPr>
      <dgm:t>
        <a:bodyPr/>
        <a:lstStyle/>
        <a:p>
          <a:r>
            <a:rPr lang="es-ES" sz="1800" b="1" dirty="0"/>
            <a:t>Si hay algo en el salmo que te desafía, reflexiona sobre ello</a:t>
          </a:r>
          <a:endParaRPr lang="es-ES" sz="1800" dirty="0"/>
        </a:p>
      </dgm:t>
    </dgm:pt>
    <dgm:pt modelId="{5480A5A5-9E2D-463F-9BA8-84FDEB2516A1}" type="parTrans" cxnId="{6D7F81E9-24F5-47B7-B22B-54A9DF19C7AC}">
      <dgm:prSet/>
      <dgm:spPr/>
      <dgm:t>
        <a:bodyPr/>
        <a:lstStyle/>
        <a:p>
          <a:endParaRPr lang="es-ES" sz="1800"/>
        </a:p>
      </dgm:t>
    </dgm:pt>
    <dgm:pt modelId="{D2B4213A-5DD7-455D-B9EE-EB3C18474821}" type="sibTrans" cxnId="{6D7F81E9-24F5-47B7-B22B-54A9DF19C7AC}">
      <dgm:prSet/>
      <dgm:spPr/>
      <dgm:t>
        <a:bodyPr/>
        <a:lstStyle/>
        <a:p>
          <a:endParaRPr lang="es-ES" sz="1800"/>
        </a:p>
      </dgm:t>
    </dgm:pt>
    <dgm:pt modelId="{10F835C1-F551-4BE6-BF90-595BB58AB478}">
      <dgm:prSet custT="1"/>
      <dgm:spPr>
        <a:effectLst>
          <a:outerShdw blurRad="50800" dist="38100" dir="8100000" algn="tr" rotWithShape="0">
            <a:prstClr val="black">
              <a:alpha val="40000"/>
            </a:prstClr>
          </a:outerShdw>
        </a:effectLst>
      </dgm:spPr>
      <dgm:t>
        <a:bodyPr/>
        <a:lstStyle/>
        <a:p>
          <a:r>
            <a:rPr lang="es-ES" sz="1800" b="1" dirty="0"/>
            <a:t>Relaciona el salmo con Jesús y su obra de salvación</a:t>
          </a:r>
          <a:endParaRPr lang="es-ES" sz="1800" dirty="0"/>
        </a:p>
      </dgm:t>
    </dgm:pt>
    <dgm:pt modelId="{8BA6AE72-7EC7-4369-A783-1DC31E09CF40}" type="parTrans" cxnId="{82B5ADA2-D20B-4C8E-9E01-8F3F4C3D151A}">
      <dgm:prSet/>
      <dgm:spPr/>
      <dgm:t>
        <a:bodyPr/>
        <a:lstStyle/>
        <a:p>
          <a:endParaRPr lang="es-ES" sz="1800"/>
        </a:p>
      </dgm:t>
    </dgm:pt>
    <dgm:pt modelId="{4D7901E3-97DC-414B-ABF2-15245E89E1F2}" type="sibTrans" cxnId="{82B5ADA2-D20B-4C8E-9E01-8F3F4C3D151A}">
      <dgm:prSet/>
      <dgm:spPr/>
      <dgm:t>
        <a:bodyPr/>
        <a:lstStyle/>
        <a:p>
          <a:endParaRPr lang="es-ES" sz="1800"/>
        </a:p>
      </dgm:t>
    </dgm:pt>
    <dgm:pt modelId="{685BC09E-1222-432C-9F36-6F8273EE4725}">
      <dgm:prSet custT="1"/>
      <dgm:spPr>
        <a:effectLst>
          <a:outerShdw blurRad="50800" dist="38100" dir="8100000" algn="tr" rotWithShape="0">
            <a:prstClr val="black">
              <a:alpha val="40000"/>
            </a:prstClr>
          </a:outerShdw>
        </a:effectLst>
      </dgm:spPr>
      <dgm:t>
        <a:bodyPr/>
        <a:lstStyle/>
        <a:p>
          <a:r>
            <a:rPr lang="es-ES" sz="1800" b="1" dirty="0"/>
            <a:t>Pide a Dios que ponga su Palabra en tu corazón y en tu mente</a:t>
          </a:r>
          <a:endParaRPr lang="es-ES" sz="1800" dirty="0"/>
        </a:p>
      </dgm:t>
    </dgm:pt>
    <dgm:pt modelId="{4030540F-A5A5-49C8-BE2C-CA2B171A52C3}" type="parTrans" cxnId="{FBDD4D6D-8B19-47F8-BE53-1A4565571D22}">
      <dgm:prSet/>
      <dgm:spPr/>
      <dgm:t>
        <a:bodyPr/>
        <a:lstStyle/>
        <a:p>
          <a:endParaRPr lang="es-ES" sz="1800"/>
        </a:p>
      </dgm:t>
    </dgm:pt>
    <dgm:pt modelId="{6D55F637-241D-4A06-8140-97B806C37B31}" type="sibTrans" cxnId="{FBDD4D6D-8B19-47F8-BE53-1A4565571D22}">
      <dgm:prSet/>
      <dgm:spPr/>
      <dgm:t>
        <a:bodyPr/>
        <a:lstStyle/>
        <a:p>
          <a:endParaRPr lang="es-ES" sz="1800"/>
        </a:p>
      </dgm:t>
    </dgm:pt>
    <dgm:pt modelId="{CEB15534-B348-4DE5-86BE-ED9133F95E05}" type="pres">
      <dgm:prSet presAssocID="{243145AD-B74C-49E0-9165-2BFA6E1A348D}" presName="CompostProcess" presStyleCnt="0">
        <dgm:presLayoutVars>
          <dgm:dir/>
          <dgm:resizeHandles val="exact"/>
        </dgm:presLayoutVars>
      </dgm:prSet>
      <dgm:spPr/>
    </dgm:pt>
    <dgm:pt modelId="{FE28321B-797C-4C9A-9CED-B31E5BB6B23D}" type="pres">
      <dgm:prSet presAssocID="{243145AD-B74C-49E0-9165-2BFA6E1A348D}" presName="arrow" presStyleLbl="bgShp" presStyleIdx="0" presStyleCnt="1"/>
      <dgm:spPr>
        <a:solidFill>
          <a:schemeClr val="accent1">
            <a:lumMod val="60000"/>
            <a:lumOff val="40000"/>
          </a:schemeClr>
        </a:solidFill>
        <a:ln w="28575">
          <a:solidFill>
            <a:schemeClr val="accent1">
              <a:lumMod val="50000"/>
            </a:schemeClr>
          </a:solidFill>
        </a:ln>
        <a:scene3d>
          <a:camera prst="orthographicFront"/>
          <a:lightRig rig="threePt" dir="t"/>
        </a:scene3d>
        <a:sp3d>
          <a:bevelT/>
        </a:sp3d>
      </dgm:spPr>
    </dgm:pt>
    <dgm:pt modelId="{246D5E4C-6A35-4C6B-B5B7-FAC58C112E1F}" type="pres">
      <dgm:prSet presAssocID="{243145AD-B74C-49E0-9165-2BFA6E1A348D}" presName="linearProcess" presStyleCnt="0"/>
      <dgm:spPr/>
    </dgm:pt>
    <dgm:pt modelId="{7C1E33EA-FF9A-4399-83E2-844FA72C38CE}" type="pres">
      <dgm:prSet presAssocID="{A80A9954-A201-457F-9472-570C0BA95936}" presName="textNode" presStyleLbl="node1" presStyleIdx="0" presStyleCnt="8" custScaleY="221362">
        <dgm:presLayoutVars>
          <dgm:bulletEnabled val="1"/>
        </dgm:presLayoutVars>
      </dgm:prSet>
      <dgm:spPr/>
    </dgm:pt>
    <dgm:pt modelId="{694FFE2E-B477-492B-9B84-1602EA42C1D0}" type="pres">
      <dgm:prSet presAssocID="{0567C9DC-8CAB-496B-A932-0F13D3586E32}" presName="sibTrans" presStyleCnt="0"/>
      <dgm:spPr/>
    </dgm:pt>
    <dgm:pt modelId="{6DCEA223-53BC-4EFD-9296-00502C9EC159}" type="pres">
      <dgm:prSet presAssocID="{5B178EB9-9D23-424A-A208-AEE0D09B97DE}" presName="textNode" presStyleLbl="node1" presStyleIdx="1" presStyleCnt="8" custScaleY="221362">
        <dgm:presLayoutVars>
          <dgm:bulletEnabled val="1"/>
        </dgm:presLayoutVars>
      </dgm:prSet>
      <dgm:spPr/>
    </dgm:pt>
    <dgm:pt modelId="{A67C4FCF-9E4A-4AD9-88A8-50B2B3158C15}" type="pres">
      <dgm:prSet presAssocID="{041C8485-738A-47EC-A136-9C5EE93D846E}" presName="sibTrans" presStyleCnt="0"/>
      <dgm:spPr/>
    </dgm:pt>
    <dgm:pt modelId="{5B88C27F-1A0A-47B4-A123-0363335B25DA}" type="pres">
      <dgm:prSet presAssocID="{C67BC1CD-FECA-4373-9B59-79A7C7864854}" presName="textNode" presStyleLbl="node1" presStyleIdx="2" presStyleCnt="8" custScaleY="221362">
        <dgm:presLayoutVars>
          <dgm:bulletEnabled val="1"/>
        </dgm:presLayoutVars>
      </dgm:prSet>
      <dgm:spPr/>
    </dgm:pt>
    <dgm:pt modelId="{B26F60BC-65F3-4E4B-8714-25DB57FD1050}" type="pres">
      <dgm:prSet presAssocID="{ACEE3494-ED99-45B1-803E-79883B64298F}" presName="sibTrans" presStyleCnt="0"/>
      <dgm:spPr/>
    </dgm:pt>
    <dgm:pt modelId="{BDB9DE57-DEBF-4644-A134-5ECC3B8D067A}" type="pres">
      <dgm:prSet presAssocID="{A799FEC0-D515-4EB5-A1DB-A0EE20B76AA2}" presName="textNode" presStyleLbl="node1" presStyleIdx="3" presStyleCnt="8" custScaleX="112386" custScaleY="221362" custLinFactNeighborX="0">
        <dgm:presLayoutVars>
          <dgm:bulletEnabled val="1"/>
        </dgm:presLayoutVars>
      </dgm:prSet>
      <dgm:spPr/>
    </dgm:pt>
    <dgm:pt modelId="{C74D5277-546E-4AD5-A214-F76D200BF33F}" type="pres">
      <dgm:prSet presAssocID="{E63E69C5-B4A8-42F9-8189-FDCCE64317D5}" presName="sibTrans" presStyleCnt="0"/>
      <dgm:spPr/>
    </dgm:pt>
    <dgm:pt modelId="{9FA4AF6A-0E48-4579-B1EF-C2F510D30A3E}" type="pres">
      <dgm:prSet presAssocID="{F8C2205C-20EA-47A6-A5F8-78A6748E531F}" presName="textNode" presStyleLbl="node1" presStyleIdx="4" presStyleCnt="8" custScaleX="141515" custScaleY="221362">
        <dgm:presLayoutVars>
          <dgm:bulletEnabled val="1"/>
        </dgm:presLayoutVars>
      </dgm:prSet>
      <dgm:spPr/>
    </dgm:pt>
    <dgm:pt modelId="{10A21C68-CEDF-493F-9156-49EE4A30E54C}" type="pres">
      <dgm:prSet presAssocID="{A632E9F6-3AD8-42E5-BD0D-3B8C0B324F0D}" presName="sibTrans" presStyleCnt="0"/>
      <dgm:spPr/>
    </dgm:pt>
    <dgm:pt modelId="{4C295DEA-4EB7-4339-A78D-D1E61B96F0FE}" type="pres">
      <dgm:prSet presAssocID="{8CD4E182-AFF5-4806-ABAF-B5BD9251DD16}" presName="textNode" presStyleLbl="node1" presStyleIdx="5" presStyleCnt="8" custScaleY="221362">
        <dgm:presLayoutVars>
          <dgm:bulletEnabled val="1"/>
        </dgm:presLayoutVars>
      </dgm:prSet>
      <dgm:spPr/>
    </dgm:pt>
    <dgm:pt modelId="{983C5ED0-EC6A-4A53-A1DF-6C58375255DC}" type="pres">
      <dgm:prSet presAssocID="{D2B4213A-5DD7-455D-B9EE-EB3C18474821}" presName="sibTrans" presStyleCnt="0"/>
      <dgm:spPr/>
    </dgm:pt>
    <dgm:pt modelId="{0BF85A7E-EFB0-4A4D-9EAE-5FAACCFD573E}" type="pres">
      <dgm:prSet presAssocID="{10F835C1-F551-4BE6-BF90-595BB58AB478}" presName="textNode" presStyleLbl="node1" presStyleIdx="6" presStyleCnt="8" custScaleY="221362">
        <dgm:presLayoutVars>
          <dgm:bulletEnabled val="1"/>
        </dgm:presLayoutVars>
      </dgm:prSet>
      <dgm:spPr/>
    </dgm:pt>
    <dgm:pt modelId="{639DA510-DA34-471F-9086-694F8F2B0B0B}" type="pres">
      <dgm:prSet presAssocID="{4D7901E3-97DC-414B-ABF2-15245E89E1F2}" presName="sibTrans" presStyleCnt="0"/>
      <dgm:spPr/>
    </dgm:pt>
    <dgm:pt modelId="{283FEC9F-D3CC-49A7-B662-E30E4B4244B5}" type="pres">
      <dgm:prSet presAssocID="{685BC09E-1222-432C-9F36-6F8273EE4725}" presName="textNode" presStyleLbl="node1" presStyleIdx="7" presStyleCnt="8" custScaleY="221362">
        <dgm:presLayoutVars>
          <dgm:bulletEnabled val="1"/>
        </dgm:presLayoutVars>
      </dgm:prSet>
      <dgm:spPr/>
    </dgm:pt>
  </dgm:ptLst>
  <dgm:cxnLst>
    <dgm:cxn modelId="{C6F52305-BCA3-4A97-BA13-81163AC286A4}" srcId="{243145AD-B74C-49E0-9165-2BFA6E1A348D}" destId="{A80A9954-A201-457F-9472-570C0BA95936}" srcOrd="0" destOrd="0" parTransId="{1BED9365-E461-40F5-A918-F23DE0816F84}" sibTransId="{0567C9DC-8CAB-496B-A932-0F13D3586E32}"/>
    <dgm:cxn modelId="{B0B8702B-BF40-433F-A58B-BDE506C40651}" srcId="{243145AD-B74C-49E0-9165-2BFA6E1A348D}" destId="{F8C2205C-20EA-47A6-A5F8-78A6748E531F}" srcOrd="4" destOrd="0" parTransId="{047C1C91-37E5-4C2A-BCBC-DC516CD4F14F}" sibTransId="{A632E9F6-3AD8-42E5-BD0D-3B8C0B324F0D}"/>
    <dgm:cxn modelId="{E88B5937-2AC4-4449-AEF3-B26C92F4F517}" type="presOf" srcId="{A799FEC0-D515-4EB5-A1DB-A0EE20B76AA2}" destId="{BDB9DE57-DEBF-4644-A134-5ECC3B8D067A}" srcOrd="0" destOrd="0" presId="urn:microsoft.com/office/officeart/2005/8/layout/hProcess9"/>
    <dgm:cxn modelId="{F9054148-83C8-4BDE-AFDA-9C2617A74942}" srcId="{243145AD-B74C-49E0-9165-2BFA6E1A348D}" destId="{C67BC1CD-FECA-4373-9B59-79A7C7864854}" srcOrd="2" destOrd="0" parTransId="{18118F1A-C365-4EB2-9405-547511F07DB6}" sibTransId="{ACEE3494-ED99-45B1-803E-79883B64298F}"/>
    <dgm:cxn modelId="{B13C7A4C-72B6-4201-83A3-327DCD312EE1}" type="presOf" srcId="{A80A9954-A201-457F-9472-570C0BA95936}" destId="{7C1E33EA-FF9A-4399-83E2-844FA72C38CE}" srcOrd="0" destOrd="0" presId="urn:microsoft.com/office/officeart/2005/8/layout/hProcess9"/>
    <dgm:cxn modelId="{FBDD4D6D-8B19-47F8-BE53-1A4565571D22}" srcId="{243145AD-B74C-49E0-9165-2BFA6E1A348D}" destId="{685BC09E-1222-432C-9F36-6F8273EE4725}" srcOrd="7" destOrd="0" parTransId="{4030540F-A5A5-49C8-BE2C-CA2B171A52C3}" sibTransId="{6D55F637-241D-4A06-8140-97B806C37B31}"/>
    <dgm:cxn modelId="{C4B94452-C71E-483D-B33B-65713C535FF0}" type="presOf" srcId="{5B178EB9-9D23-424A-A208-AEE0D09B97DE}" destId="{6DCEA223-53BC-4EFD-9296-00502C9EC159}" srcOrd="0" destOrd="0" presId="urn:microsoft.com/office/officeart/2005/8/layout/hProcess9"/>
    <dgm:cxn modelId="{139C247C-AFAE-4835-954C-EDD88A688699}" srcId="{243145AD-B74C-49E0-9165-2BFA6E1A348D}" destId="{A799FEC0-D515-4EB5-A1DB-A0EE20B76AA2}" srcOrd="3" destOrd="0" parTransId="{3F2AAF7A-3DBB-4CA3-A7F8-6071838AB080}" sibTransId="{E63E69C5-B4A8-42F9-8189-FDCCE64317D5}"/>
    <dgm:cxn modelId="{01966294-EB95-4791-A522-E7F7CABA1C2B}" type="presOf" srcId="{10F835C1-F551-4BE6-BF90-595BB58AB478}" destId="{0BF85A7E-EFB0-4A4D-9EAE-5FAACCFD573E}" srcOrd="0" destOrd="0" presId="urn:microsoft.com/office/officeart/2005/8/layout/hProcess9"/>
    <dgm:cxn modelId="{82B5ADA2-D20B-4C8E-9E01-8F3F4C3D151A}" srcId="{243145AD-B74C-49E0-9165-2BFA6E1A348D}" destId="{10F835C1-F551-4BE6-BF90-595BB58AB478}" srcOrd="6" destOrd="0" parTransId="{8BA6AE72-7EC7-4369-A783-1DC31E09CF40}" sibTransId="{4D7901E3-97DC-414B-ABF2-15245E89E1F2}"/>
    <dgm:cxn modelId="{9B5871B3-5DD5-4159-B514-733615E433D6}" type="presOf" srcId="{8CD4E182-AFF5-4806-ABAF-B5BD9251DD16}" destId="{4C295DEA-4EB7-4339-A78D-D1E61B96F0FE}" srcOrd="0" destOrd="0" presId="urn:microsoft.com/office/officeart/2005/8/layout/hProcess9"/>
    <dgm:cxn modelId="{B77AF9BA-AE31-49B1-9559-29C2635B1602}" type="presOf" srcId="{F8C2205C-20EA-47A6-A5F8-78A6748E531F}" destId="{9FA4AF6A-0E48-4579-B1EF-C2F510D30A3E}" srcOrd="0" destOrd="0" presId="urn:microsoft.com/office/officeart/2005/8/layout/hProcess9"/>
    <dgm:cxn modelId="{22EDD4BC-5E16-4922-B288-AE9C141F0183}" type="presOf" srcId="{C67BC1CD-FECA-4373-9B59-79A7C7864854}" destId="{5B88C27F-1A0A-47B4-A123-0363335B25DA}" srcOrd="0" destOrd="0" presId="urn:microsoft.com/office/officeart/2005/8/layout/hProcess9"/>
    <dgm:cxn modelId="{F0DB37DC-D123-4BC9-9AB1-7BC215B15153}" type="presOf" srcId="{685BC09E-1222-432C-9F36-6F8273EE4725}" destId="{283FEC9F-D3CC-49A7-B662-E30E4B4244B5}" srcOrd="0" destOrd="0" presId="urn:microsoft.com/office/officeart/2005/8/layout/hProcess9"/>
    <dgm:cxn modelId="{6D7F81E9-24F5-47B7-B22B-54A9DF19C7AC}" srcId="{243145AD-B74C-49E0-9165-2BFA6E1A348D}" destId="{8CD4E182-AFF5-4806-ABAF-B5BD9251DD16}" srcOrd="5" destOrd="0" parTransId="{5480A5A5-9E2D-463F-9BA8-84FDEB2516A1}" sibTransId="{D2B4213A-5DD7-455D-B9EE-EB3C18474821}"/>
    <dgm:cxn modelId="{C029C7FE-FDF1-4CB3-B489-D6EE2AAE37C5}" srcId="{243145AD-B74C-49E0-9165-2BFA6E1A348D}" destId="{5B178EB9-9D23-424A-A208-AEE0D09B97DE}" srcOrd="1" destOrd="0" parTransId="{75B136BE-5607-4C69-8331-7108BCB50DC5}" sibTransId="{041C8485-738A-47EC-A136-9C5EE93D846E}"/>
    <dgm:cxn modelId="{91A804FF-4EAC-41A2-B63F-EC515EA56234}" type="presOf" srcId="{243145AD-B74C-49E0-9165-2BFA6E1A348D}" destId="{CEB15534-B348-4DE5-86BE-ED9133F95E05}" srcOrd="0" destOrd="0" presId="urn:microsoft.com/office/officeart/2005/8/layout/hProcess9"/>
    <dgm:cxn modelId="{EE6E71BB-DB38-4456-ADF9-C61CA31A9624}" type="presParOf" srcId="{CEB15534-B348-4DE5-86BE-ED9133F95E05}" destId="{FE28321B-797C-4C9A-9CED-B31E5BB6B23D}" srcOrd="0" destOrd="0" presId="urn:microsoft.com/office/officeart/2005/8/layout/hProcess9"/>
    <dgm:cxn modelId="{7C71305B-8EFF-41B8-A4BF-8796830D8D75}" type="presParOf" srcId="{CEB15534-B348-4DE5-86BE-ED9133F95E05}" destId="{246D5E4C-6A35-4C6B-B5B7-FAC58C112E1F}" srcOrd="1" destOrd="0" presId="urn:microsoft.com/office/officeart/2005/8/layout/hProcess9"/>
    <dgm:cxn modelId="{22FDC2E9-5AEA-40C2-BA50-1EBBDFB53F5B}" type="presParOf" srcId="{246D5E4C-6A35-4C6B-B5B7-FAC58C112E1F}" destId="{7C1E33EA-FF9A-4399-83E2-844FA72C38CE}" srcOrd="0" destOrd="0" presId="urn:microsoft.com/office/officeart/2005/8/layout/hProcess9"/>
    <dgm:cxn modelId="{04A005A7-EDE3-4530-9F4A-133EF04C6989}" type="presParOf" srcId="{246D5E4C-6A35-4C6B-B5B7-FAC58C112E1F}" destId="{694FFE2E-B477-492B-9B84-1602EA42C1D0}" srcOrd="1" destOrd="0" presId="urn:microsoft.com/office/officeart/2005/8/layout/hProcess9"/>
    <dgm:cxn modelId="{675C3099-CB44-4F91-A64F-F6B7D39B14AD}" type="presParOf" srcId="{246D5E4C-6A35-4C6B-B5B7-FAC58C112E1F}" destId="{6DCEA223-53BC-4EFD-9296-00502C9EC159}" srcOrd="2" destOrd="0" presId="urn:microsoft.com/office/officeart/2005/8/layout/hProcess9"/>
    <dgm:cxn modelId="{1B07953B-3797-41F9-BF1B-B1DE390EF1DE}" type="presParOf" srcId="{246D5E4C-6A35-4C6B-B5B7-FAC58C112E1F}" destId="{A67C4FCF-9E4A-4AD9-88A8-50B2B3158C15}" srcOrd="3" destOrd="0" presId="urn:microsoft.com/office/officeart/2005/8/layout/hProcess9"/>
    <dgm:cxn modelId="{AD1413AF-2F09-4256-93BB-FAAE7FED0816}" type="presParOf" srcId="{246D5E4C-6A35-4C6B-B5B7-FAC58C112E1F}" destId="{5B88C27F-1A0A-47B4-A123-0363335B25DA}" srcOrd="4" destOrd="0" presId="urn:microsoft.com/office/officeart/2005/8/layout/hProcess9"/>
    <dgm:cxn modelId="{9F739A3D-083C-4204-998E-69E872618365}" type="presParOf" srcId="{246D5E4C-6A35-4C6B-B5B7-FAC58C112E1F}" destId="{B26F60BC-65F3-4E4B-8714-25DB57FD1050}" srcOrd="5" destOrd="0" presId="urn:microsoft.com/office/officeart/2005/8/layout/hProcess9"/>
    <dgm:cxn modelId="{DF344DBE-B92A-4BF0-9399-0B9F3E8B1AAA}" type="presParOf" srcId="{246D5E4C-6A35-4C6B-B5B7-FAC58C112E1F}" destId="{BDB9DE57-DEBF-4644-A134-5ECC3B8D067A}" srcOrd="6" destOrd="0" presId="urn:microsoft.com/office/officeart/2005/8/layout/hProcess9"/>
    <dgm:cxn modelId="{D3433456-1079-470E-9CE2-DA28DAB8E6DD}" type="presParOf" srcId="{246D5E4C-6A35-4C6B-B5B7-FAC58C112E1F}" destId="{C74D5277-546E-4AD5-A214-F76D200BF33F}" srcOrd="7" destOrd="0" presId="urn:microsoft.com/office/officeart/2005/8/layout/hProcess9"/>
    <dgm:cxn modelId="{CFAB8405-05E8-49B2-9739-AE6AAB5A8424}" type="presParOf" srcId="{246D5E4C-6A35-4C6B-B5B7-FAC58C112E1F}" destId="{9FA4AF6A-0E48-4579-B1EF-C2F510D30A3E}" srcOrd="8" destOrd="0" presId="urn:microsoft.com/office/officeart/2005/8/layout/hProcess9"/>
    <dgm:cxn modelId="{7D1292F5-3574-48E3-BE60-4E154C7F2FEF}" type="presParOf" srcId="{246D5E4C-6A35-4C6B-B5B7-FAC58C112E1F}" destId="{10A21C68-CEDF-493F-9156-49EE4A30E54C}" srcOrd="9" destOrd="0" presId="urn:microsoft.com/office/officeart/2005/8/layout/hProcess9"/>
    <dgm:cxn modelId="{58B31CD8-F0E5-43A8-B338-BCD3F58E2F38}" type="presParOf" srcId="{246D5E4C-6A35-4C6B-B5B7-FAC58C112E1F}" destId="{4C295DEA-4EB7-4339-A78D-D1E61B96F0FE}" srcOrd="10" destOrd="0" presId="urn:microsoft.com/office/officeart/2005/8/layout/hProcess9"/>
    <dgm:cxn modelId="{FF280255-23CF-44F8-A43A-054666E1E29D}" type="presParOf" srcId="{246D5E4C-6A35-4C6B-B5B7-FAC58C112E1F}" destId="{983C5ED0-EC6A-4A53-A1DF-6C58375255DC}" srcOrd="11" destOrd="0" presId="urn:microsoft.com/office/officeart/2005/8/layout/hProcess9"/>
    <dgm:cxn modelId="{328B1F0D-AE85-44F5-85B4-49ACA1AD98AB}" type="presParOf" srcId="{246D5E4C-6A35-4C6B-B5B7-FAC58C112E1F}" destId="{0BF85A7E-EFB0-4A4D-9EAE-5FAACCFD573E}" srcOrd="12" destOrd="0" presId="urn:microsoft.com/office/officeart/2005/8/layout/hProcess9"/>
    <dgm:cxn modelId="{2A1F2BBE-AE0F-4B99-BFEB-DFA9FDE2FA0D}" type="presParOf" srcId="{246D5E4C-6A35-4C6B-B5B7-FAC58C112E1F}" destId="{639DA510-DA34-471F-9086-694F8F2B0B0B}" srcOrd="13" destOrd="0" presId="urn:microsoft.com/office/officeart/2005/8/layout/hProcess9"/>
    <dgm:cxn modelId="{29B1C257-9614-4FBF-A6B5-61983760E320}" type="presParOf" srcId="{246D5E4C-6A35-4C6B-B5B7-FAC58C112E1F}" destId="{283FEC9F-D3CC-49A7-B662-E30E4B4244B5}"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5C0B3-A6DA-4792-B147-3DCACECC955A}" type="doc">
      <dgm:prSet loTypeId="urn:microsoft.com/office/officeart/2008/layout/CaptionedPictures" loCatId="picture" qsTypeId="urn:microsoft.com/office/officeart/2005/8/quickstyle/3d3" qsCatId="3D" csTypeId="urn:microsoft.com/office/officeart/2005/8/colors/colorful1" csCatId="colorful" phldr="1"/>
      <dgm:spPr/>
      <dgm:t>
        <a:bodyPr/>
        <a:lstStyle/>
        <a:p>
          <a:endParaRPr lang="es-ES"/>
        </a:p>
      </dgm:t>
    </dgm:pt>
    <dgm:pt modelId="{83A7F11B-2470-406E-A704-735B2703EC06}">
      <dgm:prSet custT="1"/>
      <dgm:spPr/>
      <dgm:t>
        <a:bodyPr/>
        <a:lstStyle/>
        <a:p>
          <a:r>
            <a:rPr lang="es-ES" sz="1800" b="1" dirty="0"/>
            <a:t>Salmo 13:1-2</a:t>
          </a:r>
          <a:endParaRPr lang="es-ES" sz="1800" dirty="0"/>
        </a:p>
      </dgm:t>
    </dgm:pt>
    <dgm:pt modelId="{A7701A02-42F4-4A76-87DE-260D57BECAB3}" type="parTrans" cxnId="{3F9C1800-E725-43D3-9931-F33C4183C185}">
      <dgm:prSet/>
      <dgm:spPr/>
      <dgm:t>
        <a:bodyPr/>
        <a:lstStyle/>
        <a:p>
          <a:endParaRPr lang="es-ES" sz="1600"/>
        </a:p>
      </dgm:t>
    </dgm:pt>
    <dgm:pt modelId="{1BFE76A8-F654-47C4-8716-1240144EE397}" type="sibTrans" cxnId="{3F9C1800-E725-43D3-9931-F33C4183C185}">
      <dgm:prSet/>
      <dgm:spPr/>
      <dgm:t>
        <a:bodyPr/>
        <a:lstStyle/>
        <a:p>
          <a:endParaRPr lang="es-ES" sz="1600"/>
        </a:p>
      </dgm:t>
    </dgm:pt>
    <dgm:pt modelId="{D9C0F291-CABA-43DE-8F47-995CA12DA1DF}">
      <dgm:prSet custT="1"/>
      <dgm:spPr/>
      <dgm:t>
        <a:bodyPr/>
        <a:lstStyle/>
        <a:p>
          <a:r>
            <a:rPr lang="es-ES" sz="1800" b="1" dirty="0"/>
            <a:t>Salmo 13:3-4</a:t>
          </a:r>
          <a:endParaRPr lang="es-ES" sz="1800" dirty="0"/>
        </a:p>
      </dgm:t>
    </dgm:pt>
    <dgm:pt modelId="{574B39FB-A4A1-41ED-A4A6-BE38CDF67572}" type="parTrans" cxnId="{EFF25C7B-678A-486D-82E2-A1BD488D443D}">
      <dgm:prSet/>
      <dgm:spPr/>
      <dgm:t>
        <a:bodyPr/>
        <a:lstStyle/>
        <a:p>
          <a:endParaRPr lang="es-ES" sz="1600"/>
        </a:p>
      </dgm:t>
    </dgm:pt>
    <dgm:pt modelId="{9A5FFAF1-F1DB-40E5-AFA1-049C14F19E6D}" type="sibTrans" cxnId="{EFF25C7B-678A-486D-82E2-A1BD488D443D}">
      <dgm:prSet/>
      <dgm:spPr/>
      <dgm:t>
        <a:bodyPr/>
        <a:lstStyle/>
        <a:p>
          <a:endParaRPr lang="es-ES" sz="1600"/>
        </a:p>
      </dgm:t>
    </dgm:pt>
    <dgm:pt modelId="{33C3EA21-2BDC-49F2-B68A-2BEA48A8ED03}">
      <dgm:prSet custT="1"/>
      <dgm:spPr/>
      <dgm:t>
        <a:bodyPr/>
        <a:lstStyle/>
        <a:p>
          <a:r>
            <a:rPr lang="es-ES" sz="1800" b="1" dirty="0"/>
            <a:t>Salmo 13:5</a:t>
          </a:r>
          <a:endParaRPr lang="es-ES" sz="1800" dirty="0"/>
        </a:p>
      </dgm:t>
    </dgm:pt>
    <dgm:pt modelId="{3D823156-4313-4331-AEC1-DD56FBA181AE}" type="parTrans" cxnId="{492E4726-D545-4153-99AD-D35830231930}">
      <dgm:prSet/>
      <dgm:spPr/>
      <dgm:t>
        <a:bodyPr/>
        <a:lstStyle/>
        <a:p>
          <a:endParaRPr lang="es-ES" sz="1600"/>
        </a:p>
      </dgm:t>
    </dgm:pt>
    <dgm:pt modelId="{F3351AF8-09F6-4118-8C88-5B2EEFFD0369}" type="sibTrans" cxnId="{492E4726-D545-4153-99AD-D35830231930}">
      <dgm:prSet/>
      <dgm:spPr/>
      <dgm:t>
        <a:bodyPr/>
        <a:lstStyle/>
        <a:p>
          <a:endParaRPr lang="es-ES" sz="1600"/>
        </a:p>
      </dgm:t>
    </dgm:pt>
    <dgm:pt modelId="{B000622D-8344-405C-8322-0F02D767F4A9}">
      <dgm:prSet custT="1"/>
      <dgm:spPr/>
      <dgm:t>
        <a:bodyPr/>
        <a:lstStyle/>
        <a:p>
          <a:r>
            <a:rPr lang="es-ES" sz="1800" b="1" dirty="0"/>
            <a:t>Salmo 13:6</a:t>
          </a:r>
          <a:endParaRPr lang="es-ES" sz="1800" dirty="0"/>
        </a:p>
      </dgm:t>
    </dgm:pt>
    <dgm:pt modelId="{9A71A996-7B1D-4B67-A4D9-28D72868DEDA}" type="parTrans" cxnId="{74259015-2B38-4247-8B05-7AA1F01D1C13}">
      <dgm:prSet/>
      <dgm:spPr/>
      <dgm:t>
        <a:bodyPr/>
        <a:lstStyle/>
        <a:p>
          <a:endParaRPr lang="es-ES" sz="1600"/>
        </a:p>
      </dgm:t>
    </dgm:pt>
    <dgm:pt modelId="{6F6E760E-35CE-4737-AD20-45AF7FEFEED4}" type="sibTrans" cxnId="{74259015-2B38-4247-8B05-7AA1F01D1C13}">
      <dgm:prSet/>
      <dgm:spPr/>
      <dgm:t>
        <a:bodyPr/>
        <a:lstStyle/>
        <a:p>
          <a:endParaRPr lang="es-ES" sz="1600"/>
        </a:p>
      </dgm:t>
    </dgm:pt>
    <dgm:pt modelId="{325E1969-D54B-407F-9F55-E7A87A327848}">
      <dgm:prSet custT="1"/>
      <dgm:spPr/>
      <dgm:t>
        <a:bodyPr/>
        <a:lstStyle/>
        <a:p>
          <a:r>
            <a:rPr lang="es-ES" sz="1600" b="1" dirty="0">
              <a:effectLst>
                <a:outerShdw blurRad="38100" dist="38100" dir="2700000" algn="tl">
                  <a:srgbClr val="000000">
                    <a:alpha val="43137"/>
                  </a:srgbClr>
                </a:outerShdw>
              </a:effectLst>
            </a:rPr>
            <a:t>Increpa a Dios sobre su indiferencia hacia él: “¿Hasta cuándo?”</a:t>
          </a:r>
          <a:endParaRPr lang="es-ES" sz="1600" dirty="0">
            <a:effectLst>
              <a:outerShdw blurRad="38100" dist="38100" dir="2700000" algn="tl">
                <a:srgbClr val="000000">
                  <a:alpha val="43137"/>
                </a:srgbClr>
              </a:outerShdw>
            </a:effectLst>
          </a:endParaRPr>
        </a:p>
      </dgm:t>
    </dgm:pt>
    <dgm:pt modelId="{6E2BBE22-9D73-447F-BBF7-D5F4639D850B}" type="parTrans" cxnId="{3256F3E0-74E3-4D76-91DC-2CA67AA97725}">
      <dgm:prSet/>
      <dgm:spPr/>
      <dgm:t>
        <a:bodyPr/>
        <a:lstStyle/>
        <a:p>
          <a:endParaRPr lang="es-ES" sz="1600"/>
        </a:p>
      </dgm:t>
    </dgm:pt>
    <dgm:pt modelId="{D58D11F9-D013-4506-8EBB-45568977EBAD}" type="sibTrans" cxnId="{3256F3E0-74E3-4D76-91DC-2CA67AA97725}">
      <dgm:prSet/>
      <dgm:spPr/>
      <dgm:t>
        <a:bodyPr/>
        <a:lstStyle/>
        <a:p>
          <a:endParaRPr lang="es-ES" sz="1600"/>
        </a:p>
      </dgm:t>
    </dgm:pt>
    <dgm:pt modelId="{70A5033F-46EE-4F16-ABF1-2B9AC033D013}">
      <dgm:prSet custT="1"/>
      <dgm:spPr/>
      <dgm:t>
        <a:bodyPr/>
        <a:lstStyle/>
        <a:p>
          <a:r>
            <a:rPr lang="es-ES" sz="1600" b="1" dirty="0">
              <a:effectLst>
                <a:outerShdw blurRad="38100" dist="38100" dir="2700000" algn="tl">
                  <a:srgbClr val="000000">
                    <a:alpha val="43137"/>
                  </a:srgbClr>
                </a:outerShdw>
              </a:effectLst>
            </a:rPr>
            <a:t>Le pide que responda para que no se alegren sus enemigos.</a:t>
          </a:r>
          <a:endParaRPr lang="es-ES" sz="1600" dirty="0">
            <a:effectLst>
              <a:outerShdw blurRad="38100" dist="38100" dir="2700000" algn="tl">
                <a:srgbClr val="000000">
                  <a:alpha val="43137"/>
                </a:srgbClr>
              </a:outerShdw>
            </a:effectLst>
          </a:endParaRPr>
        </a:p>
      </dgm:t>
    </dgm:pt>
    <dgm:pt modelId="{2215A984-B33B-4C88-A03C-381E05F7A16B}" type="parTrans" cxnId="{C981FF28-E523-4E87-AECC-3408C5806089}">
      <dgm:prSet/>
      <dgm:spPr/>
      <dgm:t>
        <a:bodyPr/>
        <a:lstStyle/>
        <a:p>
          <a:endParaRPr lang="es-ES" sz="1600"/>
        </a:p>
      </dgm:t>
    </dgm:pt>
    <dgm:pt modelId="{B8682DBD-8649-4AFD-80F9-B6C916BFE9E7}" type="sibTrans" cxnId="{C981FF28-E523-4E87-AECC-3408C5806089}">
      <dgm:prSet/>
      <dgm:spPr/>
      <dgm:t>
        <a:bodyPr/>
        <a:lstStyle/>
        <a:p>
          <a:endParaRPr lang="es-ES" sz="1600"/>
        </a:p>
      </dgm:t>
    </dgm:pt>
    <dgm:pt modelId="{9805247D-EBC2-4F35-A00E-C71CB6BBD9A1}">
      <dgm:prSet custT="1"/>
      <dgm:spPr/>
      <dgm:t>
        <a:bodyPr/>
        <a:lstStyle/>
        <a:p>
          <a:r>
            <a:rPr lang="es-ES" sz="1600" b="1" dirty="0">
              <a:solidFill>
                <a:schemeClr val="tx1"/>
              </a:solidFill>
            </a:rPr>
            <a:t>Muestra su confianza plena en Dios, y confía en su salvación.</a:t>
          </a:r>
          <a:endParaRPr lang="es-ES" sz="1600" dirty="0">
            <a:solidFill>
              <a:schemeClr val="tx1"/>
            </a:solidFill>
          </a:endParaRPr>
        </a:p>
      </dgm:t>
    </dgm:pt>
    <dgm:pt modelId="{B1AF1CAD-1F41-476C-AB43-6F3143DAF305}" type="parTrans" cxnId="{C0E3EA3E-22E6-48E2-9C07-AD39F4FF8539}">
      <dgm:prSet/>
      <dgm:spPr/>
      <dgm:t>
        <a:bodyPr/>
        <a:lstStyle/>
        <a:p>
          <a:endParaRPr lang="es-ES" sz="1600"/>
        </a:p>
      </dgm:t>
    </dgm:pt>
    <dgm:pt modelId="{D1F7058D-F0E2-4C64-A45C-298EE862A9D9}" type="sibTrans" cxnId="{C0E3EA3E-22E6-48E2-9C07-AD39F4FF8539}">
      <dgm:prSet/>
      <dgm:spPr/>
      <dgm:t>
        <a:bodyPr/>
        <a:lstStyle/>
        <a:p>
          <a:endParaRPr lang="es-ES" sz="1600"/>
        </a:p>
      </dgm:t>
    </dgm:pt>
    <dgm:pt modelId="{7445DE71-87EA-479E-8533-4D6BA40F43A3}">
      <dgm:prSet custT="1"/>
      <dgm:spPr/>
      <dgm:t>
        <a:bodyPr/>
        <a:lstStyle/>
        <a:p>
          <a:r>
            <a:rPr lang="es-ES" sz="1600" b="1" dirty="0">
              <a:effectLst>
                <a:outerShdw blurRad="38100" dist="38100" dir="2700000" algn="tl">
                  <a:srgbClr val="000000">
                    <a:alpha val="43137"/>
                  </a:srgbClr>
                </a:outerShdw>
              </a:effectLst>
            </a:rPr>
            <a:t>Finalmente, irrumpe en cánticos de alabanza.</a:t>
          </a:r>
          <a:endParaRPr lang="es-ES" sz="1600" dirty="0">
            <a:effectLst>
              <a:outerShdw blurRad="38100" dist="38100" dir="2700000" algn="tl">
                <a:srgbClr val="000000">
                  <a:alpha val="43137"/>
                </a:srgbClr>
              </a:outerShdw>
            </a:effectLst>
          </a:endParaRPr>
        </a:p>
      </dgm:t>
    </dgm:pt>
    <dgm:pt modelId="{EEAC1E6D-983A-4D4B-A7C9-BFBFE8A1D2BE}" type="parTrans" cxnId="{50EB9E2B-FB7F-4D9F-BF55-EA1C853E2ED0}">
      <dgm:prSet/>
      <dgm:spPr/>
      <dgm:t>
        <a:bodyPr/>
        <a:lstStyle/>
        <a:p>
          <a:endParaRPr lang="es-ES" sz="1600"/>
        </a:p>
      </dgm:t>
    </dgm:pt>
    <dgm:pt modelId="{631F6E07-D24C-41BB-B61F-3E3EF91D919B}" type="sibTrans" cxnId="{50EB9E2B-FB7F-4D9F-BF55-EA1C853E2ED0}">
      <dgm:prSet/>
      <dgm:spPr/>
      <dgm:t>
        <a:bodyPr/>
        <a:lstStyle/>
        <a:p>
          <a:endParaRPr lang="es-ES" sz="1600"/>
        </a:p>
      </dgm:t>
    </dgm:pt>
    <dgm:pt modelId="{2411E9CA-8631-498B-9697-B7819265DC9E}" type="pres">
      <dgm:prSet presAssocID="{1255C0B3-A6DA-4792-B147-3DCACECC955A}" presName="Name0" presStyleCnt="0">
        <dgm:presLayoutVars>
          <dgm:chMax/>
          <dgm:chPref/>
          <dgm:dir/>
        </dgm:presLayoutVars>
      </dgm:prSet>
      <dgm:spPr/>
    </dgm:pt>
    <dgm:pt modelId="{35AD0D28-D753-43AC-94E5-CC54FD0AAE45}" type="pres">
      <dgm:prSet presAssocID="{83A7F11B-2470-406E-A704-735B2703EC06}" presName="composite" presStyleCnt="0">
        <dgm:presLayoutVars>
          <dgm:chMax val="1"/>
          <dgm:chPref val="1"/>
        </dgm:presLayoutVars>
      </dgm:prSet>
      <dgm:spPr/>
    </dgm:pt>
    <dgm:pt modelId="{67B139EC-3E0F-4D3D-B8DD-1F4014FD2B82}" type="pres">
      <dgm:prSet presAssocID="{83A7F11B-2470-406E-A704-735B2703EC06}" presName="Accent" presStyleLbl="trAlignAcc1" presStyleIdx="0" presStyleCnt="4" custScaleX="108543" custScaleY="114052">
        <dgm:presLayoutVars>
          <dgm:chMax val="0"/>
          <dgm:chPref val="0"/>
        </dgm:presLayoutVars>
      </dgm:prSet>
      <dgm:spPr>
        <a:solidFill>
          <a:schemeClr val="accent2">
            <a:lumMod val="20000"/>
            <a:lumOff val="80000"/>
          </a:schemeClr>
        </a:solidFill>
      </dgm:spPr>
    </dgm:pt>
    <dgm:pt modelId="{619E10F7-6B8C-4039-A27E-226425C7E22C}" type="pres">
      <dgm:prSet presAssocID="{83A7F11B-2470-406E-A704-735B2703EC06}" presName="Image" presStyleLbl="alignImgPlace1" presStyleIdx="0" presStyleCnt="4" custScaleX="113125" custLinFactNeighborY="-10777">
        <dgm:presLayoutVars>
          <dgm:chMax val="0"/>
          <dgm:chPref val="0"/>
        </dgm:presLayoutVars>
      </dgm:prSet>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F74722C9-86CA-478E-89AE-1DEFE5612607}" type="pres">
      <dgm:prSet presAssocID="{83A7F11B-2470-406E-A704-735B2703EC06}" presName="ChildComposite" presStyleCnt="0"/>
      <dgm:spPr/>
    </dgm:pt>
    <dgm:pt modelId="{3144155C-8A53-4E42-9492-4996A46BFE9C}" type="pres">
      <dgm:prSet presAssocID="{83A7F11B-2470-406E-A704-735B2703EC06}" presName="Child" presStyleLbl="node1" presStyleIdx="0" presStyleCnt="4" custScaleX="117025" custScaleY="186788" custLinFactNeighborY="32046">
        <dgm:presLayoutVars>
          <dgm:chMax val="0"/>
          <dgm:chPref val="0"/>
          <dgm:bulletEnabled val="1"/>
        </dgm:presLayoutVars>
      </dgm:prSet>
      <dgm:spPr/>
    </dgm:pt>
    <dgm:pt modelId="{7A74BFB8-AEDB-436F-A3F4-77D80A64CF12}" type="pres">
      <dgm:prSet presAssocID="{83A7F11B-2470-406E-A704-735B2703EC06}" presName="Parent" presStyleLbl="revTx" presStyleIdx="0" presStyleCnt="4" custLinFactNeighborY="-15564">
        <dgm:presLayoutVars>
          <dgm:chMax val="1"/>
          <dgm:chPref val="0"/>
          <dgm:bulletEnabled val="1"/>
        </dgm:presLayoutVars>
      </dgm:prSet>
      <dgm:spPr/>
    </dgm:pt>
    <dgm:pt modelId="{489E2A9C-225B-48B5-B893-75DF5D5437AC}" type="pres">
      <dgm:prSet presAssocID="{1BFE76A8-F654-47C4-8716-1240144EE397}" presName="sibTrans" presStyleCnt="0"/>
      <dgm:spPr/>
    </dgm:pt>
    <dgm:pt modelId="{39820607-5A90-4BAE-BB89-E9151CCAE359}" type="pres">
      <dgm:prSet presAssocID="{D9C0F291-CABA-43DE-8F47-995CA12DA1DF}" presName="composite" presStyleCnt="0">
        <dgm:presLayoutVars>
          <dgm:chMax val="1"/>
          <dgm:chPref val="1"/>
        </dgm:presLayoutVars>
      </dgm:prSet>
      <dgm:spPr/>
    </dgm:pt>
    <dgm:pt modelId="{D1A0340F-403A-4B64-A902-F210979DE1BC}" type="pres">
      <dgm:prSet presAssocID="{D9C0F291-CABA-43DE-8F47-995CA12DA1DF}" presName="Accent" presStyleLbl="trAlignAcc1" presStyleIdx="1" presStyleCnt="4" custScaleX="108543" custScaleY="114052">
        <dgm:presLayoutVars>
          <dgm:chMax val="0"/>
          <dgm:chPref val="0"/>
        </dgm:presLayoutVars>
      </dgm:prSet>
      <dgm:spPr>
        <a:solidFill>
          <a:schemeClr val="accent3">
            <a:lumMod val="20000"/>
            <a:lumOff val="80000"/>
          </a:schemeClr>
        </a:solidFill>
      </dgm:spPr>
    </dgm:pt>
    <dgm:pt modelId="{829C859D-20B9-4EED-AE89-EC6EDEC52435}" type="pres">
      <dgm:prSet presAssocID="{D9C0F291-CABA-43DE-8F47-995CA12DA1DF}" presName="Image" presStyleLbl="alignImgPlace1" presStyleIdx="1" presStyleCnt="4" custScaleX="113125" custLinFactNeighborY="-10777">
        <dgm:presLayoutVars>
          <dgm:chMax val="0"/>
          <dgm:chPref val="0"/>
        </dgm:presLayoutVars>
      </dgm:prSet>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9AA502F-B4F6-4AA8-99A8-46953E4BC7AA}" type="pres">
      <dgm:prSet presAssocID="{D9C0F291-CABA-43DE-8F47-995CA12DA1DF}" presName="ChildComposite" presStyleCnt="0"/>
      <dgm:spPr/>
    </dgm:pt>
    <dgm:pt modelId="{A803E7FF-BA39-4057-8C95-0B4F6DD34244}" type="pres">
      <dgm:prSet presAssocID="{D9C0F291-CABA-43DE-8F47-995CA12DA1DF}" presName="Child" presStyleLbl="node1" presStyleIdx="1" presStyleCnt="4" custScaleX="117025" custScaleY="186788" custLinFactNeighborY="32046">
        <dgm:presLayoutVars>
          <dgm:chMax val="0"/>
          <dgm:chPref val="0"/>
          <dgm:bulletEnabled val="1"/>
        </dgm:presLayoutVars>
      </dgm:prSet>
      <dgm:spPr/>
    </dgm:pt>
    <dgm:pt modelId="{BB20E5D1-6E7A-4632-A57E-0625077BE739}" type="pres">
      <dgm:prSet presAssocID="{D9C0F291-CABA-43DE-8F47-995CA12DA1DF}" presName="Parent" presStyleLbl="revTx" presStyleIdx="1" presStyleCnt="4" custLinFactNeighborY="-15564">
        <dgm:presLayoutVars>
          <dgm:chMax val="1"/>
          <dgm:chPref val="0"/>
          <dgm:bulletEnabled val="1"/>
        </dgm:presLayoutVars>
      </dgm:prSet>
      <dgm:spPr/>
    </dgm:pt>
    <dgm:pt modelId="{C2B3076C-360C-43DA-B278-24B611FB1A8F}" type="pres">
      <dgm:prSet presAssocID="{9A5FFAF1-F1DB-40E5-AFA1-049C14F19E6D}" presName="sibTrans" presStyleCnt="0"/>
      <dgm:spPr/>
    </dgm:pt>
    <dgm:pt modelId="{C10273CF-1B8C-4722-872A-74DE66A4CFCC}" type="pres">
      <dgm:prSet presAssocID="{33C3EA21-2BDC-49F2-B68A-2BEA48A8ED03}" presName="composite" presStyleCnt="0">
        <dgm:presLayoutVars>
          <dgm:chMax val="1"/>
          <dgm:chPref val="1"/>
        </dgm:presLayoutVars>
      </dgm:prSet>
      <dgm:spPr/>
    </dgm:pt>
    <dgm:pt modelId="{F7A2D425-FC8A-41D4-B397-08A8228F3086}" type="pres">
      <dgm:prSet presAssocID="{33C3EA21-2BDC-49F2-B68A-2BEA48A8ED03}" presName="Accent" presStyleLbl="trAlignAcc1" presStyleIdx="2" presStyleCnt="4" custScaleX="108543" custScaleY="114052">
        <dgm:presLayoutVars>
          <dgm:chMax val="0"/>
          <dgm:chPref val="0"/>
        </dgm:presLayoutVars>
      </dgm:prSet>
      <dgm:spPr>
        <a:solidFill>
          <a:schemeClr val="accent4">
            <a:lumMod val="20000"/>
            <a:lumOff val="80000"/>
          </a:schemeClr>
        </a:solidFill>
      </dgm:spPr>
    </dgm:pt>
    <dgm:pt modelId="{FBF83381-CAF3-4506-A06E-10E2FA372B6A}" type="pres">
      <dgm:prSet presAssocID="{33C3EA21-2BDC-49F2-B68A-2BEA48A8ED03}" presName="Image" presStyleLbl="alignImgPlace1" presStyleIdx="2" presStyleCnt="4" custScaleX="113125" custLinFactNeighborY="-10777">
        <dgm:presLayoutVars>
          <dgm:chMax val="0"/>
          <dgm:chPref val="0"/>
        </dgm:presLayoutVars>
      </dgm:prSet>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97B0827-18F7-4797-8786-CF87B6B3B695}" type="pres">
      <dgm:prSet presAssocID="{33C3EA21-2BDC-49F2-B68A-2BEA48A8ED03}" presName="ChildComposite" presStyleCnt="0"/>
      <dgm:spPr/>
    </dgm:pt>
    <dgm:pt modelId="{1B54F016-CF6F-456F-8655-EB63347055D4}" type="pres">
      <dgm:prSet presAssocID="{33C3EA21-2BDC-49F2-B68A-2BEA48A8ED03}" presName="Child" presStyleLbl="node1" presStyleIdx="2" presStyleCnt="4" custScaleX="117025" custScaleY="186788" custLinFactNeighborY="32046">
        <dgm:presLayoutVars>
          <dgm:chMax val="0"/>
          <dgm:chPref val="0"/>
          <dgm:bulletEnabled val="1"/>
        </dgm:presLayoutVars>
      </dgm:prSet>
      <dgm:spPr/>
    </dgm:pt>
    <dgm:pt modelId="{362939C7-3501-4E29-A230-E3C8468E8E35}" type="pres">
      <dgm:prSet presAssocID="{33C3EA21-2BDC-49F2-B68A-2BEA48A8ED03}" presName="Parent" presStyleLbl="revTx" presStyleIdx="2" presStyleCnt="4" custLinFactNeighborY="-15564">
        <dgm:presLayoutVars>
          <dgm:chMax val="1"/>
          <dgm:chPref val="0"/>
          <dgm:bulletEnabled val="1"/>
        </dgm:presLayoutVars>
      </dgm:prSet>
      <dgm:spPr/>
    </dgm:pt>
    <dgm:pt modelId="{17E4F1B2-C7EF-4699-8213-66255604D208}" type="pres">
      <dgm:prSet presAssocID="{F3351AF8-09F6-4118-8C88-5B2EEFFD0369}" presName="sibTrans" presStyleCnt="0"/>
      <dgm:spPr/>
    </dgm:pt>
    <dgm:pt modelId="{D8BC9C59-2CBE-4E14-AFDE-B588BDC7AF2D}" type="pres">
      <dgm:prSet presAssocID="{B000622D-8344-405C-8322-0F02D767F4A9}" presName="composite" presStyleCnt="0">
        <dgm:presLayoutVars>
          <dgm:chMax val="1"/>
          <dgm:chPref val="1"/>
        </dgm:presLayoutVars>
      </dgm:prSet>
      <dgm:spPr/>
    </dgm:pt>
    <dgm:pt modelId="{79652DBC-F207-4894-B486-09B4BAF1E1B0}" type="pres">
      <dgm:prSet presAssocID="{B000622D-8344-405C-8322-0F02D767F4A9}" presName="Accent" presStyleLbl="trAlignAcc1" presStyleIdx="3" presStyleCnt="4" custScaleX="108543" custScaleY="114052">
        <dgm:presLayoutVars>
          <dgm:chMax val="0"/>
          <dgm:chPref val="0"/>
        </dgm:presLayoutVars>
      </dgm:prSet>
      <dgm:spPr>
        <a:solidFill>
          <a:schemeClr val="accent5">
            <a:lumMod val="20000"/>
            <a:lumOff val="80000"/>
          </a:schemeClr>
        </a:solidFill>
      </dgm:spPr>
    </dgm:pt>
    <dgm:pt modelId="{D460ACD0-705F-48DC-BA9D-3972A5DC1E0F}" type="pres">
      <dgm:prSet presAssocID="{B000622D-8344-405C-8322-0F02D767F4A9}" presName="Image" presStyleLbl="alignImgPlace1" presStyleIdx="3" presStyleCnt="4" custScaleX="113125" custLinFactNeighborY="-10777">
        <dgm:presLayoutVars>
          <dgm:chMax val="0"/>
          <dgm:chPref val="0"/>
        </dgm:presLayoutVars>
      </dgm:prSet>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F03DBC6A-C606-4440-99D9-E7C9CEBCBAF6}" type="pres">
      <dgm:prSet presAssocID="{B000622D-8344-405C-8322-0F02D767F4A9}" presName="ChildComposite" presStyleCnt="0"/>
      <dgm:spPr/>
    </dgm:pt>
    <dgm:pt modelId="{7DC2CD41-A2AA-419B-B77B-6C27E0C84BCE}" type="pres">
      <dgm:prSet presAssocID="{B000622D-8344-405C-8322-0F02D767F4A9}" presName="Child" presStyleLbl="node1" presStyleIdx="3" presStyleCnt="4" custScaleX="117025" custScaleY="186788" custLinFactNeighborY="32046">
        <dgm:presLayoutVars>
          <dgm:chMax val="0"/>
          <dgm:chPref val="0"/>
          <dgm:bulletEnabled val="1"/>
        </dgm:presLayoutVars>
      </dgm:prSet>
      <dgm:spPr/>
    </dgm:pt>
    <dgm:pt modelId="{C631FA61-8829-46DD-AB5F-12A7367E82F1}" type="pres">
      <dgm:prSet presAssocID="{B000622D-8344-405C-8322-0F02D767F4A9}" presName="Parent" presStyleLbl="revTx" presStyleIdx="3" presStyleCnt="4" custLinFactNeighborY="-15564">
        <dgm:presLayoutVars>
          <dgm:chMax val="1"/>
          <dgm:chPref val="0"/>
          <dgm:bulletEnabled val="1"/>
        </dgm:presLayoutVars>
      </dgm:prSet>
      <dgm:spPr/>
    </dgm:pt>
  </dgm:ptLst>
  <dgm:cxnLst>
    <dgm:cxn modelId="{3F9C1800-E725-43D3-9931-F33C4183C185}" srcId="{1255C0B3-A6DA-4792-B147-3DCACECC955A}" destId="{83A7F11B-2470-406E-A704-735B2703EC06}" srcOrd="0" destOrd="0" parTransId="{A7701A02-42F4-4A76-87DE-260D57BECAB3}" sibTransId="{1BFE76A8-F654-47C4-8716-1240144EE397}"/>
    <dgm:cxn modelId="{D4C22705-3D3D-4623-879C-88D6C3179314}" type="presOf" srcId="{1255C0B3-A6DA-4792-B147-3DCACECC955A}" destId="{2411E9CA-8631-498B-9697-B7819265DC9E}" srcOrd="0" destOrd="0" presId="urn:microsoft.com/office/officeart/2008/layout/CaptionedPictures"/>
    <dgm:cxn modelId="{74259015-2B38-4247-8B05-7AA1F01D1C13}" srcId="{1255C0B3-A6DA-4792-B147-3DCACECC955A}" destId="{B000622D-8344-405C-8322-0F02D767F4A9}" srcOrd="3" destOrd="0" parTransId="{9A71A996-7B1D-4B67-A4D9-28D72868DEDA}" sibTransId="{6F6E760E-35CE-4737-AD20-45AF7FEFEED4}"/>
    <dgm:cxn modelId="{02E61526-8810-4DC1-9057-F4A7145E0B07}" type="presOf" srcId="{70A5033F-46EE-4F16-ABF1-2B9AC033D013}" destId="{A803E7FF-BA39-4057-8C95-0B4F6DD34244}" srcOrd="0" destOrd="0" presId="urn:microsoft.com/office/officeart/2008/layout/CaptionedPictures"/>
    <dgm:cxn modelId="{492E4726-D545-4153-99AD-D35830231930}" srcId="{1255C0B3-A6DA-4792-B147-3DCACECC955A}" destId="{33C3EA21-2BDC-49F2-B68A-2BEA48A8ED03}" srcOrd="2" destOrd="0" parTransId="{3D823156-4313-4331-AEC1-DD56FBA181AE}" sibTransId="{F3351AF8-09F6-4118-8C88-5B2EEFFD0369}"/>
    <dgm:cxn modelId="{C981FF28-E523-4E87-AECC-3408C5806089}" srcId="{D9C0F291-CABA-43DE-8F47-995CA12DA1DF}" destId="{70A5033F-46EE-4F16-ABF1-2B9AC033D013}" srcOrd="0" destOrd="0" parTransId="{2215A984-B33B-4C88-A03C-381E05F7A16B}" sibTransId="{B8682DBD-8649-4AFD-80F9-B6C916BFE9E7}"/>
    <dgm:cxn modelId="{50EB9E2B-FB7F-4D9F-BF55-EA1C853E2ED0}" srcId="{B000622D-8344-405C-8322-0F02D767F4A9}" destId="{7445DE71-87EA-479E-8533-4D6BA40F43A3}" srcOrd="0" destOrd="0" parTransId="{EEAC1E6D-983A-4D4B-A7C9-BFBFE8A1D2BE}" sibTransId="{631F6E07-D24C-41BB-B61F-3E3EF91D919B}"/>
    <dgm:cxn modelId="{5B1EC732-FAB5-4571-BAB1-07AE552D53CB}" type="presOf" srcId="{83A7F11B-2470-406E-A704-735B2703EC06}" destId="{7A74BFB8-AEDB-436F-A3F4-77D80A64CF12}" srcOrd="0" destOrd="0" presId="urn:microsoft.com/office/officeart/2008/layout/CaptionedPictures"/>
    <dgm:cxn modelId="{C0E3EA3E-22E6-48E2-9C07-AD39F4FF8539}" srcId="{33C3EA21-2BDC-49F2-B68A-2BEA48A8ED03}" destId="{9805247D-EBC2-4F35-A00E-C71CB6BBD9A1}" srcOrd="0" destOrd="0" parTransId="{B1AF1CAD-1F41-476C-AB43-6F3143DAF305}" sibTransId="{D1F7058D-F0E2-4C64-A45C-298EE862A9D9}"/>
    <dgm:cxn modelId="{EFF25C7B-678A-486D-82E2-A1BD488D443D}" srcId="{1255C0B3-A6DA-4792-B147-3DCACECC955A}" destId="{D9C0F291-CABA-43DE-8F47-995CA12DA1DF}" srcOrd="1" destOrd="0" parTransId="{574B39FB-A4A1-41ED-A4A6-BE38CDF67572}" sibTransId="{9A5FFAF1-F1DB-40E5-AFA1-049C14F19E6D}"/>
    <dgm:cxn modelId="{68ECC97C-4B9B-49D0-B323-F4B8B689A11B}" type="presOf" srcId="{9805247D-EBC2-4F35-A00E-C71CB6BBD9A1}" destId="{1B54F016-CF6F-456F-8655-EB63347055D4}" srcOrd="0" destOrd="0" presId="urn:microsoft.com/office/officeart/2008/layout/CaptionedPictures"/>
    <dgm:cxn modelId="{C47FA7D1-329F-499D-AE70-7AE0DE251FF5}" type="presOf" srcId="{B000622D-8344-405C-8322-0F02D767F4A9}" destId="{C631FA61-8829-46DD-AB5F-12A7367E82F1}" srcOrd="0" destOrd="0" presId="urn:microsoft.com/office/officeart/2008/layout/CaptionedPictures"/>
    <dgm:cxn modelId="{3256F3E0-74E3-4D76-91DC-2CA67AA97725}" srcId="{83A7F11B-2470-406E-A704-735B2703EC06}" destId="{325E1969-D54B-407F-9F55-E7A87A327848}" srcOrd="0" destOrd="0" parTransId="{6E2BBE22-9D73-447F-BBF7-D5F4639D850B}" sibTransId="{D58D11F9-D013-4506-8EBB-45568977EBAD}"/>
    <dgm:cxn modelId="{03094AED-83A7-492C-BE7B-AD8DE6263516}" type="presOf" srcId="{33C3EA21-2BDC-49F2-B68A-2BEA48A8ED03}" destId="{362939C7-3501-4E29-A230-E3C8468E8E35}" srcOrd="0" destOrd="0" presId="urn:microsoft.com/office/officeart/2008/layout/CaptionedPictures"/>
    <dgm:cxn modelId="{B0DC33EE-3E6C-49C7-9238-FE528DBFA061}" type="presOf" srcId="{D9C0F291-CABA-43DE-8F47-995CA12DA1DF}" destId="{BB20E5D1-6E7A-4632-A57E-0625077BE739}" srcOrd="0" destOrd="0" presId="urn:microsoft.com/office/officeart/2008/layout/CaptionedPictures"/>
    <dgm:cxn modelId="{6E2CCAEE-B717-439A-B989-1ABB38AAE2A7}" type="presOf" srcId="{7445DE71-87EA-479E-8533-4D6BA40F43A3}" destId="{7DC2CD41-A2AA-419B-B77B-6C27E0C84BCE}" srcOrd="0" destOrd="0" presId="urn:microsoft.com/office/officeart/2008/layout/CaptionedPictures"/>
    <dgm:cxn modelId="{278513F7-8CC5-4145-B718-608C6D38649E}" type="presOf" srcId="{325E1969-D54B-407F-9F55-E7A87A327848}" destId="{3144155C-8A53-4E42-9492-4996A46BFE9C}" srcOrd="0" destOrd="0" presId="urn:microsoft.com/office/officeart/2008/layout/CaptionedPictures"/>
    <dgm:cxn modelId="{C06DF59F-B2F0-4D55-AE1D-AB7B781C3A21}" type="presParOf" srcId="{2411E9CA-8631-498B-9697-B7819265DC9E}" destId="{35AD0D28-D753-43AC-94E5-CC54FD0AAE45}" srcOrd="0" destOrd="0" presId="urn:microsoft.com/office/officeart/2008/layout/CaptionedPictures"/>
    <dgm:cxn modelId="{5B9605F0-2121-41D9-B961-D82531A5BD3B}" type="presParOf" srcId="{35AD0D28-D753-43AC-94E5-CC54FD0AAE45}" destId="{67B139EC-3E0F-4D3D-B8DD-1F4014FD2B82}" srcOrd="0" destOrd="0" presId="urn:microsoft.com/office/officeart/2008/layout/CaptionedPictures"/>
    <dgm:cxn modelId="{A7BABB49-0195-47BB-AB28-9E146A6D45DC}" type="presParOf" srcId="{35AD0D28-D753-43AC-94E5-CC54FD0AAE45}" destId="{619E10F7-6B8C-4039-A27E-226425C7E22C}" srcOrd="1" destOrd="0" presId="urn:microsoft.com/office/officeart/2008/layout/CaptionedPictures"/>
    <dgm:cxn modelId="{E220B41C-8A5A-407D-9E4A-D07483BA13CF}" type="presParOf" srcId="{35AD0D28-D753-43AC-94E5-CC54FD0AAE45}" destId="{F74722C9-86CA-478E-89AE-1DEFE5612607}" srcOrd="2" destOrd="0" presId="urn:microsoft.com/office/officeart/2008/layout/CaptionedPictures"/>
    <dgm:cxn modelId="{AFA6F219-79A7-45EC-B184-E7E5B28F0AC0}" type="presParOf" srcId="{F74722C9-86CA-478E-89AE-1DEFE5612607}" destId="{3144155C-8A53-4E42-9492-4996A46BFE9C}" srcOrd="0" destOrd="0" presId="urn:microsoft.com/office/officeart/2008/layout/CaptionedPictures"/>
    <dgm:cxn modelId="{39E81373-4E64-4C2C-A6C4-79D75AC757A6}" type="presParOf" srcId="{F74722C9-86CA-478E-89AE-1DEFE5612607}" destId="{7A74BFB8-AEDB-436F-A3F4-77D80A64CF12}" srcOrd="1" destOrd="0" presId="urn:microsoft.com/office/officeart/2008/layout/CaptionedPictures"/>
    <dgm:cxn modelId="{A5C564F3-D472-4C97-9655-43E52A714911}" type="presParOf" srcId="{2411E9CA-8631-498B-9697-B7819265DC9E}" destId="{489E2A9C-225B-48B5-B893-75DF5D5437AC}" srcOrd="1" destOrd="0" presId="urn:microsoft.com/office/officeart/2008/layout/CaptionedPictures"/>
    <dgm:cxn modelId="{87EF6AC7-3E3E-4A86-A752-8A931082FCE1}" type="presParOf" srcId="{2411E9CA-8631-498B-9697-B7819265DC9E}" destId="{39820607-5A90-4BAE-BB89-E9151CCAE359}" srcOrd="2" destOrd="0" presId="urn:microsoft.com/office/officeart/2008/layout/CaptionedPictures"/>
    <dgm:cxn modelId="{0EE6B12C-2BA9-45BC-8374-9FA309C050CA}" type="presParOf" srcId="{39820607-5A90-4BAE-BB89-E9151CCAE359}" destId="{D1A0340F-403A-4B64-A902-F210979DE1BC}" srcOrd="0" destOrd="0" presId="urn:microsoft.com/office/officeart/2008/layout/CaptionedPictures"/>
    <dgm:cxn modelId="{BB74E186-268C-4119-95DB-A3FC24097279}" type="presParOf" srcId="{39820607-5A90-4BAE-BB89-E9151CCAE359}" destId="{829C859D-20B9-4EED-AE89-EC6EDEC52435}" srcOrd="1" destOrd="0" presId="urn:microsoft.com/office/officeart/2008/layout/CaptionedPictures"/>
    <dgm:cxn modelId="{00141779-C9CD-4BF4-8C92-7A43A9FCEB48}" type="presParOf" srcId="{39820607-5A90-4BAE-BB89-E9151CCAE359}" destId="{C9AA502F-B4F6-4AA8-99A8-46953E4BC7AA}" srcOrd="2" destOrd="0" presId="urn:microsoft.com/office/officeart/2008/layout/CaptionedPictures"/>
    <dgm:cxn modelId="{549C795B-3254-429E-9898-6CA9F699DCE5}" type="presParOf" srcId="{C9AA502F-B4F6-4AA8-99A8-46953E4BC7AA}" destId="{A803E7FF-BA39-4057-8C95-0B4F6DD34244}" srcOrd="0" destOrd="0" presId="urn:microsoft.com/office/officeart/2008/layout/CaptionedPictures"/>
    <dgm:cxn modelId="{A0646969-B3D7-401F-828B-09B83A1F5CF9}" type="presParOf" srcId="{C9AA502F-B4F6-4AA8-99A8-46953E4BC7AA}" destId="{BB20E5D1-6E7A-4632-A57E-0625077BE739}" srcOrd="1" destOrd="0" presId="urn:microsoft.com/office/officeart/2008/layout/CaptionedPictures"/>
    <dgm:cxn modelId="{FDDEEA1E-6841-4031-93B6-5AB937EDB41D}" type="presParOf" srcId="{2411E9CA-8631-498B-9697-B7819265DC9E}" destId="{C2B3076C-360C-43DA-B278-24B611FB1A8F}" srcOrd="3" destOrd="0" presId="urn:microsoft.com/office/officeart/2008/layout/CaptionedPictures"/>
    <dgm:cxn modelId="{A2245B71-B891-49C8-8B0C-81EBC5D456D8}" type="presParOf" srcId="{2411E9CA-8631-498B-9697-B7819265DC9E}" destId="{C10273CF-1B8C-4722-872A-74DE66A4CFCC}" srcOrd="4" destOrd="0" presId="urn:microsoft.com/office/officeart/2008/layout/CaptionedPictures"/>
    <dgm:cxn modelId="{2247A7BC-F128-422A-9741-2691AC1F0231}" type="presParOf" srcId="{C10273CF-1B8C-4722-872A-74DE66A4CFCC}" destId="{F7A2D425-FC8A-41D4-B397-08A8228F3086}" srcOrd="0" destOrd="0" presId="urn:microsoft.com/office/officeart/2008/layout/CaptionedPictures"/>
    <dgm:cxn modelId="{06C43FB1-17A0-4292-BE26-D8CAE997AE08}" type="presParOf" srcId="{C10273CF-1B8C-4722-872A-74DE66A4CFCC}" destId="{FBF83381-CAF3-4506-A06E-10E2FA372B6A}" srcOrd="1" destOrd="0" presId="urn:microsoft.com/office/officeart/2008/layout/CaptionedPictures"/>
    <dgm:cxn modelId="{F8B4BBBB-91DB-4A2B-8B1A-FB29E49BD42D}" type="presParOf" srcId="{C10273CF-1B8C-4722-872A-74DE66A4CFCC}" destId="{097B0827-18F7-4797-8786-CF87B6B3B695}" srcOrd="2" destOrd="0" presId="urn:microsoft.com/office/officeart/2008/layout/CaptionedPictures"/>
    <dgm:cxn modelId="{2773EE20-9206-4F4F-B2EF-5A0FE8177B18}" type="presParOf" srcId="{097B0827-18F7-4797-8786-CF87B6B3B695}" destId="{1B54F016-CF6F-456F-8655-EB63347055D4}" srcOrd="0" destOrd="0" presId="urn:microsoft.com/office/officeart/2008/layout/CaptionedPictures"/>
    <dgm:cxn modelId="{20941C81-FC04-4547-8130-ED7E193347A8}" type="presParOf" srcId="{097B0827-18F7-4797-8786-CF87B6B3B695}" destId="{362939C7-3501-4E29-A230-E3C8468E8E35}" srcOrd="1" destOrd="0" presId="urn:microsoft.com/office/officeart/2008/layout/CaptionedPictures"/>
    <dgm:cxn modelId="{0A14D275-633C-4588-9FF8-C2A65BF50EEA}" type="presParOf" srcId="{2411E9CA-8631-498B-9697-B7819265DC9E}" destId="{17E4F1B2-C7EF-4699-8213-66255604D208}" srcOrd="5" destOrd="0" presId="urn:microsoft.com/office/officeart/2008/layout/CaptionedPictures"/>
    <dgm:cxn modelId="{8FA03BD0-1B66-4000-9801-9D7DAF9E6A55}" type="presParOf" srcId="{2411E9CA-8631-498B-9697-B7819265DC9E}" destId="{D8BC9C59-2CBE-4E14-AFDE-B588BDC7AF2D}" srcOrd="6" destOrd="0" presId="urn:microsoft.com/office/officeart/2008/layout/CaptionedPictures"/>
    <dgm:cxn modelId="{D0AD3DF0-49E4-4939-9B60-BE5B252AEED3}" type="presParOf" srcId="{D8BC9C59-2CBE-4E14-AFDE-B588BDC7AF2D}" destId="{79652DBC-F207-4894-B486-09B4BAF1E1B0}" srcOrd="0" destOrd="0" presId="urn:microsoft.com/office/officeart/2008/layout/CaptionedPictures"/>
    <dgm:cxn modelId="{8B09A08F-5B84-4429-A04A-0DE0F9174B59}" type="presParOf" srcId="{D8BC9C59-2CBE-4E14-AFDE-B588BDC7AF2D}" destId="{D460ACD0-705F-48DC-BA9D-3972A5DC1E0F}" srcOrd="1" destOrd="0" presId="urn:microsoft.com/office/officeart/2008/layout/CaptionedPictures"/>
    <dgm:cxn modelId="{842695E6-1E2B-4A55-A6F8-3AD9622DBFE7}" type="presParOf" srcId="{D8BC9C59-2CBE-4E14-AFDE-B588BDC7AF2D}" destId="{F03DBC6A-C606-4440-99D9-E7C9CEBCBAF6}" srcOrd="2" destOrd="0" presId="urn:microsoft.com/office/officeart/2008/layout/CaptionedPictures"/>
    <dgm:cxn modelId="{ECFCD0B2-5D24-424C-A72A-8A4DA9B8FFB0}" type="presParOf" srcId="{F03DBC6A-C606-4440-99D9-E7C9CEBCBAF6}" destId="{7DC2CD41-A2AA-419B-B77B-6C27E0C84BCE}" srcOrd="0" destOrd="0" presId="urn:microsoft.com/office/officeart/2008/layout/CaptionedPictures"/>
    <dgm:cxn modelId="{E7E7DE1A-D460-4BAD-98CD-C1FF18D66DB3}" type="presParOf" srcId="{F03DBC6A-C606-4440-99D9-E7C9CEBCBAF6}" destId="{C631FA61-8829-46DD-AB5F-12A7367E82F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67BB4-1E0A-4A1E-AD31-192495DA0CB3}"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ES"/>
        </a:p>
      </dgm:t>
    </dgm:pt>
    <dgm:pt modelId="{9B6C72DD-D895-4062-ACFA-8A2D0C3520C3}">
      <dgm:prSet custT="1"/>
      <dgm:spPr/>
      <dgm:t>
        <a:bodyPr/>
        <a:lstStyle/>
        <a:p>
          <a:r>
            <a:rPr lang="es-ES" sz="2000" b="1" dirty="0">
              <a:effectLst>
                <a:outerShdw blurRad="38100" dist="38100" dir="2700000" algn="tl">
                  <a:srgbClr val="000000">
                    <a:alpha val="43137"/>
                  </a:srgbClr>
                </a:outerShdw>
              </a:effectLst>
            </a:rPr>
            <a:t>Sobre todo, este salmo nos enseña:</a:t>
          </a:r>
        </a:p>
      </dgm:t>
    </dgm:pt>
    <dgm:pt modelId="{DF483FEB-C9DC-4649-B98D-3503900B01E0}" type="par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B4AA99E2-DC67-43A4-837A-579CB9EDC03F}" type="sib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120F8E4B-9BD2-4DE7-BE52-ED294764C93C}">
      <dgm:prSet custT="1"/>
      <dgm:spPr>
        <a:solidFill>
          <a:schemeClr val="accent5">
            <a:lumMod val="60000"/>
            <a:lumOff val="40000"/>
          </a:schemeClr>
        </a:solidFill>
      </dgm:spPr>
      <dgm:t>
        <a:bodyPr/>
        <a:lstStyle/>
        <a:p>
          <a:pPr algn="l"/>
          <a:r>
            <a:rPr lang="es-ES" sz="2000" b="1" dirty="0">
              <a:effectLst>
                <a:outerShdw blurRad="38100" dist="38100" dir="2700000" algn="tl">
                  <a:srgbClr val="000000">
                    <a:alpha val="43137"/>
                  </a:srgbClr>
                </a:outerShdw>
              </a:effectLst>
            </a:rPr>
            <a:t>A ensalzarle ante el mundo (Sal. 60:4)</a:t>
          </a:r>
        </a:p>
      </dgm:t>
    </dgm:pt>
    <dgm:pt modelId="{132A669B-47B6-4E60-95E3-4E17DB0F806D}" type="par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A231741C-1250-4C78-AD91-0E63D9A7630F}" type="sib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B0AAB9CE-B82A-4638-9921-4E6E9F8224E9}">
      <dgm:prSet custT="1"/>
      <dgm:spPr/>
      <dgm:t>
        <a:bodyPr/>
        <a:lstStyle/>
        <a:p>
          <a:pPr algn="l"/>
          <a:r>
            <a:rPr lang="es-ES" sz="2000" b="1" dirty="0">
              <a:effectLst>
                <a:outerShdw blurRad="38100" dist="38100" dir="2700000" algn="tl">
                  <a:srgbClr val="000000">
                    <a:alpha val="43137"/>
                  </a:srgbClr>
                </a:outerShdw>
              </a:effectLst>
            </a:rPr>
            <a:t>A ser instrumentos en sus manos: “En Dios haremos proezas” (Sal. 60:12)</a:t>
          </a:r>
        </a:p>
      </dgm:t>
    </dgm:pt>
    <dgm:pt modelId="{97818F1D-F5E2-48DF-A384-75F8F2020257}" type="par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901582A8-4F77-46C1-A8D3-D174F472A112}" type="sib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5A63ADBD-B1D7-45CF-AA8D-45A57CBC6790}">
      <dgm:prSet custT="1"/>
      <dgm:spPr/>
      <dgm:t>
        <a:bodyPr/>
        <a:lstStyle/>
        <a:p>
          <a:pPr algn="l"/>
          <a:r>
            <a:rPr lang="es-ES" sz="2000" b="1" dirty="0">
              <a:effectLst>
                <a:outerShdw blurRad="38100" dist="38100" dir="2700000" algn="tl">
                  <a:srgbClr val="000000">
                    <a:alpha val="43137"/>
                  </a:srgbClr>
                </a:outerShdw>
              </a:effectLst>
            </a:rPr>
            <a:t>A confiar plenamente en Dios (Sal. 60:11)</a:t>
          </a:r>
        </a:p>
      </dgm:t>
    </dgm:pt>
    <dgm:pt modelId="{0A28693B-7AB3-410F-96B3-81D058AFCBE3}" type="parTrans" cxnId="{758FB40C-3F88-4D0D-B2EB-80B2F2230C09}">
      <dgm:prSet/>
      <dgm:spPr/>
      <dgm:t>
        <a:bodyPr/>
        <a:lstStyle/>
        <a:p>
          <a:endParaRPr lang="es-ES">
            <a:effectLst>
              <a:outerShdw blurRad="38100" dist="38100" dir="2700000" algn="tl">
                <a:srgbClr val="000000">
                  <a:alpha val="43137"/>
                </a:srgbClr>
              </a:outerShdw>
            </a:effectLst>
          </a:endParaRPr>
        </a:p>
      </dgm:t>
    </dgm:pt>
    <dgm:pt modelId="{0F7C0A66-C299-4185-9B05-6AA34B117A4D}" type="sibTrans" cxnId="{758FB40C-3F88-4D0D-B2EB-80B2F2230C09}">
      <dgm:prSet/>
      <dgm:spPr/>
      <dgm:t>
        <a:bodyPr/>
        <a:lstStyle/>
        <a:p>
          <a:endParaRPr lang="es-ES">
            <a:effectLst>
              <a:outerShdw blurRad="38100" dist="38100" dir="2700000" algn="tl">
                <a:srgbClr val="000000">
                  <a:alpha val="43137"/>
                </a:srgbClr>
              </a:outerShdw>
            </a:effectLst>
          </a:endParaRPr>
        </a:p>
      </dgm:t>
    </dgm:pt>
    <dgm:pt modelId="{6E61E845-BD85-43DB-8DA2-93BE8B6FE1DB}" type="pres">
      <dgm:prSet presAssocID="{ACD67BB4-1E0A-4A1E-AD31-192495DA0CB3}" presName="layout" presStyleCnt="0">
        <dgm:presLayoutVars>
          <dgm:chMax/>
          <dgm:chPref/>
          <dgm:dir/>
          <dgm:animOne val="branch"/>
          <dgm:animLvl val="lvl"/>
          <dgm:resizeHandles/>
        </dgm:presLayoutVars>
      </dgm:prSet>
      <dgm:spPr/>
    </dgm:pt>
    <dgm:pt modelId="{FBE2AD02-687E-44F7-A077-C38DF3760661}" type="pres">
      <dgm:prSet presAssocID="{9B6C72DD-D895-4062-ACFA-8A2D0C3520C3}" presName="root" presStyleCnt="0">
        <dgm:presLayoutVars>
          <dgm:chMax/>
          <dgm:chPref val="4"/>
        </dgm:presLayoutVars>
      </dgm:prSet>
      <dgm:spPr/>
    </dgm:pt>
    <dgm:pt modelId="{18713F12-59CF-424E-93BF-4A656AEBC3A5}" type="pres">
      <dgm:prSet presAssocID="{9B6C72DD-D895-4062-ACFA-8A2D0C3520C3}" presName="rootComposite" presStyleCnt="0">
        <dgm:presLayoutVars/>
      </dgm:prSet>
      <dgm:spPr/>
    </dgm:pt>
    <dgm:pt modelId="{7B0C77B3-A31D-46F5-AEFD-0AF08FA79D0C}" type="pres">
      <dgm:prSet presAssocID="{9B6C72DD-D895-4062-ACFA-8A2D0C3520C3}" presName="rootText" presStyleLbl="node0" presStyleIdx="0" presStyleCnt="1" custScaleX="110084">
        <dgm:presLayoutVars>
          <dgm:chMax/>
          <dgm:chPref val="4"/>
        </dgm:presLayoutVars>
      </dgm:prSet>
      <dgm:spPr/>
    </dgm:pt>
    <dgm:pt modelId="{BEEEFF3F-134D-4461-BE1F-E9B62BBEC6FA}" type="pres">
      <dgm:prSet presAssocID="{9B6C72DD-D895-4062-ACFA-8A2D0C3520C3}" presName="childShape" presStyleCnt="0">
        <dgm:presLayoutVars>
          <dgm:chMax val="0"/>
          <dgm:chPref val="0"/>
        </dgm:presLayoutVars>
      </dgm:prSet>
      <dgm:spPr/>
    </dgm:pt>
    <dgm:pt modelId="{BB5CA5F6-1FE4-43E2-86A9-B4A75107C6CF}" type="pres">
      <dgm:prSet presAssocID="{5A63ADBD-B1D7-45CF-AA8D-45A57CBC6790}" presName="childComposite" presStyleCnt="0">
        <dgm:presLayoutVars>
          <dgm:chMax val="0"/>
          <dgm:chPref val="0"/>
        </dgm:presLayoutVars>
      </dgm:prSet>
      <dgm:spPr/>
    </dgm:pt>
    <dgm:pt modelId="{27AB0B54-1150-4D88-A4A5-5ED9DF175664}" type="pres">
      <dgm:prSet presAssocID="{5A63ADBD-B1D7-45CF-AA8D-45A57CBC6790}" presName="Image" presStyleLbl="node1" presStyleIdx="0" presStyleCnt="3" custLinFactNeighborX="-54537"/>
      <dgm:spPr>
        <a:prstGeom prst="flowChartOnlineStorage">
          <a:avLst/>
        </a:prstGeom>
      </dgm:spPr>
    </dgm:pt>
    <dgm:pt modelId="{2D5A9FA4-6C29-42F0-B579-EE43C999758E}" type="pres">
      <dgm:prSet presAssocID="{5A63ADBD-B1D7-45CF-AA8D-45A57CBC6790}" presName="childText" presStyleLbl="lnNode1" presStyleIdx="0" presStyleCnt="3" custScaleX="111229" custLinFactNeighborX="2676">
        <dgm:presLayoutVars>
          <dgm:chMax val="0"/>
          <dgm:chPref val="0"/>
          <dgm:bulletEnabled val="1"/>
        </dgm:presLayoutVars>
      </dgm:prSet>
      <dgm:spPr/>
    </dgm:pt>
    <dgm:pt modelId="{A9D4A6F2-C073-40E9-A965-0D8C9DDE1E45}" type="pres">
      <dgm:prSet presAssocID="{120F8E4B-9BD2-4DE7-BE52-ED294764C93C}" presName="childComposite" presStyleCnt="0">
        <dgm:presLayoutVars>
          <dgm:chMax val="0"/>
          <dgm:chPref val="0"/>
        </dgm:presLayoutVars>
      </dgm:prSet>
      <dgm:spPr/>
    </dgm:pt>
    <dgm:pt modelId="{DD9C78FC-0BD4-42F7-B32E-84676F6430C9}" type="pres">
      <dgm:prSet presAssocID="{120F8E4B-9BD2-4DE7-BE52-ED294764C93C}" presName="Image" presStyleLbl="node1" presStyleIdx="1" presStyleCnt="3" custLinFactNeighborX="-54537"/>
      <dgm:spPr>
        <a:prstGeom prst="flowChartOnlineStorage">
          <a:avLst/>
        </a:prstGeom>
        <a:solidFill>
          <a:schemeClr val="accent5">
            <a:lumMod val="60000"/>
            <a:lumOff val="40000"/>
          </a:schemeClr>
        </a:solidFill>
      </dgm:spPr>
    </dgm:pt>
    <dgm:pt modelId="{3BE760E7-234F-4120-B395-7DD80B9ACCAA}" type="pres">
      <dgm:prSet presAssocID="{120F8E4B-9BD2-4DE7-BE52-ED294764C93C}" presName="childText" presStyleLbl="lnNode1" presStyleIdx="1" presStyleCnt="3" custScaleX="111229" custLinFactNeighborX="2676">
        <dgm:presLayoutVars>
          <dgm:chMax val="0"/>
          <dgm:chPref val="0"/>
          <dgm:bulletEnabled val="1"/>
        </dgm:presLayoutVars>
      </dgm:prSet>
      <dgm:spPr/>
    </dgm:pt>
    <dgm:pt modelId="{91DA170C-3D3B-48C7-84B7-14D389E579DE}" type="pres">
      <dgm:prSet presAssocID="{B0AAB9CE-B82A-4638-9921-4E6E9F8224E9}" presName="childComposite" presStyleCnt="0">
        <dgm:presLayoutVars>
          <dgm:chMax val="0"/>
          <dgm:chPref val="0"/>
        </dgm:presLayoutVars>
      </dgm:prSet>
      <dgm:spPr/>
    </dgm:pt>
    <dgm:pt modelId="{62A66447-63F8-4B15-A010-5D9EBE6383B8}" type="pres">
      <dgm:prSet presAssocID="{B0AAB9CE-B82A-4638-9921-4E6E9F8224E9}" presName="Image" presStyleLbl="node1" presStyleIdx="2" presStyleCnt="3" custLinFactNeighborX="-54537"/>
      <dgm:spPr>
        <a:prstGeom prst="flowChartOnlineStorage">
          <a:avLst/>
        </a:prstGeom>
      </dgm:spPr>
    </dgm:pt>
    <dgm:pt modelId="{9E5CB345-0FFD-407C-9C82-96F1B75FB69C}" type="pres">
      <dgm:prSet presAssocID="{B0AAB9CE-B82A-4638-9921-4E6E9F8224E9}" presName="childText" presStyleLbl="lnNode1" presStyleIdx="2" presStyleCnt="3" custScaleX="111229" custLinFactNeighborX="2676">
        <dgm:presLayoutVars>
          <dgm:chMax val="0"/>
          <dgm:chPref val="0"/>
          <dgm:bulletEnabled val="1"/>
        </dgm:presLayoutVars>
      </dgm:prSet>
      <dgm:spPr/>
    </dgm:pt>
  </dgm:ptLst>
  <dgm:cxnLst>
    <dgm:cxn modelId="{758FB40C-3F88-4D0D-B2EB-80B2F2230C09}" srcId="{9B6C72DD-D895-4062-ACFA-8A2D0C3520C3}" destId="{5A63ADBD-B1D7-45CF-AA8D-45A57CBC6790}" srcOrd="0" destOrd="0" parTransId="{0A28693B-7AB3-410F-96B3-81D058AFCBE3}" sibTransId="{0F7C0A66-C299-4185-9B05-6AA34B117A4D}"/>
    <dgm:cxn modelId="{0399B52A-5D27-4102-9F68-F228413C2DDE}" type="presOf" srcId="{ACD67BB4-1E0A-4A1E-AD31-192495DA0CB3}" destId="{6E61E845-BD85-43DB-8DA2-93BE8B6FE1DB}" srcOrd="0" destOrd="0" presId="urn:microsoft.com/office/officeart/2008/layout/PictureAccentList"/>
    <dgm:cxn modelId="{E521322C-96A4-474D-B424-65FEF480170C}" type="presOf" srcId="{5A63ADBD-B1D7-45CF-AA8D-45A57CBC6790}" destId="{2D5A9FA4-6C29-42F0-B579-EE43C999758E}" srcOrd="0" destOrd="0" presId="urn:microsoft.com/office/officeart/2008/layout/PictureAccentList"/>
    <dgm:cxn modelId="{A4882A80-7A49-496B-BC8F-3E5340EBC375}" srcId="{9B6C72DD-D895-4062-ACFA-8A2D0C3520C3}" destId="{B0AAB9CE-B82A-4638-9921-4E6E9F8224E9}" srcOrd="2" destOrd="0" parTransId="{97818F1D-F5E2-48DF-A384-75F8F2020257}" sibTransId="{901582A8-4F77-46C1-A8D3-D174F472A112}"/>
    <dgm:cxn modelId="{F6E857B1-25FB-4A72-A280-E323DBF9013A}" type="presOf" srcId="{9B6C72DD-D895-4062-ACFA-8A2D0C3520C3}" destId="{7B0C77B3-A31D-46F5-AEFD-0AF08FA79D0C}" srcOrd="0" destOrd="0" presId="urn:microsoft.com/office/officeart/2008/layout/PictureAccentList"/>
    <dgm:cxn modelId="{A36FB7BB-8952-4514-AB97-8BE60DEAE5C0}" srcId="{ACD67BB4-1E0A-4A1E-AD31-192495DA0CB3}" destId="{9B6C72DD-D895-4062-ACFA-8A2D0C3520C3}" srcOrd="0" destOrd="0" parTransId="{DF483FEB-C9DC-4649-B98D-3503900B01E0}" sibTransId="{B4AA99E2-DC67-43A4-837A-579CB9EDC03F}"/>
    <dgm:cxn modelId="{F187E3BB-B383-48E7-92E4-6E7BAC1F5952}" srcId="{9B6C72DD-D895-4062-ACFA-8A2D0C3520C3}" destId="{120F8E4B-9BD2-4DE7-BE52-ED294764C93C}" srcOrd="1" destOrd="0" parTransId="{132A669B-47B6-4E60-95E3-4E17DB0F806D}" sibTransId="{A231741C-1250-4C78-AD91-0E63D9A7630F}"/>
    <dgm:cxn modelId="{111B9BBC-1EBE-4244-AAF7-B9CEB554ABA1}" type="presOf" srcId="{120F8E4B-9BD2-4DE7-BE52-ED294764C93C}" destId="{3BE760E7-234F-4120-B395-7DD80B9ACCAA}" srcOrd="0" destOrd="0" presId="urn:microsoft.com/office/officeart/2008/layout/PictureAccentList"/>
    <dgm:cxn modelId="{817327EB-0E71-4042-8898-E07F68ACC01F}" type="presOf" srcId="{B0AAB9CE-B82A-4638-9921-4E6E9F8224E9}" destId="{9E5CB345-0FFD-407C-9C82-96F1B75FB69C}" srcOrd="0" destOrd="0" presId="urn:microsoft.com/office/officeart/2008/layout/PictureAccentList"/>
    <dgm:cxn modelId="{8680E692-CEBA-43FA-BA68-897F438E616A}" type="presParOf" srcId="{6E61E845-BD85-43DB-8DA2-93BE8B6FE1DB}" destId="{FBE2AD02-687E-44F7-A077-C38DF3760661}" srcOrd="0" destOrd="0" presId="urn:microsoft.com/office/officeart/2008/layout/PictureAccentList"/>
    <dgm:cxn modelId="{18F23395-CECB-45F8-9B7B-6AE4D1D40344}" type="presParOf" srcId="{FBE2AD02-687E-44F7-A077-C38DF3760661}" destId="{18713F12-59CF-424E-93BF-4A656AEBC3A5}" srcOrd="0" destOrd="0" presId="urn:microsoft.com/office/officeart/2008/layout/PictureAccentList"/>
    <dgm:cxn modelId="{E89DCB29-BA1B-4D27-8C24-42E1FE62C99A}" type="presParOf" srcId="{18713F12-59CF-424E-93BF-4A656AEBC3A5}" destId="{7B0C77B3-A31D-46F5-AEFD-0AF08FA79D0C}" srcOrd="0" destOrd="0" presId="urn:microsoft.com/office/officeart/2008/layout/PictureAccentList"/>
    <dgm:cxn modelId="{C34C627F-8295-4093-A3EA-BFEB05846B4A}" type="presParOf" srcId="{FBE2AD02-687E-44F7-A077-C38DF3760661}" destId="{BEEEFF3F-134D-4461-BE1F-E9B62BBEC6FA}" srcOrd="1" destOrd="0" presId="urn:microsoft.com/office/officeart/2008/layout/PictureAccentList"/>
    <dgm:cxn modelId="{4FE3BCAE-B635-42F3-9099-E99607059887}" type="presParOf" srcId="{BEEEFF3F-134D-4461-BE1F-E9B62BBEC6FA}" destId="{BB5CA5F6-1FE4-43E2-86A9-B4A75107C6CF}" srcOrd="0" destOrd="0" presId="urn:microsoft.com/office/officeart/2008/layout/PictureAccentList"/>
    <dgm:cxn modelId="{1EA1183E-4B97-4C9E-9807-0A80F08223AA}" type="presParOf" srcId="{BB5CA5F6-1FE4-43E2-86A9-B4A75107C6CF}" destId="{27AB0B54-1150-4D88-A4A5-5ED9DF175664}" srcOrd="0" destOrd="0" presId="urn:microsoft.com/office/officeart/2008/layout/PictureAccentList"/>
    <dgm:cxn modelId="{F05800CF-809D-4609-8665-E644E5AE20FD}" type="presParOf" srcId="{BB5CA5F6-1FE4-43E2-86A9-B4A75107C6CF}" destId="{2D5A9FA4-6C29-42F0-B579-EE43C999758E}" srcOrd="1" destOrd="0" presId="urn:microsoft.com/office/officeart/2008/layout/PictureAccentList"/>
    <dgm:cxn modelId="{A7311803-F869-475D-A208-9E0D6E01A69C}" type="presParOf" srcId="{BEEEFF3F-134D-4461-BE1F-E9B62BBEC6FA}" destId="{A9D4A6F2-C073-40E9-A965-0D8C9DDE1E45}" srcOrd="1" destOrd="0" presId="urn:microsoft.com/office/officeart/2008/layout/PictureAccentList"/>
    <dgm:cxn modelId="{11412A20-22C5-4C5C-B0DA-900FB1907389}" type="presParOf" srcId="{A9D4A6F2-C073-40E9-A965-0D8C9DDE1E45}" destId="{DD9C78FC-0BD4-42F7-B32E-84676F6430C9}" srcOrd="0" destOrd="0" presId="urn:microsoft.com/office/officeart/2008/layout/PictureAccentList"/>
    <dgm:cxn modelId="{029F5094-746C-4667-A634-C839FAACD1A0}" type="presParOf" srcId="{A9D4A6F2-C073-40E9-A965-0D8C9DDE1E45}" destId="{3BE760E7-234F-4120-B395-7DD80B9ACCAA}" srcOrd="1" destOrd="0" presId="urn:microsoft.com/office/officeart/2008/layout/PictureAccentList"/>
    <dgm:cxn modelId="{4A6528AD-3E01-4740-A52C-EE05036680A2}" type="presParOf" srcId="{BEEEFF3F-134D-4461-BE1F-E9B62BBEC6FA}" destId="{91DA170C-3D3B-48C7-84B7-14D389E579DE}" srcOrd="2" destOrd="0" presId="urn:microsoft.com/office/officeart/2008/layout/PictureAccentList"/>
    <dgm:cxn modelId="{4C13B1BF-81F3-4E07-9C48-C0F0F43A16A9}" type="presParOf" srcId="{91DA170C-3D3B-48C7-84B7-14D389E579DE}" destId="{62A66447-63F8-4B15-A010-5D9EBE6383B8}" srcOrd="0" destOrd="0" presId="urn:microsoft.com/office/officeart/2008/layout/PictureAccentList"/>
    <dgm:cxn modelId="{7CF6C888-3BC1-4F75-89D7-30C9ADF78845}" type="presParOf" srcId="{91DA170C-3D3B-48C7-84B7-14D389E579DE}" destId="{9E5CB345-0FFD-407C-9C82-96F1B75FB69C}"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8321B-797C-4C9A-9CED-B31E5BB6B23D}">
      <dsp:nvSpPr>
        <dsp:cNvPr id="0" name=""/>
        <dsp:cNvSpPr/>
      </dsp:nvSpPr>
      <dsp:spPr>
        <a:xfrm>
          <a:off x="886833" y="0"/>
          <a:ext cx="10050779" cy="2862321"/>
        </a:xfrm>
        <a:prstGeom prst="rightArrow">
          <a:avLst/>
        </a:prstGeom>
        <a:solidFill>
          <a:schemeClr val="accent1">
            <a:lumMod val="60000"/>
            <a:lumOff val="40000"/>
          </a:schemeClr>
        </a:solidFill>
        <a:ln w="28575">
          <a:solidFill>
            <a:schemeClr val="accent1">
              <a:lumMod val="50000"/>
            </a:schemeClr>
          </a:solid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7C1E33EA-FF9A-4399-83E2-844FA72C38CE}">
      <dsp:nvSpPr>
        <dsp:cNvPr id="0" name=""/>
        <dsp:cNvSpPr/>
      </dsp:nvSpPr>
      <dsp:spPr>
        <a:xfrm>
          <a:off x="3096" y="163942"/>
          <a:ext cx="1217664" cy="253443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Lee el salmo y ora</a:t>
          </a:r>
          <a:endParaRPr lang="es-ES" sz="1800" kern="1200" dirty="0"/>
        </a:p>
      </dsp:txBody>
      <dsp:txXfrm>
        <a:off x="62537" y="223383"/>
        <a:ext cx="1098782" cy="2415555"/>
      </dsp:txXfrm>
    </dsp:sp>
    <dsp:sp modelId="{6DCEA223-53BC-4EFD-9296-00502C9EC159}">
      <dsp:nvSpPr>
        <dsp:cNvPr id="0" name=""/>
        <dsp:cNvSpPr/>
      </dsp:nvSpPr>
      <dsp:spPr>
        <a:xfrm>
          <a:off x="1423704" y="163942"/>
          <a:ext cx="1217664" cy="2534437"/>
        </a:xfrm>
        <a:prstGeom prst="roundRect">
          <a:avLst/>
        </a:prstGeom>
        <a:gradFill rotWithShape="0">
          <a:gsLst>
            <a:gs pos="0">
              <a:schemeClr val="accent4">
                <a:hueOff val="1541353"/>
                <a:satOff val="0"/>
                <a:lumOff val="-1429"/>
                <a:alphaOff val="0"/>
                <a:lumMod val="110000"/>
                <a:satMod val="105000"/>
                <a:tint val="67000"/>
              </a:schemeClr>
            </a:gs>
            <a:gs pos="50000">
              <a:schemeClr val="accent4">
                <a:hueOff val="1541353"/>
                <a:satOff val="0"/>
                <a:lumOff val="-1429"/>
                <a:alphaOff val="0"/>
                <a:lumMod val="105000"/>
                <a:satMod val="103000"/>
                <a:tint val="73000"/>
              </a:schemeClr>
            </a:gs>
            <a:gs pos="100000">
              <a:schemeClr val="accent4">
                <a:hueOff val="1541353"/>
                <a:satOff val="0"/>
                <a:lumOff val="-1429"/>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Observa el modo en el que el salmista se dirige a Dios</a:t>
          </a:r>
          <a:endParaRPr lang="es-ES" sz="1800" kern="1200" dirty="0"/>
        </a:p>
      </dsp:txBody>
      <dsp:txXfrm>
        <a:off x="1483145" y="223383"/>
        <a:ext cx="1098782" cy="2415555"/>
      </dsp:txXfrm>
    </dsp:sp>
    <dsp:sp modelId="{5B88C27F-1A0A-47B4-A123-0363335B25DA}">
      <dsp:nvSpPr>
        <dsp:cNvPr id="0" name=""/>
        <dsp:cNvSpPr/>
      </dsp:nvSpPr>
      <dsp:spPr>
        <a:xfrm>
          <a:off x="2844312" y="163942"/>
          <a:ext cx="1217664" cy="2534437"/>
        </a:xfrm>
        <a:prstGeom prst="roundRect">
          <a:avLst/>
        </a:prstGeom>
        <a:gradFill rotWithShape="0">
          <a:gsLst>
            <a:gs pos="0">
              <a:schemeClr val="accent4">
                <a:hueOff val="3082706"/>
                <a:satOff val="0"/>
                <a:lumOff val="-2857"/>
                <a:alphaOff val="0"/>
                <a:lumMod val="110000"/>
                <a:satMod val="105000"/>
                <a:tint val="67000"/>
              </a:schemeClr>
            </a:gs>
            <a:gs pos="50000">
              <a:schemeClr val="accent4">
                <a:hueOff val="3082706"/>
                <a:satOff val="0"/>
                <a:lumOff val="-2857"/>
                <a:alphaOff val="0"/>
                <a:lumMod val="105000"/>
                <a:satMod val="103000"/>
                <a:tint val="73000"/>
              </a:schemeClr>
            </a:gs>
            <a:gs pos="100000">
              <a:schemeClr val="accent4">
                <a:hueOff val="3082706"/>
                <a:satOff val="0"/>
                <a:lumOff val="-2857"/>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Descubre los motivos de su oración</a:t>
          </a:r>
          <a:endParaRPr lang="es-ES" sz="1800" kern="1200" dirty="0"/>
        </a:p>
      </dsp:txBody>
      <dsp:txXfrm>
        <a:off x="2903753" y="223383"/>
        <a:ext cx="1098782" cy="2415555"/>
      </dsp:txXfrm>
    </dsp:sp>
    <dsp:sp modelId="{BDB9DE57-DEBF-4644-A134-5ECC3B8D067A}">
      <dsp:nvSpPr>
        <dsp:cNvPr id="0" name=""/>
        <dsp:cNvSpPr/>
      </dsp:nvSpPr>
      <dsp:spPr>
        <a:xfrm>
          <a:off x="4264920" y="163942"/>
          <a:ext cx="1368483" cy="2534437"/>
        </a:xfrm>
        <a:prstGeom prst="roundRect">
          <a:avLst/>
        </a:prstGeom>
        <a:gradFill rotWithShape="0">
          <a:gsLst>
            <a:gs pos="0">
              <a:schemeClr val="accent4">
                <a:hueOff val="4624059"/>
                <a:satOff val="0"/>
                <a:lumOff val="-4286"/>
                <a:alphaOff val="0"/>
                <a:lumMod val="110000"/>
                <a:satMod val="105000"/>
                <a:tint val="67000"/>
              </a:schemeClr>
            </a:gs>
            <a:gs pos="50000">
              <a:schemeClr val="accent4">
                <a:hueOff val="4624059"/>
                <a:satOff val="0"/>
                <a:lumOff val="-4286"/>
                <a:alphaOff val="0"/>
                <a:lumMod val="105000"/>
                <a:satMod val="103000"/>
                <a:tint val="73000"/>
              </a:schemeClr>
            </a:gs>
            <a:gs pos="100000">
              <a:schemeClr val="accent4">
                <a:hueOff val="4624059"/>
                <a:satOff val="0"/>
                <a:lumOff val="-4286"/>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Compara tu situación con la experiencia del salmista</a:t>
          </a:r>
          <a:endParaRPr lang="es-ES" sz="1800" kern="1200" dirty="0"/>
        </a:p>
      </dsp:txBody>
      <dsp:txXfrm>
        <a:off x="4331724" y="230746"/>
        <a:ext cx="1234875" cy="2400829"/>
      </dsp:txXfrm>
    </dsp:sp>
    <dsp:sp modelId="{9FA4AF6A-0E48-4579-B1EF-C2F510D30A3E}">
      <dsp:nvSpPr>
        <dsp:cNvPr id="0" name=""/>
        <dsp:cNvSpPr/>
      </dsp:nvSpPr>
      <dsp:spPr>
        <a:xfrm>
          <a:off x="5836348" y="163942"/>
          <a:ext cx="1723177" cy="2534437"/>
        </a:xfrm>
        <a:prstGeom prst="roundRect">
          <a:avLst/>
        </a:prstGeom>
        <a:gradFill rotWithShape="0">
          <a:gsLst>
            <a:gs pos="0">
              <a:schemeClr val="accent4">
                <a:hueOff val="6165412"/>
                <a:satOff val="0"/>
                <a:lumOff val="-5714"/>
                <a:alphaOff val="0"/>
                <a:lumMod val="110000"/>
                <a:satMod val="105000"/>
                <a:tint val="67000"/>
              </a:schemeClr>
            </a:gs>
            <a:gs pos="50000">
              <a:schemeClr val="accent4">
                <a:hueOff val="6165412"/>
                <a:satOff val="0"/>
                <a:lumOff val="-5714"/>
                <a:alphaOff val="0"/>
                <a:lumMod val="105000"/>
                <a:satMod val="103000"/>
                <a:tint val="73000"/>
              </a:schemeClr>
            </a:gs>
            <a:gs pos="100000">
              <a:schemeClr val="accent4">
                <a:hueOff val="6165412"/>
                <a:satOff val="0"/>
                <a:lumOff val="-5714"/>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Piensa en cómo el salmo te puede ayudar a expresarle tus sentimientos a Dios</a:t>
          </a:r>
          <a:endParaRPr lang="es-ES" sz="1800" kern="1200" dirty="0"/>
        </a:p>
      </dsp:txBody>
      <dsp:txXfrm>
        <a:off x="5920467" y="248061"/>
        <a:ext cx="1554939" cy="2366199"/>
      </dsp:txXfrm>
    </dsp:sp>
    <dsp:sp modelId="{4C295DEA-4EB7-4339-A78D-D1E61B96F0FE}">
      <dsp:nvSpPr>
        <dsp:cNvPr id="0" name=""/>
        <dsp:cNvSpPr/>
      </dsp:nvSpPr>
      <dsp:spPr>
        <a:xfrm>
          <a:off x="7762470" y="163942"/>
          <a:ext cx="1217664" cy="2534437"/>
        </a:xfrm>
        <a:prstGeom prst="roundRect">
          <a:avLst/>
        </a:prstGeom>
        <a:gradFill rotWithShape="0">
          <a:gsLst>
            <a:gs pos="0">
              <a:schemeClr val="accent4">
                <a:hueOff val="7706765"/>
                <a:satOff val="0"/>
                <a:lumOff val="-7143"/>
                <a:alphaOff val="0"/>
                <a:lumMod val="110000"/>
                <a:satMod val="105000"/>
                <a:tint val="67000"/>
              </a:schemeClr>
            </a:gs>
            <a:gs pos="50000">
              <a:schemeClr val="accent4">
                <a:hueOff val="7706765"/>
                <a:satOff val="0"/>
                <a:lumOff val="-7143"/>
                <a:alphaOff val="0"/>
                <a:lumMod val="105000"/>
                <a:satMod val="103000"/>
                <a:tint val="73000"/>
              </a:schemeClr>
            </a:gs>
            <a:gs pos="100000">
              <a:schemeClr val="accent4">
                <a:hueOff val="7706765"/>
                <a:satOff val="0"/>
                <a:lumOff val="-7143"/>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Si hay algo en el salmo que te desafía, reflexiona sobre ello</a:t>
          </a:r>
          <a:endParaRPr lang="es-ES" sz="1800" kern="1200" dirty="0"/>
        </a:p>
      </dsp:txBody>
      <dsp:txXfrm>
        <a:off x="7821911" y="223383"/>
        <a:ext cx="1098782" cy="2415555"/>
      </dsp:txXfrm>
    </dsp:sp>
    <dsp:sp modelId="{0BF85A7E-EFB0-4A4D-9EAE-5FAACCFD573E}">
      <dsp:nvSpPr>
        <dsp:cNvPr id="0" name=""/>
        <dsp:cNvSpPr/>
      </dsp:nvSpPr>
      <dsp:spPr>
        <a:xfrm>
          <a:off x="9183078" y="163942"/>
          <a:ext cx="1217664" cy="2534437"/>
        </a:xfrm>
        <a:prstGeom prst="roundRect">
          <a:avLst/>
        </a:prstGeom>
        <a:gradFill rotWithShape="0">
          <a:gsLst>
            <a:gs pos="0">
              <a:schemeClr val="accent4">
                <a:hueOff val="9248118"/>
                <a:satOff val="0"/>
                <a:lumOff val="-8571"/>
                <a:alphaOff val="0"/>
                <a:lumMod val="110000"/>
                <a:satMod val="105000"/>
                <a:tint val="67000"/>
              </a:schemeClr>
            </a:gs>
            <a:gs pos="50000">
              <a:schemeClr val="accent4">
                <a:hueOff val="9248118"/>
                <a:satOff val="0"/>
                <a:lumOff val="-8571"/>
                <a:alphaOff val="0"/>
                <a:lumMod val="105000"/>
                <a:satMod val="103000"/>
                <a:tint val="73000"/>
              </a:schemeClr>
            </a:gs>
            <a:gs pos="100000">
              <a:schemeClr val="accent4">
                <a:hueOff val="9248118"/>
                <a:satOff val="0"/>
                <a:lumOff val="-8571"/>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Relaciona el salmo con Jesús y su obra de salvación</a:t>
          </a:r>
          <a:endParaRPr lang="es-ES" sz="1800" kern="1200" dirty="0"/>
        </a:p>
      </dsp:txBody>
      <dsp:txXfrm>
        <a:off x="9242519" y="223383"/>
        <a:ext cx="1098782" cy="2415555"/>
      </dsp:txXfrm>
    </dsp:sp>
    <dsp:sp modelId="{283FEC9F-D3CC-49A7-B662-E30E4B4244B5}">
      <dsp:nvSpPr>
        <dsp:cNvPr id="0" name=""/>
        <dsp:cNvSpPr/>
      </dsp:nvSpPr>
      <dsp:spPr>
        <a:xfrm>
          <a:off x="10603686" y="163942"/>
          <a:ext cx="1217664" cy="2534437"/>
        </a:xfrm>
        <a:prstGeom prst="roundRect">
          <a:avLst/>
        </a:prstGeom>
        <a:gradFill rotWithShape="0">
          <a:gsLst>
            <a:gs pos="0">
              <a:schemeClr val="accent4">
                <a:hueOff val="10789471"/>
                <a:satOff val="0"/>
                <a:lumOff val="-10000"/>
                <a:alphaOff val="0"/>
                <a:lumMod val="110000"/>
                <a:satMod val="105000"/>
                <a:tint val="67000"/>
              </a:schemeClr>
            </a:gs>
            <a:gs pos="50000">
              <a:schemeClr val="accent4">
                <a:hueOff val="10789471"/>
                <a:satOff val="0"/>
                <a:lumOff val="-10000"/>
                <a:alphaOff val="0"/>
                <a:lumMod val="105000"/>
                <a:satMod val="103000"/>
                <a:tint val="73000"/>
              </a:schemeClr>
            </a:gs>
            <a:gs pos="100000">
              <a:schemeClr val="accent4">
                <a:hueOff val="10789471"/>
                <a:satOff val="0"/>
                <a:lumOff val="-1000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Pide a Dios que ponga su Palabra en tu corazón y en tu mente</a:t>
          </a:r>
          <a:endParaRPr lang="es-ES" sz="1800" kern="1200" dirty="0"/>
        </a:p>
      </dsp:txBody>
      <dsp:txXfrm>
        <a:off x="10663127" y="223383"/>
        <a:ext cx="1098782" cy="2415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39EC-3E0F-4D3D-B8DD-1F4014FD2B82}">
      <dsp:nvSpPr>
        <dsp:cNvPr id="0" name=""/>
        <dsp:cNvSpPr/>
      </dsp:nvSpPr>
      <dsp:spPr>
        <a:xfrm>
          <a:off x="2811" y="238126"/>
          <a:ext cx="2258518" cy="2791938"/>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619E10F7-6B8C-4039-A27E-226425C7E22C}">
      <dsp:nvSpPr>
        <dsp:cNvPr id="0" name=""/>
        <dsp:cNvSpPr/>
      </dsp:nvSpPr>
      <dsp:spPr>
        <a:xfrm>
          <a:off x="72834" y="336557"/>
          <a:ext cx="2118473" cy="159116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144155C-8A53-4E42-9492-4996A46BFE9C}">
      <dsp:nvSpPr>
        <dsp:cNvPr id="0" name=""/>
        <dsp:cNvSpPr/>
      </dsp:nvSpPr>
      <dsp:spPr>
        <a:xfrm>
          <a:off x="36317" y="2206510"/>
          <a:ext cx="2191507" cy="77728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rPr>
            <a:t>Increpa a Dios sobre su indiferencia hacia él: “¿Hasta cuándo?”</a:t>
          </a:r>
          <a:endParaRPr lang="es-ES" sz="1600" kern="1200" dirty="0">
            <a:effectLst>
              <a:outerShdw blurRad="38100" dist="38100" dir="2700000" algn="tl">
                <a:srgbClr val="000000">
                  <a:alpha val="43137"/>
                </a:srgbClr>
              </a:outerShdw>
            </a:effectLst>
          </a:endParaRPr>
        </a:p>
      </dsp:txBody>
      <dsp:txXfrm>
        <a:off x="36317" y="2206510"/>
        <a:ext cx="2191507" cy="777285"/>
      </dsp:txXfrm>
    </dsp:sp>
    <dsp:sp modelId="{7A74BFB8-AEDB-436F-A3F4-77D80A64CF12}">
      <dsp:nvSpPr>
        <dsp:cNvPr id="0" name=""/>
        <dsp:cNvSpPr/>
      </dsp:nvSpPr>
      <dsp:spPr>
        <a:xfrm>
          <a:off x="195729"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Salmo 13:1-2</a:t>
          </a:r>
          <a:endParaRPr lang="es-ES" sz="1800" kern="1200" dirty="0"/>
        </a:p>
      </dsp:txBody>
      <dsp:txXfrm>
        <a:off x="195729" y="1970815"/>
        <a:ext cx="1872683" cy="244814"/>
      </dsp:txXfrm>
    </dsp:sp>
    <dsp:sp modelId="{D1A0340F-403A-4B64-A902-F210979DE1BC}">
      <dsp:nvSpPr>
        <dsp:cNvPr id="0" name=""/>
        <dsp:cNvSpPr/>
      </dsp:nvSpPr>
      <dsp:spPr>
        <a:xfrm>
          <a:off x="3134670" y="238126"/>
          <a:ext cx="2258518" cy="279193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829C859D-20B9-4EED-AE89-EC6EDEC52435}">
      <dsp:nvSpPr>
        <dsp:cNvPr id="0" name=""/>
        <dsp:cNvSpPr/>
      </dsp:nvSpPr>
      <dsp:spPr>
        <a:xfrm>
          <a:off x="3204693" y="336557"/>
          <a:ext cx="2118473" cy="159116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803E7FF-BA39-4057-8C95-0B4F6DD34244}">
      <dsp:nvSpPr>
        <dsp:cNvPr id="0" name=""/>
        <dsp:cNvSpPr/>
      </dsp:nvSpPr>
      <dsp:spPr>
        <a:xfrm>
          <a:off x="3168176" y="2206510"/>
          <a:ext cx="2191507" cy="77728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rPr>
            <a:t>Le pide que responda para que no se alegren sus enemigos.</a:t>
          </a:r>
          <a:endParaRPr lang="es-ES" sz="1600" kern="1200" dirty="0">
            <a:effectLst>
              <a:outerShdw blurRad="38100" dist="38100" dir="2700000" algn="tl">
                <a:srgbClr val="000000">
                  <a:alpha val="43137"/>
                </a:srgbClr>
              </a:outerShdw>
            </a:effectLst>
          </a:endParaRPr>
        </a:p>
      </dsp:txBody>
      <dsp:txXfrm>
        <a:off x="3168176" y="2206510"/>
        <a:ext cx="2191507" cy="777285"/>
      </dsp:txXfrm>
    </dsp:sp>
    <dsp:sp modelId="{BB20E5D1-6E7A-4632-A57E-0625077BE739}">
      <dsp:nvSpPr>
        <dsp:cNvPr id="0" name=""/>
        <dsp:cNvSpPr/>
      </dsp:nvSpPr>
      <dsp:spPr>
        <a:xfrm>
          <a:off x="3327588"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Salmo 13:3-4</a:t>
          </a:r>
          <a:endParaRPr lang="es-ES" sz="1800" kern="1200" dirty="0"/>
        </a:p>
      </dsp:txBody>
      <dsp:txXfrm>
        <a:off x="3327588" y="1970815"/>
        <a:ext cx="1872683" cy="244814"/>
      </dsp:txXfrm>
    </dsp:sp>
    <dsp:sp modelId="{F7A2D425-FC8A-41D4-B397-08A8228F3086}">
      <dsp:nvSpPr>
        <dsp:cNvPr id="0" name=""/>
        <dsp:cNvSpPr/>
      </dsp:nvSpPr>
      <dsp:spPr>
        <a:xfrm>
          <a:off x="6266530" y="238126"/>
          <a:ext cx="2258518" cy="2791938"/>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BF83381-CAF3-4506-A06E-10E2FA372B6A}">
      <dsp:nvSpPr>
        <dsp:cNvPr id="0" name=""/>
        <dsp:cNvSpPr/>
      </dsp:nvSpPr>
      <dsp:spPr>
        <a:xfrm>
          <a:off x="6336552" y="336557"/>
          <a:ext cx="2118473" cy="1591169"/>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B54F016-CF6F-456F-8655-EB63347055D4}">
      <dsp:nvSpPr>
        <dsp:cNvPr id="0" name=""/>
        <dsp:cNvSpPr/>
      </dsp:nvSpPr>
      <dsp:spPr>
        <a:xfrm>
          <a:off x="6300035" y="2206510"/>
          <a:ext cx="2191507" cy="77728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Muestra su confianza plena en Dios, y confía en su salvación.</a:t>
          </a:r>
          <a:endParaRPr lang="es-ES" sz="1600" kern="1200" dirty="0">
            <a:solidFill>
              <a:schemeClr val="tx1"/>
            </a:solidFill>
          </a:endParaRPr>
        </a:p>
      </dsp:txBody>
      <dsp:txXfrm>
        <a:off x="6300035" y="2206510"/>
        <a:ext cx="2191507" cy="777285"/>
      </dsp:txXfrm>
    </dsp:sp>
    <dsp:sp modelId="{362939C7-3501-4E29-A230-E3C8468E8E35}">
      <dsp:nvSpPr>
        <dsp:cNvPr id="0" name=""/>
        <dsp:cNvSpPr/>
      </dsp:nvSpPr>
      <dsp:spPr>
        <a:xfrm>
          <a:off x="6459447"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Salmo 13:5</a:t>
          </a:r>
          <a:endParaRPr lang="es-ES" sz="1800" kern="1200" dirty="0"/>
        </a:p>
      </dsp:txBody>
      <dsp:txXfrm>
        <a:off x="6459447" y="1970815"/>
        <a:ext cx="1872683" cy="244814"/>
      </dsp:txXfrm>
    </dsp:sp>
    <dsp:sp modelId="{79652DBC-F207-4894-B486-09B4BAF1E1B0}">
      <dsp:nvSpPr>
        <dsp:cNvPr id="0" name=""/>
        <dsp:cNvSpPr/>
      </dsp:nvSpPr>
      <dsp:spPr>
        <a:xfrm>
          <a:off x="9398389" y="238126"/>
          <a:ext cx="2258518" cy="2791938"/>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D460ACD0-705F-48DC-BA9D-3972A5DC1E0F}">
      <dsp:nvSpPr>
        <dsp:cNvPr id="0" name=""/>
        <dsp:cNvSpPr/>
      </dsp:nvSpPr>
      <dsp:spPr>
        <a:xfrm>
          <a:off x="9468412" y="336557"/>
          <a:ext cx="2118473" cy="159116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DC2CD41-A2AA-419B-B77B-6C27E0C84BCE}">
      <dsp:nvSpPr>
        <dsp:cNvPr id="0" name=""/>
        <dsp:cNvSpPr/>
      </dsp:nvSpPr>
      <dsp:spPr>
        <a:xfrm>
          <a:off x="9431894" y="2206510"/>
          <a:ext cx="2191507" cy="77728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rPr>
            <a:t>Finalmente, irrumpe en cánticos de alabanza.</a:t>
          </a:r>
          <a:endParaRPr lang="es-ES" sz="1600" kern="1200" dirty="0">
            <a:effectLst>
              <a:outerShdw blurRad="38100" dist="38100" dir="2700000" algn="tl">
                <a:srgbClr val="000000">
                  <a:alpha val="43137"/>
                </a:srgbClr>
              </a:outerShdw>
            </a:effectLst>
          </a:endParaRPr>
        </a:p>
      </dsp:txBody>
      <dsp:txXfrm>
        <a:off x="9431894" y="2206510"/>
        <a:ext cx="2191507" cy="777285"/>
      </dsp:txXfrm>
    </dsp:sp>
    <dsp:sp modelId="{C631FA61-8829-46DD-AB5F-12A7367E82F1}">
      <dsp:nvSpPr>
        <dsp:cNvPr id="0" name=""/>
        <dsp:cNvSpPr/>
      </dsp:nvSpPr>
      <dsp:spPr>
        <a:xfrm>
          <a:off x="9591306"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Salmo 13:6</a:t>
          </a:r>
          <a:endParaRPr lang="es-ES" sz="1800" kern="1200" dirty="0"/>
        </a:p>
      </dsp:txBody>
      <dsp:txXfrm>
        <a:off x="9591306" y="1970815"/>
        <a:ext cx="1872683" cy="244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77B3-A31D-46F5-AEFD-0AF08FA79D0C}">
      <dsp:nvSpPr>
        <dsp:cNvPr id="0" name=""/>
        <dsp:cNvSpPr/>
      </dsp:nvSpPr>
      <dsp:spPr>
        <a:xfrm>
          <a:off x="19654" y="609"/>
          <a:ext cx="8669176" cy="36677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Sobre todo, este salmo nos enseña:</a:t>
          </a:r>
        </a:p>
      </dsp:txBody>
      <dsp:txXfrm>
        <a:off x="30396" y="11351"/>
        <a:ext cx="8647692" cy="345287"/>
      </dsp:txXfrm>
    </dsp:sp>
    <dsp:sp modelId="{27AB0B54-1150-4D88-A4A5-5ED9DF175664}">
      <dsp:nvSpPr>
        <dsp:cNvPr id="0" name=""/>
        <dsp:cNvSpPr/>
      </dsp:nvSpPr>
      <dsp:spPr>
        <a:xfrm>
          <a:off x="22299" y="433400"/>
          <a:ext cx="366771" cy="366771"/>
        </a:xfrm>
        <a:prstGeom prst="flowChartOnlineStora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5A9FA4-6C29-42F0-B579-EE43C999758E}">
      <dsp:nvSpPr>
        <dsp:cNvPr id="0" name=""/>
        <dsp:cNvSpPr/>
      </dsp:nvSpPr>
      <dsp:spPr>
        <a:xfrm>
          <a:off x="381572" y="433400"/>
          <a:ext cx="8326912" cy="366771"/>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A confiar plenamente en Dios (Sal. 60:11)</a:t>
          </a:r>
        </a:p>
      </dsp:txBody>
      <dsp:txXfrm>
        <a:off x="399480" y="451308"/>
        <a:ext cx="8291096" cy="330955"/>
      </dsp:txXfrm>
    </dsp:sp>
    <dsp:sp modelId="{DD9C78FC-0BD4-42F7-B32E-84676F6430C9}">
      <dsp:nvSpPr>
        <dsp:cNvPr id="0" name=""/>
        <dsp:cNvSpPr/>
      </dsp:nvSpPr>
      <dsp:spPr>
        <a:xfrm>
          <a:off x="22299" y="844183"/>
          <a:ext cx="366771" cy="366771"/>
        </a:xfrm>
        <a:prstGeom prst="flowChartOnlineStorage">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E760E7-234F-4120-B395-7DD80B9ACCAA}">
      <dsp:nvSpPr>
        <dsp:cNvPr id="0" name=""/>
        <dsp:cNvSpPr/>
      </dsp:nvSpPr>
      <dsp:spPr>
        <a:xfrm>
          <a:off x="381572" y="844183"/>
          <a:ext cx="8326912" cy="366771"/>
        </a:xfrm>
        <a:prstGeom prst="roundRect">
          <a:avLst>
            <a:gd name="adj" fmla="val 166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A ensalzarle ante el mundo (Sal. 60:4)</a:t>
          </a:r>
        </a:p>
      </dsp:txBody>
      <dsp:txXfrm>
        <a:off x="399480" y="862091"/>
        <a:ext cx="8291096" cy="330955"/>
      </dsp:txXfrm>
    </dsp:sp>
    <dsp:sp modelId="{62A66447-63F8-4B15-A010-5D9EBE6383B8}">
      <dsp:nvSpPr>
        <dsp:cNvPr id="0" name=""/>
        <dsp:cNvSpPr/>
      </dsp:nvSpPr>
      <dsp:spPr>
        <a:xfrm>
          <a:off x="22299" y="1254967"/>
          <a:ext cx="366771" cy="366771"/>
        </a:xfrm>
        <a:prstGeom prst="flowChartOnlineStorage">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5CB345-0FFD-407C-9C82-96F1B75FB69C}">
      <dsp:nvSpPr>
        <dsp:cNvPr id="0" name=""/>
        <dsp:cNvSpPr/>
      </dsp:nvSpPr>
      <dsp:spPr>
        <a:xfrm>
          <a:off x="381572" y="1254967"/>
          <a:ext cx="8326912" cy="366771"/>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A ser instrumentos en sus manos: “En Dios haremos proezas” (Sal. 60:12)</a:t>
          </a:r>
        </a:p>
      </dsp:txBody>
      <dsp:txXfrm>
        <a:off x="399480" y="1272875"/>
        <a:ext cx="8291096" cy="3309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C8CCC-83B0-85FC-B7E0-7E3C294124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03BE7E-B4DD-2766-FCB4-092CC9B83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E78DC5-E062-9D59-7AB8-06F2F23E0C16}"/>
              </a:ext>
            </a:extLst>
          </p:cNvPr>
          <p:cNvSpPr>
            <a:spLocks noGrp="1"/>
          </p:cNvSpPr>
          <p:nvPr>
            <p:ph type="dt" sz="half" idx="10"/>
          </p:nvPr>
        </p:nvSpPr>
        <p:spPr/>
        <p:txBody>
          <a:bodyPr/>
          <a:lstStyle/>
          <a:p>
            <a:fld id="{AB4929FE-BD18-4325-A3C4-75C85D34F964}" type="datetimeFigureOut">
              <a:rPr lang="es-ES" smtClean="0"/>
              <a:t>30/12/2023</a:t>
            </a:fld>
            <a:endParaRPr lang="es-ES"/>
          </a:p>
        </p:txBody>
      </p:sp>
      <p:sp>
        <p:nvSpPr>
          <p:cNvPr id="5" name="Marcador de pie de página 4">
            <a:extLst>
              <a:ext uri="{FF2B5EF4-FFF2-40B4-BE49-F238E27FC236}">
                <a16:creationId xmlns:a16="http://schemas.microsoft.com/office/drawing/2014/main" id="{C8919ED6-474E-F8C8-AE8F-8AF312C11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7455C6-3F64-9031-9BED-588DBCFC15A0}"/>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4510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A224D-5969-6409-2DBD-997DB27FAB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D353C7-8A6C-91E7-E3E0-E701874F5A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65815-DD16-28FF-8804-266F032CD195}"/>
              </a:ext>
            </a:extLst>
          </p:cNvPr>
          <p:cNvSpPr>
            <a:spLocks noGrp="1"/>
          </p:cNvSpPr>
          <p:nvPr>
            <p:ph type="dt" sz="half" idx="10"/>
          </p:nvPr>
        </p:nvSpPr>
        <p:spPr/>
        <p:txBody>
          <a:bodyPr/>
          <a:lstStyle/>
          <a:p>
            <a:fld id="{AB4929FE-BD18-4325-A3C4-75C85D34F964}" type="datetimeFigureOut">
              <a:rPr lang="es-ES" smtClean="0"/>
              <a:t>30/12/2023</a:t>
            </a:fld>
            <a:endParaRPr lang="es-ES"/>
          </a:p>
        </p:txBody>
      </p:sp>
      <p:sp>
        <p:nvSpPr>
          <p:cNvPr id="5" name="Marcador de pie de página 4">
            <a:extLst>
              <a:ext uri="{FF2B5EF4-FFF2-40B4-BE49-F238E27FC236}">
                <a16:creationId xmlns:a16="http://schemas.microsoft.com/office/drawing/2014/main" id="{171BF693-8CA4-FC3F-04C5-5767CFF4FF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AB3CD4-6077-55F8-0B25-763AABF2CC8E}"/>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0949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8A6DD7-AE0D-415A-6B1F-74BFEFBBE5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B26156-CFC6-BFF4-7C75-191BDD75C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3D8544-E302-1E66-D855-712AC4DEDFC5}"/>
              </a:ext>
            </a:extLst>
          </p:cNvPr>
          <p:cNvSpPr>
            <a:spLocks noGrp="1"/>
          </p:cNvSpPr>
          <p:nvPr>
            <p:ph type="dt" sz="half" idx="10"/>
          </p:nvPr>
        </p:nvSpPr>
        <p:spPr/>
        <p:txBody>
          <a:bodyPr/>
          <a:lstStyle/>
          <a:p>
            <a:fld id="{AB4929FE-BD18-4325-A3C4-75C85D34F964}" type="datetimeFigureOut">
              <a:rPr lang="es-ES" smtClean="0"/>
              <a:t>30/12/2023</a:t>
            </a:fld>
            <a:endParaRPr lang="es-ES"/>
          </a:p>
        </p:txBody>
      </p:sp>
      <p:sp>
        <p:nvSpPr>
          <p:cNvPr id="5" name="Marcador de pie de página 4">
            <a:extLst>
              <a:ext uri="{FF2B5EF4-FFF2-40B4-BE49-F238E27FC236}">
                <a16:creationId xmlns:a16="http://schemas.microsoft.com/office/drawing/2014/main" id="{1ED30853-D5F2-E2FC-9E5F-805EBAF5B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A61A80-E762-5326-72A7-6B6143D6155B}"/>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7697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30/12/2023</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07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30/12/2023</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474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30/12/2023</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5866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30/12/2023</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211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30/12/2023</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39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30/12/2023</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493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30/12/2023</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2997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30/12/2023</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500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8D048-AF7A-BA7E-F24E-B59EB30375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97E993-5B62-9AF6-BFDD-B077DF57DE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EA5275-30FE-DF1E-C1B1-06957A2C6204}"/>
              </a:ext>
            </a:extLst>
          </p:cNvPr>
          <p:cNvSpPr>
            <a:spLocks noGrp="1"/>
          </p:cNvSpPr>
          <p:nvPr>
            <p:ph type="dt" sz="half" idx="10"/>
          </p:nvPr>
        </p:nvSpPr>
        <p:spPr/>
        <p:txBody>
          <a:bodyPr/>
          <a:lstStyle/>
          <a:p>
            <a:fld id="{AB4929FE-BD18-4325-A3C4-75C85D34F964}" type="datetimeFigureOut">
              <a:rPr lang="es-ES" smtClean="0"/>
              <a:t>30/12/2023</a:t>
            </a:fld>
            <a:endParaRPr lang="es-ES"/>
          </a:p>
        </p:txBody>
      </p:sp>
      <p:sp>
        <p:nvSpPr>
          <p:cNvPr id="5" name="Marcador de pie de página 4">
            <a:extLst>
              <a:ext uri="{FF2B5EF4-FFF2-40B4-BE49-F238E27FC236}">
                <a16:creationId xmlns:a16="http://schemas.microsoft.com/office/drawing/2014/main" id="{3017950D-3A75-9E6B-FACE-E9117C63C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9657EF-F6E8-3447-187F-C0F9502166E3}"/>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1518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30/12/2023</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702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30/12/2023</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79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30/12/2023</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8831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5A7A-80F1-68A8-5D81-032C5C9EBB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42900F-FF57-813E-E9BD-683CD7154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D4DC08-326B-F8B8-5D38-ED589167D430}"/>
              </a:ext>
            </a:extLst>
          </p:cNvPr>
          <p:cNvSpPr>
            <a:spLocks noGrp="1"/>
          </p:cNvSpPr>
          <p:nvPr>
            <p:ph type="dt" sz="half" idx="10"/>
          </p:nvPr>
        </p:nvSpPr>
        <p:spPr/>
        <p:txBody>
          <a:bodyPr/>
          <a:lstStyle/>
          <a:p>
            <a:fld id="{AB4929FE-BD18-4325-A3C4-75C85D34F964}" type="datetimeFigureOut">
              <a:rPr lang="es-ES" smtClean="0"/>
              <a:t>30/12/2023</a:t>
            </a:fld>
            <a:endParaRPr lang="es-ES"/>
          </a:p>
        </p:txBody>
      </p:sp>
      <p:sp>
        <p:nvSpPr>
          <p:cNvPr id="5" name="Marcador de pie de página 4">
            <a:extLst>
              <a:ext uri="{FF2B5EF4-FFF2-40B4-BE49-F238E27FC236}">
                <a16:creationId xmlns:a16="http://schemas.microsoft.com/office/drawing/2014/main" id="{916E7E6A-EFE7-813D-C36E-56C21B538F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DD62E7-9187-1620-FAD5-F15ECA096C7A}"/>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8367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7988B-F780-5F45-D6F3-7ED831F0F2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EABA56-F9BC-C562-7893-D710CD7D621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C6BE6E-B79E-FAD9-5797-8F77E87581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130807-5717-6375-0302-CE327CA73B68}"/>
              </a:ext>
            </a:extLst>
          </p:cNvPr>
          <p:cNvSpPr>
            <a:spLocks noGrp="1"/>
          </p:cNvSpPr>
          <p:nvPr>
            <p:ph type="dt" sz="half" idx="10"/>
          </p:nvPr>
        </p:nvSpPr>
        <p:spPr/>
        <p:txBody>
          <a:bodyPr/>
          <a:lstStyle/>
          <a:p>
            <a:fld id="{AB4929FE-BD18-4325-A3C4-75C85D34F964}" type="datetimeFigureOut">
              <a:rPr lang="es-ES" smtClean="0"/>
              <a:t>30/12/2023</a:t>
            </a:fld>
            <a:endParaRPr lang="es-ES"/>
          </a:p>
        </p:txBody>
      </p:sp>
      <p:sp>
        <p:nvSpPr>
          <p:cNvPr id="6" name="Marcador de pie de página 5">
            <a:extLst>
              <a:ext uri="{FF2B5EF4-FFF2-40B4-BE49-F238E27FC236}">
                <a16:creationId xmlns:a16="http://schemas.microsoft.com/office/drawing/2014/main" id="{5CB6856D-C94B-33C7-F87E-9D98CCC5F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AE3C25-C778-51A1-AAB9-97756D05495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933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8FE4F-C6BC-C575-2BDA-E2C81566C4E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384FBE-DFAA-4A3A-9D71-31AA72763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DBF3B0-2301-D51C-6C77-5AA84F177C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ABDAB11-56E9-6EE2-A9DC-A6B7F7F00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E7B657-BF16-BAB8-B5D6-04FB24799C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66A0682-9DAA-6CC6-896C-FB62F8B947C5}"/>
              </a:ext>
            </a:extLst>
          </p:cNvPr>
          <p:cNvSpPr>
            <a:spLocks noGrp="1"/>
          </p:cNvSpPr>
          <p:nvPr>
            <p:ph type="dt" sz="half" idx="10"/>
          </p:nvPr>
        </p:nvSpPr>
        <p:spPr/>
        <p:txBody>
          <a:bodyPr/>
          <a:lstStyle/>
          <a:p>
            <a:fld id="{AB4929FE-BD18-4325-A3C4-75C85D34F964}" type="datetimeFigureOut">
              <a:rPr lang="es-ES" smtClean="0"/>
              <a:t>30/12/2023</a:t>
            </a:fld>
            <a:endParaRPr lang="es-ES"/>
          </a:p>
        </p:txBody>
      </p:sp>
      <p:sp>
        <p:nvSpPr>
          <p:cNvPr id="8" name="Marcador de pie de página 7">
            <a:extLst>
              <a:ext uri="{FF2B5EF4-FFF2-40B4-BE49-F238E27FC236}">
                <a16:creationId xmlns:a16="http://schemas.microsoft.com/office/drawing/2014/main" id="{D04890E0-B80B-033B-3219-09D1359C57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1E132E5-BA46-5323-1B33-3CA3F3380DC2}"/>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1409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F6C46-F9B0-CC31-F4C1-18CDF06D8B2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53AF79B-D93D-8801-5A2E-7A080AB3290D}"/>
              </a:ext>
            </a:extLst>
          </p:cNvPr>
          <p:cNvSpPr>
            <a:spLocks noGrp="1"/>
          </p:cNvSpPr>
          <p:nvPr>
            <p:ph type="dt" sz="half" idx="10"/>
          </p:nvPr>
        </p:nvSpPr>
        <p:spPr/>
        <p:txBody>
          <a:bodyPr/>
          <a:lstStyle/>
          <a:p>
            <a:fld id="{AB4929FE-BD18-4325-A3C4-75C85D34F964}" type="datetimeFigureOut">
              <a:rPr lang="es-ES" smtClean="0"/>
              <a:t>30/12/2023</a:t>
            </a:fld>
            <a:endParaRPr lang="es-ES"/>
          </a:p>
        </p:txBody>
      </p:sp>
      <p:sp>
        <p:nvSpPr>
          <p:cNvPr id="4" name="Marcador de pie de página 3">
            <a:extLst>
              <a:ext uri="{FF2B5EF4-FFF2-40B4-BE49-F238E27FC236}">
                <a16:creationId xmlns:a16="http://schemas.microsoft.com/office/drawing/2014/main" id="{DFE165A1-B6A6-21F8-5CA2-522BA0B0CAD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7B25F0-6BAF-FA12-1655-D634A70815F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335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55D67B-FD29-8295-1918-8FEEC7252037}"/>
              </a:ext>
            </a:extLst>
          </p:cNvPr>
          <p:cNvSpPr>
            <a:spLocks noGrp="1"/>
          </p:cNvSpPr>
          <p:nvPr>
            <p:ph type="dt" sz="half" idx="10"/>
          </p:nvPr>
        </p:nvSpPr>
        <p:spPr/>
        <p:txBody>
          <a:bodyPr/>
          <a:lstStyle/>
          <a:p>
            <a:fld id="{AB4929FE-BD18-4325-A3C4-75C85D34F964}" type="datetimeFigureOut">
              <a:rPr lang="es-ES" smtClean="0"/>
              <a:t>30/12/2023</a:t>
            </a:fld>
            <a:endParaRPr lang="es-ES"/>
          </a:p>
        </p:txBody>
      </p:sp>
      <p:sp>
        <p:nvSpPr>
          <p:cNvPr id="3" name="Marcador de pie de página 2">
            <a:extLst>
              <a:ext uri="{FF2B5EF4-FFF2-40B4-BE49-F238E27FC236}">
                <a16:creationId xmlns:a16="http://schemas.microsoft.com/office/drawing/2014/main" id="{EE5F6C78-6B42-FB2D-53BA-386D0AAAEBB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5AC09A1-A983-5401-242C-7D034E0CA355}"/>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2684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69765-D86B-5D89-944C-5251B69059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53C2D7-A528-8A00-7567-7E9D8B38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6FEE875-FF6F-829A-3271-86AF66EA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47F7F2-7CAD-4F02-22A2-29BF45FE6390}"/>
              </a:ext>
            </a:extLst>
          </p:cNvPr>
          <p:cNvSpPr>
            <a:spLocks noGrp="1"/>
          </p:cNvSpPr>
          <p:nvPr>
            <p:ph type="dt" sz="half" idx="10"/>
          </p:nvPr>
        </p:nvSpPr>
        <p:spPr/>
        <p:txBody>
          <a:bodyPr/>
          <a:lstStyle/>
          <a:p>
            <a:fld id="{AB4929FE-BD18-4325-A3C4-75C85D34F964}" type="datetimeFigureOut">
              <a:rPr lang="es-ES" smtClean="0"/>
              <a:t>30/12/2023</a:t>
            </a:fld>
            <a:endParaRPr lang="es-ES"/>
          </a:p>
        </p:txBody>
      </p:sp>
      <p:sp>
        <p:nvSpPr>
          <p:cNvPr id="6" name="Marcador de pie de página 5">
            <a:extLst>
              <a:ext uri="{FF2B5EF4-FFF2-40B4-BE49-F238E27FC236}">
                <a16:creationId xmlns:a16="http://schemas.microsoft.com/office/drawing/2014/main" id="{082A9C26-57D7-9EE6-6E80-1D7B866C87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614182-D2E8-CB58-66D4-8F17A9F6696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2704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0DA18-20A8-3592-72B0-6D7EB29653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C2F7A98-BFA8-E0A7-23D7-921C17CAE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21D5976-46E1-FB31-40AD-FB7B8D7DC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5120D6-8E82-FC9A-302C-29EC7CC0A5AA}"/>
              </a:ext>
            </a:extLst>
          </p:cNvPr>
          <p:cNvSpPr>
            <a:spLocks noGrp="1"/>
          </p:cNvSpPr>
          <p:nvPr>
            <p:ph type="dt" sz="half" idx="10"/>
          </p:nvPr>
        </p:nvSpPr>
        <p:spPr/>
        <p:txBody>
          <a:bodyPr/>
          <a:lstStyle/>
          <a:p>
            <a:fld id="{AB4929FE-BD18-4325-A3C4-75C85D34F964}" type="datetimeFigureOut">
              <a:rPr lang="es-ES" smtClean="0"/>
              <a:t>30/12/2023</a:t>
            </a:fld>
            <a:endParaRPr lang="es-ES"/>
          </a:p>
        </p:txBody>
      </p:sp>
      <p:sp>
        <p:nvSpPr>
          <p:cNvPr id="6" name="Marcador de pie de página 5">
            <a:extLst>
              <a:ext uri="{FF2B5EF4-FFF2-40B4-BE49-F238E27FC236}">
                <a16:creationId xmlns:a16="http://schemas.microsoft.com/office/drawing/2014/main" id="{78B27564-9058-6200-3CEB-02142FFC0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D53485-76DA-158F-0288-DC4ADEFAB644}"/>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41830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6B788B-B1EF-5402-0AAB-F9D80EE05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0CE372-C721-913F-D180-550D9619E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9392B9-E54F-DE19-057E-E0D35C612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29FE-BD18-4325-A3C4-75C85D34F964}" type="datetimeFigureOut">
              <a:rPr lang="es-ES" smtClean="0"/>
              <a:t>30/12/2023</a:t>
            </a:fld>
            <a:endParaRPr lang="es-ES"/>
          </a:p>
        </p:txBody>
      </p:sp>
      <p:sp>
        <p:nvSpPr>
          <p:cNvPr id="5" name="Marcador de pie de página 4">
            <a:extLst>
              <a:ext uri="{FF2B5EF4-FFF2-40B4-BE49-F238E27FC236}">
                <a16:creationId xmlns:a16="http://schemas.microsoft.com/office/drawing/2014/main" id="{DAF28274-87D4-1C2E-E0DB-A662B5A8A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FFBCF7F-A3FE-2139-F740-DD15D39DB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6CD23-D7D5-44CB-A300-3F318834EC9C}" type="slidenum">
              <a:rPr lang="es-ES" smtClean="0"/>
              <a:t>‹Nº›</a:t>
            </a:fld>
            <a:endParaRPr lang="es-ES"/>
          </a:p>
        </p:txBody>
      </p:sp>
    </p:spTree>
    <p:extLst>
      <p:ext uri="{BB962C8B-B14F-4D97-AF65-F5344CB8AC3E}">
        <p14:creationId xmlns:p14="http://schemas.microsoft.com/office/powerpoint/2010/main" val="243948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30/12/2023</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109491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g"/><Relationship Id="rId7" Type="http://schemas.openxmlformats.org/officeDocument/2006/relationships/diagramColors" Target="../diagrams/colors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56866" y="80010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sostener, mujer&#10;&#10;Descripción generada automáticamente">
            <a:extLst>
              <a:ext uri="{FF2B5EF4-FFF2-40B4-BE49-F238E27FC236}">
                <a16:creationId xmlns:a16="http://schemas.microsoft.com/office/drawing/2014/main" id="{1D1A075C-0637-4A76-6693-DADE581E9D89}"/>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r="-1"/>
          <a:stretch/>
        </p:blipFill>
        <p:spPr>
          <a:xfrm>
            <a:off x="6421035" y="963507"/>
            <a:ext cx="5129784" cy="5571066"/>
          </a:xfrm>
          <a:prstGeom prst="rect">
            <a:avLst/>
          </a:prstGeom>
        </p:spPr>
      </p:pic>
      <p:sp>
        <p:nvSpPr>
          <p:cNvPr id="33" name="Rectangle 32">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77012" y="80010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Un grupo de personas disfrazadas posando&#10;&#10;Descripción generada automáticamente con confianza baja">
            <a:extLst>
              <a:ext uri="{FF2B5EF4-FFF2-40B4-BE49-F238E27FC236}">
                <a16:creationId xmlns:a16="http://schemas.microsoft.com/office/drawing/2014/main" id="{F0C44FC3-FF21-4F4F-C87F-780BE0880145}"/>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r="-1"/>
          <a:stretch/>
        </p:blipFill>
        <p:spPr>
          <a:xfrm>
            <a:off x="641180" y="963507"/>
            <a:ext cx="5129784" cy="5571066"/>
          </a:xfrm>
          <a:prstGeom prst="rect">
            <a:avLst/>
          </a:prstGeom>
        </p:spPr>
      </p:pic>
      <p:sp>
        <p:nvSpPr>
          <p:cNvPr id="6" name="CuadroTexto 5">
            <a:extLst>
              <a:ext uri="{FF2B5EF4-FFF2-40B4-BE49-F238E27FC236}">
                <a16:creationId xmlns:a16="http://schemas.microsoft.com/office/drawing/2014/main" id="{8DBAB0A3-F6A2-3AE2-820B-89742A7B3FA2}"/>
              </a:ext>
            </a:extLst>
          </p:cNvPr>
          <p:cNvSpPr txBox="1"/>
          <p:nvPr/>
        </p:nvSpPr>
        <p:spPr>
          <a:xfrm>
            <a:off x="348995" y="-20309"/>
            <a:ext cx="7715925" cy="923330"/>
          </a:xfrm>
          <a:prstGeom prst="rect">
            <a:avLst/>
          </a:prstGeom>
          <a:noFill/>
        </p:spPr>
        <p:txBody>
          <a:bodyPr wrap="square" rtlCol="0">
            <a:spAutoFit/>
          </a:bodyPr>
          <a:lstStyle/>
          <a:p>
            <a:r>
              <a:rPr lang="es-ES" sz="5400" b="1" spc="50" dirty="0">
                <a:ln w="0"/>
                <a:solidFill>
                  <a:srgbClr val="DFC9AE"/>
                </a:solidFill>
                <a:effectLst>
                  <a:innerShdw blurRad="63500" dist="50800" dir="13500000">
                    <a:srgbClr val="000000">
                      <a:alpha val="50000"/>
                    </a:srgbClr>
                  </a:innerShdw>
                </a:effectLst>
              </a:rPr>
              <a:t>ENSÉÑANOS A ORAR</a:t>
            </a:r>
          </a:p>
        </p:txBody>
      </p:sp>
      <p:sp>
        <p:nvSpPr>
          <p:cNvPr id="8" name="CuadroTexto 7">
            <a:extLst>
              <a:ext uri="{FF2B5EF4-FFF2-40B4-BE49-F238E27FC236}">
                <a16:creationId xmlns:a16="http://schemas.microsoft.com/office/drawing/2014/main" id="{A677D0A0-163D-69A7-9A20-165D64109338}"/>
              </a:ext>
            </a:extLst>
          </p:cNvPr>
          <p:cNvSpPr txBox="1"/>
          <p:nvPr/>
        </p:nvSpPr>
        <p:spPr>
          <a:xfrm>
            <a:off x="8439825" y="461546"/>
            <a:ext cx="3377271" cy="338554"/>
          </a:xfrm>
          <a:prstGeom prst="rect">
            <a:avLst/>
          </a:prstGeom>
          <a:noFill/>
        </p:spPr>
        <p:txBody>
          <a:bodyPr wrap="none" rtlCol="0">
            <a:spAutoFit/>
          </a:bodyPr>
          <a:lstStyle/>
          <a:p>
            <a:pPr algn="r"/>
            <a:r>
              <a:rPr lang="es-ES" sz="1600" b="1" dirty="0">
                <a:solidFill>
                  <a:srgbClr val="BCC3B1"/>
                </a:solidFill>
              </a:rPr>
              <a:t>Lección 2 para el 13 de enero de 2024</a:t>
            </a:r>
          </a:p>
        </p:txBody>
      </p:sp>
    </p:spTree>
    <p:extLst>
      <p:ext uri="{BB962C8B-B14F-4D97-AF65-F5344CB8AC3E}">
        <p14:creationId xmlns:p14="http://schemas.microsoft.com/office/powerpoint/2010/main" val="3652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F5DFC7-364E-9E40-BE61-8C20EF03A84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9396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35C58E-460B-C31B-ABCC-02E48059EBAD}"/>
              </a:ext>
            </a:extLst>
          </p:cNvPr>
          <p:cNvSpPr txBox="1"/>
          <p:nvPr/>
        </p:nvSpPr>
        <p:spPr>
          <a:xfrm>
            <a:off x="393730" y="5058517"/>
            <a:ext cx="1140453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“Un día estaba Jesús orando en un lugar y, cuando terminó, uno de sus discípulos le dijo: ‘Señor, enséñanos a orar, como Juan enseñó a sus discípulos’” </a:t>
            </a:r>
            <a:r>
              <a:rPr kumimoji="0" lang="es-E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(Lucas 11:1)</a:t>
            </a:r>
            <a:endPar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563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41553B-AC1A-2CD8-07C4-C90A7E8A4B5D}"/>
              </a:ext>
            </a:extLst>
          </p:cNvPr>
          <p:cNvSpPr txBox="1"/>
          <p:nvPr/>
        </p:nvSpPr>
        <p:spPr>
          <a:xfrm>
            <a:off x="5232650" y="4105635"/>
            <a:ext cx="6687671" cy="2554545"/>
          </a:xfrm>
          <a:prstGeom prst="rect">
            <a:avLst/>
          </a:prstGeom>
          <a:noFill/>
        </p:spPr>
        <p:txBody>
          <a:bodyPr wrap="square" rtlCol="0">
            <a:spAutoFit/>
          </a:bodyPr>
          <a:lstStyle/>
          <a:p>
            <a:pPr>
              <a:spcBef>
                <a:spcPts val="1200"/>
              </a:spcBef>
            </a:pPr>
            <a:r>
              <a:rPr lang="es-ES" sz="2400" b="1" dirty="0"/>
              <a:t>Orar usando Salmos (Santiago 5:13).</a:t>
            </a:r>
          </a:p>
          <a:p>
            <a:pPr>
              <a:spcBef>
                <a:spcPts val="1200"/>
              </a:spcBef>
            </a:pPr>
            <a:r>
              <a:rPr lang="es-ES" sz="2400" b="1" dirty="0"/>
              <a:t>Orar en tiempos difíciles (Salmo 44).</a:t>
            </a:r>
          </a:p>
          <a:p>
            <a:pPr>
              <a:spcBef>
                <a:spcPts val="1200"/>
              </a:spcBef>
            </a:pPr>
            <a:r>
              <a:rPr lang="es-ES" sz="2400" b="1" dirty="0"/>
              <a:t>Orar en momentos de desesperación (Salmo 22).</a:t>
            </a:r>
          </a:p>
          <a:p>
            <a:pPr>
              <a:spcBef>
                <a:spcPts val="1200"/>
              </a:spcBef>
            </a:pPr>
            <a:r>
              <a:rPr lang="es-ES" sz="2400" b="1" dirty="0"/>
              <a:t>Orar entre la duda y la esperanza (Salmo 13).</a:t>
            </a:r>
          </a:p>
          <a:p>
            <a:pPr>
              <a:spcBef>
                <a:spcPts val="1200"/>
              </a:spcBef>
            </a:pPr>
            <a:r>
              <a:rPr lang="es-ES" sz="2400" b="1" dirty="0"/>
              <a:t>Orar pidiendo restauración (Salmo 60).</a:t>
            </a:r>
          </a:p>
        </p:txBody>
      </p:sp>
      <p:sp>
        <p:nvSpPr>
          <p:cNvPr id="3" name="CuadroTexto 2">
            <a:extLst>
              <a:ext uri="{FF2B5EF4-FFF2-40B4-BE49-F238E27FC236}">
                <a16:creationId xmlns:a16="http://schemas.microsoft.com/office/drawing/2014/main" id="{F6D0E707-D505-DA5A-C4EC-7F5961828380}"/>
              </a:ext>
            </a:extLst>
          </p:cNvPr>
          <p:cNvSpPr txBox="1"/>
          <p:nvPr/>
        </p:nvSpPr>
        <p:spPr>
          <a:xfrm>
            <a:off x="224116" y="142020"/>
            <a:ext cx="8462683" cy="461665"/>
          </a:xfrm>
          <a:prstGeom prst="rect">
            <a:avLst/>
          </a:prstGeom>
          <a:noFill/>
        </p:spPr>
        <p:txBody>
          <a:bodyPr wrap="square" rtlCol="0">
            <a:spAutoFit/>
          </a:bodyPr>
          <a:lstStyle/>
          <a:p>
            <a:pPr>
              <a:spcBef>
                <a:spcPts val="600"/>
              </a:spcBef>
            </a:pPr>
            <a:r>
              <a:rPr lang="es-ES" sz="2400" b="1" dirty="0"/>
              <a:t>Dios le proporcionó a Israel un libro de oraciones: Salmos.</a:t>
            </a:r>
          </a:p>
        </p:txBody>
      </p:sp>
      <p:pic>
        <p:nvPicPr>
          <p:cNvPr id="5" name="Imagen 4" descr="Imagen que contiene tabla, edificio, grupo, gente&#10;&#10;Descripción generada automáticamente">
            <a:extLst>
              <a:ext uri="{FF2B5EF4-FFF2-40B4-BE49-F238E27FC236}">
                <a16:creationId xmlns:a16="http://schemas.microsoft.com/office/drawing/2014/main" id="{5DFA490D-C106-A314-C2F8-215EEC02BD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4116" y="163871"/>
            <a:ext cx="3083767" cy="3647152"/>
          </a:xfrm>
          <a:prstGeom prst="rect">
            <a:avLst/>
          </a:prstGeom>
          <a:ln w="117475" cap="sq">
            <a:solidFill>
              <a:srgbClr val="BE5135"/>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pic>
        <p:nvPicPr>
          <p:cNvPr id="6" name="Imagen 5">
            <a:extLst>
              <a:ext uri="{FF2B5EF4-FFF2-40B4-BE49-F238E27FC236}">
                <a16:creationId xmlns:a16="http://schemas.microsoft.com/office/drawing/2014/main" id="{566B5624-CEFC-629B-12D1-0C31259B4B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4116" y="4016120"/>
            <a:ext cx="4064420" cy="2709613"/>
          </a:xfrm>
          <a:prstGeom prst="rect">
            <a:avLst/>
          </a:prstGeom>
          <a:ln w="190500" cap="sq">
            <a:solidFill>
              <a:srgbClr val="EDD7B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Dibujo en blanco y negro&#10;&#10;Descripción generada automáticamente con confianza baja">
            <a:extLst>
              <a:ext uri="{FF2B5EF4-FFF2-40B4-BE49-F238E27FC236}">
                <a16:creationId xmlns:a16="http://schemas.microsoft.com/office/drawing/2014/main" id="{2756B677-5DAD-8059-398C-821F08053F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4236" y="4629738"/>
            <a:ext cx="608414" cy="564991"/>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47546D2E-EBBD-1613-2F4C-69DABEC9A01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4236" y="4105635"/>
            <a:ext cx="608414" cy="564991"/>
          </a:xfrm>
          <a:prstGeom prst="rect">
            <a:avLst/>
          </a:prstGeom>
          <a:effectLst>
            <a:outerShdw blurRad="50800" dist="38100" dir="8100000" algn="tr" rotWithShape="0">
              <a:prstClr val="black">
                <a:alpha val="40000"/>
              </a:prstClr>
            </a:outerShdw>
          </a:effectLst>
        </p:spPr>
      </p:pic>
      <p:pic>
        <p:nvPicPr>
          <p:cNvPr id="11" name="Imagen 10" descr="Dibujo en blanco y negro&#10;&#10;Descripción generada automáticamente con confianza baja">
            <a:extLst>
              <a:ext uri="{FF2B5EF4-FFF2-40B4-BE49-F238E27FC236}">
                <a16:creationId xmlns:a16="http://schemas.microsoft.com/office/drawing/2014/main" id="{D5D641E8-3950-8D03-7574-F2A0B6A6AD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24236" y="5153841"/>
            <a:ext cx="608414" cy="564991"/>
          </a:xfrm>
          <a:prstGeom prst="rect">
            <a:avLst/>
          </a:prstGeom>
          <a:effectLst>
            <a:outerShdw blurRad="50800" dist="38100" dir="8100000" algn="tr" rotWithShape="0">
              <a:prstClr val="black">
                <a:alpha val="40000"/>
              </a:prstClr>
            </a:outerShdw>
          </a:effectLst>
        </p:spPr>
      </p:pic>
      <p:pic>
        <p:nvPicPr>
          <p:cNvPr id="12" name="Imagen 11" descr="Dibujo en blanco y negro&#10;&#10;Descripción generada automáticamente con confianza baja">
            <a:extLst>
              <a:ext uri="{FF2B5EF4-FFF2-40B4-BE49-F238E27FC236}">
                <a16:creationId xmlns:a16="http://schemas.microsoft.com/office/drawing/2014/main" id="{3E7B4F78-A548-325B-E99F-013CEFA5DA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24236" y="5677944"/>
            <a:ext cx="608414" cy="564991"/>
          </a:xfrm>
          <a:prstGeom prst="rect">
            <a:avLst/>
          </a:prstGeom>
          <a:effectLst>
            <a:outerShdw blurRad="50800" dist="38100" dir="8100000" algn="tr" rotWithShape="0">
              <a:prstClr val="black">
                <a:alpha val="40000"/>
              </a:prstClr>
            </a:outerShdw>
          </a:effectLst>
        </p:spPr>
      </p:pic>
      <p:pic>
        <p:nvPicPr>
          <p:cNvPr id="13" name="Imagen 12" descr="Dibujo en blanco y negro&#10;&#10;Descripción generada automáticamente con confianza baja">
            <a:extLst>
              <a:ext uri="{FF2B5EF4-FFF2-40B4-BE49-F238E27FC236}">
                <a16:creationId xmlns:a16="http://schemas.microsoft.com/office/drawing/2014/main" id="{EB8862F5-E6E7-79D0-C24B-6DE414C0CC9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24236" y="6202046"/>
            <a:ext cx="608414" cy="564991"/>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5CF7C309-F988-F5B2-33F6-29CE94E48CFC}"/>
              </a:ext>
            </a:extLst>
          </p:cNvPr>
          <p:cNvSpPr txBox="1"/>
          <p:nvPr/>
        </p:nvSpPr>
        <p:spPr>
          <a:xfrm>
            <a:off x="224115" y="2234901"/>
            <a:ext cx="8462683" cy="1569660"/>
          </a:xfrm>
          <a:prstGeom prst="rect">
            <a:avLst/>
          </a:prstGeom>
          <a:noFill/>
        </p:spPr>
        <p:txBody>
          <a:bodyPr wrap="square">
            <a:spAutoFit/>
          </a:bodyPr>
          <a:lstStyle/>
          <a:p>
            <a:pPr>
              <a:spcBef>
                <a:spcPts val="600"/>
              </a:spcBef>
            </a:pPr>
            <a:r>
              <a:rPr lang="es-ES" sz="2400" b="1" dirty="0"/>
              <a:t>Si estás triste, lee un Salmo. Si estás angustiado, lee un Salmo. Si las dudas te arremeten, lee un Salmo. Si necesitas perdón, lee un Salmo. Si tu corazón rebosa de agradecimiento, lee un Salmo. Si has encontrado un momento de felicidad, lee un Salmo.</a:t>
            </a:r>
          </a:p>
        </p:txBody>
      </p:sp>
      <p:sp>
        <p:nvSpPr>
          <p:cNvPr id="14" name="CuadroTexto 13">
            <a:extLst>
              <a:ext uri="{FF2B5EF4-FFF2-40B4-BE49-F238E27FC236}">
                <a16:creationId xmlns:a16="http://schemas.microsoft.com/office/drawing/2014/main" id="{A52D7395-2BEA-E7E3-292B-74EE9670909F}"/>
              </a:ext>
            </a:extLst>
          </p:cNvPr>
          <p:cNvSpPr txBox="1"/>
          <p:nvPr/>
        </p:nvSpPr>
        <p:spPr>
          <a:xfrm>
            <a:off x="224114" y="1419293"/>
            <a:ext cx="8462683" cy="830997"/>
          </a:xfrm>
          <a:prstGeom prst="rect">
            <a:avLst/>
          </a:prstGeom>
          <a:noFill/>
        </p:spPr>
        <p:txBody>
          <a:bodyPr wrap="square">
            <a:spAutoFit/>
          </a:bodyPr>
          <a:lstStyle/>
          <a:p>
            <a:pPr>
              <a:spcBef>
                <a:spcPts val="600"/>
              </a:spcBef>
            </a:pPr>
            <a:r>
              <a:rPr lang="es-ES" sz="2400" b="1" dirty="0"/>
              <a:t>Sin lugar a duda, encontraremos en esos sentimientos un reflejo de nuestros propios sentimientos.</a:t>
            </a:r>
          </a:p>
        </p:txBody>
      </p:sp>
      <p:sp>
        <p:nvSpPr>
          <p:cNvPr id="16" name="CuadroTexto 15">
            <a:extLst>
              <a:ext uri="{FF2B5EF4-FFF2-40B4-BE49-F238E27FC236}">
                <a16:creationId xmlns:a16="http://schemas.microsoft.com/office/drawing/2014/main" id="{8F4A127F-80E3-C826-F0AF-10ACB45DC78D}"/>
              </a:ext>
            </a:extLst>
          </p:cNvPr>
          <p:cNvSpPr txBox="1"/>
          <p:nvPr/>
        </p:nvSpPr>
        <p:spPr>
          <a:xfrm>
            <a:off x="224113" y="603685"/>
            <a:ext cx="8462682" cy="830997"/>
          </a:xfrm>
          <a:prstGeom prst="rect">
            <a:avLst/>
          </a:prstGeom>
          <a:noFill/>
        </p:spPr>
        <p:txBody>
          <a:bodyPr wrap="square">
            <a:spAutoFit/>
          </a:bodyPr>
          <a:lstStyle/>
          <a:p>
            <a:pPr>
              <a:spcBef>
                <a:spcPts val="600"/>
              </a:spcBef>
            </a:pPr>
            <a:r>
              <a:rPr lang="es-ES" sz="2400" b="1" dirty="0"/>
              <a:t>En él se expresan los sentimientos más profundos con los que sus autores se dirigían al Rey y Señor de sus vidas.</a:t>
            </a:r>
          </a:p>
        </p:txBody>
      </p:sp>
    </p:spTree>
    <p:extLst>
      <p:ext uri="{BB962C8B-B14F-4D97-AF65-F5344CB8AC3E}">
        <p14:creationId xmlns:p14="http://schemas.microsoft.com/office/powerpoint/2010/main" val="26739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360"/>
                                          </p:val>
                                        </p:tav>
                                        <p:tav tm="100000">
                                          <p:val>
                                            <p:fltVal val="0"/>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 calcmode="lin" valueType="num">
                                      <p:cBhvr>
                                        <p:cTn id="88" dur="500" fill="hold"/>
                                        <p:tgtEl>
                                          <p:spTgt spid="13"/>
                                        </p:tgtEl>
                                        <p:attrNameLst>
                                          <p:attrName>style.rotation</p:attrName>
                                        </p:attrNameLst>
                                      </p:cBhvr>
                                      <p:tavLst>
                                        <p:tav tm="0">
                                          <p:val>
                                            <p:fltVal val="360"/>
                                          </p:val>
                                        </p:tav>
                                        <p:tav tm="100000">
                                          <p:val>
                                            <p:fltVal val="0"/>
                                          </p:val>
                                        </p:tav>
                                      </p:tavLst>
                                    </p:anim>
                                    <p:animEffect transition="in" filter="fade">
                                      <p:cBhvr>
                                        <p:cTn id="89" dur="500"/>
                                        <p:tgtEl>
                                          <p:spTgt spid="13"/>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B8298C-544E-CEDA-AB18-612C554647A7}"/>
              </a:ext>
            </a:extLst>
          </p:cNvPr>
          <p:cNvSpPr txBox="1"/>
          <p:nvPr/>
        </p:nvSpPr>
        <p:spPr>
          <a:xfrm>
            <a:off x="0" y="-85725"/>
            <a:ext cx="12191999" cy="830997"/>
          </a:xfrm>
          <a:prstGeom prst="rect">
            <a:avLst/>
          </a:prstGeom>
          <a:noFill/>
        </p:spPr>
        <p:txBody>
          <a:bodyPr wrap="square">
            <a:spAutoFit/>
          </a:bodyPr>
          <a:lstStyle/>
          <a:p>
            <a:pPr algn="ctr"/>
            <a:r>
              <a:rPr lang="es-ES"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ORAR USANDO SALMOS</a:t>
            </a:r>
          </a:p>
        </p:txBody>
      </p:sp>
      <p:sp>
        <p:nvSpPr>
          <p:cNvPr id="5" name="CuadroTexto 4">
            <a:extLst>
              <a:ext uri="{FF2B5EF4-FFF2-40B4-BE49-F238E27FC236}">
                <a16:creationId xmlns:a16="http://schemas.microsoft.com/office/drawing/2014/main" id="{119873A7-5344-4816-5B1E-61AFA48B5EFD}"/>
              </a:ext>
            </a:extLst>
          </p:cNvPr>
          <p:cNvSpPr txBox="1"/>
          <p:nvPr/>
        </p:nvSpPr>
        <p:spPr>
          <a:xfrm>
            <a:off x="-1" y="658470"/>
            <a:ext cx="12191999" cy="369332"/>
          </a:xfrm>
          <a:prstGeom prst="rect">
            <a:avLst/>
          </a:prstGeom>
          <a:solidFill>
            <a:schemeClr val="accent1">
              <a:lumMod val="40000"/>
              <a:lumOff val="60000"/>
            </a:schemeClr>
          </a:solidFill>
        </p:spPr>
        <p:txBody>
          <a:bodyPr wrap="square">
            <a:spAutoFit/>
            <a:scene3d>
              <a:camera prst="orthographicFront"/>
              <a:lightRig rig="threePt" dir="t"/>
            </a:scene3d>
            <a:sp3d extrusionH="57150">
              <a:bevelT w="38100" h="38100"/>
            </a:sp3d>
          </a:bodyPr>
          <a:lstStyle/>
          <a:p>
            <a:pPr algn="ctr"/>
            <a:r>
              <a:rPr lang="es-ES" b="1" dirty="0">
                <a:solidFill>
                  <a:schemeClr val="accent1">
                    <a:lumMod val="50000"/>
                  </a:schemeClr>
                </a:solidFill>
                <a:latin typeface="Comic Sans MS" panose="030F0702030302020204" pitchFamily="66" charset="0"/>
              </a:rPr>
              <a:t>“¿Está alguno entre vosotros afligido? Haga oración. ¿Está alguno alegre? Cante alabanzas” </a:t>
            </a:r>
            <a:r>
              <a:rPr lang="es-ES" sz="1400" b="1" dirty="0">
                <a:solidFill>
                  <a:schemeClr val="accent1">
                    <a:lumMod val="50000"/>
                  </a:schemeClr>
                </a:solidFill>
                <a:latin typeface="Comic Sans MS" panose="030F0702030302020204" pitchFamily="66" charset="0"/>
              </a:rPr>
              <a:t>(Santiago 5:13)</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45B9A10-5924-0ABD-D4D9-4358DE9BACC4}"/>
              </a:ext>
            </a:extLst>
          </p:cNvPr>
          <p:cNvSpPr txBox="1"/>
          <p:nvPr/>
        </p:nvSpPr>
        <p:spPr>
          <a:xfrm>
            <a:off x="206185" y="1130338"/>
            <a:ext cx="6113930" cy="707886"/>
          </a:xfrm>
          <a:prstGeom prst="rect">
            <a:avLst/>
          </a:prstGeom>
          <a:noFill/>
        </p:spPr>
        <p:txBody>
          <a:bodyPr wrap="square" rtlCol="0">
            <a:spAutoFit/>
          </a:bodyPr>
          <a:lstStyle/>
          <a:p>
            <a:pPr>
              <a:spcBef>
                <a:spcPts val="600"/>
              </a:spcBef>
            </a:pPr>
            <a:r>
              <a:rPr lang="es-ES" sz="2000" b="1" dirty="0"/>
              <a:t>El uso de Salmos como cantos de alabanza es evidente (1Cr. 16:9); pero no es su único uso.</a:t>
            </a:r>
          </a:p>
        </p:txBody>
      </p:sp>
      <p:graphicFrame>
        <p:nvGraphicFramePr>
          <p:cNvPr id="2" name="Diagrama 1">
            <a:extLst>
              <a:ext uri="{FF2B5EF4-FFF2-40B4-BE49-F238E27FC236}">
                <a16:creationId xmlns:a16="http://schemas.microsoft.com/office/drawing/2014/main" id="{8A03DB4C-BC70-6FD6-8641-365EB9D47ECA}"/>
              </a:ext>
            </a:extLst>
          </p:cNvPr>
          <p:cNvGraphicFramePr/>
          <p:nvPr>
            <p:extLst>
              <p:ext uri="{D42A27DB-BD31-4B8C-83A1-F6EECF244321}">
                <p14:modId xmlns:p14="http://schemas.microsoft.com/office/powerpoint/2010/main" val="2224408807"/>
              </p:ext>
            </p:extLst>
          </p:nvPr>
        </p:nvGraphicFramePr>
        <p:xfrm>
          <a:off x="206185" y="3929901"/>
          <a:ext cx="11824447"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10;&#10;Descripción generada automáticamente con confianza baja">
            <a:extLst>
              <a:ext uri="{FF2B5EF4-FFF2-40B4-BE49-F238E27FC236}">
                <a16:creationId xmlns:a16="http://schemas.microsoft.com/office/drawing/2014/main" id="{AB0FA51D-4B9F-073A-3C32-810360AB1A8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00796" y="1175094"/>
            <a:ext cx="1953938" cy="2594073"/>
          </a:xfrm>
          <a:prstGeom prst="rect">
            <a:avLst/>
          </a:prstGeom>
          <a:ln w="88900" cap="sq" cmpd="thickThin">
            <a:solidFill>
              <a:srgbClr val="B3110D"/>
            </a:solidFill>
            <a:prstDash val="solid"/>
            <a:miter lim="800000"/>
          </a:ln>
          <a:effectLst>
            <a:innerShdw blurRad="76200">
              <a:srgbClr val="000000"/>
            </a:innerShdw>
          </a:effectLst>
        </p:spPr>
      </p:pic>
      <p:grpSp>
        <p:nvGrpSpPr>
          <p:cNvPr id="11" name="Grupo 10">
            <a:extLst>
              <a:ext uri="{FF2B5EF4-FFF2-40B4-BE49-F238E27FC236}">
                <a16:creationId xmlns:a16="http://schemas.microsoft.com/office/drawing/2014/main" id="{9ED88A8A-78A5-0ECC-CDCC-E8D935F8AE74}"/>
              </a:ext>
            </a:extLst>
          </p:cNvPr>
          <p:cNvGrpSpPr/>
          <p:nvPr/>
        </p:nvGrpSpPr>
        <p:grpSpPr>
          <a:xfrm>
            <a:off x="8586694" y="1160479"/>
            <a:ext cx="3475321" cy="2607008"/>
            <a:chOff x="8510494" y="1141429"/>
            <a:chExt cx="3475321" cy="2607008"/>
          </a:xfrm>
        </p:grpSpPr>
        <p:pic>
          <p:nvPicPr>
            <p:cNvPr id="8" name="Imagen 7">
              <a:extLst>
                <a:ext uri="{FF2B5EF4-FFF2-40B4-BE49-F238E27FC236}">
                  <a16:creationId xmlns:a16="http://schemas.microsoft.com/office/drawing/2014/main" id="{23D653D3-62C5-AECE-0E51-4321E0DA5F2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10494" y="1141429"/>
              <a:ext cx="3475321" cy="2606491"/>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0" name="Imagen 9" descr="Una caricatura de una persona&#10;&#10;Descripción generada automáticamente con confianza media">
              <a:extLst>
                <a:ext uri="{FF2B5EF4-FFF2-40B4-BE49-F238E27FC236}">
                  <a16:creationId xmlns:a16="http://schemas.microsoft.com/office/drawing/2014/main" id="{CABE2EF6-175F-B6B0-EDDC-5B1FC89DF49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51960" y="2447365"/>
              <a:ext cx="2000203" cy="1301072"/>
            </a:xfrm>
            <a:prstGeom prst="rect">
              <a:avLst/>
            </a:prstGeom>
            <a:effectLst>
              <a:outerShdw blurRad="63500" sx="102000" sy="102000" algn="ctr" rotWithShape="0">
                <a:prstClr val="black">
                  <a:alpha val="40000"/>
                </a:prstClr>
              </a:outerShdw>
            </a:effectLst>
          </p:spPr>
        </p:pic>
      </p:grpSp>
      <p:sp>
        <p:nvSpPr>
          <p:cNvPr id="9" name="CuadroTexto 8">
            <a:extLst>
              <a:ext uri="{FF2B5EF4-FFF2-40B4-BE49-F238E27FC236}">
                <a16:creationId xmlns:a16="http://schemas.microsoft.com/office/drawing/2014/main" id="{0472CF40-367B-C721-B38E-2A3B15CCBB13}"/>
              </a:ext>
            </a:extLst>
          </p:cNvPr>
          <p:cNvSpPr txBox="1"/>
          <p:nvPr/>
        </p:nvSpPr>
        <p:spPr>
          <a:xfrm>
            <a:off x="206185" y="3429000"/>
            <a:ext cx="6113930" cy="400110"/>
          </a:xfrm>
          <a:prstGeom prst="rect">
            <a:avLst/>
          </a:prstGeom>
          <a:noFill/>
        </p:spPr>
        <p:txBody>
          <a:bodyPr wrap="square">
            <a:spAutoFit/>
          </a:bodyPr>
          <a:lstStyle/>
          <a:p>
            <a:pPr>
              <a:spcBef>
                <a:spcPts val="600"/>
              </a:spcBef>
            </a:pPr>
            <a:r>
              <a:rPr lang="es-ES" sz="2000" b="1" dirty="0"/>
              <a:t>¿Cómo podemos usar los Salmos como oraciones?</a:t>
            </a:r>
          </a:p>
        </p:txBody>
      </p:sp>
      <p:sp>
        <p:nvSpPr>
          <p:cNvPr id="13" name="CuadroTexto 12">
            <a:extLst>
              <a:ext uri="{FF2B5EF4-FFF2-40B4-BE49-F238E27FC236}">
                <a16:creationId xmlns:a16="http://schemas.microsoft.com/office/drawing/2014/main" id="{45DB7421-9AA6-FDEB-8B46-FF68292642A4}"/>
              </a:ext>
            </a:extLst>
          </p:cNvPr>
          <p:cNvSpPr txBox="1"/>
          <p:nvPr/>
        </p:nvSpPr>
        <p:spPr>
          <a:xfrm>
            <a:off x="206185" y="1838224"/>
            <a:ext cx="6113930" cy="1631216"/>
          </a:xfrm>
          <a:prstGeom prst="rect">
            <a:avLst/>
          </a:prstGeom>
          <a:noFill/>
        </p:spPr>
        <p:txBody>
          <a:bodyPr wrap="square">
            <a:spAutoFit/>
          </a:bodyPr>
          <a:lstStyle/>
          <a:p>
            <a:pPr>
              <a:spcBef>
                <a:spcPts val="600"/>
              </a:spcBef>
            </a:pPr>
            <a:r>
              <a:rPr lang="es-ES" sz="2000" b="1" dirty="0"/>
              <a:t>Cada Salmo es una oración a Dios que debe usarse según las necesidades del momento: para lamentarse; para dar gracias; para pedir perdón; para buscar la dirección divina; para recordar la historia; para alabar; para mostrar el enojo…</a:t>
            </a:r>
          </a:p>
        </p:txBody>
      </p:sp>
    </p:spTree>
    <p:extLst>
      <p:ext uri="{BB962C8B-B14F-4D97-AF65-F5344CB8AC3E}">
        <p14:creationId xmlns:p14="http://schemas.microsoft.com/office/powerpoint/2010/main" val="1128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FE28321B-797C-4C9A-9CED-B31E5BB6B23D}"/>
                                            </p:graphicEl>
                                          </p:spTgt>
                                        </p:tgtEl>
                                        <p:attrNameLst>
                                          <p:attrName>style.visibility</p:attrName>
                                        </p:attrNameLst>
                                      </p:cBhvr>
                                      <p:to>
                                        <p:strVal val="visible"/>
                                      </p:to>
                                    </p:set>
                                    <p:anim calcmode="lin" valueType="num">
                                      <p:cBhvr>
                                        <p:cTn id="47" dur="500" fill="hold"/>
                                        <p:tgtEl>
                                          <p:spTgt spid="2">
                                            <p:graphicEl>
                                              <a:dgm id="{FE28321B-797C-4C9A-9CED-B31E5BB6B23D}"/>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FE28321B-797C-4C9A-9CED-B31E5BB6B23D}"/>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FE28321B-797C-4C9A-9CED-B31E5BB6B23D}"/>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FE28321B-797C-4C9A-9CED-B31E5BB6B23D}"/>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
                                            <p:graphicEl>
                                              <a:dgm id="{7C1E33EA-FF9A-4399-83E2-844FA72C38CE}"/>
                                            </p:graphicEl>
                                          </p:spTgt>
                                        </p:tgtEl>
                                        <p:attrNameLst>
                                          <p:attrName>style.visibility</p:attrName>
                                        </p:attrNameLst>
                                      </p:cBhvr>
                                      <p:to>
                                        <p:strVal val="visible"/>
                                      </p:to>
                                    </p:set>
                                    <p:anim calcmode="lin" valueType="num">
                                      <p:cBhvr>
                                        <p:cTn id="54" dur="500" fill="hold"/>
                                        <p:tgtEl>
                                          <p:spTgt spid="2">
                                            <p:graphicEl>
                                              <a:dgm id="{7C1E33EA-FF9A-4399-83E2-844FA72C38CE}"/>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C1E33EA-FF9A-4399-83E2-844FA72C38CE}"/>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C1E33EA-FF9A-4399-83E2-844FA72C38C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6DCEA223-53BC-4EFD-9296-00502C9EC159}"/>
                                            </p:graphicEl>
                                          </p:spTgt>
                                        </p:tgtEl>
                                        <p:attrNameLst>
                                          <p:attrName>style.visibility</p:attrName>
                                        </p:attrNameLst>
                                      </p:cBhvr>
                                      <p:to>
                                        <p:strVal val="visible"/>
                                      </p:to>
                                    </p:set>
                                    <p:anim calcmode="lin" valueType="num">
                                      <p:cBhvr>
                                        <p:cTn id="61" dur="500" fill="hold"/>
                                        <p:tgtEl>
                                          <p:spTgt spid="2">
                                            <p:graphicEl>
                                              <a:dgm id="{6DCEA223-53BC-4EFD-9296-00502C9EC159}"/>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DCEA223-53BC-4EFD-9296-00502C9EC159}"/>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6DCEA223-53BC-4EFD-9296-00502C9EC1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5B88C27F-1A0A-47B4-A123-0363335B25DA}"/>
                                            </p:graphicEl>
                                          </p:spTgt>
                                        </p:tgtEl>
                                        <p:attrNameLst>
                                          <p:attrName>style.visibility</p:attrName>
                                        </p:attrNameLst>
                                      </p:cBhvr>
                                      <p:to>
                                        <p:strVal val="visible"/>
                                      </p:to>
                                    </p:set>
                                    <p:anim calcmode="lin" valueType="num">
                                      <p:cBhvr>
                                        <p:cTn id="68" dur="500" fill="hold"/>
                                        <p:tgtEl>
                                          <p:spTgt spid="2">
                                            <p:graphicEl>
                                              <a:dgm id="{5B88C27F-1A0A-47B4-A123-0363335B25DA}"/>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5B88C27F-1A0A-47B4-A123-0363335B25DA}"/>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5B88C27F-1A0A-47B4-A123-0363335B25D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
                                            <p:graphicEl>
                                              <a:dgm id="{BDB9DE57-DEBF-4644-A134-5ECC3B8D067A}"/>
                                            </p:graphicEl>
                                          </p:spTgt>
                                        </p:tgtEl>
                                        <p:attrNameLst>
                                          <p:attrName>style.visibility</p:attrName>
                                        </p:attrNameLst>
                                      </p:cBhvr>
                                      <p:to>
                                        <p:strVal val="visible"/>
                                      </p:to>
                                    </p:set>
                                    <p:anim calcmode="lin" valueType="num">
                                      <p:cBhvr>
                                        <p:cTn id="75" dur="500" fill="hold"/>
                                        <p:tgtEl>
                                          <p:spTgt spid="2">
                                            <p:graphicEl>
                                              <a:dgm id="{BDB9DE57-DEBF-4644-A134-5ECC3B8D067A}"/>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DB9DE57-DEBF-4644-A134-5ECC3B8D067A}"/>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DB9DE57-DEBF-4644-A134-5ECC3B8D067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9FA4AF6A-0E48-4579-B1EF-C2F510D30A3E}"/>
                                            </p:graphicEl>
                                          </p:spTgt>
                                        </p:tgtEl>
                                        <p:attrNameLst>
                                          <p:attrName>style.visibility</p:attrName>
                                        </p:attrNameLst>
                                      </p:cBhvr>
                                      <p:to>
                                        <p:strVal val="visible"/>
                                      </p:to>
                                    </p:set>
                                    <p:anim calcmode="lin" valueType="num">
                                      <p:cBhvr>
                                        <p:cTn id="82" dur="500" fill="hold"/>
                                        <p:tgtEl>
                                          <p:spTgt spid="2">
                                            <p:graphicEl>
                                              <a:dgm id="{9FA4AF6A-0E48-4579-B1EF-C2F510D30A3E}"/>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9FA4AF6A-0E48-4579-B1EF-C2F510D30A3E}"/>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9FA4AF6A-0E48-4579-B1EF-C2F510D30A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4C295DEA-4EB7-4339-A78D-D1E61B96F0FE}"/>
                                            </p:graphicEl>
                                          </p:spTgt>
                                        </p:tgtEl>
                                        <p:attrNameLst>
                                          <p:attrName>style.visibility</p:attrName>
                                        </p:attrNameLst>
                                      </p:cBhvr>
                                      <p:to>
                                        <p:strVal val="visible"/>
                                      </p:to>
                                    </p:set>
                                    <p:anim calcmode="lin" valueType="num">
                                      <p:cBhvr>
                                        <p:cTn id="89" dur="500" fill="hold"/>
                                        <p:tgtEl>
                                          <p:spTgt spid="2">
                                            <p:graphicEl>
                                              <a:dgm id="{4C295DEA-4EB7-4339-A78D-D1E61B96F0FE}"/>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4C295DEA-4EB7-4339-A78D-D1E61B96F0FE}"/>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4C295DEA-4EB7-4339-A78D-D1E61B96F0F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0BF85A7E-EFB0-4A4D-9EAE-5FAACCFD573E}"/>
                                            </p:graphicEl>
                                          </p:spTgt>
                                        </p:tgtEl>
                                        <p:attrNameLst>
                                          <p:attrName>style.visibility</p:attrName>
                                        </p:attrNameLst>
                                      </p:cBhvr>
                                      <p:to>
                                        <p:strVal val="visible"/>
                                      </p:to>
                                    </p:set>
                                    <p:anim calcmode="lin" valueType="num">
                                      <p:cBhvr>
                                        <p:cTn id="96" dur="500" fill="hold"/>
                                        <p:tgtEl>
                                          <p:spTgt spid="2">
                                            <p:graphicEl>
                                              <a:dgm id="{0BF85A7E-EFB0-4A4D-9EAE-5FAACCFD573E}"/>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0BF85A7E-EFB0-4A4D-9EAE-5FAACCFD573E}"/>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0BF85A7E-EFB0-4A4D-9EAE-5FAACCFD573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
                                            <p:graphicEl>
                                              <a:dgm id="{283FEC9F-D3CC-49A7-B662-E30E4B4244B5}"/>
                                            </p:graphicEl>
                                          </p:spTgt>
                                        </p:tgtEl>
                                        <p:attrNameLst>
                                          <p:attrName>style.visibility</p:attrName>
                                        </p:attrNameLst>
                                      </p:cBhvr>
                                      <p:to>
                                        <p:strVal val="visible"/>
                                      </p:to>
                                    </p:set>
                                    <p:anim calcmode="lin" valueType="num">
                                      <p:cBhvr>
                                        <p:cTn id="103" dur="500" fill="hold"/>
                                        <p:tgtEl>
                                          <p:spTgt spid="2">
                                            <p:graphicEl>
                                              <a:dgm id="{283FEC9F-D3CC-49A7-B662-E30E4B4244B5}"/>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83FEC9F-D3CC-49A7-B662-E30E4B4244B5}"/>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83FEC9F-D3CC-49A7-B662-E30E4B4244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2659F7-1913-787C-5074-3CF77A45CD43}"/>
              </a:ext>
            </a:extLst>
          </p:cNvPr>
          <p:cNvSpPr txBox="1"/>
          <p:nvPr/>
        </p:nvSpPr>
        <p:spPr>
          <a:xfrm>
            <a:off x="0" y="0"/>
            <a:ext cx="12192000" cy="769441"/>
          </a:xfrm>
          <a:prstGeom prst="rect">
            <a:avLst/>
          </a:prstGeom>
          <a:noFill/>
        </p:spPr>
        <p:txBody>
          <a:bodyPr wrap="square">
            <a:spAutoFit/>
          </a:bodyPr>
          <a:lstStyle/>
          <a:p>
            <a:pPr algn="ctr"/>
            <a:r>
              <a:rPr lang="es-ES"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rPr>
              <a:t>ORAR EN TIEMPOS DIFÍCILES</a:t>
            </a:r>
          </a:p>
        </p:txBody>
      </p:sp>
      <p:sp>
        <p:nvSpPr>
          <p:cNvPr id="5" name="CuadroTexto 4">
            <a:extLst>
              <a:ext uri="{FF2B5EF4-FFF2-40B4-BE49-F238E27FC236}">
                <a16:creationId xmlns:a16="http://schemas.microsoft.com/office/drawing/2014/main" id="{F9A68080-D5BE-C6E0-F216-91D55F1DDB7E}"/>
              </a:ext>
            </a:extLst>
          </p:cNvPr>
          <p:cNvSpPr txBox="1"/>
          <p:nvPr/>
        </p:nvSpPr>
        <p:spPr>
          <a:xfrm>
            <a:off x="1" y="658470"/>
            <a:ext cx="12191999" cy="369332"/>
          </a:xfrm>
          <a:prstGeom prst="rect">
            <a:avLst/>
          </a:prstGeom>
          <a:noFill/>
        </p:spPr>
        <p:txBody>
          <a:bodyPr wrap="square">
            <a:spAutoFit/>
          </a:bodyPr>
          <a:lstStyle/>
          <a:p>
            <a:pPr algn="ctr"/>
            <a:r>
              <a:rPr lang="es-ES"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“Pero por causa de ti nos matan cada día; somos contados como ovejas para el matadero” </a:t>
            </a:r>
            <a:r>
              <a:rPr lang="es-ES"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(Salmo 44:22)</a:t>
            </a:r>
            <a:endParaRPr lang="es-ES"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E1AB22B-13B0-55DD-10B3-91101072F2BA}"/>
              </a:ext>
            </a:extLst>
          </p:cNvPr>
          <p:cNvSpPr txBox="1"/>
          <p:nvPr/>
        </p:nvSpPr>
        <p:spPr>
          <a:xfrm>
            <a:off x="199408" y="1093216"/>
            <a:ext cx="7515301" cy="707886"/>
          </a:xfrm>
          <a:prstGeom prst="rect">
            <a:avLst/>
          </a:prstGeom>
          <a:noFill/>
        </p:spPr>
        <p:txBody>
          <a:bodyPr wrap="square" rtlCol="0">
            <a:spAutoFit/>
          </a:bodyPr>
          <a:lstStyle/>
          <a:p>
            <a:pPr>
              <a:spcBef>
                <a:spcPts val="600"/>
              </a:spcBef>
            </a:pPr>
            <a:r>
              <a:rPr lang="es-ES" sz="2000" b="1" dirty="0"/>
              <a:t>¿Sientes que Dios te trata injustamente al permitir que vivas situaciones difíciles que no mereces?</a:t>
            </a:r>
          </a:p>
        </p:txBody>
      </p:sp>
      <p:pic>
        <p:nvPicPr>
          <p:cNvPr id="8" name="Imagen 7" descr="Imagen que contiene viendo, perro, parado, gato&#10;&#10;Descripción generada automáticamente">
            <a:extLst>
              <a:ext uri="{FF2B5EF4-FFF2-40B4-BE49-F238E27FC236}">
                <a16:creationId xmlns:a16="http://schemas.microsoft.com/office/drawing/2014/main" id="{769D8FD4-19FF-7B54-3441-EA8F91D842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9677" y="1138517"/>
            <a:ext cx="4149496" cy="5521596"/>
          </a:xfrm>
          <a:prstGeom prst="roundRect">
            <a:avLst>
              <a:gd name="adj" fmla="val 72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439FB4DC-7F7A-4FEA-D640-6B8B9D1D14FF}"/>
              </a:ext>
            </a:extLst>
          </p:cNvPr>
          <p:cNvSpPr txBox="1"/>
          <p:nvPr/>
        </p:nvSpPr>
        <p:spPr>
          <a:xfrm>
            <a:off x="2056278" y="3808851"/>
            <a:ext cx="5715581" cy="1938992"/>
          </a:xfrm>
          <a:prstGeom prst="rect">
            <a:avLst/>
          </a:prstGeom>
          <a:noFill/>
        </p:spPr>
        <p:txBody>
          <a:bodyPr wrap="square">
            <a:spAutoFit/>
          </a:bodyPr>
          <a:lstStyle/>
          <a:p>
            <a:pPr>
              <a:spcBef>
                <a:spcPts val="600"/>
              </a:spcBef>
            </a:pPr>
            <a:r>
              <a:rPr lang="es-ES" sz="2000" b="1" dirty="0"/>
              <a:t>Al igual que el salmista, debemos sentirnos libres de expresar nuestros sentimientos y emociones a Dios en oración. Presentémosle la realidad tal como la vivimos. Reconozcamos que Él puede sacarnos de las situaciones más complejas (Sal. 44:1-8), aunque no comprendamos por qué no lo hace ahora.</a:t>
            </a:r>
          </a:p>
        </p:txBody>
      </p:sp>
      <p:pic>
        <p:nvPicPr>
          <p:cNvPr id="14" name="Imagen 13" descr="Imagen que contiene texto, foto, viendo, hombre&#10;&#10;Descripción generada automáticamente">
            <a:extLst>
              <a:ext uri="{FF2B5EF4-FFF2-40B4-BE49-F238E27FC236}">
                <a16:creationId xmlns:a16="http://schemas.microsoft.com/office/drawing/2014/main" id="{EABA8A78-095D-30BC-AB36-35DD8AA9B7E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99408" y="3961203"/>
            <a:ext cx="1760477" cy="2601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CBF85413-DFD7-2CC2-22BC-06E6FA03CC3E}"/>
              </a:ext>
            </a:extLst>
          </p:cNvPr>
          <p:cNvSpPr txBox="1"/>
          <p:nvPr/>
        </p:nvSpPr>
        <p:spPr>
          <a:xfrm>
            <a:off x="199408" y="2489506"/>
            <a:ext cx="7515300" cy="1323439"/>
          </a:xfrm>
          <a:prstGeom prst="rect">
            <a:avLst/>
          </a:prstGeom>
          <a:noFill/>
        </p:spPr>
        <p:txBody>
          <a:bodyPr wrap="square">
            <a:spAutoFit/>
          </a:bodyPr>
          <a:lstStyle/>
          <a:p>
            <a:pPr>
              <a:spcBef>
                <a:spcPts val="600"/>
              </a:spcBef>
            </a:pPr>
            <a:r>
              <a:rPr lang="es-ES" sz="2000" b="1" dirty="0"/>
              <a:t>El salmista no dudó en hacerlo. El pueblo de Israel estaba siendo saqueado, exiliado y asesinado. ¡Y no habían hecho nada para merecerlo! No se habían apartado de Dios ni habían pecado contra Él (Sal. 44:9-19).</a:t>
            </a:r>
          </a:p>
        </p:txBody>
      </p:sp>
      <p:sp>
        <p:nvSpPr>
          <p:cNvPr id="9" name="CuadroTexto 8">
            <a:extLst>
              <a:ext uri="{FF2B5EF4-FFF2-40B4-BE49-F238E27FC236}">
                <a16:creationId xmlns:a16="http://schemas.microsoft.com/office/drawing/2014/main" id="{456B5B9E-A68A-0F63-EE31-403542C33F50}"/>
              </a:ext>
            </a:extLst>
          </p:cNvPr>
          <p:cNvSpPr txBox="1"/>
          <p:nvPr/>
        </p:nvSpPr>
        <p:spPr>
          <a:xfrm>
            <a:off x="199408" y="1797747"/>
            <a:ext cx="7515300" cy="707886"/>
          </a:xfrm>
          <a:prstGeom prst="rect">
            <a:avLst/>
          </a:prstGeom>
          <a:noFill/>
        </p:spPr>
        <p:txBody>
          <a:bodyPr wrap="square">
            <a:spAutoFit/>
          </a:bodyPr>
          <a:lstStyle/>
          <a:p>
            <a:pPr>
              <a:spcBef>
                <a:spcPts val="600"/>
              </a:spcBef>
            </a:pPr>
            <a:r>
              <a:rPr lang="es-ES" sz="2000" b="1" dirty="0"/>
              <a:t>Tal vez sí, o tal vez no. Pero, si así fuera, ¿lo expresarías en una oración, ya sea pública o privada?</a:t>
            </a:r>
          </a:p>
        </p:txBody>
      </p:sp>
      <p:sp>
        <p:nvSpPr>
          <p:cNvPr id="11" name="CuadroTexto 10">
            <a:extLst>
              <a:ext uri="{FF2B5EF4-FFF2-40B4-BE49-F238E27FC236}">
                <a16:creationId xmlns:a16="http://schemas.microsoft.com/office/drawing/2014/main" id="{B991AC39-319B-8200-3F1C-1D0579A2034B}"/>
              </a:ext>
            </a:extLst>
          </p:cNvPr>
          <p:cNvSpPr txBox="1"/>
          <p:nvPr/>
        </p:nvSpPr>
        <p:spPr>
          <a:xfrm>
            <a:off x="2056277" y="5747843"/>
            <a:ext cx="5715581" cy="1015663"/>
          </a:xfrm>
          <a:prstGeom prst="rect">
            <a:avLst/>
          </a:prstGeom>
          <a:noFill/>
        </p:spPr>
        <p:txBody>
          <a:bodyPr wrap="square">
            <a:spAutoFit/>
          </a:bodyPr>
          <a:lstStyle/>
          <a:p>
            <a:pPr>
              <a:spcBef>
                <a:spcPts val="600"/>
              </a:spcBef>
            </a:pPr>
            <a:r>
              <a:rPr lang="es-ES" sz="2000" b="1" dirty="0"/>
              <a:t>Sobre todo, no dudemos que, aún en medio de los problemas y las dificultades, Dios es amante y misericordioso (Sal. 44:26).</a:t>
            </a:r>
          </a:p>
        </p:txBody>
      </p:sp>
    </p:spTree>
    <p:extLst>
      <p:ext uri="{BB962C8B-B14F-4D97-AF65-F5344CB8AC3E}">
        <p14:creationId xmlns:p14="http://schemas.microsoft.com/office/powerpoint/2010/main" val="196937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1"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900" decel="100000" fill="hold"/>
                                        <p:tgtEl>
                                          <p:spTgt spid="1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2C0EA7-C936-EB0E-06CD-1060A55E2871}"/>
              </a:ext>
            </a:extLst>
          </p:cNvPr>
          <p:cNvSpPr txBox="1"/>
          <p:nvPr/>
        </p:nvSpPr>
        <p:spPr>
          <a:xfrm>
            <a:off x="0" y="-28575"/>
            <a:ext cx="12191999" cy="769441"/>
          </a:xfrm>
          <a:prstGeom prst="rect">
            <a:avLst/>
          </a:prstGeom>
          <a:noFill/>
        </p:spPr>
        <p:txBody>
          <a:bodyPr wrap="square">
            <a:spAutoFit/>
          </a:bodyPr>
          <a:lstStyle/>
          <a:p>
            <a:pPr algn="ct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ORAR EN MOMENTOS DE DESESPERACIÓN</a:t>
            </a:r>
          </a:p>
        </p:txBody>
      </p:sp>
      <p:sp>
        <p:nvSpPr>
          <p:cNvPr id="5" name="CuadroTexto 4">
            <a:extLst>
              <a:ext uri="{FF2B5EF4-FFF2-40B4-BE49-F238E27FC236}">
                <a16:creationId xmlns:a16="http://schemas.microsoft.com/office/drawing/2014/main" id="{02C1AC2D-2D46-830E-D422-704850D5C5B1}"/>
              </a:ext>
            </a:extLst>
          </p:cNvPr>
          <p:cNvSpPr txBox="1"/>
          <p:nvPr/>
        </p:nvSpPr>
        <p:spPr>
          <a:xfrm>
            <a:off x="5312470" y="667435"/>
            <a:ext cx="6879527" cy="646331"/>
          </a:xfrm>
          <a:prstGeom prst="rect">
            <a:avLst/>
          </a:prstGeom>
          <a:noFill/>
        </p:spPr>
        <p:txBody>
          <a:bodyPr wrap="square">
            <a:spAutoFit/>
          </a:bodyPr>
          <a:lstStyle/>
          <a:p>
            <a:pPr algn="ctr"/>
            <a:r>
              <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“No te alejes de mí, porque la angustia está cerca; porque no hay quien ayude” </a:t>
            </a:r>
            <a:r>
              <a:rPr lang="es-ES"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(Salmo 22:11)</a:t>
            </a:r>
            <a:endPar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F5D2A46-FB8E-91FF-8A2E-F555C37F5CDD}"/>
              </a:ext>
            </a:extLst>
          </p:cNvPr>
          <p:cNvSpPr txBox="1"/>
          <p:nvPr/>
        </p:nvSpPr>
        <p:spPr>
          <a:xfrm>
            <a:off x="5418603" y="1302633"/>
            <a:ext cx="6633883" cy="1938992"/>
          </a:xfrm>
          <a:prstGeom prst="rect">
            <a:avLst/>
          </a:prstGeom>
          <a:noFill/>
        </p:spPr>
        <p:txBody>
          <a:bodyPr wrap="square" rtlCol="0">
            <a:spAutoFit/>
          </a:bodyPr>
          <a:lstStyle/>
          <a:p>
            <a:pPr>
              <a:spcBef>
                <a:spcPts val="600"/>
              </a:spcBef>
            </a:pPr>
            <a:r>
              <a:rPr lang="es-ES" sz="2000" b="1" dirty="0"/>
              <a:t>Imagina a Jesús orando con las palabras de Salmo 22:1, mientras su cuerpo pende de la cruz (Sal. 22:14); sus manos y pies horadados (Sal. 22:16); rodeado de una multitud amenazante (Sal. 22:7-8); observando a los soldados repartiéndose sus vestidos (Sal. 22:18); sediento, esperando el momento de su muerte (Sal. 22:15); … desesperado.</a:t>
            </a:r>
          </a:p>
        </p:txBody>
      </p:sp>
      <p:pic>
        <p:nvPicPr>
          <p:cNvPr id="4" name="Imagen 3" descr="Imagen que contiene pasto, hombre, agua, gente&#10;&#10;Descripción generada automáticamente">
            <a:extLst>
              <a:ext uri="{FF2B5EF4-FFF2-40B4-BE49-F238E27FC236}">
                <a16:creationId xmlns:a16="http://schemas.microsoft.com/office/drawing/2014/main" id="{075D47EB-BE52-C62A-D825-FBFB4A787C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976" y="2677610"/>
            <a:ext cx="3175734" cy="2381801"/>
          </a:xfrm>
          <a:prstGeom prst="snip2DiagRect">
            <a:avLst>
              <a:gd name="adj1" fmla="val 14797"/>
              <a:gd name="adj2" fmla="val 271"/>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bujo de un hombre&#10;&#10;Descripción generada automáticamente con confianza baja">
            <a:extLst>
              <a:ext uri="{FF2B5EF4-FFF2-40B4-BE49-F238E27FC236}">
                <a16:creationId xmlns:a16="http://schemas.microsoft.com/office/drawing/2014/main" id="{5CAC6CE0-5B03-32BC-333D-3F1CFD466C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9842" y="2677610"/>
            <a:ext cx="1882629" cy="1411972"/>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grupo, hombre, parado&#10;&#10;Descripción generada automáticamente">
            <a:extLst>
              <a:ext uri="{FF2B5EF4-FFF2-40B4-BE49-F238E27FC236}">
                <a16:creationId xmlns:a16="http://schemas.microsoft.com/office/drawing/2014/main" id="{8D4B150C-71C6-30F3-83F8-35B38635D1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976" y="727301"/>
            <a:ext cx="1882629" cy="2524030"/>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hecho de madera, tabla, montaña, mujer&#10;&#10;Descripción generada automáticamente">
            <a:extLst>
              <a:ext uri="{FF2B5EF4-FFF2-40B4-BE49-F238E27FC236}">
                <a16:creationId xmlns:a16="http://schemas.microsoft.com/office/drawing/2014/main" id="{03F42DE9-7737-D90D-08A5-3165A410794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89535" y="727301"/>
            <a:ext cx="3222936" cy="1814513"/>
          </a:xfrm>
          <a:prstGeom prst="snip2DiagRect">
            <a:avLst>
              <a:gd name="adj1" fmla="val 17848"/>
              <a:gd name="adj2" fmla="val 0"/>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7D6147A9-DE7E-FBE1-9225-31D188325FC1}"/>
              </a:ext>
            </a:extLst>
          </p:cNvPr>
          <p:cNvSpPr txBox="1"/>
          <p:nvPr/>
        </p:nvSpPr>
        <p:spPr>
          <a:xfrm>
            <a:off x="3401266" y="4210008"/>
            <a:ext cx="6648949" cy="1631216"/>
          </a:xfrm>
          <a:prstGeom prst="rect">
            <a:avLst/>
          </a:prstGeom>
          <a:noFill/>
        </p:spPr>
        <p:txBody>
          <a:bodyPr wrap="square">
            <a:spAutoFit/>
          </a:bodyPr>
          <a:lstStyle/>
          <a:p>
            <a:pPr>
              <a:spcBef>
                <a:spcPts val="600"/>
              </a:spcBef>
            </a:pPr>
            <a:r>
              <a:rPr lang="es-ES" sz="2000" b="1" dirty="0"/>
              <a:t>En esos momentos, Salmos nos enseña a orar poniendo nuestra vista más allá de nuestra situación actual, y ver por fe la restauración de nuestra vida. Ver por fe los momentos en los que vamos a volver a alabar a Dios con gozo y alegría (Sal. 22:25-26).</a:t>
            </a:r>
          </a:p>
        </p:txBody>
      </p:sp>
      <p:pic>
        <p:nvPicPr>
          <p:cNvPr id="20" name="Imagen 19" descr="Una caricatura de una persona&#10;&#10;Descripción generada automáticamente con confianza media">
            <a:extLst>
              <a:ext uri="{FF2B5EF4-FFF2-40B4-BE49-F238E27FC236}">
                <a16:creationId xmlns:a16="http://schemas.microsoft.com/office/drawing/2014/main" id="{9CBD2338-1EEE-A240-C3D8-635139036C6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050216" y="4010225"/>
            <a:ext cx="1993808" cy="2673724"/>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2" name="Imagen 21" descr="Un grupo de personas sentadas en una cama&#10;&#10;Descripción generada automáticamente">
            <a:extLst>
              <a:ext uri="{FF2B5EF4-FFF2-40B4-BE49-F238E27FC236}">
                <a16:creationId xmlns:a16="http://schemas.microsoft.com/office/drawing/2014/main" id="{9966843E-D31D-B48E-795A-8F772A77D28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36291" y="5159500"/>
            <a:ext cx="3187419" cy="154405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5228EEC-60C1-A250-0F0E-89207B130ABC}"/>
              </a:ext>
            </a:extLst>
          </p:cNvPr>
          <p:cNvSpPr txBox="1"/>
          <p:nvPr/>
        </p:nvSpPr>
        <p:spPr>
          <a:xfrm>
            <a:off x="5418602" y="3241625"/>
            <a:ext cx="6633883" cy="1015663"/>
          </a:xfrm>
          <a:prstGeom prst="rect">
            <a:avLst/>
          </a:prstGeom>
          <a:noFill/>
        </p:spPr>
        <p:txBody>
          <a:bodyPr wrap="square">
            <a:spAutoFit/>
          </a:bodyPr>
          <a:lstStyle/>
          <a:p>
            <a:pPr>
              <a:spcBef>
                <a:spcPts val="600"/>
              </a:spcBef>
            </a:pPr>
            <a:r>
              <a:rPr lang="es-ES" sz="2000" b="1" dirty="0"/>
              <a:t>Puede que tu situación no sea tan agónica como la de Jesús, pero seguramente te habrás sentido alguna vez, como Él, desesperado.</a:t>
            </a:r>
          </a:p>
        </p:txBody>
      </p:sp>
      <p:sp>
        <p:nvSpPr>
          <p:cNvPr id="11" name="CuadroTexto 10">
            <a:extLst>
              <a:ext uri="{FF2B5EF4-FFF2-40B4-BE49-F238E27FC236}">
                <a16:creationId xmlns:a16="http://schemas.microsoft.com/office/drawing/2014/main" id="{16C8A83C-6647-830D-7EA3-04969F07C84A}"/>
              </a:ext>
            </a:extLst>
          </p:cNvPr>
          <p:cNvSpPr txBox="1"/>
          <p:nvPr/>
        </p:nvSpPr>
        <p:spPr>
          <a:xfrm>
            <a:off x="3429842" y="5841224"/>
            <a:ext cx="6620374" cy="1015663"/>
          </a:xfrm>
          <a:prstGeom prst="rect">
            <a:avLst/>
          </a:prstGeom>
          <a:noFill/>
        </p:spPr>
        <p:txBody>
          <a:bodyPr wrap="square">
            <a:spAutoFit/>
          </a:bodyPr>
          <a:lstStyle/>
          <a:p>
            <a:pPr>
              <a:spcBef>
                <a:spcPts val="600"/>
              </a:spcBef>
            </a:pPr>
            <a:r>
              <a:rPr lang="es-ES" sz="2000" b="1" dirty="0"/>
              <a:t>En momentos de desesperación, podemos tener la seguridad de que Dios nos oye. A Él le preocupa nuestra aflicción y nos ve, aunque nosotros no le veamos (Sal. 22:24).</a:t>
            </a:r>
          </a:p>
        </p:txBody>
      </p:sp>
    </p:spTree>
    <p:extLst>
      <p:ext uri="{BB962C8B-B14F-4D97-AF65-F5344CB8AC3E}">
        <p14:creationId xmlns:p14="http://schemas.microsoft.com/office/powerpoint/2010/main" val="30678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par>
                                <p:cTn id="35" presetID="18" presetClass="entr" presetSubtype="6" fill="hold" nodeType="withEffect">
                                  <p:stCondLst>
                                    <p:cond delay="25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par>
                                <p:cTn id="38" presetID="18" presetClass="entr" presetSubtype="12" fill="hold" nodeType="with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strips(downLeft)">
                                      <p:cBhvr>
                                        <p:cTn id="40" dur="500"/>
                                        <p:tgtEl>
                                          <p:spTgt spid="8"/>
                                        </p:tgtEl>
                                      </p:cBhvr>
                                    </p:animEffect>
                                  </p:childTnLst>
                                </p:cTn>
                              </p:par>
                              <p:par>
                                <p:cTn id="41" presetID="18" presetClass="entr" presetSubtype="9" fill="hold" nodeType="withEffect">
                                  <p:stCondLst>
                                    <p:cond delay="750"/>
                                  </p:stCondLst>
                                  <p:childTnLst>
                                    <p:set>
                                      <p:cBhvr>
                                        <p:cTn id="42" dur="1" fill="hold">
                                          <p:stCondLst>
                                            <p:cond delay="0"/>
                                          </p:stCondLst>
                                        </p:cTn>
                                        <p:tgtEl>
                                          <p:spTgt spid="4"/>
                                        </p:tgtEl>
                                        <p:attrNameLst>
                                          <p:attrName>style.visibility</p:attrName>
                                        </p:attrNameLst>
                                      </p:cBhvr>
                                      <p:to>
                                        <p:strVal val="visible"/>
                                      </p:to>
                                    </p:set>
                                    <p:animEffect transition="in" filter="strips(upLeft)">
                                      <p:cBhvr>
                                        <p:cTn id="43" dur="500"/>
                                        <p:tgtEl>
                                          <p:spTgt spid="4"/>
                                        </p:tgtEl>
                                      </p:cBhvr>
                                    </p:animEffect>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900" decel="100000" fill="hold"/>
                                        <p:tgtEl>
                                          <p:spTgt spid="11"/>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900" decel="100000" fill="hold"/>
                                        <p:tgtEl>
                                          <p:spTgt spid="2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14D3D3-30F8-B9F3-F211-80492D7A7604}"/>
              </a:ext>
            </a:extLst>
          </p:cNvPr>
          <p:cNvSpPr txBox="1"/>
          <p:nvPr/>
        </p:nvSpPr>
        <p:spPr>
          <a:xfrm>
            <a:off x="-1" y="0"/>
            <a:ext cx="9582711" cy="769441"/>
          </a:xfrm>
          <a:prstGeom prst="rect">
            <a:avLst/>
          </a:prstGeom>
          <a:noFill/>
        </p:spPr>
        <p:txBody>
          <a:bodyPr wrap="square">
            <a:spAutoFit/>
          </a:bodyPr>
          <a:lstStyle/>
          <a:p>
            <a:pPr algn="ctr"/>
            <a:r>
              <a:rPr lang="es-ES" sz="44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ORAR ENTRE LA DUDA Y LA ESPERANZA</a:t>
            </a:r>
          </a:p>
        </p:txBody>
      </p:sp>
      <p:sp>
        <p:nvSpPr>
          <p:cNvPr id="5" name="CuadroTexto 4">
            <a:extLst>
              <a:ext uri="{FF2B5EF4-FFF2-40B4-BE49-F238E27FC236}">
                <a16:creationId xmlns:a16="http://schemas.microsoft.com/office/drawing/2014/main" id="{08E59890-1D71-0BB7-C77A-6BC017AF81F5}"/>
              </a:ext>
            </a:extLst>
          </p:cNvPr>
          <p:cNvSpPr txBox="1"/>
          <p:nvPr/>
        </p:nvSpPr>
        <p:spPr>
          <a:xfrm>
            <a:off x="1375801" y="729448"/>
            <a:ext cx="6831106"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3">
                    <a:lumMod val="50000"/>
                  </a:schemeClr>
                </a:solidFill>
                <a:latin typeface="Comic Sans MS" panose="030F0702030302020204" pitchFamily="66" charset="0"/>
              </a:rPr>
              <a:t>“¿Hasta cuándo, Jehová? ¿Me olvidarás para siempre? ¿Hasta cuándo esconderás tu rostro de mí?” </a:t>
            </a:r>
            <a:r>
              <a:rPr lang="es-ES" sz="1400" b="1" dirty="0">
                <a:solidFill>
                  <a:schemeClr val="accent3">
                    <a:lumMod val="50000"/>
                  </a:schemeClr>
                </a:solidFill>
                <a:latin typeface="Comic Sans MS" panose="030F0702030302020204" pitchFamily="66" charset="0"/>
              </a:rPr>
              <a:t>(Salmo 13:1)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9AB406B6-951C-D702-19F6-0281C1477DCF}"/>
              </a:ext>
            </a:extLst>
          </p:cNvPr>
          <p:cNvSpPr txBox="1"/>
          <p:nvPr/>
        </p:nvSpPr>
        <p:spPr>
          <a:xfrm>
            <a:off x="85164" y="1498713"/>
            <a:ext cx="9582711" cy="707886"/>
          </a:xfrm>
          <a:prstGeom prst="rect">
            <a:avLst/>
          </a:prstGeom>
          <a:noFill/>
        </p:spPr>
        <p:txBody>
          <a:bodyPr wrap="square" rtlCol="0">
            <a:spAutoFit/>
          </a:bodyPr>
          <a:lstStyle/>
          <a:p>
            <a:pPr>
              <a:spcBef>
                <a:spcPts val="600"/>
              </a:spcBef>
            </a:pPr>
            <a:r>
              <a:rPr lang="es-ES" sz="2000" b="1" dirty="0"/>
              <a:t>¿Se ha olvidado Dios de mí? En ocasiones, nuestra percepción es que sí. El salmista lo expresó con una gran claridad. Pero fue más allá de las dudas y nos mostró su esperanza.</a:t>
            </a:r>
          </a:p>
        </p:txBody>
      </p:sp>
      <p:graphicFrame>
        <p:nvGraphicFramePr>
          <p:cNvPr id="2" name="Diagrama 1">
            <a:extLst>
              <a:ext uri="{FF2B5EF4-FFF2-40B4-BE49-F238E27FC236}">
                <a16:creationId xmlns:a16="http://schemas.microsoft.com/office/drawing/2014/main" id="{EBE31EE3-7FC2-53D0-0852-07BCCDE533EF}"/>
              </a:ext>
            </a:extLst>
          </p:cNvPr>
          <p:cNvGraphicFramePr/>
          <p:nvPr>
            <p:extLst>
              <p:ext uri="{D42A27DB-BD31-4B8C-83A1-F6EECF244321}">
                <p14:modId xmlns:p14="http://schemas.microsoft.com/office/powerpoint/2010/main" val="1221032178"/>
              </p:ext>
            </p:extLst>
          </p:nvPr>
        </p:nvGraphicFramePr>
        <p:xfrm>
          <a:off x="218515" y="2132483"/>
          <a:ext cx="11659720" cy="326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5FEAE7E-879E-5FB1-F952-AB0A078C3A83}"/>
              </a:ext>
            </a:extLst>
          </p:cNvPr>
          <p:cNvSpPr txBox="1"/>
          <p:nvPr/>
        </p:nvSpPr>
        <p:spPr>
          <a:xfrm>
            <a:off x="1857374" y="5351179"/>
            <a:ext cx="10306051" cy="707886"/>
          </a:xfrm>
          <a:prstGeom prst="rect">
            <a:avLst/>
          </a:prstGeom>
          <a:noFill/>
        </p:spPr>
        <p:txBody>
          <a:bodyPr wrap="square" rtlCol="0">
            <a:spAutoFit/>
          </a:bodyPr>
          <a:lstStyle/>
          <a:p>
            <a:pPr>
              <a:spcBef>
                <a:spcPts val="600"/>
              </a:spcBef>
            </a:pPr>
            <a:r>
              <a:rPr lang="es-ES" sz="2000" b="1" dirty="0"/>
              <a:t>Ante la duda, debemos pedir que el Espíritu “alumbre nuestros ojos”, es decir, nos ayude a despejar nuestras dudas (Sal. 13:3).</a:t>
            </a:r>
          </a:p>
        </p:txBody>
      </p:sp>
      <p:pic>
        <p:nvPicPr>
          <p:cNvPr id="4" name="Imagen 3">
            <a:extLst>
              <a:ext uri="{FF2B5EF4-FFF2-40B4-BE49-F238E27FC236}">
                <a16:creationId xmlns:a16="http://schemas.microsoft.com/office/drawing/2014/main" id="{499DC3E9-8C7C-5501-2A1E-DEAD88816F6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667875" y="106438"/>
            <a:ext cx="2381250" cy="2026045"/>
          </a:xfrm>
          <a:prstGeom prst="rect">
            <a:avLst/>
          </a:prstGeom>
          <a:solidFill>
            <a:srgbClr val="FFFFFF">
              <a:shade val="85000"/>
            </a:srgbClr>
          </a:solidFill>
          <a:ln w="88900" cap="sq">
            <a:gradFill>
              <a:gsLst>
                <a:gs pos="0">
                  <a:srgbClr val="C1D2E6"/>
                </a:gs>
                <a:gs pos="66000">
                  <a:srgbClr val="7BBEE0">
                    <a:alpha val="0"/>
                  </a:srgbClr>
                </a:gs>
                <a:gs pos="63000">
                  <a:srgbClr val="C1D2E6"/>
                </a:gs>
                <a:gs pos="70000">
                  <a:srgbClr val="44AEDB"/>
                </a:gs>
                <a:gs pos="100000">
                  <a:srgbClr val="44AEDB"/>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Descripción generada automáticamente con confianza media">
            <a:extLst>
              <a:ext uri="{FF2B5EF4-FFF2-40B4-BE49-F238E27FC236}">
                <a16:creationId xmlns:a16="http://schemas.microsoft.com/office/drawing/2014/main" id="{415E9D69-A9D7-E15D-980A-D64C761C7D5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5164" y="5351179"/>
            <a:ext cx="1657910" cy="1400383"/>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F3E536B7-FC2E-799A-FEBF-0DF6AB3AE992}"/>
              </a:ext>
            </a:extLst>
          </p:cNvPr>
          <p:cNvSpPr txBox="1"/>
          <p:nvPr/>
        </p:nvSpPr>
        <p:spPr>
          <a:xfrm>
            <a:off x="1857373" y="6059065"/>
            <a:ext cx="10306051" cy="707886"/>
          </a:xfrm>
          <a:prstGeom prst="rect">
            <a:avLst/>
          </a:prstGeom>
          <a:noFill/>
        </p:spPr>
        <p:txBody>
          <a:bodyPr wrap="square">
            <a:spAutoFit/>
          </a:bodyPr>
          <a:lstStyle/>
          <a:p>
            <a:pPr>
              <a:spcBef>
                <a:spcPts val="600"/>
              </a:spcBef>
            </a:pPr>
            <a:r>
              <a:rPr lang="es-ES" sz="2000" b="1" dirty="0"/>
              <a:t>Este salmo nos muestra que también es lícito que exijamos a Dios en oración que actúe. Debemos estar seguros de que las promesas contenidas en Salmos son también para nosotros.</a:t>
            </a:r>
          </a:p>
        </p:txBody>
      </p:sp>
    </p:spTree>
    <p:extLst>
      <p:ext uri="{BB962C8B-B14F-4D97-AF65-F5344CB8AC3E}">
        <p14:creationId xmlns:p14="http://schemas.microsoft.com/office/powerpoint/2010/main" val="19729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67B139EC-3E0F-4D3D-B8DD-1F4014FD2B82}"/>
                                            </p:graphicEl>
                                          </p:spTgt>
                                        </p:tgtEl>
                                        <p:attrNameLst>
                                          <p:attrName>style.visibility</p:attrName>
                                        </p:attrNameLst>
                                      </p:cBhvr>
                                      <p:to>
                                        <p:strVal val="visible"/>
                                      </p:to>
                                    </p:set>
                                    <p:anim calcmode="lin" valueType="num">
                                      <p:cBhvr>
                                        <p:cTn id="31" dur="500" fill="hold"/>
                                        <p:tgtEl>
                                          <p:spTgt spid="2">
                                            <p:graphicEl>
                                              <a:dgm id="{67B139EC-3E0F-4D3D-B8DD-1F4014FD2B82}"/>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67B139EC-3E0F-4D3D-B8DD-1F4014FD2B82}"/>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67B139EC-3E0F-4D3D-B8DD-1F4014FD2B82}"/>
                                            </p:graphicEl>
                                          </p:spTgt>
                                        </p:tgtEl>
                                      </p:cBhvr>
                                    </p:animEffect>
                                    <p:anim calcmode="lin" valueType="num">
                                      <p:cBhvr>
                                        <p:cTn id="34" dur="500" fill="hold"/>
                                        <p:tgtEl>
                                          <p:spTgt spid="2">
                                            <p:graphicEl>
                                              <a:dgm id="{67B139EC-3E0F-4D3D-B8DD-1F4014FD2B82}"/>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67B139EC-3E0F-4D3D-B8DD-1F4014FD2B82}"/>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619E10F7-6B8C-4039-A27E-226425C7E22C}"/>
                                            </p:graphicEl>
                                          </p:spTgt>
                                        </p:tgtEl>
                                        <p:attrNameLst>
                                          <p:attrName>style.visibility</p:attrName>
                                        </p:attrNameLst>
                                      </p:cBhvr>
                                      <p:to>
                                        <p:strVal val="visible"/>
                                      </p:to>
                                    </p:set>
                                    <p:anim calcmode="lin" valueType="num">
                                      <p:cBhvr>
                                        <p:cTn id="38" dur="500" fill="hold"/>
                                        <p:tgtEl>
                                          <p:spTgt spid="2">
                                            <p:graphicEl>
                                              <a:dgm id="{619E10F7-6B8C-4039-A27E-226425C7E22C}"/>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619E10F7-6B8C-4039-A27E-226425C7E22C}"/>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619E10F7-6B8C-4039-A27E-226425C7E22C}"/>
                                            </p:graphicEl>
                                          </p:spTgt>
                                        </p:tgtEl>
                                      </p:cBhvr>
                                    </p:animEffect>
                                    <p:anim calcmode="lin" valueType="num">
                                      <p:cBhvr>
                                        <p:cTn id="41" dur="500" fill="hold"/>
                                        <p:tgtEl>
                                          <p:spTgt spid="2">
                                            <p:graphicEl>
                                              <a:dgm id="{619E10F7-6B8C-4039-A27E-226425C7E22C}"/>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619E10F7-6B8C-4039-A27E-226425C7E22C}"/>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
                                            <p:graphicEl>
                                              <a:dgm id="{7A74BFB8-AEDB-436F-A3F4-77D80A64CF12}"/>
                                            </p:graphicEl>
                                          </p:spTgt>
                                        </p:tgtEl>
                                        <p:attrNameLst>
                                          <p:attrName>style.visibility</p:attrName>
                                        </p:attrNameLst>
                                      </p:cBhvr>
                                      <p:to>
                                        <p:strVal val="visible"/>
                                      </p:to>
                                    </p:set>
                                    <p:anim calcmode="lin" valueType="num">
                                      <p:cBhvr>
                                        <p:cTn id="45" dur="500" fill="hold"/>
                                        <p:tgtEl>
                                          <p:spTgt spid="2">
                                            <p:graphicEl>
                                              <a:dgm id="{7A74BFB8-AEDB-436F-A3F4-77D80A64CF12}"/>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7A74BFB8-AEDB-436F-A3F4-77D80A64CF12}"/>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7A74BFB8-AEDB-436F-A3F4-77D80A64CF12}"/>
                                            </p:graphicEl>
                                          </p:spTgt>
                                        </p:tgtEl>
                                      </p:cBhvr>
                                    </p:animEffect>
                                    <p:anim calcmode="lin" valueType="num">
                                      <p:cBhvr>
                                        <p:cTn id="48" dur="500" fill="hold"/>
                                        <p:tgtEl>
                                          <p:spTgt spid="2">
                                            <p:graphicEl>
                                              <a:dgm id="{7A74BFB8-AEDB-436F-A3F4-77D80A64CF12}"/>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7A74BFB8-AEDB-436F-A3F4-77D80A64CF12}"/>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144155C-8A53-4E42-9492-4996A46BFE9C}"/>
                                            </p:graphicEl>
                                          </p:spTgt>
                                        </p:tgtEl>
                                        <p:attrNameLst>
                                          <p:attrName>style.visibility</p:attrName>
                                        </p:attrNameLst>
                                      </p:cBhvr>
                                      <p:to>
                                        <p:strVal val="visible"/>
                                      </p:to>
                                    </p:set>
                                    <p:anim calcmode="lin" valueType="num">
                                      <p:cBhvr>
                                        <p:cTn id="54" dur="500" fill="hold"/>
                                        <p:tgtEl>
                                          <p:spTgt spid="2">
                                            <p:graphicEl>
                                              <a:dgm id="{3144155C-8A53-4E42-9492-4996A46BFE9C}"/>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144155C-8A53-4E42-9492-4996A46BFE9C}"/>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144155C-8A53-4E42-9492-4996A46BFE9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829C859D-20B9-4EED-AE89-EC6EDEC52435}"/>
                                            </p:graphicEl>
                                          </p:spTgt>
                                        </p:tgtEl>
                                        <p:attrNameLst>
                                          <p:attrName>style.visibility</p:attrName>
                                        </p:attrNameLst>
                                      </p:cBhvr>
                                      <p:to>
                                        <p:strVal val="visible"/>
                                      </p:to>
                                    </p:set>
                                    <p:anim calcmode="lin" valueType="num">
                                      <p:cBhvr>
                                        <p:cTn id="61" dur="500" fill="hold"/>
                                        <p:tgtEl>
                                          <p:spTgt spid="2">
                                            <p:graphicEl>
                                              <a:dgm id="{829C859D-20B9-4EED-AE89-EC6EDEC5243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829C859D-20B9-4EED-AE89-EC6EDEC5243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829C859D-20B9-4EED-AE89-EC6EDEC52435}"/>
                                            </p:graphicEl>
                                          </p:spTgt>
                                        </p:tgtEl>
                                      </p:cBhvr>
                                    </p:animEffect>
                                    <p:anim calcmode="lin" valueType="num">
                                      <p:cBhvr>
                                        <p:cTn id="64" dur="500" fill="hold"/>
                                        <p:tgtEl>
                                          <p:spTgt spid="2">
                                            <p:graphicEl>
                                              <a:dgm id="{829C859D-20B9-4EED-AE89-EC6EDEC5243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829C859D-20B9-4EED-AE89-EC6EDEC5243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D1A0340F-403A-4B64-A902-F210979DE1BC}"/>
                                            </p:graphicEl>
                                          </p:spTgt>
                                        </p:tgtEl>
                                        <p:attrNameLst>
                                          <p:attrName>style.visibility</p:attrName>
                                        </p:attrNameLst>
                                      </p:cBhvr>
                                      <p:to>
                                        <p:strVal val="visible"/>
                                      </p:to>
                                    </p:set>
                                    <p:anim calcmode="lin" valueType="num">
                                      <p:cBhvr>
                                        <p:cTn id="68" dur="500" fill="hold"/>
                                        <p:tgtEl>
                                          <p:spTgt spid="2">
                                            <p:graphicEl>
                                              <a:dgm id="{D1A0340F-403A-4B64-A902-F210979DE1BC}"/>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D1A0340F-403A-4B64-A902-F210979DE1BC}"/>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D1A0340F-403A-4B64-A902-F210979DE1BC}"/>
                                            </p:graphicEl>
                                          </p:spTgt>
                                        </p:tgtEl>
                                      </p:cBhvr>
                                    </p:animEffect>
                                    <p:anim calcmode="lin" valueType="num">
                                      <p:cBhvr>
                                        <p:cTn id="71" dur="500" fill="hold"/>
                                        <p:tgtEl>
                                          <p:spTgt spid="2">
                                            <p:graphicEl>
                                              <a:dgm id="{D1A0340F-403A-4B64-A902-F210979DE1BC}"/>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D1A0340F-403A-4B64-A902-F210979DE1BC}"/>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BB20E5D1-6E7A-4632-A57E-0625077BE739}"/>
                                            </p:graphicEl>
                                          </p:spTgt>
                                        </p:tgtEl>
                                        <p:attrNameLst>
                                          <p:attrName>style.visibility</p:attrName>
                                        </p:attrNameLst>
                                      </p:cBhvr>
                                      <p:to>
                                        <p:strVal val="visible"/>
                                      </p:to>
                                    </p:set>
                                    <p:anim calcmode="lin" valueType="num">
                                      <p:cBhvr>
                                        <p:cTn id="75" dur="500" fill="hold"/>
                                        <p:tgtEl>
                                          <p:spTgt spid="2">
                                            <p:graphicEl>
                                              <a:dgm id="{BB20E5D1-6E7A-4632-A57E-0625077BE739}"/>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B20E5D1-6E7A-4632-A57E-0625077BE739}"/>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B20E5D1-6E7A-4632-A57E-0625077BE739}"/>
                                            </p:graphicEl>
                                          </p:spTgt>
                                        </p:tgtEl>
                                      </p:cBhvr>
                                    </p:animEffect>
                                    <p:anim calcmode="lin" valueType="num">
                                      <p:cBhvr>
                                        <p:cTn id="78" dur="500" fill="hold"/>
                                        <p:tgtEl>
                                          <p:spTgt spid="2">
                                            <p:graphicEl>
                                              <a:dgm id="{BB20E5D1-6E7A-4632-A57E-0625077BE739}"/>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BB20E5D1-6E7A-4632-A57E-0625077BE739}"/>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A803E7FF-BA39-4057-8C95-0B4F6DD34244}"/>
                                            </p:graphicEl>
                                          </p:spTgt>
                                        </p:tgtEl>
                                        <p:attrNameLst>
                                          <p:attrName>style.visibility</p:attrName>
                                        </p:attrNameLst>
                                      </p:cBhvr>
                                      <p:to>
                                        <p:strVal val="visible"/>
                                      </p:to>
                                    </p:set>
                                    <p:anim calcmode="lin" valueType="num">
                                      <p:cBhvr>
                                        <p:cTn id="84" dur="500" fill="hold"/>
                                        <p:tgtEl>
                                          <p:spTgt spid="2">
                                            <p:graphicEl>
                                              <a:dgm id="{A803E7FF-BA39-4057-8C95-0B4F6DD34244}"/>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A803E7FF-BA39-4057-8C95-0B4F6DD34244}"/>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A803E7FF-BA39-4057-8C95-0B4F6DD3424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2">
                                            <p:graphicEl>
                                              <a:dgm id="{FBF83381-CAF3-4506-A06E-10E2FA372B6A}"/>
                                            </p:graphicEl>
                                          </p:spTgt>
                                        </p:tgtEl>
                                        <p:attrNameLst>
                                          <p:attrName>style.visibility</p:attrName>
                                        </p:attrNameLst>
                                      </p:cBhvr>
                                      <p:to>
                                        <p:strVal val="visible"/>
                                      </p:to>
                                    </p:set>
                                    <p:anim calcmode="lin" valueType="num">
                                      <p:cBhvr>
                                        <p:cTn id="91" dur="500" fill="hold"/>
                                        <p:tgtEl>
                                          <p:spTgt spid="2">
                                            <p:graphicEl>
                                              <a:dgm id="{FBF83381-CAF3-4506-A06E-10E2FA372B6A}"/>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FBF83381-CAF3-4506-A06E-10E2FA372B6A}"/>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FBF83381-CAF3-4506-A06E-10E2FA372B6A}"/>
                                            </p:graphicEl>
                                          </p:spTgt>
                                        </p:tgtEl>
                                      </p:cBhvr>
                                    </p:animEffect>
                                    <p:anim calcmode="lin" valueType="num">
                                      <p:cBhvr>
                                        <p:cTn id="94" dur="500" fill="hold"/>
                                        <p:tgtEl>
                                          <p:spTgt spid="2">
                                            <p:graphicEl>
                                              <a:dgm id="{FBF83381-CAF3-4506-A06E-10E2FA372B6A}"/>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FBF83381-CAF3-4506-A06E-10E2FA372B6A}"/>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2">
                                            <p:graphicEl>
                                              <a:dgm id="{F7A2D425-FC8A-41D4-B397-08A8228F3086}"/>
                                            </p:graphicEl>
                                          </p:spTgt>
                                        </p:tgtEl>
                                        <p:attrNameLst>
                                          <p:attrName>style.visibility</p:attrName>
                                        </p:attrNameLst>
                                      </p:cBhvr>
                                      <p:to>
                                        <p:strVal val="visible"/>
                                      </p:to>
                                    </p:set>
                                    <p:anim calcmode="lin" valueType="num">
                                      <p:cBhvr>
                                        <p:cTn id="98" dur="500" fill="hold"/>
                                        <p:tgtEl>
                                          <p:spTgt spid="2">
                                            <p:graphicEl>
                                              <a:dgm id="{F7A2D425-FC8A-41D4-B397-08A8228F308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F7A2D425-FC8A-41D4-B397-08A8228F308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F7A2D425-FC8A-41D4-B397-08A8228F3086}"/>
                                            </p:graphicEl>
                                          </p:spTgt>
                                        </p:tgtEl>
                                      </p:cBhvr>
                                    </p:animEffect>
                                    <p:anim calcmode="lin" valueType="num">
                                      <p:cBhvr>
                                        <p:cTn id="101" dur="500" fill="hold"/>
                                        <p:tgtEl>
                                          <p:spTgt spid="2">
                                            <p:graphicEl>
                                              <a:dgm id="{F7A2D425-FC8A-41D4-B397-08A8228F308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F7A2D425-FC8A-41D4-B397-08A8228F3086}"/>
                                            </p:graphicEl>
                                          </p:spTgt>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2">
                                            <p:graphicEl>
                                              <a:dgm id="{362939C7-3501-4E29-A230-E3C8468E8E35}"/>
                                            </p:graphicEl>
                                          </p:spTgt>
                                        </p:tgtEl>
                                        <p:attrNameLst>
                                          <p:attrName>style.visibility</p:attrName>
                                        </p:attrNameLst>
                                      </p:cBhvr>
                                      <p:to>
                                        <p:strVal val="visible"/>
                                      </p:to>
                                    </p:set>
                                    <p:anim calcmode="lin" valueType="num">
                                      <p:cBhvr>
                                        <p:cTn id="105" dur="500" fill="hold"/>
                                        <p:tgtEl>
                                          <p:spTgt spid="2">
                                            <p:graphicEl>
                                              <a:dgm id="{362939C7-3501-4E29-A230-E3C8468E8E35}"/>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362939C7-3501-4E29-A230-E3C8468E8E35}"/>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362939C7-3501-4E29-A230-E3C8468E8E35}"/>
                                            </p:graphicEl>
                                          </p:spTgt>
                                        </p:tgtEl>
                                      </p:cBhvr>
                                    </p:animEffect>
                                    <p:anim calcmode="lin" valueType="num">
                                      <p:cBhvr>
                                        <p:cTn id="108" dur="500" fill="hold"/>
                                        <p:tgtEl>
                                          <p:spTgt spid="2">
                                            <p:graphicEl>
                                              <a:dgm id="{362939C7-3501-4E29-A230-E3C8468E8E35}"/>
                                            </p:graphicEl>
                                          </p:spTgt>
                                        </p:tgtEl>
                                        <p:attrNameLst>
                                          <p:attrName>ppt_x</p:attrName>
                                        </p:attrNameLst>
                                      </p:cBhvr>
                                      <p:tavLst>
                                        <p:tav tm="0">
                                          <p:val>
                                            <p:fltVal val="0.5"/>
                                          </p:val>
                                        </p:tav>
                                        <p:tav tm="100000">
                                          <p:val>
                                            <p:strVal val="#ppt_x"/>
                                          </p:val>
                                        </p:tav>
                                      </p:tavLst>
                                    </p:anim>
                                    <p:anim calcmode="lin" valueType="num">
                                      <p:cBhvr>
                                        <p:cTn id="109" dur="500" fill="hold"/>
                                        <p:tgtEl>
                                          <p:spTgt spid="2">
                                            <p:graphicEl>
                                              <a:dgm id="{362939C7-3501-4E29-A230-E3C8468E8E35}"/>
                                            </p:graphicEl>
                                          </p:spTgt>
                                        </p:tgtEl>
                                        <p:attrNameLst>
                                          <p:attrName>ppt_y</p:attrName>
                                        </p:attrNameLst>
                                      </p:cBhvr>
                                      <p:tavLst>
                                        <p:tav tm="0">
                                          <p:val>
                                            <p:fltVal val="0.5"/>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
                                            <p:graphicEl>
                                              <a:dgm id="{1B54F016-CF6F-456F-8655-EB63347055D4}"/>
                                            </p:graphicEl>
                                          </p:spTgt>
                                        </p:tgtEl>
                                        <p:attrNameLst>
                                          <p:attrName>style.visibility</p:attrName>
                                        </p:attrNameLst>
                                      </p:cBhvr>
                                      <p:to>
                                        <p:strVal val="visible"/>
                                      </p:to>
                                    </p:set>
                                    <p:anim calcmode="lin" valueType="num">
                                      <p:cBhvr>
                                        <p:cTn id="114" dur="500" fill="hold"/>
                                        <p:tgtEl>
                                          <p:spTgt spid="2">
                                            <p:graphicEl>
                                              <a:dgm id="{1B54F016-CF6F-456F-8655-EB63347055D4}"/>
                                            </p:graphicEl>
                                          </p:spTgt>
                                        </p:tgtEl>
                                        <p:attrNameLst>
                                          <p:attrName>ppt_w</p:attrName>
                                        </p:attrNameLst>
                                      </p:cBhvr>
                                      <p:tavLst>
                                        <p:tav tm="0">
                                          <p:val>
                                            <p:fltVal val="0"/>
                                          </p:val>
                                        </p:tav>
                                        <p:tav tm="100000">
                                          <p:val>
                                            <p:strVal val="#ppt_w"/>
                                          </p:val>
                                        </p:tav>
                                      </p:tavLst>
                                    </p:anim>
                                    <p:anim calcmode="lin" valueType="num">
                                      <p:cBhvr>
                                        <p:cTn id="115" dur="500" fill="hold"/>
                                        <p:tgtEl>
                                          <p:spTgt spid="2">
                                            <p:graphicEl>
                                              <a:dgm id="{1B54F016-CF6F-456F-8655-EB63347055D4}"/>
                                            </p:graphicEl>
                                          </p:spTgt>
                                        </p:tgtEl>
                                        <p:attrNameLst>
                                          <p:attrName>ppt_h</p:attrName>
                                        </p:attrNameLst>
                                      </p:cBhvr>
                                      <p:tavLst>
                                        <p:tav tm="0">
                                          <p:val>
                                            <p:fltVal val="0"/>
                                          </p:val>
                                        </p:tav>
                                        <p:tav tm="100000">
                                          <p:val>
                                            <p:strVal val="#ppt_h"/>
                                          </p:val>
                                        </p:tav>
                                      </p:tavLst>
                                    </p:anim>
                                    <p:animEffect transition="in" filter="fade">
                                      <p:cBhvr>
                                        <p:cTn id="116" dur="500"/>
                                        <p:tgtEl>
                                          <p:spTgt spid="2">
                                            <p:graphicEl>
                                              <a:dgm id="{1B54F016-CF6F-456F-8655-EB63347055D4}"/>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528" fill="hold" grpId="0" nodeType="clickEffect">
                                  <p:stCondLst>
                                    <p:cond delay="0"/>
                                  </p:stCondLst>
                                  <p:childTnLst>
                                    <p:set>
                                      <p:cBhvr>
                                        <p:cTn id="120" dur="1" fill="hold">
                                          <p:stCondLst>
                                            <p:cond delay="0"/>
                                          </p:stCondLst>
                                        </p:cTn>
                                        <p:tgtEl>
                                          <p:spTgt spid="2">
                                            <p:graphicEl>
                                              <a:dgm id="{79652DBC-F207-4894-B486-09B4BAF1E1B0}"/>
                                            </p:graphicEl>
                                          </p:spTgt>
                                        </p:tgtEl>
                                        <p:attrNameLst>
                                          <p:attrName>style.visibility</p:attrName>
                                        </p:attrNameLst>
                                      </p:cBhvr>
                                      <p:to>
                                        <p:strVal val="visible"/>
                                      </p:to>
                                    </p:set>
                                    <p:anim calcmode="lin" valueType="num">
                                      <p:cBhvr>
                                        <p:cTn id="121" dur="500" fill="hold"/>
                                        <p:tgtEl>
                                          <p:spTgt spid="2">
                                            <p:graphicEl>
                                              <a:dgm id="{79652DBC-F207-4894-B486-09B4BAF1E1B0}"/>
                                            </p:graphicEl>
                                          </p:spTgt>
                                        </p:tgtEl>
                                        <p:attrNameLst>
                                          <p:attrName>ppt_w</p:attrName>
                                        </p:attrNameLst>
                                      </p:cBhvr>
                                      <p:tavLst>
                                        <p:tav tm="0">
                                          <p:val>
                                            <p:fltVal val="0"/>
                                          </p:val>
                                        </p:tav>
                                        <p:tav tm="100000">
                                          <p:val>
                                            <p:strVal val="#ppt_w"/>
                                          </p:val>
                                        </p:tav>
                                      </p:tavLst>
                                    </p:anim>
                                    <p:anim calcmode="lin" valueType="num">
                                      <p:cBhvr>
                                        <p:cTn id="122" dur="500" fill="hold"/>
                                        <p:tgtEl>
                                          <p:spTgt spid="2">
                                            <p:graphicEl>
                                              <a:dgm id="{79652DBC-F207-4894-B486-09B4BAF1E1B0}"/>
                                            </p:graphicEl>
                                          </p:spTgt>
                                        </p:tgtEl>
                                        <p:attrNameLst>
                                          <p:attrName>ppt_h</p:attrName>
                                        </p:attrNameLst>
                                      </p:cBhvr>
                                      <p:tavLst>
                                        <p:tav tm="0">
                                          <p:val>
                                            <p:fltVal val="0"/>
                                          </p:val>
                                        </p:tav>
                                        <p:tav tm="100000">
                                          <p:val>
                                            <p:strVal val="#ppt_h"/>
                                          </p:val>
                                        </p:tav>
                                      </p:tavLst>
                                    </p:anim>
                                    <p:animEffect transition="in" filter="fade">
                                      <p:cBhvr>
                                        <p:cTn id="123" dur="500"/>
                                        <p:tgtEl>
                                          <p:spTgt spid="2">
                                            <p:graphicEl>
                                              <a:dgm id="{79652DBC-F207-4894-B486-09B4BAF1E1B0}"/>
                                            </p:graphicEl>
                                          </p:spTgt>
                                        </p:tgtEl>
                                      </p:cBhvr>
                                    </p:animEffect>
                                    <p:anim calcmode="lin" valueType="num">
                                      <p:cBhvr>
                                        <p:cTn id="124" dur="500" fill="hold"/>
                                        <p:tgtEl>
                                          <p:spTgt spid="2">
                                            <p:graphicEl>
                                              <a:dgm id="{79652DBC-F207-4894-B486-09B4BAF1E1B0}"/>
                                            </p:graphicEl>
                                          </p:spTgt>
                                        </p:tgtEl>
                                        <p:attrNameLst>
                                          <p:attrName>ppt_x</p:attrName>
                                        </p:attrNameLst>
                                      </p:cBhvr>
                                      <p:tavLst>
                                        <p:tav tm="0">
                                          <p:val>
                                            <p:fltVal val="0.5"/>
                                          </p:val>
                                        </p:tav>
                                        <p:tav tm="100000">
                                          <p:val>
                                            <p:strVal val="#ppt_x"/>
                                          </p:val>
                                        </p:tav>
                                      </p:tavLst>
                                    </p:anim>
                                    <p:anim calcmode="lin" valueType="num">
                                      <p:cBhvr>
                                        <p:cTn id="125" dur="500" fill="hold"/>
                                        <p:tgtEl>
                                          <p:spTgt spid="2">
                                            <p:graphicEl>
                                              <a:dgm id="{79652DBC-F207-4894-B486-09B4BAF1E1B0}"/>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2">
                                            <p:graphicEl>
                                              <a:dgm id="{D460ACD0-705F-48DC-BA9D-3972A5DC1E0F}"/>
                                            </p:graphicEl>
                                          </p:spTgt>
                                        </p:tgtEl>
                                        <p:attrNameLst>
                                          <p:attrName>style.visibility</p:attrName>
                                        </p:attrNameLst>
                                      </p:cBhvr>
                                      <p:to>
                                        <p:strVal val="visible"/>
                                      </p:to>
                                    </p:set>
                                    <p:anim calcmode="lin" valueType="num">
                                      <p:cBhvr>
                                        <p:cTn id="128" dur="500" fill="hold"/>
                                        <p:tgtEl>
                                          <p:spTgt spid="2">
                                            <p:graphicEl>
                                              <a:dgm id="{D460ACD0-705F-48DC-BA9D-3972A5DC1E0F}"/>
                                            </p:graphicEl>
                                          </p:spTgt>
                                        </p:tgtEl>
                                        <p:attrNameLst>
                                          <p:attrName>ppt_w</p:attrName>
                                        </p:attrNameLst>
                                      </p:cBhvr>
                                      <p:tavLst>
                                        <p:tav tm="0">
                                          <p:val>
                                            <p:fltVal val="0"/>
                                          </p:val>
                                        </p:tav>
                                        <p:tav tm="100000">
                                          <p:val>
                                            <p:strVal val="#ppt_w"/>
                                          </p:val>
                                        </p:tav>
                                      </p:tavLst>
                                    </p:anim>
                                    <p:anim calcmode="lin" valueType="num">
                                      <p:cBhvr>
                                        <p:cTn id="129" dur="500" fill="hold"/>
                                        <p:tgtEl>
                                          <p:spTgt spid="2">
                                            <p:graphicEl>
                                              <a:dgm id="{D460ACD0-705F-48DC-BA9D-3972A5DC1E0F}"/>
                                            </p:graphicEl>
                                          </p:spTgt>
                                        </p:tgtEl>
                                        <p:attrNameLst>
                                          <p:attrName>ppt_h</p:attrName>
                                        </p:attrNameLst>
                                      </p:cBhvr>
                                      <p:tavLst>
                                        <p:tav tm="0">
                                          <p:val>
                                            <p:fltVal val="0"/>
                                          </p:val>
                                        </p:tav>
                                        <p:tav tm="100000">
                                          <p:val>
                                            <p:strVal val="#ppt_h"/>
                                          </p:val>
                                        </p:tav>
                                      </p:tavLst>
                                    </p:anim>
                                    <p:animEffect transition="in" filter="fade">
                                      <p:cBhvr>
                                        <p:cTn id="130" dur="500"/>
                                        <p:tgtEl>
                                          <p:spTgt spid="2">
                                            <p:graphicEl>
                                              <a:dgm id="{D460ACD0-705F-48DC-BA9D-3972A5DC1E0F}"/>
                                            </p:graphicEl>
                                          </p:spTgt>
                                        </p:tgtEl>
                                      </p:cBhvr>
                                    </p:animEffect>
                                    <p:anim calcmode="lin" valueType="num">
                                      <p:cBhvr>
                                        <p:cTn id="131" dur="500" fill="hold"/>
                                        <p:tgtEl>
                                          <p:spTgt spid="2">
                                            <p:graphicEl>
                                              <a:dgm id="{D460ACD0-705F-48DC-BA9D-3972A5DC1E0F}"/>
                                            </p:graphicEl>
                                          </p:spTgt>
                                        </p:tgtEl>
                                        <p:attrNameLst>
                                          <p:attrName>ppt_x</p:attrName>
                                        </p:attrNameLst>
                                      </p:cBhvr>
                                      <p:tavLst>
                                        <p:tav tm="0">
                                          <p:val>
                                            <p:fltVal val="0.5"/>
                                          </p:val>
                                        </p:tav>
                                        <p:tav tm="100000">
                                          <p:val>
                                            <p:strVal val="#ppt_x"/>
                                          </p:val>
                                        </p:tav>
                                      </p:tavLst>
                                    </p:anim>
                                    <p:anim calcmode="lin" valueType="num">
                                      <p:cBhvr>
                                        <p:cTn id="132" dur="500" fill="hold"/>
                                        <p:tgtEl>
                                          <p:spTgt spid="2">
                                            <p:graphicEl>
                                              <a:dgm id="{D460ACD0-705F-48DC-BA9D-3972A5DC1E0F}"/>
                                            </p:graphicEl>
                                          </p:spTgt>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2">
                                            <p:graphicEl>
                                              <a:dgm id="{C631FA61-8829-46DD-AB5F-12A7367E82F1}"/>
                                            </p:graphicEl>
                                          </p:spTgt>
                                        </p:tgtEl>
                                        <p:attrNameLst>
                                          <p:attrName>style.visibility</p:attrName>
                                        </p:attrNameLst>
                                      </p:cBhvr>
                                      <p:to>
                                        <p:strVal val="visible"/>
                                      </p:to>
                                    </p:set>
                                    <p:anim calcmode="lin" valueType="num">
                                      <p:cBhvr>
                                        <p:cTn id="135" dur="500" fill="hold"/>
                                        <p:tgtEl>
                                          <p:spTgt spid="2">
                                            <p:graphicEl>
                                              <a:dgm id="{C631FA61-8829-46DD-AB5F-12A7367E82F1}"/>
                                            </p:graphicEl>
                                          </p:spTgt>
                                        </p:tgtEl>
                                        <p:attrNameLst>
                                          <p:attrName>ppt_w</p:attrName>
                                        </p:attrNameLst>
                                      </p:cBhvr>
                                      <p:tavLst>
                                        <p:tav tm="0">
                                          <p:val>
                                            <p:fltVal val="0"/>
                                          </p:val>
                                        </p:tav>
                                        <p:tav tm="100000">
                                          <p:val>
                                            <p:strVal val="#ppt_w"/>
                                          </p:val>
                                        </p:tav>
                                      </p:tavLst>
                                    </p:anim>
                                    <p:anim calcmode="lin" valueType="num">
                                      <p:cBhvr>
                                        <p:cTn id="136" dur="500" fill="hold"/>
                                        <p:tgtEl>
                                          <p:spTgt spid="2">
                                            <p:graphicEl>
                                              <a:dgm id="{C631FA61-8829-46DD-AB5F-12A7367E82F1}"/>
                                            </p:graphicEl>
                                          </p:spTgt>
                                        </p:tgtEl>
                                        <p:attrNameLst>
                                          <p:attrName>ppt_h</p:attrName>
                                        </p:attrNameLst>
                                      </p:cBhvr>
                                      <p:tavLst>
                                        <p:tav tm="0">
                                          <p:val>
                                            <p:fltVal val="0"/>
                                          </p:val>
                                        </p:tav>
                                        <p:tav tm="100000">
                                          <p:val>
                                            <p:strVal val="#ppt_h"/>
                                          </p:val>
                                        </p:tav>
                                      </p:tavLst>
                                    </p:anim>
                                    <p:animEffect transition="in" filter="fade">
                                      <p:cBhvr>
                                        <p:cTn id="137" dur="500"/>
                                        <p:tgtEl>
                                          <p:spTgt spid="2">
                                            <p:graphicEl>
                                              <a:dgm id="{C631FA61-8829-46DD-AB5F-12A7367E82F1}"/>
                                            </p:graphicEl>
                                          </p:spTgt>
                                        </p:tgtEl>
                                      </p:cBhvr>
                                    </p:animEffect>
                                    <p:anim calcmode="lin" valueType="num">
                                      <p:cBhvr>
                                        <p:cTn id="138" dur="500" fill="hold"/>
                                        <p:tgtEl>
                                          <p:spTgt spid="2">
                                            <p:graphicEl>
                                              <a:dgm id="{C631FA61-8829-46DD-AB5F-12A7367E82F1}"/>
                                            </p:graphicEl>
                                          </p:spTgt>
                                        </p:tgtEl>
                                        <p:attrNameLst>
                                          <p:attrName>ppt_x</p:attrName>
                                        </p:attrNameLst>
                                      </p:cBhvr>
                                      <p:tavLst>
                                        <p:tav tm="0">
                                          <p:val>
                                            <p:fltVal val="0.5"/>
                                          </p:val>
                                        </p:tav>
                                        <p:tav tm="100000">
                                          <p:val>
                                            <p:strVal val="#ppt_x"/>
                                          </p:val>
                                        </p:tav>
                                      </p:tavLst>
                                    </p:anim>
                                    <p:anim calcmode="lin" valueType="num">
                                      <p:cBhvr>
                                        <p:cTn id="139" dur="500" fill="hold"/>
                                        <p:tgtEl>
                                          <p:spTgt spid="2">
                                            <p:graphicEl>
                                              <a:dgm id="{C631FA61-8829-46DD-AB5F-12A7367E82F1}"/>
                                            </p:graphicEl>
                                          </p:spTgt>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
                                            <p:graphicEl>
                                              <a:dgm id="{7DC2CD41-A2AA-419B-B77B-6C27E0C84BCE}"/>
                                            </p:graphicEl>
                                          </p:spTgt>
                                        </p:tgtEl>
                                        <p:attrNameLst>
                                          <p:attrName>style.visibility</p:attrName>
                                        </p:attrNameLst>
                                      </p:cBhvr>
                                      <p:to>
                                        <p:strVal val="visible"/>
                                      </p:to>
                                    </p:set>
                                    <p:anim calcmode="lin" valueType="num">
                                      <p:cBhvr>
                                        <p:cTn id="144" dur="500" fill="hold"/>
                                        <p:tgtEl>
                                          <p:spTgt spid="2">
                                            <p:graphicEl>
                                              <a:dgm id="{7DC2CD41-A2AA-419B-B77B-6C27E0C84BCE}"/>
                                            </p:graphicEl>
                                          </p:spTgt>
                                        </p:tgtEl>
                                        <p:attrNameLst>
                                          <p:attrName>ppt_w</p:attrName>
                                        </p:attrNameLst>
                                      </p:cBhvr>
                                      <p:tavLst>
                                        <p:tav tm="0">
                                          <p:val>
                                            <p:fltVal val="0"/>
                                          </p:val>
                                        </p:tav>
                                        <p:tav tm="100000">
                                          <p:val>
                                            <p:strVal val="#ppt_w"/>
                                          </p:val>
                                        </p:tav>
                                      </p:tavLst>
                                    </p:anim>
                                    <p:anim calcmode="lin" valueType="num">
                                      <p:cBhvr>
                                        <p:cTn id="145" dur="500" fill="hold"/>
                                        <p:tgtEl>
                                          <p:spTgt spid="2">
                                            <p:graphicEl>
                                              <a:dgm id="{7DC2CD41-A2AA-419B-B77B-6C27E0C84BCE}"/>
                                            </p:graphicEl>
                                          </p:spTgt>
                                        </p:tgtEl>
                                        <p:attrNameLst>
                                          <p:attrName>ppt_h</p:attrName>
                                        </p:attrNameLst>
                                      </p:cBhvr>
                                      <p:tavLst>
                                        <p:tav tm="0">
                                          <p:val>
                                            <p:fltVal val="0"/>
                                          </p:val>
                                        </p:tav>
                                        <p:tav tm="100000">
                                          <p:val>
                                            <p:strVal val="#ppt_h"/>
                                          </p:val>
                                        </p:tav>
                                      </p:tavLst>
                                    </p:anim>
                                    <p:animEffect transition="in" filter="fade">
                                      <p:cBhvr>
                                        <p:cTn id="146" dur="500"/>
                                        <p:tgtEl>
                                          <p:spTgt spid="2">
                                            <p:graphicEl>
                                              <a:dgm id="{7DC2CD41-A2AA-419B-B77B-6C27E0C84BCE}"/>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nodeType="clickEffect">
                                  <p:stCondLst>
                                    <p:cond delay="0"/>
                                  </p:stCondLst>
                                  <p:childTnLst>
                                    <p:set>
                                      <p:cBhvr>
                                        <p:cTn id="150" dur="1" fill="hold">
                                          <p:stCondLst>
                                            <p:cond delay="0"/>
                                          </p:stCondLst>
                                        </p:cTn>
                                        <p:tgtEl>
                                          <p:spTgt spid="10"/>
                                        </p:tgtEl>
                                        <p:attrNameLst>
                                          <p:attrName>style.visibility</p:attrName>
                                        </p:attrNameLst>
                                      </p:cBhvr>
                                      <p:to>
                                        <p:strVal val="visible"/>
                                      </p:to>
                                    </p:set>
                                    <p:anim calcmode="lin" valueType="num">
                                      <p:cBhvr additive="base">
                                        <p:cTn id="151" dur="500" fill="hold"/>
                                        <p:tgtEl>
                                          <p:spTgt spid="10"/>
                                        </p:tgtEl>
                                        <p:attrNameLst>
                                          <p:attrName>ppt_x</p:attrName>
                                        </p:attrNameLst>
                                      </p:cBhvr>
                                      <p:tavLst>
                                        <p:tav tm="0">
                                          <p:val>
                                            <p:strVal val="1+#ppt_w/2"/>
                                          </p:val>
                                        </p:tav>
                                        <p:tav tm="100000">
                                          <p:val>
                                            <p:strVal val="#ppt_x"/>
                                          </p:val>
                                        </p:tav>
                                      </p:tavLst>
                                    </p:anim>
                                    <p:anim calcmode="lin" valueType="num">
                                      <p:cBhvr additive="base">
                                        <p:cTn id="152" dur="500" fill="hold"/>
                                        <p:tgtEl>
                                          <p:spTgt spid="10"/>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8"/>
                                        </p:tgtEl>
                                        <p:attrNameLst>
                                          <p:attrName>style.visibility</p:attrName>
                                        </p:attrNameLst>
                                      </p:cBhvr>
                                      <p:to>
                                        <p:strVal val="visible"/>
                                      </p:to>
                                    </p:set>
                                    <p:anim calcmode="lin" valueType="num">
                                      <p:cBhvr additive="base">
                                        <p:cTn id="155" dur="500" fill="hold"/>
                                        <p:tgtEl>
                                          <p:spTgt spid="8"/>
                                        </p:tgtEl>
                                        <p:attrNameLst>
                                          <p:attrName>ppt_x</p:attrName>
                                        </p:attrNameLst>
                                      </p:cBhvr>
                                      <p:tavLst>
                                        <p:tav tm="0">
                                          <p:val>
                                            <p:strVal val="1+#ppt_w/2"/>
                                          </p:val>
                                        </p:tav>
                                        <p:tav tm="100000">
                                          <p:val>
                                            <p:strVal val="#ppt_x"/>
                                          </p:val>
                                        </p:tav>
                                      </p:tavLst>
                                    </p:anim>
                                    <p:anim calcmode="lin" valueType="num">
                                      <p:cBhvr additive="base">
                                        <p:cTn id="1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9"/>
                                        </p:tgtEl>
                                        <p:attrNameLst>
                                          <p:attrName>style.visibility</p:attrName>
                                        </p:attrNameLst>
                                      </p:cBhvr>
                                      <p:to>
                                        <p:strVal val="visible"/>
                                      </p:to>
                                    </p:set>
                                    <p:animEffect transition="in" filter="wipe(left)">
                                      <p:cBhvr>
                                        <p:cTn id="1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B46D86-8FE8-DC5D-70F7-56EB88F6FA26}"/>
              </a:ext>
            </a:extLst>
          </p:cNvPr>
          <p:cNvSpPr txBox="1"/>
          <p:nvPr/>
        </p:nvSpPr>
        <p:spPr>
          <a:xfrm>
            <a:off x="0" y="0"/>
            <a:ext cx="12192000" cy="769441"/>
          </a:xfrm>
          <a:prstGeom prst="rect">
            <a:avLst/>
          </a:prstGeom>
          <a:noFill/>
        </p:spPr>
        <p:txBody>
          <a:bodyPr wrap="square">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ORAR PIDIENDO RESTAURACIÓN</a:t>
            </a:r>
          </a:p>
        </p:txBody>
      </p:sp>
      <p:sp>
        <p:nvSpPr>
          <p:cNvPr id="5" name="CuadroTexto 4">
            <a:extLst>
              <a:ext uri="{FF2B5EF4-FFF2-40B4-BE49-F238E27FC236}">
                <a16:creationId xmlns:a16="http://schemas.microsoft.com/office/drawing/2014/main" id="{EE8BF0A0-28FC-6349-63EE-A46E5F55FDBF}"/>
              </a:ext>
            </a:extLst>
          </p:cNvPr>
          <p:cNvSpPr txBox="1"/>
          <p:nvPr/>
        </p:nvSpPr>
        <p:spPr>
          <a:xfrm>
            <a:off x="0" y="658470"/>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solidFill>
                <a:latin typeface="Comic Sans MS" panose="030F0702030302020204" pitchFamily="66" charset="0"/>
              </a:rPr>
              <a:t>“Para que se libren tus amados, salva con tu diestra, y óyeme” </a:t>
            </a:r>
            <a:r>
              <a:rPr lang="es-ES" sz="1400" b="1" dirty="0">
                <a:solidFill>
                  <a:schemeClr val="accent1"/>
                </a:solidFill>
                <a:latin typeface="Comic Sans MS" panose="030F0702030302020204" pitchFamily="66" charset="0"/>
              </a:rPr>
              <a:t>(Salmo 60:5)</a:t>
            </a:r>
            <a:endParaRPr lang="es-ES" b="1" dirty="0">
              <a:solidFill>
                <a:schemeClr val="accent1"/>
              </a:solidFill>
              <a:latin typeface="Comic Sans MS" panose="030F0702030302020204" pitchFamily="66" charset="0"/>
            </a:endParaRPr>
          </a:p>
        </p:txBody>
      </p:sp>
      <p:sp>
        <p:nvSpPr>
          <p:cNvPr id="6" name="CuadroTexto 5">
            <a:extLst>
              <a:ext uri="{FF2B5EF4-FFF2-40B4-BE49-F238E27FC236}">
                <a16:creationId xmlns:a16="http://schemas.microsoft.com/office/drawing/2014/main" id="{AA11ACFE-8D1C-8AF5-15C6-2ACFCD45CD90}"/>
              </a:ext>
            </a:extLst>
          </p:cNvPr>
          <p:cNvSpPr txBox="1"/>
          <p:nvPr/>
        </p:nvSpPr>
        <p:spPr>
          <a:xfrm>
            <a:off x="5410200" y="1101538"/>
            <a:ext cx="6686550" cy="1015663"/>
          </a:xfrm>
          <a:prstGeom prst="rect">
            <a:avLst/>
          </a:prstGeom>
          <a:noFill/>
        </p:spPr>
        <p:txBody>
          <a:bodyPr wrap="square" rtlCol="0">
            <a:spAutoFit/>
          </a:bodyPr>
          <a:lstStyle/>
          <a:p>
            <a:pPr>
              <a:spcBef>
                <a:spcPts val="1000"/>
              </a:spcBef>
            </a:pPr>
            <a:r>
              <a:rPr lang="es-ES" sz="2000" b="1" dirty="0"/>
              <a:t>Los salmos de lamentaciones –como el 60– son oraciones expresadas en momentos de dolor físico, psicológico o espiritual (o todo junto).</a:t>
            </a:r>
          </a:p>
        </p:txBody>
      </p:sp>
      <p:pic>
        <p:nvPicPr>
          <p:cNvPr id="8" name="Imagen 7" descr="Un grupo de personas sentadas en una cama&#10;&#10;Descripción generada automáticamente con confianza media">
            <a:extLst>
              <a:ext uri="{FF2B5EF4-FFF2-40B4-BE49-F238E27FC236}">
                <a16:creationId xmlns:a16="http://schemas.microsoft.com/office/drawing/2014/main" id="{66C74F48-C119-3E74-181A-B0C8069F9D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1" y="1024188"/>
            <a:ext cx="5257800" cy="4100778"/>
          </a:xfrm>
          <a:prstGeom prst="ellipse">
            <a:avLst/>
          </a:prstGeom>
          <a:ln>
            <a:noFill/>
          </a:ln>
          <a:effectLst>
            <a:softEdge rad="112500"/>
          </a:effectLst>
        </p:spPr>
      </p:pic>
      <p:graphicFrame>
        <p:nvGraphicFramePr>
          <p:cNvPr id="4" name="Diagrama 3">
            <a:extLst>
              <a:ext uri="{FF2B5EF4-FFF2-40B4-BE49-F238E27FC236}">
                <a16:creationId xmlns:a16="http://schemas.microsoft.com/office/drawing/2014/main" id="{2E15B6E3-D3B5-5851-29CA-E7531330C8C8}"/>
              </a:ext>
            </a:extLst>
          </p:cNvPr>
          <p:cNvGraphicFramePr/>
          <p:nvPr>
            <p:extLst>
              <p:ext uri="{D42A27DB-BD31-4B8C-83A1-F6EECF244321}">
                <p14:modId xmlns:p14="http://schemas.microsoft.com/office/powerpoint/2010/main" val="2837673193"/>
              </p:ext>
            </p:extLst>
          </p:nvPr>
        </p:nvGraphicFramePr>
        <p:xfrm>
          <a:off x="197389" y="5121351"/>
          <a:ext cx="8708485" cy="1622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Un grupo de personas disfrazadas&#10;&#10;Descripción generada automáticamente con confianza baja">
            <a:extLst>
              <a:ext uri="{FF2B5EF4-FFF2-40B4-BE49-F238E27FC236}">
                <a16:creationId xmlns:a16="http://schemas.microsoft.com/office/drawing/2014/main" id="{8A52D0C6-4F03-C0AE-7CA6-BE4946C5C8E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06420" y="4682338"/>
            <a:ext cx="2733675" cy="2061362"/>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91536B34-8E51-3A08-6C57-301E981B437D}"/>
              </a:ext>
            </a:extLst>
          </p:cNvPr>
          <p:cNvSpPr txBox="1"/>
          <p:nvPr/>
        </p:nvSpPr>
        <p:spPr>
          <a:xfrm>
            <a:off x="5410198" y="3604787"/>
            <a:ext cx="6686549" cy="1323439"/>
          </a:xfrm>
          <a:prstGeom prst="rect">
            <a:avLst/>
          </a:prstGeom>
          <a:noFill/>
        </p:spPr>
        <p:txBody>
          <a:bodyPr wrap="square">
            <a:spAutoFit/>
          </a:bodyPr>
          <a:lstStyle/>
          <a:p>
            <a:pPr>
              <a:spcBef>
                <a:spcPts val="1000"/>
              </a:spcBef>
            </a:pPr>
            <a:r>
              <a:rPr lang="es-ES" sz="2000" b="1" dirty="0"/>
              <a:t>Nuestro sufrimiento nos ayuda a ser compasivos con los que sufren, al igual que el salmista que –al ver el mundo sacudido– suplica a Dios: “sana sus roturas, porque titubea” (Sal. 60:2).</a:t>
            </a:r>
          </a:p>
        </p:txBody>
      </p:sp>
      <p:sp>
        <p:nvSpPr>
          <p:cNvPr id="11" name="CuadroTexto 10">
            <a:extLst>
              <a:ext uri="{FF2B5EF4-FFF2-40B4-BE49-F238E27FC236}">
                <a16:creationId xmlns:a16="http://schemas.microsoft.com/office/drawing/2014/main" id="{63505695-B065-D70D-AE42-0322768507A2}"/>
              </a:ext>
            </a:extLst>
          </p:cNvPr>
          <p:cNvSpPr txBox="1"/>
          <p:nvPr/>
        </p:nvSpPr>
        <p:spPr>
          <a:xfrm>
            <a:off x="5410197" y="2860994"/>
            <a:ext cx="6686548" cy="707886"/>
          </a:xfrm>
          <a:prstGeom prst="rect">
            <a:avLst/>
          </a:prstGeom>
          <a:noFill/>
        </p:spPr>
        <p:txBody>
          <a:bodyPr wrap="square">
            <a:spAutoFit/>
          </a:bodyPr>
          <a:lstStyle/>
          <a:p>
            <a:pPr>
              <a:spcBef>
                <a:spcPts val="1000"/>
              </a:spcBef>
            </a:pPr>
            <a:r>
              <a:rPr lang="es-ES" sz="2000" b="1" dirty="0"/>
              <a:t>También nos ayudan a comprender que Dios tiene el control, y que nos librará en el momento preciso (Sal. 60:5).</a:t>
            </a:r>
          </a:p>
        </p:txBody>
      </p:sp>
      <p:sp>
        <p:nvSpPr>
          <p:cNvPr id="13" name="CuadroTexto 12">
            <a:extLst>
              <a:ext uri="{FF2B5EF4-FFF2-40B4-BE49-F238E27FC236}">
                <a16:creationId xmlns:a16="http://schemas.microsoft.com/office/drawing/2014/main" id="{028BD3CF-0BBC-08EC-726A-E1337F0F7349}"/>
              </a:ext>
            </a:extLst>
          </p:cNvPr>
          <p:cNvSpPr txBox="1"/>
          <p:nvPr/>
        </p:nvSpPr>
        <p:spPr>
          <a:xfrm>
            <a:off x="5410195" y="2115517"/>
            <a:ext cx="6686547" cy="707886"/>
          </a:xfrm>
          <a:prstGeom prst="rect">
            <a:avLst/>
          </a:prstGeom>
          <a:noFill/>
        </p:spPr>
        <p:txBody>
          <a:bodyPr wrap="square">
            <a:spAutoFit/>
          </a:bodyPr>
          <a:lstStyle/>
          <a:p>
            <a:pPr>
              <a:spcBef>
                <a:spcPts val="1000"/>
              </a:spcBef>
            </a:pPr>
            <a:r>
              <a:rPr lang="es-ES" sz="2000" b="1" dirty="0"/>
              <a:t>Nos ayudan a ser conscientes de que el sufrimiento forma parte de la experiencia tanto de justos como de injustos.</a:t>
            </a:r>
          </a:p>
        </p:txBody>
      </p:sp>
    </p:spTree>
    <p:extLst>
      <p:ext uri="{BB962C8B-B14F-4D97-AF65-F5344CB8AC3E}">
        <p14:creationId xmlns:p14="http://schemas.microsoft.com/office/powerpoint/2010/main" val="2635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graphicEl>
                                              <a:dgm id="{7B0C77B3-A31D-46F5-AEFD-0AF08FA79D0C}"/>
                                            </p:graphicEl>
                                          </p:spTgt>
                                        </p:tgtEl>
                                        <p:attrNameLst>
                                          <p:attrName>style.visibility</p:attrName>
                                        </p:attrNameLst>
                                      </p:cBhvr>
                                      <p:to>
                                        <p:strVal val="visible"/>
                                      </p:to>
                                    </p:set>
                                    <p:anim calcmode="lin" valueType="num">
                                      <p:cBhvr>
                                        <p:cTn id="58" dur="500" fill="hold"/>
                                        <p:tgtEl>
                                          <p:spTgt spid="4">
                                            <p:graphicEl>
                                              <a:dgm id="{7B0C77B3-A31D-46F5-AEFD-0AF08FA79D0C}"/>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7B0C77B3-A31D-46F5-AEFD-0AF08FA79D0C}"/>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7B0C77B3-A31D-46F5-AEFD-0AF08FA79D0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27AB0B54-1150-4D88-A4A5-5ED9DF175664}"/>
                                            </p:graphicEl>
                                          </p:spTgt>
                                        </p:tgtEl>
                                        <p:attrNameLst>
                                          <p:attrName>style.visibility</p:attrName>
                                        </p:attrNameLst>
                                      </p:cBhvr>
                                      <p:to>
                                        <p:strVal val="visible"/>
                                      </p:to>
                                    </p:set>
                                    <p:anim calcmode="lin" valueType="num">
                                      <p:cBhvr>
                                        <p:cTn id="65" dur="500" fill="hold"/>
                                        <p:tgtEl>
                                          <p:spTgt spid="4">
                                            <p:graphicEl>
                                              <a:dgm id="{27AB0B54-1150-4D88-A4A5-5ED9DF175664}"/>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27AB0B54-1150-4D88-A4A5-5ED9DF175664}"/>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27AB0B54-1150-4D88-A4A5-5ED9DF175664}"/>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2D5A9FA4-6C29-42F0-B579-EE43C999758E}"/>
                                            </p:graphicEl>
                                          </p:spTgt>
                                        </p:tgtEl>
                                        <p:attrNameLst>
                                          <p:attrName>style.visibility</p:attrName>
                                        </p:attrNameLst>
                                      </p:cBhvr>
                                      <p:to>
                                        <p:strVal val="visible"/>
                                      </p:to>
                                    </p:set>
                                    <p:animEffect transition="in" filter="wipe(left)">
                                      <p:cBhvr>
                                        <p:cTn id="71" dur="500"/>
                                        <p:tgtEl>
                                          <p:spTgt spid="4">
                                            <p:graphicEl>
                                              <a:dgm id="{2D5A9FA4-6C29-42F0-B579-EE43C999758E}"/>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DD9C78FC-0BD4-42F7-B32E-84676F6430C9}"/>
                                            </p:graphicEl>
                                          </p:spTgt>
                                        </p:tgtEl>
                                        <p:attrNameLst>
                                          <p:attrName>style.visibility</p:attrName>
                                        </p:attrNameLst>
                                      </p:cBhvr>
                                      <p:to>
                                        <p:strVal val="visible"/>
                                      </p:to>
                                    </p:set>
                                    <p:anim calcmode="lin" valueType="num">
                                      <p:cBhvr>
                                        <p:cTn id="76" dur="500" fill="hold"/>
                                        <p:tgtEl>
                                          <p:spTgt spid="4">
                                            <p:graphicEl>
                                              <a:dgm id="{DD9C78FC-0BD4-42F7-B32E-84676F6430C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DD9C78FC-0BD4-42F7-B32E-84676F6430C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DD9C78FC-0BD4-42F7-B32E-84676F6430C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3BE760E7-234F-4120-B395-7DD80B9ACCAA}"/>
                                            </p:graphicEl>
                                          </p:spTgt>
                                        </p:tgtEl>
                                        <p:attrNameLst>
                                          <p:attrName>style.visibility</p:attrName>
                                        </p:attrNameLst>
                                      </p:cBhvr>
                                      <p:to>
                                        <p:strVal val="visible"/>
                                      </p:to>
                                    </p:set>
                                    <p:animEffect transition="in" filter="wipe(left)">
                                      <p:cBhvr>
                                        <p:cTn id="82" dur="500"/>
                                        <p:tgtEl>
                                          <p:spTgt spid="4">
                                            <p:graphicEl>
                                              <a:dgm id="{3BE760E7-234F-4120-B395-7DD80B9ACCA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2A66447-63F8-4B15-A010-5D9EBE6383B8}"/>
                                            </p:graphicEl>
                                          </p:spTgt>
                                        </p:tgtEl>
                                        <p:attrNameLst>
                                          <p:attrName>style.visibility</p:attrName>
                                        </p:attrNameLst>
                                      </p:cBhvr>
                                      <p:to>
                                        <p:strVal val="visible"/>
                                      </p:to>
                                    </p:set>
                                    <p:anim calcmode="lin" valueType="num">
                                      <p:cBhvr>
                                        <p:cTn id="87" dur="500" fill="hold"/>
                                        <p:tgtEl>
                                          <p:spTgt spid="4">
                                            <p:graphicEl>
                                              <a:dgm id="{62A66447-63F8-4B15-A010-5D9EBE6383B8}"/>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2A66447-63F8-4B15-A010-5D9EBE6383B8}"/>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2A66447-63F8-4B15-A010-5D9EBE6383B8}"/>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9E5CB345-0FFD-407C-9C82-96F1B75FB69C}"/>
                                            </p:graphicEl>
                                          </p:spTgt>
                                        </p:tgtEl>
                                        <p:attrNameLst>
                                          <p:attrName>style.visibility</p:attrName>
                                        </p:attrNameLst>
                                      </p:cBhvr>
                                      <p:to>
                                        <p:strVal val="visible"/>
                                      </p:to>
                                    </p:set>
                                    <p:animEffect transition="in" filter="wipe(left)">
                                      <p:cBhvr>
                                        <p:cTn id="93" dur="500"/>
                                        <p:tgtEl>
                                          <p:spTgt spid="4">
                                            <p:graphicEl>
                                              <a:dgm id="{9E5CB345-0FFD-407C-9C82-96F1B75FB6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7"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B44AD8-1B43-F6C6-2651-E242D499BE02}"/>
              </a:ext>
            </a:extLst>
          </p:cNvPr>
          <p:cNvSpPr>
            <a:spLocks noGrp="1" noRot="1" noMove="1" noResize="1" noEditPoints="1" noAdjustHandles="1" noChangeArrowheads="1" noChangeShapeType="1"/>
          </p:cNvSpPr>
          <p:nvPr/>
        </p:nvSpPr>
        <p:spPr>
          <a:xfrm>
            <a:off x="2085975" y="1400175"/>
            <a:ext cx="8029575" cy="5457825"/>
          </a:xfrm>
          <a:prstGeom prst="rect">
            <a:avLst/>
          </a:prstGeom>
          <a:solidFill>
            <a:schemeClr val="bg1">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E41FFD9-9FDC-B770-4BC8-9C6370FC8708}"/>
              </a:ext>
            </a:extLst>
          </p:cNvPr>
          <p:cNvSpPr txBox="1"/>
          <p:nvPr/>
        </p:nvSpPr>
        <p:spPr>
          <a:xfrm>
            <a:off x="2262187" y="1686826"/>
            <a:ext cx="7667625" cy="4478149"/>
          </a:xfrm>
          <a:prstGeom prst="rect">
            <a:avLst/>
          </a:prstGeom>
          <a:noFill/>
        </p:spPr>
        <p:txBody>
          <a:bodyPr wrap="square">
            <a:spAutoFit/>
          </a:bodyPr>
          <a:lstStyle/>
          <a:p>
            <a:pPr>
              <a:spcBef>
                <a:spcPts val="600"/>
              </a:spcBef>
            </a:pPr>
            <a:r>
              <a:rPr lang="es-ES" sz="2800" b="1" dirty="0">
                <a:latin typeface="Constantia" panose="02030602050306030303" pitchFamily="18" charset="0"/>
              </a:rPr>
              <a:t>“Algunas veces sobrevendrán al ser humano la oscuridad y el desaliento, y amenazarán abrumarnos; pero no deberíamos desechar nuestra confianza. Debemos mantener la vista fija en Jesús, haya o no sentimientos. […]</a:t>
            </a:r>
          </a:p>
          <a:p>
            <a:pPr>
              <a:spcBef>
                <a:spcPts val="600"/>
              </a:spcBef>
            </a:pPr>
            <a:r>
              <a:rPr lang="es-ES" sz="2800" b="1" dirty="0">
                <a:latin typeface="Constantia" panose="02030602050306030303" pitchFamily="18" charset="0"/>
              </a:rPr>
              <a:t>No podemos sentir hoy la paz y el gozo que sentíamos ayer; pero deberíamos asirnos por la fe de la mano de Cristo y confiar en él tan plenamente en la oscuridad como en la luz”</a:t>
            </a:r>
          </a:p>
        </p:txBody>
      </p:sp>
      <p:sp>
        <p:nvSpPr>
          <p:cNvPr id="4" name="CuadroTexto 3">
            <a:extLst>
              <a:ext uri="{FF2B5EF4-FFF2-40B4-BE49-F238E27FC236}">
                <a16:creationId xmlns:a16="http://schemas.microsoft.com/office/drawing/2014/main" id="{F079FFBA-9FD5-7CEF-E04A-4698E79C12E8}"/>
              </a:ext>
            </a:extLst>
          </p:cNvPr>
          <p:cNvSpPr txBox="1"/>
          <p:nvPr/>
        </p:nvSpPr>
        <p:spPr>
          <a:xfrm>
            <a:off x="6630776" y="6412566"/>
            <a:ext cx="3401124" cy="307777"/>
          </a:xfrm>
          <a:prstGeom prst="rect">
            <a:avLst/>
          </a:prstGeom>
          <a:noFill/>
        </p:spPr>
        <p:txBody>
          <a:bodyPr wrap="none" rtlCol="0">
            <a:spAutoFit/>
          </a:bodyPr>
          <a:lstStyle/>
          <a:p>
            <a:pPr algn="r"/>
            <a:r>
              <a:rPr lang="es-ES" sz="1400" b="1" dirty="0"/>
              <a:t>E. G. W. (Mensajes para los jóvenes, pg. 77)</a:t>
            </a:r>
          </a:p>
        </p:txBody>
      </p:sp>
    </p:spTree>
    <p:extLst>
      <p:ext uri="{BB962C8B-B14F-4D97-AF65-F5344CB8AC3E}">
        <p14:creationId xmlns:p14="http://schemas.microsoft.com/office/powerpoint/2010/main" val="23434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1253</Words>
  <Application>Microsoft Office PowerPoint</Application>
  <PresentationFormat>Panorámica</PresentationFormat>
  <Paragraphs>64</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Calibri Light</vt:lpstr>
      <vt:lpstr>Calibri</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57</cp:revision>
  <dcterms:created xsi:type="dcterms:W3CDTF">2023-12-28T15:45:37Z</dcterms:created>
  <dcterms:modified xsi:type="dcterms:W3CDTF">2023-12-30T20:23:30Z</dcterms:modified>
</cp:coreProperties>
</file>