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El Creador</a:t>
          </a:r>
          <a:br>
            <a:rPr lang="es-ES" sz="2400" b="1" dirty="0">
              <a:solidFill>
                <a:schemeClr val="tx1"/>
              </a:solidFill>
            </a:rPr>
          </a:br>
          <a:r>
            <a:rPr lang="es-ES" sz="2400" b="1" dirty="0">
              <a:solidFill>
                <a:schemeClr val="tx1"/>
              </a:solidFill>
            </a:rPr>
            <a:t>(Salmo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El Rey</a:t>
          </a:r>
          <a:br>
            <a:rPr lang="es-ES" sz="2400" b="1" dirty="0">
              <a:solidFill>
                <a:schemeClr val="tx1"/>
              </a:solidFill>
            </a:rPr>
          </a:br>
          <a:r>
            <a:rPr lang="es-ES" sz="2400" b="1" dirty="0">
              <a:solidFill>
                <a:schemeClr val="tx1"/>
              </a:solidFill>
            </a:rPr>
            <a:t>(Salmo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Juez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ley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pacto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s-ES" sz="2000" b="1" dirty="0"/>
            <a:t>Él ya existía antes que la Tierra existiese: “tú desde siempre has existido”</a:t>
          </a:r>
          <a:br>
            <a:rPr lang="es-ES" sz="2000" b="1" dirty="0"/>
          </a:br>
          <a:r>
            <a:rPr lang="es-ES" sz="2000" b="1" dirty="0"/>
            <a:t>(Sal. 93:2 </a:t>
          </a:r>
          <a:r>
            <a:rPr lang="es-ES" sz="2000" b="1" dirty="0" err="1"/>
            <a:t>NVI</a:t>
          </a:r>
          <a:r>
            <a:rPr lang="es-ES" sz="2000" b="1" dirty="0"/>
            <a:t>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s-ES" sz="2000" b="1" dirty="0"/>
            <a:t>Él seguirá existiendo cuando esta Tierra desaparezca</a:t>
          </a:r>
          <a:br>
            <a:rPr lang="es-ES" sz="2000" b="1" dirty="0"/>
          </a:br>
          <a:r>
            <a:rPr lang="es-ES" sz="2000" b="1" dirty="0"/>
            <a:t>(Sal.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es-ES" sz="2000" b="1" dirty="0"/>
            <a:t>Es superior a cualquier dios de las naciones, que son invenciones humanas</a:t>
          </a:r>
          <a:br>
            <a:rPr lang="es-ES" sz="2000" b="1" dirty="0"/>
          </a:br>
          <a:r>
            <a:rPr lang="es-ES" sz="2000" b="1" dirty="0"/>
            <a:t>(Sal.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s-ES" sz="2000" b="1"/>
            <a:t>La creación misma declara la gloria de Dios (Sal. 8:1; 19:1)</a:t>
          </a:r>
          <a:endParaRPr lang="es-ES" sz="200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es-ES" sz="2000" b="1"/>
            <a:t>Él tiene poder sobre la naturaleza (Sal. 29:5-8)</a:t>
          </a:r>
          <a:endParaRPr lang="es-ES" sz="200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s-ES" sz="2000" b="1"/>
            <a:t>El mundo pertenece a Dios, porque Él lo creó (Sal. 89:11)</a:t>
          </a:r>
          <a:endParaRPr lang="es-ES" sz="200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Creador (Sal. 149:2)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Salvador (Sal. 74:12)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afirma el mundo (Sal.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misericordioso (Sal. 98:3)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justo (Sal. 97:2)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une Cielo y Tierra en alabanza (Sal. 148)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Juez ha designado un momento en el cual comenzará a juzgar</a:t>
          </a:r>
          <a:b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juicio se realizará y ejecutará antes de que la propia humanidad destruya la Tierra (Sal. 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Antes de juzgar cada caso, Dios avisa y da oportunidad a los malvados para que se arrepientan (Sal. 75:4-7)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 acabar el juicio, Dios derramará las plagas del cáliz de la ira, lleno de vino mezclado, sobre los impíos (Sal. 75:8)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aquel momento, habrá sobre la Tierra un remanente fiel que alabará a Dios (Sal.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Finalmente, todos los pecadores no arrepentidos serán destruidos para siempre; y los justos vivirán eternamente (Sal. 75:10)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Concertó el pacto con Abraham e Isaac (Sal. 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Lo ratificó con Jacob, que es Israel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s-ES" sz="2000" b="1" dirty="0">
              <a:solidFill>
                <a:schemeClr val="tx1"/>
              </a:solidFill>
              <a:effectLst/>
            </a:rPr>
            <a:t>(Sal.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>
              <a:solidFill>
                <a:schemeClr val="tx1"/>
              </a:solidFill>
              <a:effectLst/>
            </a:rPr>
            <a:t>Como eran pocos y débiles, los protegió (Sal.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Salvó a Israel a través de José (Sal.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Cuando fueron esclavizados, los liberó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protegió en el desierto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instaló en Canaán, la Tierra Prometida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parte del pacto, el pueblo debía guardar la Ley (Sal.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1:1-3. Nos hacen dichosos y fructíferos</a:t>
          </a:r>
          <a:endParaRPr lang="es-ES" sz="200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25:10. Nos guían por sendas de misericordia y verdad</a:t>
          </a:r>
          <a:endParaRPr lang="es-ES" sz="200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93:5. Nos dan seguridad, pues son firmes</a:t>
          </a:r>
          <a:endParaRPr lang="es-ES" sz="200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112:1-2. Son una bendición para nuestra familia</a:t>
          </a:r>
          <a:endParaRPr lang="es-ES" sz="200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119:165. Nos dan paz</a:t>
          </a:r>
          <a:endParaRPr lang="es-ES" sz="200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s-ES" sz="2000" b="1">
              <a:solidFill>
                <a:schemeClr val="tx1"/>
              </a:solidFill>
            </a:rPr>
            <a:t>Salmo 119:110. Nos evitan caer en las trampas del enemigo</a:t>
          </a:r>
          <a:endParaRPr lang="es-ES" sz="200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El Creador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s-ES" sz="2400" b="1" kern="1200" dirty="0">
              <a:solidFill>
                <a:schemeClr val="tx1"/>
              </a:solidFill>
            </a:rPr>
            <a:t>(Salmo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El Rey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s-ES" sz="2400" b="1" kern="1200" dirty="0">
              <a:solidFill>
                <a:schemeClr val="tx1"/>
              </a:solidFill>
            </a:rPr>
            <a:t>(Salmo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Juez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pacto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ley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Él ya existía antes que la Tierra existiese: “tú desde siempre has existido”</a:t>
          </a:r>
          <a:br>
            <a:rPr lang="es-ES" sz="2000" b="1" kern="1200" dirty="0"/>
          </a:br>
          <a:r>
            <a:rPr lang="es-ES" sz="2000" b="1" kern="1200" dirty="0"/>
            <a:t>(Sal. 93:2 </a:t>
          </a:r>
          <a:r>
            <a:rPr lang="es-ES" sz="2000" b="1" kern="1200" dirty="0" err="1"/>
            <a:t>NVI</a:t>
          </a:r>
          <a:r>
            <a:rPr lang="es-ES" sz="2000" b="1" kern="1200" dirty="0"/>
            <a:t>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Él seguirá existiendo cuando esta Tierra desaparezca</a:t>
          </a:r>
          <a:br>
            <a:rPr lang="es-ES" sz="2000" b="1" kern="1200" dirty="0"/>
          </a:br>
          <a:r>
            <a:rPr lang="es-ES" sz="2000" b="1" kern="1200" dirty="0"/>
            <a:t>(Sal.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Es superior a cualquier dios de las naciones, que son invenciones humanas</a:t>
          </a:r>
          <a:br>
            <a:rPr lang="es-ES" sz="2000" b="1" kern="1200" dirty="0"/>
          </a:br>
          <a:r>
            <a:rPr lang="es-ES" sz="2000" b="1" kern="1200" dirty="0"/>
            <a:t>(Sal.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2643899" y="4320068"/>
          <a:ext cx="2108084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La creación misma declara la gloria de Dios (Sal. 8:1; 19:1)</a:t>
          </a:r>
          <a:endParaRPr lang="es-ES" sz="2000" kern="1200"/>
        </a:p>
      </dsp:txBody>
      <dsp:txXfrm>
        <a:off x="2643899" y="4320068"/>
        <a:ext cx="2108084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Él tiene poder sobre la naturaleza (Sal. 29:5-8)</a:t>
          </a:r>
          <a:endParaRPr lang="es-ES" sz="2000" kern="120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El mundo pertenece a Dios, porque Él lo creó (Sal. 89:11)</a:t>
          </a:r>
          <a:endParaRPr lang="es-ES" sz="2000" kern="120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Creador (Sal. 149:2)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Salvador (Sal. 74:12)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afirma el mundo (Sal.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misericordioso (Sal. 98:3)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es justo (Sal. 97:2)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une Cielo y Tierra en alabanza (Sal. 148)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Juez ha designado un momento en el cual comenzará a juzgar</a:t>
          </a:r>
          <a:b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juicio se realizará y ejecutará antes de que la propia humanidad destruya la Tierra (Sal. 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Antes de juzgar cada caso, Dios avisa y da oportunidad a los malvados para que se arrepientan (Sal. 75:4-7)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 acabar el juicio, Dios derramará las plagas del cáliz de la ira, lleno de vino mezclado, sobre los impíos (Sal. 75:8)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aquel momento, habrá sobre la Tierra un remanente fiel que alabará a Dios (Sal.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Finalmente, todos los pecadores no arrepentidos serán destruidos para siempre; y los justos vivirán eternamente (Sal. 75:10)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691725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Concertó el pacto con Abraham e Isaac (Sal. 105:9)</a:t>
          </a:r>
        </a:p>
      </dsp:txBody>
      <dsp:txXfrm>
        <a:off x="691725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795478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Lo ratificó con Jacob, que es Israel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s-ES" sz="2000" b="1" kern="1200" dirty="0">
              <a:solidFill>
                <a:schemeClr val="tx1"/>
              </a:solidFill>
              <a:effectLst/>
            </a:rPr>
            <a:t>(Sal. 105:10-11)</a:t>
          </a:r>
        </a:p>
      </dsp:txBody>
      <dsp:txXfrm>
        <a:off x="2795478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899231" y="2798"/>
          <a:ext cx="1912502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  <a:effectLst/>
            </a:rPr>
            <a:t>Como eran pocos y débiles, los protegió (Sal. 105:12-15)</a:t>
          </a:r>
        </a:p>
      </dsp:txBody>
      <dsp:txXfrm>
        <a:off x="4899231" y="2798"/>
        <a:ext cx="1912502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Salvó a Israel a través de José (Sal.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Cuando fueron esclavizados, los liberó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protegió en el desierto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 instaló en Canaán, la Tierra Prometida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parte del pacto, el pueblo debía guardar la Ley (Sal.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1:1-3. Nos hacen dichosos y fructíferos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25:10. Nos guían por sendas de misericordia y verdad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93:5. Nos dan seguridad, pues son firmes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112:1-2. Son una bendición para nuestra familia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119:165. Nos dan paz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tx1"/>
              </a:solidFill>
            </a:rPr>
            <a:t>Salmo 119:110. Nos evitan caer en las trampas del enemigo</a:t>
          </a:r>
          <a:endParaRPr lang="es-ES" sz="2000" kern="120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EL SEÑOR REINA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2">
                    <a:lumMod val="50000"/>
                  </a:schemeClr>
                </a:solidFill>
              </a:rPr>
              <a:t>Lección 3 para el 20 de enero de 2024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263583" y="889843"/>
            <a:ext cx="43555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“El Señor reina, se vistió de majestad. El Señor se vistió, se ciñó de fortaleza.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Afirmó el mundo, y no se moverá”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88553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/>
              <a:t>Los salmos proclaman la soberanía de Dios sobre toda la Tierra. Él es el Rey sobre todo gobierno terrenal, y sobre toda persona que habita en nuestro planeta.</a:t>
            </a:r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704132"/>
            <a:ext cx="684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/>
              <a:t>Aunque muchos gobiernos no aceptan la soberanía divina, o incluso están en abierta rebelión contra ella, Dios tiene súbditos leales en todo el orbe que se adhieren al pacto que el Creador, Rey y Juez nos ofrece, y son leales a su Ley.</a:t>
            </a:r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CREADOR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6095999" y="615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“Cuando veo tus cielos, obra de tus dedos, la luna y las estrellas que tú formaste”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(Salmo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rgbClr val="2E7A76"/>
                </a:solidFill>
              </a:rPr>
              <a:t>¿Por qué es Dios el Señor de toda la Tierra?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502937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mirar a nuestro alrededor, podemos pensar que la humanidad es grande, que ha hecho grandes proezas y maravillas. Pero el salmista declara con seguridad: “Reconoced que Jehová es Dios; Él nos hizo, y no nosotros a nosotros mismos” (Sal. 100:3).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002" y="769439"/>
            <a:ext cx="4662454" cy="293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Somos meros administradores de lo que Dios ha creado (Sal. </a:t>
            </a:r>
            <a:r>
              <a:rPr lang="es-ES" sz="2000" b="1"/>
              <a:t>8:5-9</a:t>
            </a:r>
            <a:r>
              <a:rPr lang="es-ES" sz="2000" b="1" dirty="0"/>
              <a:t>). Solo Él merece nuestra adoración y lealtad supremas.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A7ED1-3AA9-96DF-8C35-4981DD172D9C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“Jehová reina; regocíjese la tierra, alégrense las muchas costas”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Salmos muestra a Dios como un rey revestido de honor, majestad y fuerza (Sal. 93:1), recubierto de luz (Sal. 104:2). Según Salmos ¿por qué se proclama Dios Rey?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89882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74375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pesar de ser el Rey de toda la Tierra y de gobernar con justicia y misericordia, pocos reconocen Su soberanía.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075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30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3" y="5451638"/>
            <a:ext cx="7437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Sin embargo, sus súbitos sí se deleitan en sus justos juicios (Sal. 97:8, 12). Por la fe, el pueblo de Dios se regocija en el establecimiento del Reino de Dios mediante el ministerio redentor de Cristo y espera la consumación del Reino en su segunda venida (Dan. 2:44).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JUEZ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“Al tiempo que señalaré Yo juzgaré rectamente”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Como Rey soberano, Dios es también Legislador y Juez (Sal. 99:7; 7:11). El salmo 75 describe vívidamente la labor del Juez y el proceso y culminación de su juicio: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625765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495675"/>
            <a:ext cx="3648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¿Por qué, antes de hablar del juicio, el salmista da gracias a Dios (Sal. 75:1)?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Porque los que confiamos en el amor de Dios no tenemos nada que temer del juicio, pues nuestros pecados han sido perdonados y confiamos en el Abogado que no pierde ningún caso (</a:t>
            </a:r>
            <a:r>
              <a:rPr lang="es-ES" sz="2000" b="1" dirty="0" err="1"/>
              <a:t>Stg</a:t>
            </a:r>
            <a:r>
              <a:rPr lang="es-ES" sz="2000" b="1" dirty="0"/>
              <a:t>. 2:13; 1Jn.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115174" y="42010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PACTO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-1" y="32514"/>
            <a:ext cx="7115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“Levántate, oh Jehová, en tu ira; álzate en contra de la furia de mis angustiadores, y apréstate a defenderme en el juicio que has convocado”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7:6 </a:t>
            </a:r>
            <a:r>
              <a:rPr lang="es-ES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RV1977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Dios nos da su justicia y protección; nos libra del mal y nos salva. Nuestra parte consiste en abrazar su pacto y estar dispuestos a obedecer </a:t>
            </a:r>
            <a:r>
              <a:rPr lang="es-ES" sz="2000" b="1"/>
              <a:t>sus leyes.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807415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seguridad que el pueblo de Dios tiene de ser absuelto en el juicio se basa en el pacto que Dios ha concertado con él (Sal.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Somos llamados a proclamar el pacto entre las naciones, para que también ellas alaben a Dios (Sal.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LA LEY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272805"/>
            <a:ext cx="712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“Todas las sendas de Jehová son misericordia y verdad, para los que guardan su pacto y sus testimonios”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(Salmo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Íntimamente ligados al pacto están los “testimonios”. Los testimonios son el conjunto de leyes y ordenanzas que Dios ha dado a su pueblo como fundamento del gobierno de su Reino.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813061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salmistas apelan a Dios, quien es Creador, Rey, Juez, Soberano del Pacto y Legislador. En el mundo podemos estar seguros y a salvo, incluso en medio de la agitación del gran Conflicto, porque Dios es soberano y fiel en todo lo que hace y dice.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testimonios derivan de una fuente común: los diez mandamientos. ¿Qué nos dice Salmos sobre la Ley o testimonio?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“Razonablemente, nuestro Creador reclama el derecho de hacer como le plazca con las criaturas que tiene en mano. Él tiene derecho a gobernar como él quiera, y no como lo escoja el hombre. Pero él no es un juez severo, un cobrador duro y exigente. Él es la fuente misma del amor, el dador de innumerables bendiciones. […] No merecemos ninguno de sus beneficios; sin embargo, los recibimos continuamente a pesar de nuestra indignidad y cruel ingratitud. Entonces, dejad de quejaros como si fueseis esclavos bajo el mando de un capataz riguroso. Jesús es bueno. Alabadle. Alabad a Aquel que es la salud de vuestro rostro y vuestro Dios”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444594" y="5600661"/>
            <a:ext cx="410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(Testimonios para la iglesia, tomo 5, pg. 294)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1368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Comic Sans MS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2024-01-01T09:34:26Z</dcterms:created>
  <dcterms:modified xsi:type="dcterms:W3CDTF">2024-01-06T17:43:48Z</dcterms:modified>
</cp:coreProperties>
</file>