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78" r:id="rId4"/>
    <p:sldId id="259" r:id="rId5"/>
    <p:sldId id="260" r:id="rId6"/>
    <p:sldId id="261" r:id="rId7"/>
    <p:sldId id="262" r:id="rId8"/>
    <p:sldId id="263" r:id="rId9"/>
    <p:sldId id="264" r:id="rId10"/>
    <p:sldId id="27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4652"/>
    <a:srgbClr val="D06871"/>
    <a:srgbClr val="FFF867"/>
    <a:srgbClr val="D1BCE2"/>
    <a:srgbClr val="C9B1DD"/>
    <a:srgbClr val="C2A7D9"/>
    <a:srgbClr val="F2C0E4"/>
    <a:srgbClr val="A26000"/>
    <a:srgbClr val="A20055"/>
    <a:srgbClr val="5C00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2292D-28EC-4CBA-AD88-F60BD8AF6EB3}" type="doc">
      <dgm:prSet loTypeId="urn:microsoft.com/office/officeart/2005/8/layout/hierarchy4" loCatId="relationship" qsTypeId="urn:microsoft.com/office/officeart/2005/8/quickstyle/3d1" qsCatId="3D" csTypeId="urn:microsoft.com/office/officeart/2005/8/colors/accent0_3" csCatId="mainScheme" phldr="1"/>
      <dgm:spPr/>
      <dgm:t>
        <a:bodyPr/>
        <a:lstStyle/>
        <a:p>
          <a:endParaRPr lang="es-ES"/>
        </a:p>
      </dgm:t>
    </dgm:pt>
    <dgm:pt modelId="{9B42480B-DF84-48D5-87A3-3F3D42CF0E61}">
      <dgm:prSet custT="1"/>
      <dgm:spPr>
        <a:solidFill>
          <a:srgbClr val="7030A0"/>
        </a:solidFill>
      </dgm:spPr>
      <dgm:t>
        <a:bodyPr lIns="0" rIns="0"/>
        <a:lstStyle/>
        <a:p>
          <a:r>
            <a:rPr lang="es-ES" sz="2000" b="1" dirty="0">
              <a:solidFill>
                <a:schemeClr val="bg2"/>
              </a:solidFill>
              <a:effectLst>
                <a:outerShdw blurRad="38100" dist="38100" dir="2700000" algn="tl">
                  <a:srgbClr val="000000">
                    <a:alpha val="43137"/>
                  </a:srgbClr>
                </a:outerShdw>
              </a:effectLst>
            </a:rPr>
            <a:t>Salmo 149:1-3</a:t>
          </a:r>
        </a:p>
        <a:p>
          <a:r>
            <a:rPr lang="es-ES" sz="2000" b="1" dirty="0">
              <a:effectLst>
                <a:outerShdw blurRad="38100" dist="38100" dir="2700000" algn="tl">
                  <a:srgbClr val="000000">
                    <a:alpha val="43137"/>
                  </a:srgbClr>
                </a:outerShdw>
              </a:effectLst>
            </a:rPr>
            <a:t>El gozo de conocer a su Hacedor y Rey.</a:t>
          </a:r>
          <a:endParaRPr lang="es-ES" sz="2000" dirty="0">
            <a:effectLst>
              <a:outerShdw blurRad="38100" dist="38100" dir="2700000" algn="tl">
                <a:srgbClr val="000000">
                  <a:alpha val="43137"/>
                </a:srgbClr>
              </a:outerShdw>
            </a:effectLst>
          </a:endParaRPr>
        </a:p>
      </dgm:t>
    </dgm:pt>
    <dgm:pt modelId="{F1520448-95C5-4A3D-890E-DE8B8DFBFA79}" type="parTrans" cxnId="{E2F1DA37-87A3-4B2D-B152-7F2562502B4F}">
      <dgm:prSet/>
      <dgm:spPr/>
      <dgm:t>
        <a:bodyPr/>
        <a:lstStyle/>
        <a:p>
          <a:endParaRPr lang="es-ES" sz="2000">
            <a:effectLst>
              <a:outerShdw blurRad="38100" dist="38100" dir="2700000" algn="tl">
                <a:srgbClr val="000000">
                  <a:alpha val="43137"/>
                </a:srgbClr>
              </a:outerShdw>
            </a:effectLst>
          </a:endParaRPr>
        </a:p>
      </dgm:t>
    </dgm:pt>
    <dgm:pt modelId="{6322068D-F1D5-4F5C-B28A-7CF305AF8E7E}" type="sibTrans" cxnId="{E2F1DA37-87A3-4B2D-B152-7F2562502B4F}">
      <dgm:prSet/>
      <dgm:spPr/>
      <dgm:t>
        <a:bodyPr/>
        <a:lstStyle/>
        <a:p>
          <a:endParaRPr lang="es-ES" sz="2000">
            <a:effectLst>
              <a:outerShdw blurRad="38100" dist="38100" dir="2700000" algn="tl">
                <a:srgbClr val="000000">
                  <a:alpha val="43137"/>
                </a:srgbClr>
              </a:outerShdw>
            </a:effectLst>
          </a:endParaRPr>
        </a:p>
      </dgm:t>
    </dgm:pt>
    <dgm:pt modelId="{207E5C0F-DD33-4BC7-ACDD-CAE41290925B}">
      <dgm:prSet custT="1"/>
      <dgm:spPr>
        <a:solidFill>
          <a:srgbClr val="A26000"/>
        </a:solidFill>
      </dgm:spPr>
      <dgm:t>
        <a:bodyPr lIns="0" rIns="0"/>
        <a:lstStyle/>
        <a:p>
          <a:r>
            <a:rPr lang="es-ES" sz="2000" b="1" dirty="0">
              <a:solidFill>
                <a:schemeClr val="bg2"/>
              </a:solidFill>
              <a:effectLst>
                <a:outerShdw blurRad="38100" dist="38100" dir="2700000" algn="tl">
                  <a:srgbClr val="000000">
                    <a:alpha val="43137"/>
                  </a:srgbClr>
                </a:outerShdw>
              </a:effectLst>
            </a:rPr>
            <a:t>Salmo 149:4</a:t>
          </a:r>
        </a:p>
        <a:p>
          <a:r>
            <a:rPr lang="es-ES" sz="2000" b="1" dirty="0">
              <a:effectLst>
                <a:outerShdw blurRad="38100" dist="38100" dir="2700000" algn="tl">
                  <a:srgbClr val="000000">
                    <a:alpha val="43137"/>
                  </a:srgbClr>
                </a:outerShdw>
              </a:effectLst>
            </a:rPr>
            <a:t>Saber que Dios lo salva.</a:t>
          </a:r>
          <a:endParaRPr lang="es-ES" sz="2000" dirty="0">
            <a:effectLst>
              <a:outerShdw blurRad="38100" dist="38100" dir="2700000" algn="tl">
                <a:srgbClr val="000000">
                  <a:alpha val="43137"/>
                </a:srgbClr>
              </a:outerShdw>
            </a:effectLst>
          </a:endParaRPr>
        </a:p>
      </dgm:t>
    </dgm:pt>
    <dgm:pt modelId="{E4C4ED9F-98B2-4478-A2EA-A4FA4A7D07DC}" type="parTrans" cxnId="{BB713517-59FB-4C70-8E7D-1DBCF581FE9F}">
      <dgm:prSet/>
      <dgm:spPr/>
      <dgm:t>
        <a:bodyPr/>
        <a:lstStyle/>
        <a:p>
          <a:endParaRPr lang="es-ES" sz="2000">
            <a:effectLst>
              <a:outerShdw blurRad="38100" dist="38100" dir="2700000" algn="tl">
                <a:srgbClr val="000000">
                  <a:alpha val="43137"/>
                </a:srgbClr>
              </a:outerShdw>
            </a:effectLst>
          </a:endParaRPr>
        </a:p>
      </dgm:t>
    </dgm:pt>
    <dgm:pt modelId="{B0B7C567-AA98-4C37-94FB-D8439FDE934E}" type="sibTrans" cxnId="{BB713517-59FB-4C70-8E7D-1DBCF581FE9F}">
      <dgm:prSet/>
      <dgm:spPr/>
      <dgm:t>
        <a:bodyPr/>
        <a:lstStyle/>
        <a:p>
          <a:endParaRPr lang="es-ES" sz="2000">
            <a:effectLst>
              <a:outerShdw blurRad="38100" dist="38100" dir="2700000" algn="tl">
                <a:srgbClr val="000000">
                  <a:alpha val="43137"/>
                </a:srgbClr>
              </a:outerShdw>
            </a:effectLst>
          </a:endParaRPr>
        </a:p>
      </dgm:t>
    </dgm:pt>
    <dgm:pt modelId="{ECA58C46-F842-49D2-8A17-F288EC8DED40}">
      <dgm:prSet custT="1"/>
      <dgm:spPr>
        <a:solidFill>
          <a:schemeClr val="accent1">
            <a:lumMod val="50000"/>
          </a:schemeClr>
        </a:solidFill>
      </dgm:spPr>
      <dgm:t>
        <a:bodyPr lIns="0" rIns="0"/>
        <a:lstStyle/>
        <a:p>
          <a:r>
            <a:rPr lang="es-ES" sz="2000" b="1" dirty="0">
              <a:solidFill>
                <a:schemeClr val="bg2"/>
              </a:solidFill>
              <a:effectLst>
                <a:outerShdw blurRad="38100" dist="38100" dir="2700000" algn="tl">
                  <a:srgbClr val="000000">
                    <a:alpha val="43137"/>
                  </a:srgbClr>
                </a:outerShdw>
              </a:effectLst>
            </a:rPr>
            <a:t>Salmo 149:5</a:t>
          </a:r>
        </a:p>
        <a:p>
          <a:r>
            <a:rPr lang="es-ES" sz="2000" b="1" dirty="0">
              <a:effectLst>
                <a:outerShdw blurRad="38100" dist="38100" dir="2700000" algn="tl">
                  <a:srgbClr val="000000">
                    <a:alpha val="43137"/>
                  </a:srgbClr>
                </a:outerShdw>
              </a:effectLst>
            </a:rPr>
            <a:t>Recordar que Dios está con él, aún en la enfermedad.</a:t>
          </a:r>
          <a:endParaRPr lang="es-ES" sz="2000" dirty="0">
            <a:effectLst>
              <a:outerShdw blurRad="38100" dist="38100" dir="2700000" algn="tl">
                <a:srgbClr val="000000">
                  <a:alpha val="43137"/>
                </a:srgbClr>
              </a:outerShdw>
            </a:effectLst>
          </a:endParaRPr>
        </a:p>
      </dgm:t>
    </dgm:pt>
    <dgm:pt modelId="{21CF10F2-3A6B-4EF1-98BB-4D26DB2E17E8}" type="parTrans" cxnId="{AA5C350A-572E-463D-8225-1DF9439B32F1}">
      <dgm:prSet/>
      <dgm:spPr/>
      <dgm:t>
        <a:bodyPr/>
        <a:lstStyle/>
        <a:p>
          <a:endParaRPr lang="es-ES" sz="2000">
            <a:effectLst>
              <a:outerShdw blurRad="38100" dist="38100" dir="2700000" algn="tl">
                <a:srgbClr val="000000">
                  <a:alpha val="43137"/>
                </a:srgbClr>
              </a:outerShdw>
            </a:effectLst>
          </a:endParaRPr>
        </a:p>
      </dgm:t>
    </dgm:pt>
    <dgm:pt modelId="{173ED301-A822-4E4D-B842-6CE136CA4BF2}" type="sibTrans" cxnId="{AA5C350A-572E-463D-8225-1DF9439B32F1}">
      <dgm:prSet/>
      <dgm:spPr/>
      <dgm:t>
        <a:bodyPr/>
        <a:lstStyle/>
        <a:p>
          <a:endParaRPr lang="es-ES" sz="2000">
            <a:effectLst>
              <a:outerShdw blurRad="38100" dist="38100" dir="2700000" algn="tl">
                <a:srgbClr val="000000">
                  <a:alpha val="43137"/>
                </a:srgbClr>
              </a:outerShdw>
            </a:effectLst>
          </a:endParaRPr>
        </a:p>
      </dgm:t>
    </dgm:pt>
    <dgm:pt modelId="{833B2824-5F53-415E-B71C-D08F3477CA98}">
      <dgm:prSet custT="1"/>
      <dgm:spPr>
        <a:solidFill>
          <a:schemeClr val="tx2">
            <a:lumMod val="75000"/>
          </a:schemeClr>
        </a:solidFill>
      </dgm:spPr>
      <dgm:t>
        <a:bodyPr lIns="0" rIns="0"/>
        <a:lstStyle/>
        <a:p>
          <a:r>
            <a:rPr lang="es-ES" sz="2000" b="1" dirty="0">
              <a:solidFill>
                <a:schemeClr val="bg2"/>
              </a:solidFill>
              <a:effectLst>
                <a:outerShdw blurRad="38100" dist="38100" dir="2700000" algn="tl">
                  <a:srgbClr val="000000">
                    <a:alpha val="43137"/>
                  </a:srgbClr>
                </a:outerShdw>
              </a:effectLst>
            </a:rPr>
            <a:t>Salmo 149:6-9</a:t>
          </a:r>
        </a:p>
        <a:p>
          <a:r>
            <a:rPr lang="es-ES" sz="2000" b="1" dirty="0">
              <a:effectLst>
                <a:outerShdw blurRad="38100" dist="38100" dir="2700000" algn="tl">
                  <a:srgbClr val="000000">
                    <a:alpha val="43137"/>
                  </a:srgbClr>
                </a:outerShdw>
              </a:effectLst>
            </a:rPr>
            <a:t>Saber que Dios juzgará al fin todas las injusticias.</a:t>
          </a:r>
          <a:endParaRPr lang="es-ES" sz="2000" dirty="0">
            <a:effectLst>
              <a:outerShdw blurRad="38100" dist="38100" dir="2700000" algn="tl">
                <a:srgbClr val="000000">
                  <a:alpha val="43137"/>
                </a:srgbClr>
              </a:outerShdw>
            </a:effectLst>
          </a:endParaRPr>
        </a:p>
      </dgm:t>
    </dgm:pt>
    <dgm:pt modelId="{7C799DF7-4E29-402A-B118-1648F2676EB7}" type="parTrans" cxnId="{F79685CB-AFFF-43B3-A536-F475DCCB9868}">
      <dgm:prSet/>
      <dgm:spPr/>
      <dgm:t>
        <a:bodyPr/>
        <a:lstStyle/>
        <a:p>
          <a:endParaRPr lang="es-ES" sz="2000">
            <a:effectLst>
              <a:outerShdw blurRad="38100" dist="38100" dir="2700000" algn="tl">
                <a:srgbClr val="000000">
                  <a:alpha val="43137"/>
                </a:srgbClr>
              </a:outerShdw>
            </a:effectLst>
          </a:endParaRPr>
        </a:p>
      </dgm:t>
    </dgm:pt>
    <dgm:pt modelId="{4FD80472-9060-4ABD-BDFE-48C3CD70D74A}" type="sibTrans" cxnId="{F79685CB-AFFF-43B3-A536-F475DCCB9868}">
      <dgm:prSet/>
      <dgm:spPr/>
      <dgm:t>
        <a:bodyPr/>
        <a:lstStyle/>
        <a:p>
          <a:endParaRPr lang="es-ES" sz="2000">
            <a:effectLst>
              <a:outerShdw blurRad="38100" dist="38100" dir="2700000" algn="tl">
                <a:srgbClr val="000000">
                  <a:alpha val="43137"/>
                </a:srgbClr>
              </a:outerShdw>
            </a:effectLst>
          </a:endParaRPr>
        </a:p>
      </dgm:t>
    </dgm:pt>
    <dgm:pt modelId="{CBBA3FD7-6506-4230-9943-7219D393EB4A}" type="pres">
      <dgm:prSet presAssocID="{8DE2292D-28EC-4CBA-AD88-F60BD8AF6EB3}" presName="Name0" presStyleCnt="0">
        <dgm:presLayoutVars>
          <dgm:chPref val="1"/>
          <dgm:dir/>
          <dgm:animOne val="branch"/>
          <dgm:animLvl val="lvl"/>
          <dgm:resizeHandles/>
        </dgm:presLayoutVars>
      </dgm:prSet>
      <dgm:spPr/>
    </dgm:pt>
    <dgm:pt modelId="{D901055D-2E37-4582-BFA6-AAFE995C508D}" type="pres">
      <dgm:prSet presAssocID="{9B42480B-DF84-48D5-87A3-3F3D42CF0E61}" presName="vertOne" presStyleCnt="0"/>
      <dgm:spPr/>
    </dgm:pt>
    <dgm:pt modelId="{7AE10AD4-5E4C-453E-8B11-9FD0CCB63AEF}" type="pres">
      <dgm:prSet presAssocID="{9B42480B-DF84-48D5-87A3-3F3D42CF0E61}" presName="txOne" presStyleLbl="node0" presStyleIdx="0" presStyleCnt="4" custScaleX="123519">
        <dgm:presLayoutVars>
          <dgm:chPref val="3"/>
        </dgm:presLayoutVars>
      </dgm:prSet>
      <dgm:spPr/>
    </dgm:pt>
    <dgm:pt modelId="{85C9DCC1-E51B-446B-84F5-00E93B773E31}" type="pres">
      <dgm:prSet presAssocID="{9B42480B-DF84-48D5-87A3-3F3D42CF0E61}" presName="horzOne" presStyleCnt="0"/>
      <dgm:spPr/>
    </dgm:pt>
    <dgm:pt modelId="{104BD793-7CB5-4A29-834E-8BF67F6CA23C}" type="pres">
      <dgm:prSet presAssocID="{6322068D-F1D5-4F5C-B28A-7CF305AF8E7E}" presName="sibSpaceOne" presStyleCnt="0"/>
      <dgm:spPr/>
    </dgm:pt>
    <dgm:pt modelId="{3CCA618D-CFD4-4965-86C3-CC03BD64D92F}" type="pres">
      <dgm:prSet presAssocID="{207E5C0F-DD33-4BC7-ACDD-CAE41290925B}" presName="vertOne" presStyleCnt="0"/>
      <dgm:spPr/>
    </dgm:pt>
    <dgm:pt modelId="{0FFF0645-0BB6-4F3E-BDDD-0785A0B50CAF}" type="pres">
      <dgm:prSet presAssocID="{207E5C0F-DD33-4BC7-ACDD-CAE41290925B}" presName="txOne" presStyleLbl="node0" presStyleIdx="1" presStyleCnt="4" custScaleX="123519">
        <dgm:presLayoutVars>
          <dgm:chPref val="3"/>
        </dgm:presLayoutVars>
      </dgm:prSet>
      <dgm:spPr/>
    </dgm:pt>
    <dgm:pt modelId="{9A44C01B-2E12-4504-8D78-47076E908FB1}" type="pres">
      <dgm:prSet presAssocID="{207E5C0F-DD33-4BC7-ACDD-CAE41290925B}" presName="horzOne" presStyleCnt="0"/>
      <dgm:spPr/>
    </dgm:pt>
    <dgm:pt modelId="{97AF225A-480E-46CD-9DA6-6B8AED144544}" type="pres">
      <dgm:prSet presAssocID="{B0B7C567-AA98-4C37-94FB-D8439FDE934E}" presName="sibSpaceOne" presStyleCnt="0"/>
      <dgm:spPr/>
    </dgm:pt>
    <dgm:pt modelId="{9F66CCC2-9CBD-4AA1-B1BB-C7F70D2D492B}" type="pres">
      <dgm:prSet presAssocID="{ECA58C46-F842-49D2-8A17-F288EC8DED40}" presName="vertOne" presStyleCnt="0"/>
      <dgm:spPr/>
    </dgm:pt>
    <dgm:pt modelId="{9BD903B7-7283-40C1-8AAA-A66D3BAB951C}" type="pres">
      <dgm:prSet presAssocID="{ECA58C46-F842-49D2-8A17-F288EC8DED40}" presName="txOne" presStyleLbl="node0" presStyleIdx="2" presStyleCnt="4" custScaleX="123519">
        <dgm:presLayoutVars>
          <dgm:chPref val="3"/>
        </dgm:presLayoutVars>
      </dgm:prSet>
      <dgm:spPr/>
    </dgm:pt>
    <dgm:pt modelId="{A84329C3-2D95-4BB1-8D82-1A8EDEB442CF}" type="pres">
      <dgm:prSet presAssocID="{ECA58C46-F842-49D2-8A17-F288EC8DED40}" presName="horzOne" presStyleCnt="0"/>
      <dgm:spPr/>
    </dgm:pt>
    <dgm:pt modelId="{D122A66D-EF48-4189-8F0D-B0A4075304C3}" type="pres">
      <dgm:prSet presAssocID="{173ED301-A822-4E4D-B842-6CE136CA4BF2}" presName="sibSpaceOne" presStyleCnt="0"/>
      <dgm:spPr/>
    </dgm:pt>
    <dgm:pt modelId="{45D4C10C-C259-4AB5-B621-4F75480FAF50}" type="pres">
      <dgm:prSet presAssocID="{833B2824-5F53-415E-B71C-D08F3477CA98}" presName="vertOne" presStyleCnt="0"/>
      <dgm:spPr/>
    </dgm:pt>
    <dgm:pt modelId="{4F9AC9B6-42E2-45CC-95B6-DE0004E09F21}" type="pres">
      <dgm:prSet presAssocID="{833B2824-5F53-415E-B71C-D08F3477CA98}" presName="txOne" presStyleLbl="node0" presStyleIdx="3" presStyleCnt="4" custScaleX="123519">
        <dgm:presLayoutVars>
          <dgm:chPref val="3"/>
        </dgm:presLayoutVars>
      </dgm:prSet>
      <dgm:spPr/>
    </dgm:pt>
    <dgm:pt modelId="{A5CEAEA6-0C1D-43DC-A580-BCB342357748}" type="pres">
      <dgm:prSet presAssocID="{833B2824-5F53-415E-B71C-D08F3477CA98}" presName="horzOne" presStyleCnt="0"/>
      <dgm:spPr/>
    </dgm:pt>
  </dgm:ptLst>
  <dgm:cxnLst>
    <dgm:cxn modelId="{AA5C350A-572E-463D-8225-1DF9439B32F1}" srcId="{8DE2292D-28EC-4CBA-AD88-F60BD8AF6EB3}" destId="{ECA58C46-F842-49D2-8A17-F288EC8DED40}" srcOrd="2" destOrd="0" parTransId="{21CF10F2-3A6B-4EF1-98BB-4D26DB2E17E8}" sibTransId="{173ED301-A822-4E4D-B842-6CE136CA4BF2}"/>
    <dgm:cxn modelId="{BB713517-59FB-4C70-8E7D-1DBCF581FE9F}" srcId="{8DE2292D-28EC-4CBA-AD88-F60BD8AF6EB3}" destId="{207E5C0F-DD33-4BC7-ACDD-CAE41290925B}" srcOrd="1" destOrd="0" parTransId="{E4C4ED9F-98B2-4478-A2EA-A4FA4A7D07DC}" sibTransId="{B0B7C567-AA98-4C37-94FB-D8439FDE934E}"/>
    <dgm:cxn modelId="{E2F1DA37-87A3-4B2D-B152-7F2562502B4F}" srcId="{8DE2292D-28EC-4CBA-AD88-F60BD8AF6EB3}" destId="{9B42480B-DF84-48D5-87A3-3F3D42CF0E61}" srcOrd="0" destOrd="0" parTransId="{F1520448-95C5-4A3D-890E-DE8B8DFBFA79}" sibTransId="{6322068D-F1D5-4F5C-B28A-7CF305AF8E7E}"/>
    <dgm:cxn modelId="{3E148D66-54E4-499A-AF9D-76C9256D5ED1}" type="presOf" srcId="{833B2824-5F53-415E-B71C-D08F3477CA98}" destId="{4F9AC9B6-42E2-45CC-95B6-DE0004E09F21}" srcOrd="0" destOrd="0" presId="urn:microsoft.com/office/officeart/2005/8/layout/hierarchy4"/>
    <dgm:cxn modelId="{F6E59E6B-EFE6-4489-BC66-BA4793CAEE35}" type="presOf" srcId="{ECA58C46-F842-49D2-8A17-F288EC8DED40}" destId="{9BD903B7-7283-40C1-8AAA-A66D3BAB951C}" srcOrd="0" destOrd="0" presId="urn:microsoft.com/office/officeart/2005/8/layout/hierarchy4"/>
    <dgm:cxn modelId="{4234B177-0398-4179-AD06-29B159F5DB8A}" type="presOf" srcId="{8DE2292D-28EC-4CBA-AD88-F60BD8AF6EB3}" destId="{CBBA3FD7-6506-4230-9943-7219D393EB4A}" srcOrd="0" destOrd="0" presId="urn:microsoft.com/office/officeart/2005/8/layout/hierarchy4"/>
    <dgm:cxn modelId="{9CC99C9E-309B-4764-8DD7-0A95B8B005D6}" type="presOf" srcId="{207E5C0F-DD33-4BC7-ACDD-CAE41290925B}" destId="{0FFF0645-0BB6-4F3E-BDDD-0785A0B50CAF}" srcOrd="0" destOrd="0" presId="urn:microsoft.com/office/officeart/2005/8/layout/hierarchy4"/>
    <dgm:cxn modelId="{F79685CB-AFFF-43B3-A536-F475DCCB9868}" srcId="{8DE2292D-28EC-4CBA-AD88-F60BD8AF6EB3}" destId="{833B2824-5F53-415E-B71C-D08F3477CA98}" srcOrd="3" destOrd="0" parTransId="{7C799DF7-4E29-402A-B118-1648F2676EB7}" sibTransId="{4FD80472-9060-4ABD-BDFE-48C3CD70D74A}"/>
    <dgm:cxn modelId="{25BE2DCC-A738-43DD-9230-B35730FF52D8}" type="presOf" srcId="{9B42480B-DF84-48D5-87A3-3F3D42CF0E61}" destId="{7AE10AD4-5E4C-453E-8B11-9FD0CCB63AEF}" srcOrd="0" destOrd="0" presId="urn:microsoft.com/office/officeart/2005/8/layout/hierarchy4"/>
    <dgm:cxn modelId="{B6D239EF-4E74-4828-8918-4C1C97D64AB0}" type="presParOf" srcId="{CBBA3FD7-6506-4230-9943-7219D393EB4A}" destId="{D901055D-2E37-4582-BFA6-AAFE995C508D}" srcOrd="0" destOrd="0" presId="urn:microsoft.com/office/officeart/2005/8/layout/hierarchy4"/>
    <dgm:cxn modelId="{4239993C-AD93-4658-AC18-55CD6E72DF99}" type="presParOf" srcId="{D901055D-2E37-4582-BFA6-AAFE995C508D}" destId="{7AE10AD4-5E4C-453E-8B11-9FD0CCB63AEF}" srcOrd="0" destOrd="0" presId="urn:microsoft.com/office/officeart/2005/8/layout/hierarchy4"/>
    <dgm:cxn modelId="{35D61633-16E1-4104-90B4-1DCB2AA16D38}" type="presParOf" srcId="{D901055D-2E37-4582-BFA6-AAFE995C508D}" destId="{85C9DCC1-E51B-446B-84F5-00E93B773E31}" srcOrd="1" destOrd="0" presId="urn:microsoft.com/office/officeart/2005/8/layout/hierarchy4"/>
    <dgm:cxn modelId="{181E1116-E75A-46D5-BABC-83CD772C20BE}" type="presParOf" srcId="{CBBA3FD7-6506-4230-9943-7219D393EB4A}" destId="{104BD793-7CB5-4A29-834E-8BF67F6CA23C}" srcOrd="1" destOrd="0" presId="urn:microsoft.com/office/officeart/2005/8/layout/hierarchy4"/>
    <dgm:cxn modelId="{02C33DDD-5453-4FC7-B58B-221EDF76E00B}" type="presParOf" srcId="{CBBA3FD7-6506-4230-9943-7219D393EB4A}" destId="{3CCA618D-CFD4-4965-86C3-CC03BD64D92F}" srcOrd="2" destOrd="0" presId="urn:microsoft.com/office/officeart/2005/8/layout/hierarchy4"/>
    <dgm:cxn modelId="{EDE27C11-45C3-4D2E-8C16-C6AFAC591E9F}" type="presParOf" srcId="{3CCA618D-CFD4-4965-86C3-CC03BD64D92F}" destId="{0FFF0645-0BB6-4F3E-BDDD-0785A0B50CAF}" srcOrd="0" destOrd="0" presId="urn:microsoft.com/office/officeart/2005/8/layout/hierarchy4"/>
    <dgm:cxn modelId="{ECDB1500-96A1-45B7-837B-C533CDCAB23D}" type="presParOf" srcId="{3CCA618D-CFD4-4965-86C3-CC03BD64D92F}" destId="{9A44C01B-2E12-4504-8D78-47076E908FB1}" srcOrd="1" destOrd="0" presId="urn:microsoft.com/office/officeart/2005/8/layout/hierarchy4"/>
    <dgm:cxn modelId="{3FBCC4D2-2DB0-4FC7-8E2F-C719F152F5DD}" type="presParOf" srcId="{CBBA3FD7-6506-4230-9943-7219D393EB4A}" destId="{97AF225A-480E-46CD-9DA6-6B8AED144544}" srcOrd="3" destOrd="0" presId="urn:microsoft.com/office/officeart/2005/8/layout/hierarchy4"/>
    <dgm:cxn modelId="{BE52AA96-5389-4816-8900-7B2A4648CD60}" type="presParOf" srcId="{CBBA3FD7-6506-4230-9943-7219D393EB4A}" destId="{9F66CCC2-9CBD-4AA1-B1BB-C7F70D2D492B}" srcOrd="4" destOrd="0" presId="urn:microsoft.com/office/officeart/2005/8/layout/hierarchy4"/>
    <dgm:cxn modelId="{1FF0E81A-2C1F-4AC1-BE2E-F3793B400507}" type="presParOf" srcId="{9F66CCC2-9CBD-4AA1-B1BB-C7F70D2D492B}" destId="{9BD903B7-7283-40C1-8AAA-A66D3BAB951C}" srcOrd="0" destOrd="0" presId="urn:microsoft.com/office/officeart/2005/8/layout/hierarchy4"/>
    <dgm:cxn modelId="{B299191F-A0A1-4E8B-AC90-7A221B977612}" type="presParOf" srcId="{9F66CCC2-9CBD-4AA1-B1BB-C7F70D2D492B}" destId="{A84329C3-2D95-4BB1-8D82-1A8EDEB442CF}" srcOrd="1" destOrd="0" presId="urn:microsoft.com/office/officeart/2005/8/layout/hierarchy4"/>
    <dgm:cxn modelId="{D0D439B4-5B47-453A-9A80-9EA9E13F2CC2}" type="presParOf" srcId="{CBBA3FD7-6506-4230-9943-7219D393EB4A}" destId="{D122A66D-EF48-4189-8F0D-B0A4075304C3}" srcOrd="5" destOrd="0" presId="urn:microsoft.com/office/officeart/2005/8/layout/hierarchy4"/>
    <dgm:cxn modelId="{5AA508C4-8CC8-4F01-9C76-611D05AA6060}" type="presParOf" srcId="{CBBA3FD7-6506-4230-9943-7219D393EB4A}" destId="{45D4C10C-C259-4AB5-B621-4F75480FAF50}" srcOrd="6" destOrd="0" presId="urn:microsoft.com/office/officeart/2005/8/layout/hierarchy4"/>
    <dgm:cxn modelId="{F9A325B2-42B2-4941-80DC-86692BA20026}" type="presParOf" srcId="{45D4C10C-C259-4AB5-B621-4F75480FAF50}" destId="{4F9AC9B6-42E2-45CC-95B6-DE0004E09F21}" srcOrd="0" destOrd="0" presId="urn:microsoft.com/office/officeart/2005/8/layout/hierarchy4"/>
    <dgm:cxn modelId="{329C2E4F-BC04-4258-87D0-A65EAE049A36}" type="presParOf" srcId="{45D4C10C-C259-4AB5-B621-4F75480FAF50}" destId="{A5CEAEA6-0C1D-43DC-A580-BCB34235774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52641F-9328-4CBD-8557-7DABE3F9DFD0}" type="doc">
      <dgm:prSet loTypeId="urn:microsoft.com/office/officeart/2005/8/layout/vList5" loCatId="list" qsTypeId="urn:microsoft.com/office/officeart/2005/8/quickstyle/3d3" qsCatId="3D" csTypeId="urn:microsoft.com/office/officeart/2005/8/colors/colorful2" csCatId="colorful" phldr="1"/>
      <dgm:spPr/>
      <dgm:t>
        <a:bodyPr/>
        <a:lstStyle/>
        <a:p>
          <a:endParaRPr lang="es-ES"/>
        </a:p>
      </dgm:t>
    </dgm:pt>
    <dgm:pt modelId="{D3B9D63E-0912-44E7-8BF0-67FDE8697DA8}">
      <dgm:prSet/>
      <dgm:spPr/>
      <dgm:t>
        <a:bodyPr/>
        <a:lstStyle/>
        <a:p>
          <a:r>
            <a:rPr lang="es-ES" b="1" dirty="0">
              <a:solidFill>
                <a:schemeClr val="tx1"/>
              </a:solidFill>
            </a:rPr>
            <a:t>Salmo 15:2</a:t>
          </a:r>
          <a:endParaRPr lang="es-ES" dirty="0">
            <a:solidFill>
              <a:schemeClr val="tx1"/>
            </a:solidFill>
          </a:endParaRPr>
        </a:p>
      </dgm:t>
    </dgm:pt>
    <dgm:pt modelId="{2C6FE0A7-373E-407B-A067-391C14505F0C}" type="parTrans" cxnId="{F0946BBD-6454-4E65-8A1E-4A3108903330}">
      <dgm:prSet/>
      <dgm:spPr/>
      <dgm:t>
        <a:bodyPr/>
        <a:lstStyle/>
        <a:p>
          <a:endParaRPr lang="es-ES"/>
        </a:p>
      </dgm:t>
    </dgm:pt>
    <dgm:pt modelId="{B21731EA-233D-4201-8588-5B2D90F71710}" type="sibTrans" cxnId="{F0946BBD-6454-4E65-8A1E-4A3108903330}">
      <dgm:prSet/>
      <dgm:spPr/>
      <dgm:t>
        <a:bodyPr/>
        <a:lstStyle/>
        <a:p>
          <a:endParaRPr lang="es-ES"/>
        </a:p>
      </dgm:t>
    </dgm:pt>
    <dgm:pt modelId="{5E632F13-EFA8-41A9-AA17-5DE0DB52F95A}">
      <dgm:prSet custT="1"/>
      <dgm:spPr>
        <a:solidFill>
          <a:schemeClr val="accent2">
            <a:tint val="40000"/>
            <a:hueOff val="0"/>
            <a:satOff val="0"/>
            <a:lumOff val="0"/>
          </a:schemeClr>
        </a:solidFill>
      </dgm:spPr>
      <dgm:t>
        <a:bodyPr/>
        <a:lstStyle/>
        <a:p>
          <a:pPr>
            <a:buNone/>
          </a:pPr>
          <a:r>
            <a:rPr lang="es-ES" sz="2000" b="1" dirty="0"/>
            <a:t>El que es íntegro y no dice mentiras.</a:t>
          </a:r>
          <a:endParaRPr lang="es-ES" sz="2000" dirty="0"/>
        </a:p>
      </dgm:t>
    </dgm:pt>
    <dgm:pt modelId="{632A17C9-9CD8-4241-90A6-46A7CFE698B5}" type="parTrans" cxnId="{85B937A7-E1D5-4AF7-8286-DFCB83A0721C}">
      <dgm:prSet/>
      <dgm:spPr/>
      <dgm:t>
        <a:bodyPr/>
        <a:lstStyle/>
        <a:p>
          <a:endParaRPr lang="es-ES"/>
        </a:p>
      </dgm:t>
    </dgm:pt>
    <dgm:pt modelId="{86B350B7-55D6-4576-9676-1BFF79FAAAEE}" type="sibTrans" cxnId="{85B937A7-E1D5-4AF7-8286-DFCB83A0721C}">
      <dgm:prSet/>
      <dgm:spPr/>
      <dgm:t>
        <a:bodyPr/>
        <a:lstStyle/>
        <a:p>
          <a:endParaRPr lang="es-ES"/>
        </a:p>
      </dgm:t>
    </dgm:pt>
    <dgm:pt modelId="{D9EE587A-4230-4118-BF5D-3DED263B9EE5}">
      <dgm:prSet/>
      <dgm:spPr/>
      <dgm:t>
        <a:bodyPr/>
        <a:lstStyle/>
        <a:p>
          <a:r>
            <a:rPr lang="es-ES" b="1">
              <a:solidFill>
                <a:schemeClr val="tx1"/>
              </a:solidFill>
            </a:rPr>
            <a:t>Salmo 15:3</a:t>
          </a:r>
          <a:endParaRPr lang="es-ES">
            <a:solidFill>
              <a:schemeClr val="tx1"/>
            </a:solidFill>
          </a:endParaRPr>
        </a:p>
      </dgm:t>
    </dgm:pt>
    <dgm:pt modelId="{F331D5E3-BCAC-4815-8FFC-B8942EC7763E}" type="parTrans" cxnId="{6C0B949D-4E8C-44C0-B4C0-9F77FBD4011C}">
      <dgm:prSet/>
      <dgm:spPr/>
      <dgm:t>
        <a:bodyPr/>
        <a:lstStyle/>
        <a:p>
          <a:endParaRPr lang="es-ES"/>
        </a:p>
      </dgm:t>
    </dgm:pt>
    <dgm:pt modelId="{AD485BE2-E113-456E-B357-71F6E45DF3FB}" type="sibTrans" cxnId="{6C0B949D-4E8C-44C0-B4C0-9F77FBD4011C}">
      <dgm:prSet/>
      <dgm:spPr/>
      <dgm:t>
        <a:bodyPr/>
        <a:lstStyle/>
        <a:p>
          <a:endParaRPr lang="es-ES"/>
        </a:p>
      </dgm:t>
    </dgm:pt>
    <dgm:pt modelId="{420BDAF4-9A80-4F4D-827B-68258C45B5D7}">
      <dgm:prSet custT="1"/>
      <dgm:spPr>
        <a:solidFill>
          <a:schemeClr val="accent2">
            <a:tint val="40000"/>
            <a:hueOff val="2354088"/>
            <a:satOff val="-10052"/>
            <a:lumOff val="-705"/>
          </a:schemeClr>
        </a:solidFill>
      </dgm:spPr>
      <dgm:t>
        <a:bodyPr/>
        <a:lstStyle/>
        <a:p>
          <a:pPr>
            <a:buNone/>
          </a:pPr>
          <a:r>
            <a:rPr lang="es-ES" sz="2000" b="1"/>
            <a:t>El que no calumnia a nadie ni escucha los chismes.</a:t>
          </a:r>
          <a:endParaRPr lang="es-ES" sz="2000"/>
        </a:p>
      </dgm:t>
    </dgm:pt>
    <dgm:pt modelId="{A0A53C7A-D4A1-407E-B039-FCCCD8390A3F}" type="parTrans" cxnId="{53EAD443-176E-4864-86D5-F2DFF215872D}">
      <dgm:prSet/>
      <dgm:spPr/>
      <dgm:t>
        <a:bodyPr/>
        <a:lstStyle/>
        <a:p>
          <a:endParaRPr lang="es-ES"/>
        </a:p>
      </dgm:t>
    </dgm:pt>
    <dgm:pt modelId="{CD04D88D-2EB7-4E93-980D-265AD2744C5C}" type="sibTrans" cxnId="{53EAD443-176E-4864-86D5-F2DFF215872D}">
      <dgm:prSet/>
      <dgm:spPr/>
      <dgm:t>
        <a:bodyPr/>
        <a:lstStyle/>
        <a:p>
          <a:endParaRPr lang="es-ES"/>
        </a:p>
      </dgm:t>
    </dgm:pt>
    <dgm:pt modelId="{9A942CA3-06F9-41E9-8180-CAC1B47DB081}">
      <dgm:prSet/>
      <dgm:spPr/>
      <dgm:t>
        <a:bodyPr/>
        <a:lstStyle/>
        <a:p>
          <a:r>
            <a:rPr lang="es-ES" b="1">
              <a:solidFill>
                <a:schemeClr val="tx1"/>
              </a:solidFill>
            </a:rPr>
            <a:t>Salmo 15:4a</a:t>
          </a:r>
          <a:endParaRPr lang="es-ES">
            <a:solidFill>
              <a:schemeClr val="tx1"/>
            </a:solidFill>
          </a:endParaRPr>
        </a:p>
      </dgm:t>
    </dgm:pt>
    <dgm:pt modelId="{A2B21B79-5E10-4EED-A858-D364567412EC}" type="parTrans" cxnId="{BFB6E398-999D-49B7-9975-CC0AD7589B16}">
      <dgm:prSet/>
      <dgm:spPr/>
      <dgm:t>
        <a:bodyPr/>
        <a:lstStyle/>
        <a:p>
          <a:endParaRPr lang="es-ES"/>
        </a:p>
      </dgm:t>
    </dgm:pt>
    <dgm:pt modelId="{8572F0BB-F275-4277-A122-DB978240D2A9}" type="sibTrans" cxnId="{BFB6E398-999D-49B7-9975-CC0AD7589B16}">
      <dgm:prSet/>
      <dgm:spPr/>
      <dgm:t>
        <a:bodyPr/>
        <a:lstStyle/>
        <a:p>
          <a:endParaRPr lang="es-ES"/>
        </a:p>
      </dgm:t>
    </dgm:pt>
    <dgm:pt modelId="{7BFA5018-E4CD-45B2-A8CB-C50CEF2E8FBB}">
      <dgm:prSet custT="1"/>
      <dgm:spPr>
        <a:solidFill>
          <a:schemeClr val="accent2">
            <a:tint val="40000"/>
            <a:hueOff val="4708175"/>
            <a:satOff val="-20104"/>
            <a:lumOff val="-1409"/>
          </a:schemeClr>
        </a:solidFill>
      </dgm:spPr>
      <dgm:t>
        <a:bodyPr/>
        <a:lstStyle/>
        <a:p>
          <a:pPr>
            <a:buNone/>
          </a:pPr>
          <a:r>
            <a:rPr lang="es-ES" sz="2000" b="1"/>
            <a:t>El que honra a los que temen a Dios.</a:t>
          </a:r>
          <a:endParaRPr lang="es-ES" sz="2000"/>
        </a:p>
      </dgm:t>
    </dgm:pt>
    <dgm:pt modelId="{F7AE69AC-26A1-4E1F-AACB-1BBC853AE44B}" type="parTrans" cxnId="{85E45460-412F-48EF-87AA-79A620CF721F}">
      <dgm:prSet/>
      <dgm:spPr/>
      <dgm:t>
        <a:bodyPr/>
        <a:lstStyle/>
        <a:p>
          <a:endParaRPr lang="es-ES"/>
        </a:p>
      </dgm:t>
    </dgm:pt>
    <dgm:pt modelId="{9D0B4271-5D7B-4D69-A4F0-EB3FAF6ECE46}" type="sibTrans" cxnId="{85E45460-412F-48EF-87AA-79A620CF721F}">
      <dgm:prSet/>
      <dgm:spPr/>
      <dgm:t>
        <a:bodyPr/>
        <a:lstStyle/>
        <a:p>
          <a:endParaRPr lang="es-ES"/>
        </a:p>
      </dgm:t>
    </dgm:pt>
    <dgm:pt modelId="{05655030-856A-469A-8576-5590F7B26EC5}">
      <dgm:prSet/>
      <dgm:spPr/>
      <dgm:t>
        <a:bodyPr/>
        <a:lstStyle/>
        <a:p>
          <a:r>
            <a:rPr lang="es-ES" b="1">
              <a:solidFill>
                <a:schemeClr val="tx1"/>
              </a:solidFill>
            </a:rPr>
            <a:t>Salmo 15:4b</a:t>
          </a:r>
          <a:endParaRPr lang="es-ES">
            <a:solidFill>
              <a:schemeClr val="tx1"/>
            </a:solidFill>
          </a:endParaRPr>
        </a:p>
      </dgm:t>
    </dgm:pt>
    <dgm:pt modelId="{BF83ECF5-C60D-4DB9-A8F3-AD43F2310CBD}" type="parTrans" cxnId="{E117A39F-1CFE-434D-80C3-C502A941BCDE}">
      <dgm:prSet/>
      <dgm:spPr/>
      <dgm:t>
        <a:bodyPr/>
        <a:lstStyle/>
        <a:p>
          <a:endParaRPr lang="es-ES"/>
        </a:p>
      </dgm:t>
    </dgm:pt>
    <dgm:pt modelId="{94AD043C-795E-4C76-B3F3-090CBAE63423}" type="sibTrans" cxnId="{E117A39F-1CFE-434D-80C3-C502A941BCDE}">
      <dgm:prSet/>
      <dgm:spPr/>
      <dgm:t>
        <a:bodyPr/>
        <a:lstStyle/>
        <a:p>
          <a:endParaRPr lang="es-ES"/>
        </a:p>
      </dgm:t>
    </dgm:pt>
    <dgm:pt modelId="{3857204F-8017-4C71-841A-07821604DFD5}">
      <dgm:prSet custT="1"/>
      <dgm:spPr>
        <a:solidFill>
          <a:schemeClr val="accent2">
            <a:tint val="40000"/>
            <a:hueOff val="7062263"/>
            <a:satOff val="-30156"/>
            <a:lumOff val="-2114"/>
          </a:schemeClr>
        </a:solidFill>
      </dgm:spPr>
      <dgm:t>
        <a:bodyPr/>
        <a:lstStyle/>
        <a:p>
          <a:pPr>
            <a:buNone/>
          </a:pPr>
          <a:r>
            <a:rPr lang="es-ES" sz="2000" b="1"/>
            <a:t>El que no cambia la palabra que ha dado aun cuando salga perjudicado.</a:t>
          </a:r>
          <a:endParaRPr lang="es-ES" sz="2000"/>
        </a:p>
      </dgm:t>
    </dgm:pt>
    <dgm:pt modelId="{53C6C228-4E2A-45FC-97FA-E9CBA6DA4829}" type="parTrans" cxnId="{2D7C6670-9526-4932-9E1F-888E373966EC}">
      <dgm:prSet/>
      <dgm:spPr/>
      <dgm:t>
        <a:bodyPr/>
        <a:lstStyle/>
        <a:p>
          <a:endParaRPr lang="es-ES"/>
        </a:p>
      </dgm:t>
    </dgm:pt>
    <dgm:pt modelId="{487EE6FF-AE40-490A-A6C9-B05A3FAB9E52}" type="sibTrans" cxnId="{2D7C6670-9526-4932-9E1F-888E373966EC}">
      <dgm:prSet/>
      <dgm:spPr/>
      <dgm:t>
        <a:bodyPr/>
        <a:lstStyle/>
        <a:p>
          <a:endParaRPr lang="es-ES"/>
        </a:p>
      </dgm:t>
    </dgm:pt>
    <dgm:pt modelId="{FE9D6C0E-EFE4-4063-B233-28E9D72ED6F6}">
      <dgm:prSet/>
      <dgm:spPr/>
      <dgm:t>
        <a:bodyPr/>
        <a:lstStyle/>
        <a:p>
          <a:r>
            <a:rPr lang="es-ES" b="1" dirty="0">
              <a:effectLst>
                <a:outerShdw blurRad="38100" dist="38100" dir="2700000" algn="tl">
                  <a:srgbClr val="000000">
                    <a:alpha val="43137"/>
                  </a:srgbClr>
                </a:outerShdw>
              </a:effectLst>
            </a:rPr>
            <a:t>Salmo 15:5a</a:t>
          </a:r>
          <a:endParaRPr lang="es-ES" dirty="0">
            <a:effectLst>
              <a:outerShdw blurRad="38100" dist="38100" dir="2700000" algn="tl">
                <a:srgbClr val="000000">
                  <a:alpha val="43137"/>
                </a:srgbClr>
              </a:outerShdw>
            </a:effectLst>
          </a:endParaRPr>
        </a:p>
      </dgm:t>
    </dgm:pt>
    <dgm:pt modelId="{65E36D85-016D-4F12-B239-772DA3BC61AF}" type="parTrans" cxnId="{53B01577-5DFD-4D08-AF77-2CAEFEB9DD5B}">
      <dgm:prSet/>
      <dgm:spPr/>
      <dgm:t>
        <a:bodyPr/>
        <a:lstStyle/>
        <a:p>
          <a:endParaRPr lang="es-ES"/>
        </a:p>
      </dgm:t>
    </dgm:pt>
    <dgm:pt modelId="{59E68995-96C0-48D2-8EDD-7974F3907F2F}" type="sibTrans" cxnId="{53B01577-5DFD-4D08-AF77-2CAEFEB9DD5B}">
      <dgm:prSet/>
      <dgm:spPr/>
      <dgm:t>
        <a:bodyPr/>
        <a:lstStyle/>
        <a:p>
          <a:endParaRPr lang="es-ES"/>
        </a:p>
      </dgm:t>
    </dgm:pt>
    <dgm:pt modelId="{E23F2B3E-9B5E-4909-B045-37D7556C3D7C}">
      <dgm:prSet custT="1"/>
      <dgm:spPr>
        <a:solidFill>
          <a:schemeClr val="accent2">
            <a:tint val="40000"/>
            <a:hueOff val="9416351"/>
            <a:satOff val="-40209"/>
            <a:lumOff val="-2818"/>
          </a:schemeClr>
        </a:solidFill>
      </dgm:spPr>
      <dgm:t>
        <a:bodyPr/>
        <a:lstStyle/>
        <a:p>
          <a:pPr>
            <a:buNone/>
          </a:pPr>
          <a:r>
            <a:rPr lang="es-ES" sz="2000" b="1"/>
            <a:t>El que ayuda sin anhelo de beneficiarse de ello.</a:t>
          </a:r>
          <a:endParaRPr lang="es-ES" sz="2000"/>
        </a:p>
      </dgm:t>
    </dgm:pt>
    <dgm:pt modelId="{848F905C-B033-4948-B4F2-C7E101C16EF3}" type="parTrans" cxnId="{B58BC59B-759B-40A0-9534-1C70A1F5FFDA}">
      <dgm:prSet/>
      <dgm:spPr/>
      <dgm:t>
        <a:bodyPr/>
        <a:lstStyle/>
        <a:p>
          <a:endParaRPr lang="es-ES"/>
        </a:p>
      </dgm:t>
    </dgm:pt>
    <dgm:pt modelId="{8FB6E2A1-C9E8-4C35-AA6A-9288D040879F}" type="sibTrans" cxnId="{B58BC59B-759B-40A0-9534-1C70A1F5FFDA}">
      <dgm:prSet/>
      <dgm:spPr/>
      <dgm:t>
        <a:bodyPr/>
        <a:lstStyle/>
        <a:p>
          <a:endParaRPr lang="es-ES"/>
        </a:p>
      </dgm:t>
    </dgm:pt>
    <dgm:pt modelId="{4352F64E-3AFB-4D1A-935D-16E7CC1C6581}">
      <dgm:prSet/>
      <dgm:spPr/>
      <dgm:t>
        <a:bodyPr/>
        <a:lstStyle/>
        <a:p>
          <a:r>
            <a:rPr lang="es-ES" b="1">
              <a:effectLst>
                <a:outerShdw blurRad="38100" dist="38100" dir="2700000" algn="tl">
                  <a:srgbClr val="000000">
                    <a:alpha val="43137"/>
                  </a:srgbClr>
                </a:outerShdw>
              </a:effectLst>
            </a:rPr>
            <a:t>Salmo 15:5b</a:t>
          </a:r>
          <a:endParaRPr lang="es-ES">
            <a:effectLst>
              <a:outerShdw blurRad="38100" dist="38100" dir="2700000" algn="tl">
                <a:srgbClr val="000000">
                  <a:alpha val="43137"/>
                </a:srgbClr>
              </a:outerShdw>
            </a:effectLst>
          </a:endParaRPr>
        </a:p>
      </dgm:t>
    </dgm:pt>
    <dgm:pt modelId="{56C3F9F1-7F4C-4C07-A1C3-E94EC43AC4AD}" type="parTrans" cxnId="{6C0B757F-40F1-4B0E-90F4-A149E07AAE07}">
      <dgm:prSet/>
      <dgm:spPr/>
      <dgm:t>
        <a:bodyPr/>
        <a:lstStyle/>
        <a:p>
          <a:endParaRPr lang="es-ES"/>
        </a:p>
      </dgm:t>
    </dgm:pt>
    <dgm:pt modelId="{E7F65BAB-4B1D-4B95-B29B-E1011F78FE0A}" type="sibTrans" cxnId="{6C0B757F-40F1-4B0E-90F4-A149E07AAE07}">
      <dgm:prSet/>
      <dgm:spPr/>
      <dgm:t>
        <a:bodyPr/>
        <a:lstStyle/>
        <a:p>
          <a:endParaRPr lang="es-ES"/>
        </a:p>
      </dgm:t>
    </dgm:pt>
    <dgm:pt modelId="{B8F9BE19-F7B1-49C6-8FF4-00D0500ACB41}">
      <dgm:prSet custT="1"/>
      <dgm:spPr>
        <a:solidFill>
          <a:schemeClr val="accent2">
            <a:tint val="40000"/>
            <a:hueOff val="11770438"/>
            <a:satOff val="-50261"/>
            <a:lumOff val="-3523"/>
          </a:schemeClr>
        </a:solidFill>
      </dgm:spPr>
      <dgm:t>
        <a:bodyPr/>
        <a:lstStyle/>
        <a:p>
          <a:pPr>
            <a:buNone/>
          </a:pPr>
          <a:r>
            <a:rPr lang="es-ES" sz="2000" b="1"/>
            <a:t>El que no tolera la injusticia.</a:t>
          </a:r>
          <a:endParaRPr lang="es-ES" sz="2000"/>
        </a:p>
      </dgm:t>
    </dgm:pt>
    <dgm:pt modelId="{5BA41B1B-50A9-4F5C-936F-26BA14EFAC06}" type="parTrans" cxnId="{B3695676-8A13-4685-9804-7602E7B22F6F}">
      <dgm:prSet/>
      <dgm:spPr/>
      <dgm:t>
        <a:bodyPr/>
        <a:lstStyle/>
        <a:p>
          <a:endParaRPr lang="es-ES"/>
        </a:p>
      </dgm:t>
    </dgm:pt>
    <dgm:pt modelId="{46471AB8-8308-46C5-8AC9-2D6E6D660BD7}" type="sibTrans" cxnId="{B3695676-8A13-4685-9804-7602E7B22F6F}">
      <dgm:prSet/>
      <dgm:spPr/>
      <dgm:t>
        <a:bodyPr/>
        <a:lstStyle/>
        <a:p>
          <a:endParaRPr lang="es-ES"/>
        </a:p>
      </dgm:t>
    </dgm:pt>
    <dgm:pt modelId="{D34C3B84-2FA3-43CB-948A-6F3D0D173AA7}">
      <dgm:prSet/>
      <dgm:spPr/>
      <dgm:t>
        <a:bodyPr/>
        <a:lstStyle/>
        <a:p>
          <a:r>
            <a:rPr lang="es-ES" b="1" dirty="0">
              <a:effectLst>
                <a:outerShdw blurRad="38100" dist="38100" dir="2700000" algn="tl">
                  <a:srgbClr val="000000">
                    <a:alpha val="43137"/>
                  </a:srgbClr>
                </a:outerShdw>
              </a:effectLst>
            </a:rPr>
            <a:t>Salmo 24:4</a:t>
          </a:r>
          <a:endParaRPr lang="es-ES" dirty="0">
            <a:effectLst>
              <a:outerShdw blurRad="38100" dist="38100" dir="2700000" algn="tl">
                <a:srgbClr val="000000">
                  <a:alpha val="43137"/>
                </a:srgbClr>
              </a:outerShdw>
            </a:effectLst>
          </a:endParaRPr>
        </a:p>
      </dgm:t>
    </dgm:pt>
    <dgm:pt modelId="{58F6217A-4526-4819-8934-0D89A1480BD3}" type="parTrans" cxnId="{46EFE629-F8B0-41F5-9C03-D46F92B3DFC8}">
      <dgm:prSet/>
      <dgm:spPr/>
      <dgm:t>
        <a:bodyPr/>
        <a:lstStyle/>
        <a:p>
          <a:endParaRPr lang="es-ES"/>
        </a:p>
      </dgm:t>
    </dgm:pt>
    <dgm:pt modelId="{A21C775D-EB11-4B26-844B-EF7463D58282}" type="sibTrans" cxnId="{46EFE629-F8B0-41F5-9C03-D46F92B3DFC8}">
      <dgm:prSet/>
      <dgm:spPr/>
      <dgm:t>
        <a:bodyPr/>
        <a:lstStyle/>
        <a:p>
          <a:endParaRPr lang="es-ES"/>
        </a:p>
      </dgm:t>
    </dgm:pt>
    <dgm:pt modelId="{7D705F97-927C-420E-A284-B299C89A0C9A}">
      <dgm:prSet custT="1"/>
      <dgm:spPr>
        <a:solidFill>
          <a:srgbClr val="D1BCE2"/>
        </a:solidFill>
      </dgm:spPr>
      <dgm:t>
        <a:bodyPr/>
        <a:lstStyle/>
        <a:p>
          <a:pPr>
            <a:buNone/>
          </a:pPr>
          <a:r>
            <a:rPr lang="es-ES" sz="2000" b="1"/>
            <a:t>El de sentimientos puros y anhelos limpios.</a:t>
          </a:r>
          <a:endParaRPr lang="es-ES" sz="2000"/>
        </a:p>
      </dgm:t>
    </dgm:pt>
    <dgm:pt modelId="{25FB2A05-2CB7-448E-B30A-711728563D8D}" type="parTrans" cxnId="{E246D878-56B3-4D81-AF01-994239E81B3E}">
      <dgm:prSet/>
      <dgm:spPr/>
      <dgm:t>
        <a:bodyPr/>
        <a:lstStyle/>
        <a:p>
          <a:endParaRPr lang="es-ES"/>
        </a:p>
      </dgm:t>
    </dgm:pt>
    <dgm:pt modelId="{FFA371D5-66E3-478C-92A9-7122CF3A8AB4}" type="sibTrans" cxnId="{E246D878-56B3-4D81-AF01-994239E81B3E}">
      <dgm:prSet/>
      <dgm:spPr/>
      <dgm:t>
        <a:bodyPr/>
        <a:lstStyle/>
        <a:p>
          <a:endParaRPr lang="es-ES"/>
        </a:p>
      </dgm:t>
    </dgm:pt>
    <dgm:pt modelId="{C068F2AF-074C-4A5D-8A70-5C9BC20B38DC}">
      <dgm:prSet/>
      <dgm:spPr/>
      <dgm:t>
        <a:bodyPr/>
        <a:lstStyle/>
        <a:p>
          <a:r>
            <a:rPr lang="es-ES" b="1">
              <a:effectLst>
                <a:outerShdw blurRad="38100" dist="38100" dir="2700000" algn="tl">
                  <a:srgbClr val="000000">
                    <a:alpha val="43137"/>
                  </a:srgbClr>
                </a:outerShdw>
              </a:effectLst>
            </a:rPr>
            <a:t>Salmo 101</a:t>
          </a:r>
          <a:endParaRPr lang="es-ES">
            <a:effectLst>
              <a:outerShdw blurRad="38100" dist="38100" dir="2700000" algn="tl">
                <a:srgbClr val="000000">
                  <a:alpha val="43137"/>
                </a:srgbClr>
              </a:outerShdw>
            </a:effectLst>
          </a:endParaRPr>
        </a:p>
      </dgm:t>
    </dgm:pt>
    <dgm:pt modelId="{2213E8DA-A956-409A-B3B8-70D36B7DD2A1}" type="parTrans" cxnId="{54FE9B74-3263-4582-85E0-4C968672F700}">
      <dgm:prSet/>
      <dgm:spPr/>
      <dgm:t>
        <a:bodyPr/>
        <a:lstStyle/>
        <a:p>
          <a:endParaRPr lang="es-ES"/>
        </a:p>
      </dgm:t>
    </dgm:pt>
    <dgm:pt modelId="{FFE34204-3051-4F02-B923-F08D075AE309}" type="sibTrans" cxnId="{54FE9B74-3263-4582-85E0-4C968672F700}">
      <dgm:prSet/>
      <dgm:spPr/>
      <dgm:t>
        <a:bodyPr/>
        <a:lstStyle/>
        <a:p>
          <a:endParaRPr lang="es-ES"/>
        </a:p>
      </dgm:t>
    </dgm:pt>
    <dgm:pt modelId="{1C5F6B77-F625-48EE-9915-58EA1830B6EF}">
      <dgm:prSet custT="1"/>
      <dgm:spPr>
        <a:solidFill>
          <a:srgbClr val="F2C0E4"/>
        </a:solidFill>
      </dgm:spPr>
      <dgm:t>
        <a:bodyPr/>
        <a:lstStyle/>
        <a:p>
          <a:pPr>
            <a:buNone/>
          </a:pPr>
          <a:r>
            <a:rPr lang="es-ES" sz="2000" b="1"/>
            <a:t>El que no busca la compañía de los malvados, sino que reprende sus pecados.</a:t>
          </a:r>
          <a:endParaRPr lang="es-ES" sz="2000"/>
        </a:p>
      </dgm:t>
    </dgm:pt>
    <dgm:pt modelId="{7560EA91-7A73-4242-9F79-00D8B57CB533}" type="parTrans" cxnId="{7895A18E-D666-4DF4-AAD9-BBE733D620B5}">
      <dgm:prSet/>
      <dgm:spPr/>
      <dgm:t>
        <a:bodyPr/>
        <a:lstStyle/>
        <a:p>
          <a:endParaRPr lang="es-ES"/>
        </a:p>
      </dgm:t>
    </dgm:pt>
    <dgm:pt modelId="{6D1909F5-B220-47E1-ADD7-1E6CD88CE0CC}" type="sibTrans" cxnId="{7895A18E-D666-4DF4-AAD9-BBE733D620B5}">
      <dgm:prSet/>
      <dgm:spPr/>
      <dgm:t>
        <a:bodyPr/>
        <a:lstStyle/>
        <a:p>
          <a:endParaRPr lang="es-ES"/>
        </a:p>
      </dgm:t>
    </dgm:pt>
    <dgm:pt modelId="{46827E0A-6F3A-4AE3-A1D1-8914563B8721}" type="pres">
      <dgm:prSet presAssocID="{BC52641F-9328-4CBD-8557-7DABE3F9DFD0}" presName="Name0" presStyleCnt="0">
        <dgm:presLayoutVars>
          <dgm:dir/>
          <dgm:animLvl val="lvl"/>
          <dgm:resizeHandles val="exact"/>
        </dgm:presLayoutVars>
      </dgm:prSet>
      <dgm:spPr/>
    </dgm:pt>
    <dgm:pt modelId="{17F1C26F-4EE0-4D72-8343-D7CD3891FF76}" type="pres">
      <dgm:prSet presAssocID="{D3B9D63E-0912-44E7-8BF0-67FDE8697DA8}" presName="linNode" presStyleCnt="0"/>
      <dgm:spPr/>
    </dgm:pt>
    <dgm:pt modelId="{D1BD1A51-7BCA-4057-B8F5-2F9E1159B918}" type="pres">
      <dgm:prSet presAssocID="{D3B9D63E-0912-44E7-8BF0-67FDE8697DA8}" presName="parentText" presStyleLbl="node1" presStyleIdx="0" presStyleCnt="8" custScaleX="48559" custLinFactNeighborX="2929">
        <dgm:presLayoutVars>
          <dgm:chMax val="1"/>
          <dgm:bulletEnabled val="1"/>
        </dgm:presLayoutVars>
      </dgm:prSet>
      <dgm:spPr/>
    </dgm:pt>
    <dgm:pt modelId="{FCD48BFA-BDE5-4224-B33A-5A9354D54819}" type="pres">
      <dgm:prSet presAssocID="{D3B9D63E-0912-44E7-8BF0-67FDE8697DA8}" presName="descendantText" presStyleLbl="alignAccFollowNode1" presStyleIdx="0" presStyleCnt="8" custScaleX="122351" custLinFactNeighborX="5213">
        <dgm:presLayoutVars>
          <dgm:bulletEnabled val="1"/>
        </dgm:presLayoutVars>
      </dgm:prSet>
      <dgm:spPr/>
    </dgm:pt>
    <dgm:pt modelId="{765EB0B9-38DA-42EF-BACD-181EFE071187}" type="pres">
      <dgm:prSet presAssocID="{B21731EA-233D-4201-8588-5B2D90F71710}" presName="sp" presStyleCnt="0"/>
      <dgm:spPr/>
    </dgm:pt>
    <dgm:pt modelId="{CAA71C87-FB33-4AC3-9941-EDED20C3F46B}" type="pres">
      <dgm:prSet presAssocID="{D9EE587A-4230-4118-BF5D-3DED263B9EE5}" presName="linNode" presStyleCnt="0"/>
      <dgm:spPr/>
    </dgm:pt>
    <dgm:pt modelId="{82737F0C-C515-4976-9E99-6BD7C7E55DE8}" type="pres">
      <dgm:prSet presAssocID="{D9EE587A-4230-4118-BF5D-3DED263B9EE5}" presName="parentText" presStyleLbl="node1" presStyleIdx="1" presStyleCnt="8" custScaleX="48559" custLinFactNeighborX="2929">
        <dgm:presLayoutVars>
          <dgm:chMax val="1"/>
          <dgm:bulletEnabled val="1"/>
        </dgm:presLayoutVars>
      </dgm:prSet>
      <dgm:spPr/>
    </dgm:pt>
    <dgm:pt modelId="{EF499801-1CC4-4598-89DC-2F302068A26E}" type="pres">
      <dgm:prSet presAssocID="{D9EE587A-4230-4118-BF5D-3DED263B9EE5}" presName="descendantText" presStyleLbl="alignAccFollowNode1" presStyleIdx="1" presStyleCnt="8" custScaleX="122351" custLinFactNeighborX="5213">
        <dgm:presLayoutVars>
          <dgm:bulletEnabled val="1"/>
        </dgm:presLayoutVars>
      </dgm:prSet>
      <dgm:spPr/>
    </dgm:pt>
    <dgm:pt modelId="{EEC082BA-67F7-4B39-A07E-25D13B5F811D}" type="pres">
      <dgm:prSet presAssocID="{AD485BE2-E113-456E-B357-71F6E45DF3FB}" presName="sp" presStyleCnt="0"/>
      <dgm:spPr/>
    </dgm:pt>
    <dgm:pt modelId="{8940BEF1-0DEA-4619-AA56-A966191EA882}" type="pres">
      <dgm:prSet presAssocID="{9A942CA3-06F9-41E9-8180-CAC1B47DB081}" presName="linNode" presStyleCnt="0"/>
      <dgm:spPr/>
    </dgm:pt>
    <dgm:pt modelId="{F9E22EFA-86B8-41E2-905A-85FDD7D7E34D}" type="pres">
      <dgm:prSet presAssocID="{9A942CA3-06F9-41E9-8180-CAC1B47DB081}" presName="parentText" presStyleLbl="node1" presStyleIdx="2" presStyleCnt="8" custScaleX="48559" custLinFactNeighborX="2929">
        <dgm:presLayoutVars>
          <dgm:chMax val="1"/>
          <dgm:bulletEnabled val="1"/>
        </dgm:presLayoutVars>
      </dgm:prSet>
      <dgm:spPr/>
    </dgm:pt>
    <dgm:pt modelId="{0CC873D7-E069-4BCF-8596-2094D29435BA}" type="pres">
      <dgm:prSet presAssocID="{9A942CA3-06F9-41E9-8180-CAC1B47DB081}" presName="descendantText" presStyleLbl="alignAccFollowNode1" presStyleIdx="2" presStyleCnt="8" custScaleX="122351" custLinFactNeighborX="5213">
        <dgm:presLayoutVars>
          <dgm:bulletEnabled val="1"/>
        </dgm:presLayoutVars>
      </dgm:prSet>
      <dgm:spPr/>
    </dgm:pt>
    <dgm:pt modelId="{E34800D1-3D24-4C6A-B495-1C73CB0B9BCF}" type="pres">
      <dgm:prSet presAssocID="{8572F0BB-F275-4277-A122-DB978240D2A9}" presName="sp" presStyleCnt="0"/>
      <dgm:spPr/>
    </dgm:pt>
    <dgm:pt modelId="{75A54075-B018-4603-BF21-85C06A5EAE5D}" type="pres">
      <dgm:prSet presAssocID="{05655030-856A-469A-8576-5590F7B26EC5}" presName="linNode" presStyleCnt="0"/>
      <dgm:spPr/>
    </dgm:pt>
    <dgm:pt modelId="{F379C7EB-7199-4782-BF26-5DDC098C3865}" type="pres">
      <dgm:prSet presAssocID="{05655030-856A-469A-8576-5590F7B26EC5}" presName="parentText" presStyleLbl="node1" presStyleIdx="3" presStyleCnt="8" custScaleX="48559" custLinFactNeighborX="2929">
        <dgm:presLayoutVars>
          <dgm:chMax val="1"/>
          <dgm:bulletEnabled val="1"/>
        </dgm:presLayoutVars>
      </dgm:prSet>
      <dgm:spPr/>
    </dgm:pt>
    <dgm:pt modelId="{8DA3F071-785C-4014-990D-53BC6921BD91}" type="pres">
      <dgm:prSet presAssocID="{05655030-856A-469A-8576-5590F7B26EC5}" presName="descendantText" presStyleLbl="alignAccFollowNode1" presStyleIdx="3" presStyleCnt="8" custScaleX="122351" custLinFactNeighborX="5213">
        <dgm:presLayoutVars>
          <dgm:bulletEnabled val="1"/>
        </dgm:presLayoutVars>
      </dgm:prSet>
      <dgm:spPr/>
    </dgm:pt>
    <dgm:pt modelId="{EC05FADE-BE97-4ABC-B891-1931229A47A7}" type="pres">
      <dgm:prSet presAssocID="{94AD043C-795E-4C76-B3F3-090CBAE63423}" presName="sp" presStyleCnt="0"/>
      <dgm:spPr/>
    </dgm:pt>
    <dgm:pt modelId="{3FC42151-E6F4-4F6B-9FC4-9AC861B5B2A1}" type="pres">
      <dgm:prSet presAssocID="{FE9D6C0E-EFE4-4063-B233-28E9D72ED6F6}" presName="linNode" presStyleCnt="0"/>
      <dgm:spPr/>
    </dgm:pt>
    <dgm:pt modelId="{2AF0BE40-1D3A-4FFD-9DBA-F54C66F7C714}" type="pres">
      <dgm:prSet presAssocID="{FE9D6C0E-EFE4-4063-B233-28E9D72ED6F6}" presName="parentText" presStyleLbl="node1" presStyleIdx="4" presStyleCnt="8" custScaleX="48559" custLinFactNeighborX="2929">
        <dgm:presLayoutVars>
          <dgm:chMax val="1"/>
          <dgm:bulletEnabled val="1"/>
        </dgm:presLayoutVars>
      </dgm:prSet>
      <dgm:spPr/>
    </dgm:pt>
    <dgm:pt modelId="{57DB7B0C-E4B6-4F79-B61F-004E4156B7F9}" type="pres">
      <dgm:prSet presAssocID="{FE9D6C0E-EFE4-4063-B233-28E9D72ED6F6}" presName="descendantText" presStyleLbl="alignAccFollowNode1" presStyleIdx="4" presStyleCnt="8" custScaleX="122351" custLinFactNeighborX="5213">
        <dgm:presLayoutVars>
          <dgm:bulletEnabled val="1"/>
        </dgm:presLayoutVars>
      </dgm:prSet>
      <dgm:spPr/>
    </dgm:pt>
    <dgm:pt modelId="{C31778F9-6DCF-4CEC-8F58-26EA437E284A}" type="pres">
      <dgm:prSet presAssocID="{59E68995-96C0-48D2-8EDD-7974F3907F2F}" presName="sp" presStyleCnt="0"/>
      <dgm:spPr/>
    </dgm:pt>
    <dgm:pt modelId="{981CF1E7-24BD-45FF-B29C-8640A178CDFD}" type="pres">
      <dgm:prSet presAssocID="{4352F64E-3AFB-4D1A-935D-16E7CC1C6581}" presName="linNode" presStyleCnt="0"/>
      <dgm:spPr/>
    </dgm:pt>
    <dgm:pt modelId="{43D8A363-6569-4061-9BA8-8E9D1D03502D}" type="pres">
      <dgm:prSet presAssocID="{4352F64E-3AFB-4D1A-935D-16E7CC1C6581}" presName="parentText" presStyleLbl="node1" presStyleIdx="5" presStyleCnt="8" custScaleX="48559" custLinFactNeighborX="2929">
        <dgm:presLayoutVars>
          <dgm:chMax val="1"/>
          <dgm:bulletEnabled val="1"/>
        </dgm:presLayoutVars>
      </dgm:prSet>
      <dgm:spPr/>
    </dgm:pt>
    <dgm:pt modelId="{E3549A97-B0A6-4F97-B527-C27DB2D9985E}" type="pres">
      <dgm:prSet presAssocID="{4352F64E-3AFB-4D1A-935D-16E7CC1C6581}" presName="descendantText" presStyleLbl="alignAccFollowNode1" presStyleIdx="5" presStyleCnt="8" custScaleX="122351" custLinFactNeighborX="5213">
        <dgm:presLayoutVars>
          <dgm:bulletEnabled val="1"/>
        </dgm:presLayoutVars>
      </dgm:prSet>
      <dgm:spPr/>
    </dgm:pt>
    <dgm:pt modelId="{BAD2EB6E-615C-4D6A-B583-EA4CDF8BF5AE}" type="pres">
      <dgm:prSet presAssocID="{E7F65BAB-4B1D-4B95-B29B-E1011F78FE0A}" presName="sp" presStyleCnt="0"/>
      <dgm:spPr/>
    </dgm:pt>
    <dgm:pt modelId="{19465791-3352-4029-9C9B-EAD839A83A30}" type="pres">
      <dgm:prSet presAssocID="{D34C3B84-2FA3-43CB-948A-6F3D0D173AA7}" presName="linNode" presStyleCnt="0"/>
      <dgm:spPr/>
    </dgm:pt>
    <dgm:pt modelId="{4DFABC81-C686-4FBF-8900-5084C55307B9}" type="pres">
      <dgm:prSet presAssocID="{D34C3B84-2FA3-43CB-948A-6F3D0D173AA7}" presName="parentText" presStyleLbl="node1" presStyleIdx="6" presStyleCnt="8" custScaleX="48559" custLinFactNeighborX="2929">
        <dgm:presLayoutVars>
          <dgm:chMax val="1"/>
          <dgm:bulletEnabled val="1"/>
        </dgm:presLayoutVars>
      </dgm:prSet>
      <dgm:spPr/>
    </dgm:pt>
    <dgm:pt modelId="{EC7EF0CF-0525-4C4E-AA0F-84B39B2A41C6}" type="pres">
      <dgm:prSet presAssocID="{D34C3B84-2FA3-43CB-948A-6F3D0D173AA7}" presName="descendantText" presStyleLbl="alignAccFollowNode1" presStyleIdx="6" presStyleCnt="8" custScaleX="122351" custLinFactNeighborX="5213">
        <dgm:presLayoutVars>
          <dgm:bulletEnabled val="1"/>
        </dgm:presLayoutVars>
      </dgm:prSet>
      <dgm:spPr/>
    </dgm:pt>
    <dgm:pt modelId="{B35BFBC2-6DE5-47F3-B87F-509940C21D0D}" type="pres">
      <dgm:prSet presAssocID="{A21C775D-EB11-4B26-844B-EF7463D58282}" presName="sp" presStyleCnt="0"/>
      <dgm:spPr/>
    </dgm:pt>
    <dgm:pt modelId="{7C3F3C0F-B8B9-4874-943E-098EB91C94DE}" type="pres">
      <dgm:prSet presAssocID="{C068F2AF-074C-4A5D-8A70-5C9BC20B38DC}" presName="linNode" presStyleCnt="0"/>
      <dgm:spPr/>
    </dgm:pt>
    <dgm:pt modelId="{89CF6F21-F4AA-4107-B33A-9F40DAB48FE2}" type="pres">
      <dgm:prSet presAssocID="{C068F2AF-074C-4A5D-8A70-5C9BC20B38DC}" presName="parentText" presStyleLbl="node1" presStyleIdx="7" presStyleCnt="8" custScaleX="48559" custLinFactNeighborX="2929">
        <dgm:presLayoutVars>
          <dgm:chMax val="1"/>
          <dgm:bulletEnabled val="1"/>
        </dgm:presLayoutVars>
      </dgm:prSet>
      <dgm:spPr/>
    </dgm:pt>
    <dgm:pt modelId="{12233F0B-DABE-4348-B78F-C861BB3CA4D7}" type="pres">
      <dgm:prSet presAssocID="{C068F2AF-074C-4A5D-8A70-5C9BC20B38DC}" presName="descendantText" presStyleLbl="alignAccFollowNode1" presStyleIdx="7" presStyleCnt="8" custScaleX="122351" custLinFactNeighborX="5213">
        <dgm:presLayoutVars>
          <dgm:bulletEnabled val="1"/>
        </dgm:presLayoutVars>
      </dgm:prSet>
      <dgm:spPr/>
    </dgm:pt>
  </dgm:ptLst>
  <dgm:cxnLst>
    <dgm:cxn modelId="{0BE7210A-A0C2-4551-AEC3-89779F7A80C9}" type="presOf" srcId="{9A942CA3-06F9-41E9-8180-CAC1B47DB081}" destId="{F9E22EFA-86B8-41E2-905A-85FDD7D7E34D}" srcOrd="0" destOrd="0" presId="urn:microsoft.com/office/officeart/2005/8/layout/vList5"/>
    <dgm:cxn modelId="{AD6ADD15-6786-4087-B777-06B191E191D7}" type="presOf" srcId="{D3B9D63E-0912-44E7-8BF0-67FDE8697DA8}" destId="{D1BD1A51-7BCA-4057-B8F5-2F9E1159B918}" srcOrd="0" destOrd="0" presId="urn:microsoft.com/office/officeart/2005/8/layout/vList5"/>
    <dgm:cxn modelId="{375AD817-C133-4580-9045-23F1E7BE1ACF}" type="presOf" srcId="{FE9D6C0E-EFE4-4063-B233-28E9D72ED6F6}" destId="{2AF0BE40-1D3A-4FFD-9DBA-F54C66F7C714}" srcOrd="0" destOrd="0" presId="urn:microsoft.com/office/officeart/2005/8/layout/vList5"/>
    <dgm:cxn modelId="{46EFE629-F8B0-41F5-9C03-D46F92B3DFC8}" srcId="{BC52641F-9328-4CBD-8557-7DABE3F9DFD0}" destId="{D34C3B84-2FA3-43CB-948A-6F3D0D173AA7}" srcOrd="6" destOrd="0" parTransId="{58F6217A-4526-4819-8934-0D89A1480BD3}" sibTransId="{A21C775D-EB11-4B26-844B-EF7463D58282}"/>
    <dgm:cxn modelId="{85E45460-412F-48EF-87AA-79A620CF721F}" srcId="{9A942CA3-06F9-41E9-8180-CAC1B47DB081}" destId="{7BFA5018-E4CD-45B2-A8CB-C50CEF2E8FBB}" srcOrd="0" destOrd="0" parTransId="{F7AE69AC-26A1-4E1F-AACB-1BBC853AE44B}" sibTransId="{9D0B4271-5D7B-4D69-A4F0-EB3FAF6ECE46}"/>
    <dgm:cxn modelId="{53EAD443-176E-4864-86D5-F2DFF215872D}" srcId="{D9EE587A-4230-4118-BF5D-3DED263B9EE5}" destId="{420BDAF4-9A80-4F4D-827B-68258C45B5D7}" srcOrd="0" destOrd="0" parTransId="{A0A53C7A-D4A1-407E-B039-FCCCD8390A3F}" sibTransId="{CD04D88D-2EB7-4E93-980D-265AD2744C5C}"/>
    <dgm:cxn modelId="{C1BA6069-9B17-46BA-AD64-8E24FE7D58CA}" type="presOf" srcId="{3857204F-8017-4C71-841A-07821604DFD5}" destId="{8DA3F071-785C-4014-990D-53BC6921BD91}" srcOrd="0" destOrd="0" presId="urn:microsoft.com/office/officeart/2005/8/layout/vList5"/>
    <dgm:cxn modelId="{609E694A-BAE3-4BFE-B850-D17CEF059273}" type="presOf" srcId="{05655030-856A-469A-8576-5590F7B26EC5}" destId="{F379C7EB-7199-4782-BF26-5DDC098C3865}" srcOrd="0" destOrd="0" presId="urn:microsoft.com/office/officeart/2005/8/layout/vList5"/>
    <dgm:cxn modelId="{CEA53A4F-B529-4006-A120-3A43C5D236A4}" type="presOf" srcId="{1C5F6B77-F625-48EE-9915-58EA1830B6EF}" destId="{12233F0B-DABE-4348-B78F-C861BB3CA4D7}" srcOrd="0" destOrd="0" presId="urn:microsoft.com/office/officeart/2005/8/layout/vList5"/>
    <dgm:cxn modelId="{2D7C6670-9526-4932-9E1F-888E373966EC}" srcId="{05655030-856A-469A-8576-5590F7B26EC5}" destId="{3857204F-8017-4C71-841A-07821604DFD5}" srcOrd="0" destOrd="0" parTransId="{53C6C228-4E2A-45FC-97FA-E9CBA6DA4829}" sibTransId="{487EE6FF-AE40-490A-A6C9-B05A3FAB9E52}"/>
    <dgm:cxn modelId="{54FE9B74-3263-4582-85E0-4C968672F700}" srcId="{BC52641F-9328-4CBD-8557-7DABE3F9DFD0}" destId="{C068F2AF-074C-4A5D-8A70-5C9BC20B38DC}" srcOrd="7" destOrd="0" parTransId="{2213E8DA-A956-409A-B3B8-70D36B7DD2A1}" sibTransId="{FFE34204-3051-4F02-B923-F08D075AE309}"/>
    <dgm:cxn modelId="{B3695676-8A13-4685-9804-7602E7B22F6F}" srcId="{4352F64E-3AFB-4D1A-935D-16E7CC1C6581}" destId="{B8F9BE19-F7B1-49C6-8FF4-00D0500ACB41}" srcOrd="0" destOrd="0" parTransId="{5BA41B1B-50A9-4F5C-936F-26BA14EFAC06}" sibTransId="{46471AB8-8308-46C5-8AC9-2D6E6D660BD7}"/>
    <dgm:cxn modelId="{53B01577-5DFD-4D08-AF77-2CAEFEB9DD5B}" srcId="{BC52641F-9328-4CBD-8557-7DABE3F9DFD0}" destId="{FE9D6C0E-EFE4-4063-B233-28E9D72ED6F6}" srcOrd="4" destOrd="0" parTransId="{65E36D85-016D-4F12-B239-772DA3BC61AF}" sibTransId="{59E68995-96C0-48D2-8EDD-7974F3907F2F}"/>
    <dgm:cxn modelId="{E246D878-56B3-4D81-AF01-994239E81B3E}" srcId="{D34C3B84-2FA3-43CB-948A-6F3D0D173AA7}" destId="{7D705F97-927C-420E-A284-B299C89A0C9A}" srcOrd="0" destOrd="0" parTransId="{25FB2A05-2CB7-448E-B30A-711728563D8D}" sibTransId="{FFA371D5-66E3-478C-92A9-7122CF3A8AB4}"/>
    <dgm:cxn modelId="{6C0B757F-40F1-4B0E-90F4-A149E07AAE07}" srcId="{BC52641F-9328-4CBD-8557-7DABE3F9DFD0}" destId="{4352F64E-3AFB-4D1A-935D-16E7CC1C6581}" srcOrd="5" destOrd="0" parTransId="{56C3F9F1-7F4C-4C07-A1C3-E94EC43AC4AD}" sibTransId="{E7F65BAB-4B1D-4B95-B29B-E1011F78FE0A}"/>
    <dgm:cxn modelId="{7895A18E-D666-4DF4-AAD9-BBE733D620B5}" srcId="{C068F2AF-074C-4A5D-8A70-5C9BC20B38DC}" destId="{1C5F6B77-F625-48EE-9915-58EA1830B6EF}" srcOrd="0" destOrd="0" parTransId="{7560EA91-7A73-4242-9F79-00D8B57CB533}" sibTransId="{6D1909F5-B220-47E1-ADD7-1E6CD88CE0CC}"/>
    <dgm:cxn modelId="{BFB6E398-999D-49B7-9975-CC0AD7589B16}" srcId="{BC52641F-9328-4CBD-8557-7DABE3F9DFD0}" destId="{9A942CA3-06F9-41E9-8180-CAC1B47DB081}" srcOrd="2" destOrd="0" parTransId="{A2B21B79-5E10-4EED-A858-D364567412EC}" sibTransId="{8572F0BB-F275-4277-A122-DB978240D2A9}"/>
    <dgm:cxn modelId="{B58BC59B-759B-40A0-9534-1C70A1F5FFDA}" srcId="{FE9D6C0E-EFE4-4063-B233-28E9D72ED6F6}" destId="{E23F2B3E-9B5E-4909-B045-37D7556C3D7C}" srcOrd="0" destOrd="0" parTransId="{848F905C-B033-4948-B4F2-C7E101C16EF3}" sibTransId="{8FB6E2A1-C9E8-4C35-AA6A-9288D040879F}"/>
    <dgm:cxn modelId="{6C0B949D-4E8C-44C0-B4C0-9F77FBD4011C}" srcId="{BC52641F-9328-4CBD-8557-7DABE3F9DFD0}" destId="{D9EE587A-4230-4118-BF5D-3DED263B9EE5}" srcOrd="1" destOrd="0" parTransId="{F331D5E3-BCAC-4815-8FFC-B8942EC7763E}" sibTransId="{AD485BE2-E113-456E-B357-71F6E45DF3FB}"/>
    <dgm:cxn modelId="{E117A39F-1CFE-434D-80C3-C502A941BCDE}" srcId="{BC52641F-9328-4CBD-8557-7DABE3F9DFD0}" destId="{05655030-856A-469A-8576-5590F7B26EC5}" srcOrd="3" destOrd="0" parTransId="{BF83ECF5-C60D-4DB9-A8F3-AD43F2310CBD}" sibTransId="{94AD043C-795E-4C76-B3F3-090CBAE63423}"/>
    <dgm:cxn modelId="{BE060EA2-B960-45DC-87D2-696DE046E880}" type="presOf" srcId="{420BDAF4-9A80-4F4D-827B-68258C45B5D7}" destId="{EF499801-1CC4-4598-89DC-2F302068A26E}" srcOrd="0" destOrd="0" presId="urn:microsoft.com/office/officeart/2005/8/layout/vList5"/>
    <dgm:cxn modelId="{D82E35A4-11E4-4B0A-B424-8786B6859576}" type="presOf" srcId="{5E632F13-EFA8-41A9-AA17-5DE0DB52F95A}" destId="{FCD48BFA-BDE5-4224-B33A-5A9354D54819}" srcOrd="0" destOrd="0" presId="urn:microsoft.com/office/officeart/2005/8/layout/vList5"/>
    <dgm:cxn modelId="{85B937A7-E1D5-4AF7-8286-DFCB83A0721C}" srcId="{D3B9D63E-0912-44E7-8BF0-67FDE8697DA8}" destId="{5E632F13-EFA8-41A9-AA17-5DE0DB52F95A}" srcOrd="0" destOrd="0" parTransId="{632A17C9-9CD8-4241-90A6-46A7CFE698B5}" sibTransId="{86B350B7-55D6-4576-9676-1BFF79FAAAEE}"/>
    <dgm:cxn modelId="{73FF1CA9-A1E8-4407-8A3F-FE795AFFF167}" type="presOf" srcId="{7D705F97-927C-420E-A284-B299C89A0C9A}" destId="{EC7EF0CF-0525-4C4E-AA0F-84B39B2A41C6}" srcOrd="0" destOrd="0" presId="urn:microsoft.com/office/officeart/2005/8/layout/vList5"/>
    <dgm:cxn modelId="{4132B3BB-20E4-4FC9-94BA-3A76DD991350}" type="presOf" srcId="{E23F2B3E-9B5E-4909-B045-37D7556C3D7C}" destId="{57DB7B0C-E4B6-4F79-B61F-004E4156B7F9}" srcOrd="0" destOrd="0" presId="urn:microsoft.com/office/officeart/2005/8/layout/vList5"/>
    <dgm:cxn modelId="{63D7D8BB-0C55-492E-8548-AFC25FEE4B7C}" type="presOf" srcId="{C068F2AF-074C-4A5D-8A70-5C9BC20B38DC}" destId="{89CF6F21-F4AA-4107-B33A-9F40DAB48FE2}" srcOrd="0" destOrd="0" presId="urn:microsoft.com/office/officeart/2005/8/layout/vList5"/>
    <dgm:cxn modelId="{F0946BBD-6454-4E65-8A1E-4A3108903330}" srcId="{BC52641F-9328-4CBD-8557-7DABE3F9DFD0}" destId="{D3B9D63E-0912-44E7-8BF0-67FDE8697DA8}" srcOrd="0" destOrd="0" parTransId="{2C6FE0A7-373E-407B-A067-391C14505F0C}" sibTransId="{B21731EA-233D-4201-8588-5B2D90F71710}"/>
    <dgm:cxn modelId="{98FC51C6-B37F-4880-972E-E351F2940F40}" type="presOf" srcId="{D34C3B84-2FA3-43CB-948A-6F3D0D173AA7}" destId="{4DFABC81-C686-4FBF-8900-5084C55307B9}" srcOrd="0" destOrd="0" presId="urn:microsoft.com/office/officeart/2005/8/layout/vList5"/>
    <dgm:cxn modelId="{49E56ACF-1DE0-4B0A-8B37-683286512AB1}" type="presOf" srcId="{7BFA5018-E4CD-45B2-A8CB-C50CEF2E8FBB}" destId="{0CC873D7-E069-4BCF-8596-2094D29435BA}" srcOrd="0" destOrd="0" presId="urn:microsoft.com/office/officeart/2005/8/layout/vList5"/>
    <dgm:cxn modelId="{5602EDCF-3652-43ED-B32A-E4298BF66DC0}" type="presOf" srcId="{D9EE587A-4230-4118-BF5D-3DED263B9EE5}" destId="{82737F0C-C515-4976-9E99-6BD7C7E55DE8}" srcOrd="0" destOrd="0" presId="urn:microsoft.com/office/officeart/2005/8/layout/vList5"/>
    <dgm:cxn modelId="{A657F2EF-306C-4895-9898-355F30273935}" type="presOf" srcId="{B8F9BE19-F7B1-49C6-8FF4-00D0500ACB41}" destId="{E3549A97-B0A6-4F97-B527-C27DB2D9985E}" srcOrd="0" destOrd="0" presId="urn:microsoft.com/office/officeart/2005/8/layout/vList5"/>
    <dgm:cxn modelId="{1B0D9FFD-1858-4E34-9A4D-AA6EF4E11EF7}" type="presOf" srcId="{BC52641F-9328-4CBD-8557-7DABE3F9DFD0}" destId="{46827E0A-6F3A-4AE3-A1D1-8914563B8721}" srcOrd="0" destOrd="0" presId="urn:microsoft.com/office/officeart/2005/8/layout/vList5"/>
    <dgm:cxn modelId="{5917B6FD-8F5B-4F5E-8E0F-6D5554210689}" type="presOf" srcId="{4352F64E-3AFB-4D1A-935D-16E7CC1C6581}" destId="{43D8A363-6569-4061-9BA8-8E9D1D03502D}" srcOrd="0" destOrd="0" presId="urn:microsoft.com/office/officeart/2005/8/layout/vList5"/>
    <dgm:cxn modelId="{FC4F3B7D-14C0-41C5-A642-625EB80787C3}" type="presParOf" srcId="{46827E0A-6F3A-4AE3-A1D1-8914563B8721}" destId="{17F1C26F-4EE0-4D72-8343-D7CD3891FF76}" srcOrd="0" destOrd="0" presId="urn:microsoft.com/office/officeart/2005/8/layout/vList5"/>
    <dgm:cxn modelId="{4B8E9780-FDFD-4729-A4F5-20AA3C538074}" type="presParOf" srcId="{17F1C26F-4EE0-4D72-8343-D7CD3891FF76}" destId="{D1BD1A51-7BCA-4057-B8F5-2F9E1159B918}" srcOrd="0" destOrd="0" presId="urn:microsoft.com/office/officeart/2005/8/layout/vList5"/>
    <dgm:cxn modelId="{9D21660F-5CC2-4C5C-93DC-A00E7D366A20}" type="presParOf" srcId="{17F1C26F-4EE0-4D72-8343-D7CD3891FF76}" destId="{FCD48BFA-BDE5-4224-B33A-5A9354D54819}" srcOrd="1" destOrd="0" presId="urn:microsoft.com/office/officeart/2005/8/layout/vList5"/>
    <dgm:cxn modelId="{53D5ECB2-96C9-4592-9461-1F8C8BC56376}" type="presParOf" srcId="{46827E0A-6F3A-4AE3-A1D1-8914563B8721}" destId="{765EB0B9-38DA-42EF-BACD-181EFE071187}" srcOrd="1" destOrd="0" presId="urn:microsoft.com/office/officeart/2005/8/layout/vList5"/>
    <dgm:cxn modelId="{D07B3A8E-BDD3-48AA-92CC-4A25E3BE36D2}" type="presParOf" srcId="{46827E0A-6F3A-4AE3-A1D1-8914563B8721}" destId="{CAA71C87-FB33-4AC3-9941-EDED20C3F46B}" srcOrd="2" destOrd="0" presId="urn:microsoft.com/office/officeart/2005/8/layout/vList5"/>
    <dgm:cxn modelId="{902EDA19-FECE-4276-A1FC-7E35A638B3A3}" type="presParOf" srcId="{CAA71C87-FB33-4AC3-9941-EDED20C3F46B}" destId="{82737F0C-C515-4976-9E99-6BD7C7E55DE8}" srcOrd="0" destOrd="0" presId="urn:microsoft.com/office/officeart/2005/8/layout/vList5"/>
    <dgm:cxn modelId="{1479238A-E2C4-42F6-9410-EC6664BC0487}" type="presParOf" srcId="{CAA71C87-FB33-4AC3-9941-EDED20C3F46B}" destId="{EF499801-1CC4-4598-89DC-2F302068A26E}" srcOrd="1" destOrd="0" presId="urn:microsoft.com/office/officeart/2005/8/layout/vList5"/>
    <dgm:cxn modelId="{23787699-9571-446D-9093-B36251C34016}" type="presParOf" srcId="{46827E0A-6F3A-4AE3-A1D1-8914563B8721}" destId="{EEC082BA-67F7-4B39-A07E-25D13B5F811D}" srcOrd="3" destOrd="0" presId="urn:microsoft.com/office/officeart/2005/8/layout/vList5"/>
    <dgm:cxn modelId="{271D6366-8AC3-4B96-80A0-E95293768D1B}" type="presParOf" srcId="{46827E0A-6F3A-4AE3-A1D1-8914563B8721}" destId="{8940BEF1-0DEA-4619-AA56-A966191EA882}" srcOrd="4" destOrd="0" presId="urn:microsoft.com/office/officeart/2005/8/layout/vList5"/>
    <dgm:cxn modelId="{A31949F1-FAA5-4EDD-A1EC-37B35AFBBDA1}" type="presParOf" srcId="{8940BEF1-0DEA-4619-AA56-A966191EA882}" destId="{F9E22EFA-86B8-41E2-905A-85FDD7D7E34D}" srcOrd="0" destOrd="0" presId="urn:microsoft.com/office/officeart/2005/8/layout/vList5"/>
    <dgm:cxn modelId="{0432F0EA-03EA-4B6A-B006-34DD8361AD8D}" type="presParOf" srcId="{8940BEF1-0DEA-4619-AA56-A966191EA882}" destId="{0CC873D7-E069-4BCF-8596-2094D29435BA}" srcOrd="1" destOrd="0" presId="urn:microsoft.com/office/officeart/2005/8/layout/vList5"/>
    <dgm:cxn modelId="{2563D3B5-8CB9-41FA-A94F-4D78B9329045}" type="presParOf" srcId="{46827E0A-6F3A-4AE3-A1D1-8914563B8721}" destId="{E34800D1-3D24-4C6A-B495-1C73CB0B9BCF}" srcOrd="5" destOrd="0" presId="urn:microsoft.com/office/officeart/2005/8/layout/vList5"/>
    <dgm:cxn modelId="{162E6156-78E7-4B7A-8544-0FCA4DE75F73}" type="presParOf" srcId="{46827E0A-6F3A-4AE3-A1D1-8914563B8721}" destId="{75A54075-B018-4603-BF21-85C06A5EAE5D}" srcOrd="6" destOrd="0" presId="urn:microsoft.com/office/officeart/2005/8/layout/vList5"/>
    <dgm:cxn modelId="{79994CD3-6B36-447F-9E08-AA34C7106874}" type="presParOf" srcId="{75A54075-B018-4603-BF21-85C06A5EAE5D}" destId="{F379C7EB-7199-4782-BF26-5DDC098C3865}" srcOrd="0" destOrd="0" presId="urn:microsoft.com/office/officeart/2005/8/layout/vList5"/>
    <dgm:cxn modelId="{D4A69CB3-7F99-480D-9EDC-72F731EA800A}" type="presParOf" srcId="{75A54075-B018-4603-BF21-85C06A5EAE5D}" destId="{8DA3F071-785C-4014-990D-53BC6921BD91}" srcOrd="1" destOrd="0" presId="urn:microsoft.com/office/officeart/2005/8/layout/vList5"/>
    <dgm:cxn modelId="{AB7A0474-44F4-4E06-8585-9CBB1AD5DA9C}" type="presParOf" srcId="{46827E0A-6F3A-4AE3-A1D1-8914563B8721}" destId="{EC05FADE-BE97-4ABC-B891-1931229A47A7}" srcOrd="7" destOrd="0" presId="urn:microsoft.com/office/officeart/2005/8/layout/vList5"/>
    <dgm:cxn modelId="{43B6343E-7485-4AE3-818B-51D57B69F15C}" type="presParOf" srcId="{46827E0A-6F3A-4AE3-A1D1-8914563B8721}" destId="{3FC42151-E6F4-4F6B-9FC4-9AC861B5B2A1}" srcOrd="8" destOrd="0" presId="urn:microsoft.com/office/officeart/2005/8/layout/vList5"/>
    <dgm:cxn modelId="{A3CFDFE5-FD00-43E7-A7D1-A1FF81FDD21D}" type="presParOf" srcId="{3FC42151-E6F4-4F6B-9FC4-9AC861B5B2A1}" destId="{2AF0BE40-1D3A-4FFD-9DBA-F54C66F7C714}" srcOrd="0" destOrd="0" presId="urn:microsoft.com/office/officeart/2005/8/layout/vList5"/>
    <dgm:cxn modelId="{4D26DA59-DA62-4DBA-9E65-7AE9D6D5E385}" type="presParOf" srcId="{3FC42151-E6F4-4F6B-9FC4-9AC861B5B2A1}" destId="{57DB7B0C-E4B6-4F79-B61F-004E4156B7F9}" srcOrd="1" destOrd="0" presId="urn:microsoft.com/office/officeart/2005/8/layout/vList5"/>
    <dgm:cxn modelId="{AE6C2A8F-7010-4E9C-9D9B-0CE2466F6E5B}" type="presParOf" srcId="{46827E0A-6F3A-4AE3-A1D1-8914563B8721}" destId="{C31778F9-6DCF-4CEC-8F58-26EA437E284A}" srcOrd="9" destOrd="0" presId="urn:microsoft.com/office/officeart/2005/8/layout/vList5"/>
    <dgm:cxn modelId="{751FD5C2-6B53-4174-B28B-DCE404079CD9}" type="presParOf" srcId="{46827E0A-6F3A-4AE3-A1D1-8914563B8721}" destId="{981CF1E7-24BD-45FF-B29C-8640A178CDFD}" srcOrd="10" destOrd="0" presId="urn:microsoft.com/office/officeart/2005/8/layout/vList5"/>
    <dgm:cxn modelId="{E62ED15D-D780-4F71-99C8-66BFAF337A8B}" type="presParOf" srcId="{981CF1E7-24BD-45FF-B29C-8640A178CDFD}" destId="{43D8A363-6569-4061-9BA8-8E9D1D03502D}" srcOrd="0" destOrd="0" presId="urn:microsoft.com/office/officeart/2005/8/layout/vList5"/>
    <dgm:cxn modelId="{18B498A4-CF18-464D-9C2E-50A2C4C8BF3C}" type="presParOf" srcId="{981CF1E7-24BD-45FF-B29C-8640A178CDFD}" destId="{E3549A97-B0A6-4F97-B527-C27DB2D9985E}" srcOrd="1" destOrd="0" presId="urn:microsoft.com/office/officeart/2005/8/layout/vList5"/>
    <dgm:cxn modelId="{33F1A426-C871-48D3-BDE0-80A0F6511778}" type="presParOf" srcId="{46827E0A-6F3A-4AE3-A1D1-8914563B8721}" destId="{BAD2EB6E-615C-4D6A-B583-EA4CDF8BF5AE}" srcOrd="11" destOrd="0" presId="urn:microsoft.com/office/officeart/2005/8/layout/vList5"/>
    <dgm:cxn modelId="{879802B2-BB15-4790-A62C-71FA61AF68B4}" type="presParOf" srcId="{46827E0A-6F3A-4AE3-A1D1-8914563B8721}" destId="{19465791-3352-4029-9C9B-EAD839A83A30}" srcOrd="12" destOrd="0" presId="urn:microsoft.com/office/officeart/2005/8/layout/vList5"/>
    <dgm:cxn modelId="{CD2DDDBB-4C89-40A5-BE2A-5C6244E04C3D}" type="presParOf" srcId="{19465791-3352-4029-9C9B-EAD839A83A30}" destId="{4DFABC81-C686-4FBF-8900-5084C55307B9}" srcOrd="0" destOrd="0" presId="urn:microsoft.com/office/officeart/2005/8/layout/vList5"/>
    <dgm:cxn modelId="{440A08B7-555E-4653-B1D9-5736B6CF2F19}" type="presParOf" srcId="{19465791-3352-4029-9C9B-EAD839A83A30}" destId="{EC7EF0CF-0525-4C4E-AA0F-84B39B2A41C6}" srcOrd="1" destOrd="0" presId="urn:microsoft.com/office/officeart/2005/8/layout/vList5"/>
    <dgm:cxn modelId="{7EDBA8E5-8F08-41C8-B3BA-6BA5DF414FC5}" type="presParOf" srcId="{46827E0A-6F3A-4AE3-A1D1-8914563B8721}" destId="{B35BFBC2-6DE5-47F3-B87F-509940C21D0D}" srcOrd="13" destOrd="0" presId="urn:microsoft.com/office/officeart/2005/8/layout/vList5"/>
    <dgm:cxn modelId="{7AE36FEA-E6AF-4857-8EAD-7FFD91A2CA72}" type="presParOf" srcId="{46827E0A-6F3A-4AE3-A1D1-8914563B8721}" destId="{7C3F3C0F-B8B9-4874-943E-098EB91C94DE}" srcOrd="14" destOrd="0" presId="urn:microsoft.com/office/officeart/2005/8/layout/vList5"/>
    <dgm:cxn modelId="{FB99EDD2-6864-4586-9F5F-8E026438A38D}" type="presParOf" srcId="{7C3F3C0F-B8B9-4874-943E-098EB91C94DE}" destId="{89CF6F21-F4AA-4107-B33A-9F40DAB48FE2}" srcOrd="0" destOrd="0" presId="urn:microsoft.com/office/officeart/2005/8/layout/vList5"/>
    <dgm:cxn modelId="{1516B837-69E7-43DB-A766-9DD3528418D2}" type="presParOf" srcId="{7C3F3C0F-B8B9-4874-943E-098EB91C94DE}" destId="{12233F0B-DABE-4348-B78F-C861BB3CA4D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10AD4-5E4C-453E-8B11-9FD0CCB63AEF}">
      <dsp:nvSpPr>
        <dsp:cNvPr id="0" name=""/>
        <dsp:cNvSpPr/>
      </dsp:nvSpPr>
      <dsp:spPr>
        <a:xfrm>
          <a:off x="1405" y="0"/>
          <a:ext cx="1695262" cy="1854012"/>
        </a:xfrm>
        <a:prstGeom prst="roundRect">
          <a:avLst>
            <a:gd name="adj" fmla="val 10000"/>
          </a:avLst>
        </a:prstGeom>
        <a:solidFill>
          <a:srgbClr val="7030A0"/>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solidFill>
              <a:effectLst>
                <a:outerShdw blurRad="38100" dist="38100" dir="2700000" algn="tl">
                  <a:srgbClr val="000000">
                    <a:alpha val="43137"/>
                  </a:srgbClr>
                </a:outerShdw>
              </a:effectLst>
            </a:rPr>
            <a:t>Salmo 149:1-3</a:t>
          </a:r>
        </a:p>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El gozo de conocer a su Hacedor y Rey.</a:t>
          </a:r>
          <a:endParaRPr lang="es-ES" sz="2000" kern="1200" dirty="0">
            <a:effectLst>
              <a:outerShdw blurRad="38100" dist="38100" dir="2700000" algn="tl">
                <a:srgbClr val="000000">
                  <a:alpha val="43137"/>
                </a:srgbClr>
              </a:outerShdw>
            </a:effectLst>
          </a:endParaRPr>
        </a:p>
      </dsp:txBody>
      <dsp:txXfrm>
        <a:off x="51058" y="49653"/>
        <a:ext cx="1595956" cy="1754706"/>
      </dsp:txXfrm>
    </dsp:sp>
    <dsp:sp modelId="{0FFF0645-0BB6-4F3E-BDDD-0785A0B50CAF}">
      <dsp:nvSpPr>
        <dsp:cNvPr id="0" name=""/>
        <dsp:cNvSpPr/>
      </dsp:nvSpPr>
      <dsp:spPr>
        <a:xfrm>
          <a:off x="1927242" y="0"/>
          <a:ext cx="1695262" cy="1854012"/>
        </a:xfrm>
        <a:prstGeom prst="roundRect">
          <a:avLst>
            <a:gd name="adj" fmla="val 10000"/>
          </a:avLst>
        </a:prstGeom>
        <a:solidFill>
          <a:srgbClr val="A26000"/>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solidFill>
              <a:effectLst>
                <a:outerShdw blurRad="38100" dist="38100" dir="2700000" algn="tl">
                  <a:srgbClr val="000000">
                    <a:alpha val="43137"/>
                  </a:srgbClr>
                </a:outerShdw>
              </a:effectLst>
            </a:rPr>
            <a:t>Salmo 149:4</a:t>
          </a:r>
        </a:p>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Saber que Dios lo salva.</a:t>
          </a:r>
          <a:endParaRPr lang="es-ES" sz="2000" kern="1200" dirty="0">
            <a:effectLst>
              <a:outerShdw blurRad="38100" dist="38100" dir="2700000" algn="tl">
                <a:srgbClr val="000000">
                  <a:alpha val="43137"/>
                </a:srgbClr>
              </a:outerShdw>
            </a:effectLst>
          </a:endParaRPr>
        </a:p>
      </dsp:txBody>
      <dsp:txXfrm>
        <a:off x="1976895" y="49653"/>
        <a:ext cx="1595956" cy="1754706"/>
      </dsp:txXfrm>
    </dsp:sp>
    <dsp:sp modelId="{9BD903B7-7283-40C1-8AAA-A66D3BAB951C}">
      <dsp:nvSpPr>
        <dsp:cNvPr id="0" name=""/>
        <dsp:cNvSpPr/>
      </dsp:nvSpPr>
      <dsp:spPr>
        <a:xfrm>
          <a:off x="3853080" y="0"/>
          <a:ext cx="1695262" cy="1854012"/>
        </a:xfrm>
        <a:prstGeom prst="roundRect">
          <a:avLst>
            <a:gd name="adj" fmla="val 10000"/>
          </a:avLst>
        </a:prstGeom>
        <a:solidFill>
          <a:schemeClr val="accent1">
            <a:lumMod val="50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solidFill>
              <a:effectLst>
                <a:outerShdw blurRad="38100" dist="38100" dir="2700000" algn="tl">
                  <a:srgbClr val="000000">
                    <a:alpha val="43137"/>
                  </a:srgbClr>
                </a:outerShdw>
              </a:effectLst>
            </a:rPr>
            <a:t>Salmo 149:5</a:t>
          </a:r>
        </a:p>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Recordar que Dios está con él, aún en la enfermedad.</a:t>
          </a:r>
          <a:endParaRPr lang="es-ES" sz="2000" kern="1200" dirty="0">
            <a:effectLst>
              <a:outerShdw blurRad="38100" dist="38100" dir="2700000" algn="tl">
                <a:srgbClr val="000000">
                  <a:alpha val="43137"/>
                </a:srgbClr>
              </a:outerShdw>
            </a:effectLst>
          </a:endParaRPr>
        </a:p>
      </dsp:txBody>
      <dsp:txXfrm>
        <a:off x="3902733" y="49653"/>
        <a:ext cx="1595956" cy="1754706"/>
      </dsp:txXfrm>
    </dsp:sp>
    <dsp:sp modelId="{4F9AC9B6-42E2-45CC-95B6-DE0004E09F21}">
      <dsp:nvSpPr>
        <dsp:cNvPr id="0" name=""/>
        <dsp:cNvSpPr/>
      </dsp:nvSpPr>
      <dsp:spPr>
        <a:xfrm>
          <a:off x="5778917" y="0"/>
          <a:ext cx="1695262" cy="1854012"/>
        </a:xfrm>
        <a:prstGeom prst="roundRect">
          <a:avLst>
            <a:gd name="adj" fmla="val 10000"/>
          </a:avLst>
        </a:prstGeom>
        <a:solidFill>
          <a:schemeClr val="tx2">
            <a:lumMod val="75000"/>
          </a:schemeClr>
        </a:solidFill>
        <a:ln>
          <a:noFill/>
        </a:ln>
        <a:effectLst>
          <a:outerShdw blurRad="50800" dist="25400" algn="bl"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6200" rIns="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solidFill>
              <a:effectLst>
                <a:outerShdw blurRad="38100" dist="38100" dir="2700000" algn="tl">
                  <a:srgbClr val="000000">
                    <a:alpha val="43137"/>
                  </a:srgbClr>
                </a:outerShdw>
              </a:effectLst>
            </a:rPr>
            <a:t>Salmo 149:6-9</a:t>
          </a:r>
        </a:p>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Saber que Dios juzgará al fin todas las injusticias.</a:t>
          </a:r>
          <a:endParaRPr lang="es-ES" sz="2000" kern="1200" dirty="0">
            <a:effectLst>
              <a:outerShdw blurRad="38100" dist="38100" dir="2700000" algn="tl">
                <a:srgbClr val="000000">
                  <a:alpha val="43137"/>
                </a:srgbClr>
              </a:outerShdw>
            </a:effectLst>
          </a:endParaRPr>
        </a:p>
      </dsp:txBody>
      <dsp:txXfrm>
        <a:off x="5828570" y="49653"/>
        <a:ext cx="1595956" cy="1754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48BFA-BDE5-4224-B33A-5A9354D54819}">
      <dsp:nvSpPr>
        <dsp:cNvPr id="0" name=""/>
        <dsp:cNvSpPr/>
      </dsp:nvSpPr>
      <dsp:spPr>
        <a:xfrm rot="5400000">
          <a:off x="6890975" y="-4337492"/>
          <a:ext cx="374730" cy="9143707"/>
        </a:xfrm>
        <a:prstGeom prst="round2SameRect">
          <a:avLst/>
        </a:prstGeom>
        <a:solidFill>
          <a:schemeClr val="accent2">
            <a:tint val="40000"/>
            <a:hueOff val="0"/>
            <a:satOff val="0"/>
            <a:lum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dirty="0"/>
            <a:t>El que es íntegro y no dice mentiras.</a:t>
          </a:r>
          <a:endParaRPr lang="es-ES" sz="2000" kern="1200" dirty="0"/>
        </a:p>
      </dsp:txBody>
      <dsp:txXfrm rot="-5400000">
        <a:off x="2506487" y="65289"/>
        <a:ext cx="9125414" cy="338144"/>
      </dsp:txXfrm>
    </dsp:sp>
    <dsp:sp modelId="{D1BD1A51-7BCA-4057-B8F5-2F9E1159B918}">
      <dsp:nvSpPr>
        <dsp:cNvPr id="0" name=""/>
        <dsp:cNvSpPr/>
      </dsp:nvSpPr>
      <dsp:spPr>
        <a:xfrm>
          <a:off x="464937" y="155"/>
          <a:ext cx="2041301" cy="468413"/>
        </a:xfrm>
        <a:prstGeom prst="roundRect">
          <a:avLst/>
        </a:prstGeom>
        <a:solidFill>
          <a:schemeClr val="accent2">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dirty="0">
              <a:solidFill>
                <a:schemeClr val="tx1"/>
              </a:solidFill>
            </a:rPr>
            <a:t>Salmo 15:2</a:t>
          </a:r>
          <a:endParaRPr lang="es-ES" sz="2300" kern="1200" dirty="0">
            <a:solidFill>
              <a:schemeClr val="tx1"/>
            </a:solidFill>
          </a:endParaRPr>
        </a:p>
      </dsp:txBody>
      <dsp:txXfrm>
        <a:off x="487803" y="23021"/>
        <a:ext cx="1995569" cy="422681"/>
      </dsp:txXfrm>
    </dsp:sp>
    <dsp:sp modelId="{EF499801-1CC4-4598-89DC-2F302068A26E}">
      <dsp:nvSpPr>
        <dsp:cNvPr id="0" name=""/>
        <dsp:cNvSpPr/>
      </dsp:nvSpPr>
      <dsp:spPr>
        <a:xfrm rot="5400000">
          <a:off x="6890975" y="-3845658"/>
          <a:ext cx="374730" cy="9143707"/>
        </a:xfrm>
        <a:prstGeom prst="round2SameRect">
          <a:avLst/>
        </a:prstGeom>
        <a:solidFill>
          <a:schemeClr val="accent2">
            <a:tint val="40000"/>
            <a:hueOff val="2354088"/>
            <a:satOff val="-10052"/>
            <a:lumOff val="-705"/>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no calumnia a nadie ni escucha los chismes.</a:t>
          </a:r>
          <a:endParaRPr lang="es-ES" sz="2000" kern="1200"/>
        </a:p>
      </dsp:txBody>
      <dsp:txXfrm rot="-5400000">
        <a:off x="2506487" y="557123"/>
        <a:ext cx="9125414" cy="338144"/>
      </dsp:txXfrm>
    </dsp:sp>
    <dsp:sp modelId="{82737F0C-C515-4976-9E99-6BD7C7E55DE8}">
      <dsp:nvSpPr>
        <dsp:cNvPr id="0" name=""/>
        <dsp:cNvSpPr/>
      </dsp:nvSpPr>
      <dsp:spPr>
        <a:xfrm>
          <a:off x="464937" y="491989"/>
          <a:ext cx="2041301" cy="468413"/>
        </a:xfrm>
        <a:prstGeom prst="roundRect">
          <a:avLst/>
        </a:prstGeom>
        <a:solidFill>
          <a:schemeClr val="accent2">
            <a:hueOff val="2232324"/>
            <a:satOff val="-6194"/>
            <a:lumOff val="-812"/>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solidFill>
                <a:schemeClr val="tx1"/>
              </a:solidFill>
            </a:rPr>
            <a:t>Salmo 15:3</a:t>
          </a:r>
          <a:endParaRPr lang="es-ES" sz="2300" kern="1200">
            <a:solidFill>
              <a:schemeClr val="tx1"/>
            </a:solidFill>
          </a:endParaRPr>
        </a:p>
      </dsp:txBody>
      <dsp:txXfrm>
        <a:off x="487803" y="514855"/>
        <a:ext cx="1995569" cy="422681"/>
      </dsp:txXfrm>
    </dsp:sp>
    <dsp:sp modelId="{0CC873D7-E069-4BCF-8596-2094D29435BA}">
      <dsp:nvSpPr>
        <dsp:cNvPr id="0" name=""/>
        <dsp:cNvSpPr/>
      </dsp:nvSpPr>
      <dsp:spPr>
        <a:xfrm rot="5400000">
          <a:off x="6890975" y="-3353824"/>
          <a:ext cx="374730" cy="9143707"/>
        </a:xfrm>
        <a:prstGeom prst="round2SameRect">
          <a:avLst/>
        </a:prstGeom>
        <a:solidFill>
          <a:schemeClr val="accent2">
            <a:tint val="40000"/>
            <a:hueOff val="4708175"/>
            <a:satOff val="-20104"/>
            <a:lumOff val="-1409"/>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honra a los que temen a Dios.</a:t>
          </a:r>
          <a:endParaRPr lang="es-ES" sz="2000" kern="1200"/>
        </a:p>
      </dsp:txBody>
      <dsp:txXfrm rot="-5400000">
        <a:off x="2506487" y="1048957"/>
        <a:ext cx="9125414" cy="338144"/>
      </dsp:txXfrm>
    </dsp:sp>
    <dsp:sp modelId="{F9E22EFA-86B8-41E2-905A-85FDD7D7E34D}">
      <dsp:nvSpPr>
        <dsp:cNvPr id="0" name=""/>
        <dsp:cNvSpPr/>
      </dsp:nvSpPr>
      <dsp:spPr>
        <a:xfrm>
          <a:off x="464937" y="983823"/>
          <a:ext cx="2041301" cy="468413"/>
        </a:xfrm>
        <a:prstGeom prst="roundRect">
          <a:avLst/>
        </a:prstGeom>
        <a:solidFill>
          <a:schemeClr val="accent2">
            <a:hueOff val="4464648"/>
            <a:satOff val="-12389"/>
            <a:lumOff val="-1625"/>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solidFill>
                <a:schemeClr val="tx1"/>
              </a:solidFill>
            </a:rPr>
            <a:t>Salmo 15:4a</a:t>
          </a:r>
          <a:endParaRPr lang="es-ES" sz="2300" kern="1200">
            <a:solidFill>
              <a:schemeClr val="tx1"/>
            </a:solidFill>
          </a:endParaRPr>
        </a:p>
      </dsp:txBody>
      <dsp:txXfrm>
        <a:off x="487803" y="1006689"/>
        <a:ext cx="1995569" cy="422681"/>
      </dsp:txXfrm>
    </dsp:sp>
    <dsp:sp modelId="{8DA3F071-785C-4014-990D-53BC6921BD91}">
      <dsp:nvSpPr>
        <dsp:cNvPr id="0" name=""/>
        <dsp:cNvSpPr/>
      </dsp:nvSpPr>
      <dsp:spPr>
        <a:xfrm rot="5400000">
          <a:off x="6890975" y="-2861990"/>
          <a:ext cx="374730" cy="9143707"/>
        </a:xfrm>
        <a:prstGeom prst="round2SameRect">
          <a:avLst/>
        </a:prstGeom>
        <a:solidFill>
          <a:schemeClr val="accent2">
            <a:tint val="40000"/>
            <a:hueOff val="7062263"/>
            <a:satOff val="-30156"/>
            <a:lumOff val="-2114"/>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no cambia la palabra que ha dado aun cuando salga perjudicado.</a:t>
          </a:r>
          <a:endParaRPr lang="es-ES" sz="2000" kern="1200"/>
        </a:p>
      </dsp:txBody>
      <dsp:txXfrm rot="-5400000">
        <a:off x="2506487" y="1540791"/>
        <a:ext cx="9125414" cy="338144"/>
      </dsp:txXfrm>
    </dsp:sp>
    <dsp:sp modelId="{F379C7EB-7199-4782-BF26-5DDC098C3865}">
      <dsp:nvSpPr>
        <dsp:cNvPr id="0" name=""/>
        <dsp:cNvSpPr/>
      </dsp:nvSpPr>
      <dsp:spPr>
        <a:xfrm>
          <a:off x="464937" y="1475656"/>
          <a:ext cx="2041301" cy="468413"/>
        </a:xfrm>
        <a:prstGeom prst="roundRect">
          <a:avLst/>
        </a:prstGeom>
        <a:solidFill>
          <a:schemeClr val="accent2">
            <a:hueOff val="6696972"/>
            <a:satOff val="-18583"/>
            <a:lumOff val="-2437"/>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solidFill>
                <a:schemeClr val="tx1"/>
              </a:solidFill>
            </a:rPr>
            <a:t>Salmo 15:4b</a:t>
          </a:r>
          <a:endParaRPr lang="es-ES" sz="2300" kern="1200">
            <a:solidFill>
              <a:schemeClr val="tx1"/>
            </a:solidFill>
          </a:endParaRPr>
        </a:p>
      </dsp:txBody>
      <dsp:txXfrm>
        <a:off x="487803" y="1498522"/>
        <a:ext cx="1995569" cy="422681"/>
      </dsp:txXfrm>
    </dsp:sp>
    <dsp:sp modelId="{57DB7B0C-E4B6-4F79-B61F-004E4156B7F9}">
      <dsp:nvSpPr>
        <dsp:cNvPr id="0" name=""/>
        <dsp:cNvSpPr/>
      </dsp:nvSpPr>
      <dsp:spPr>
        <a:xfrm rot="5400000">
          <a:off x="6890975" y="-2370156"/>
          <a:ext cx="374730" cy="9143707"/>
        </a:xfrm>
        <a:prstGeom prst="round2SameRect">
          <a:avLst/>
        </a:prstGeom>
        <a:solidFill>
          <a:schemeClr val="accent2">
            <a:tint val="40000"/>
            <a:hueOff val="9416351"/>
            <a:satOff val="-40209"/>
            <a:lumOff val="-2818"/>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ayuda sin anhelo de beneficiarse de ello.</a:t>
          </a:r>
          <a:endParaRPr lang="es-ES" sz="2000" kern="1200"/>
        </a:p>
      </dsp:txBody>
      <dsp:txXfrm rot="-5400000">
        <a:off x="2506487" y="2032625"/>
        <a:ext cx="9125414" cy="338144"/>
      </dsp:txXfrm>
    </dsp:sp>
    <dsp:sp modelId="{2AF0BE40-1D3A-4FFD-9DBA-F54C66F7C714}">
      <dsp:nvSpPr>
        <dsp:cNvPr id="0" name=""/>
        <dsp:cNvSpPr/>
      </dsp:nvSpPr>
      <dsp:spPr>
        <a:xfrm>
          <a:off x="464937" y="1967490"/>
          <a:ext cx="2041301" cy="468413"/>
        </a:xfrm>
        <a:prstGeom prst="roundRect">
          <a:avLst/>
        </a:prstGeom>
        <a:solidFill>
          <a:schemeClr val="accent2">
            <a:hueOff val="8929297"/>
            <a:satOff val="-24778"/>
            <a:lumOff val="-325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Salmo 15:5a</a:t>
          </a:r>
          <a:endParaRPr lang="es-ES" sz="2300" kern="1200" dirty="0">
            <a:effectLst>
              <a:outerShdw blurRad="38100" dist="38100" dir="2700000" algn="tl">
                <a:srgbClr val="000000">
                  <a:alpha val="43137"/>
                </a:srgbClr>
              </a:outerShdw>
            </a:effectLst>
          </a:endParaRPr>
        </a:p>
      </dsp:txBody>
      <dsp:txXfrm>
        <a:off x="487803" y="1990356"/>
        <a:ext cx="1995569" cy="422681"/>
      </dsp:txXfrm>
    </dsp:sp>
    <dsp:sp modelId="{E3549A97-B0A6-4F97-B527-C27DB2D9985E}">
      <dsp:nvSpPr>
        <dsp:cNvPr id="0" name=""/>
        <dsp:cNvSpPr/>
      </dsp:nvSpPr>
      <dsp:spPr>
        <a:xfrm rot="5400000">
          <a:off x="6890975" y="-1878322"/>
          <a:ext cx="374730" cy="9143707"/>
        </a:xfrm>
        <a:prstGeom prst="round2SameRect">
          <a:avLst/>
        </a:prstGeom>
        <a:solidFill>
          <a:schemeClr val="accent2">
            <a:tint val="40000"/>
            <a:hueOff val="11770438"/>
            <a:satOff val="-50261"/>
            <a:lumOff val="-3523"/>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no tolera la injusticia.</a:t>
          </a:r>
          <a:endParaRPr lang="es-ES" sz="2000" kern="1200"/>
        </a:p>
      </dsp:txBody>
      <dsp:txXfrm rot="-5400000">
        <a:off x="2506487" y="2524459"/>
        <a:ext cx="9125414" cy="338144"/>
      </dsp:txXfrm>
    </dsp:sp>
    <dsp:sp modelId="{43D8A363-6569-4061-9BA8-8E9D1D03502D}">
      <dsp:nvSpPr>
        <dsp:cNvPr id="0" name=""/>
        <dsp:cNvSpPr/>
      </dsp:nvSpPr>
      <dsp:spPr>
        <a:xfrm>
          <a:off x="464937" y="2459324"/>
          <a:ext cx="2041301" cy="468413"/>
        </a:xfrm>
        <a:prstGeom prst="roundRect">
          <a:avLst/>
        </a:prstGeom>
        <a:solidFill>
          <a:schemeClr val="accent2">
            <a:hueOff val="11161620"/>
            <a:satOff val="-30972"/>
            <a:lumOff val="-4062"/>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effectLst>
                <a:outerShdw blurRad="38100" dist="38100" dir="2700000" algn="tl">
                  <a:srgbClr val="000000">
                    <a:alpha val="43137"/>
                  </a:srgbClr>
                </a:outerShdw>
              </a:effectLst>
            </a:rPr>
            <a:t>Salmo 15:5b</a:t>
          </a:r>
          <a:endParaRPr lang="es-ES" sz="2300" kern="1200">
            <a:effectLst>
              <a:outerShdw blurRad="38100" dist="38100" dir="2700000" algn="tl">
                <a:srgbClr val="000000">
                  <a:alpha val="43137"/>
                </a:srgbClr>
              </a:outerShdw>
            </a:effectLst>
          </a:endParaRPr>
        </a:p>
      </dsp:txBody>
      <dsp:txXfrm>
        <a:off x="487803" y="2482190"/>
        <a:ext cx="1995569" cy="422681"/>
      </dsp:txXfrm>
    </dsp:sp>
    <dsp:sp modelId="{EC7EF0CF-0525-4C4E-AA0F-84B39B2A41C6}">
      <dsp:nvSpPr>
        <dsp:cNvPr id="0" name=""/>
        <dsp:cNvSpPr/>
      </dsp:nvSpPr>
      <dsp:spPr>
        <a:xfrm rot="5400000">
          <a:off x="6890975" y="-1386488"/>
          <a:ext cx="374730" cy="9143707"/>
        </a:xfrm>
        <a:prstGeom prst="round2SameRect">
          <a:avLst/>
        </a:prstGeom>
        <a:solidFill>
          <a:srgbClr val="D1BCE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de sentimientos puros y anhelos limpios.</a:t>
          </a:r>
          <a:endParaRPr lang="es-ES" sz="2000" kern="1200"/>
        </a:p>
      </dsp:txBody>
      <dsp:txXfrm rot="-5400000">
        <a:off x="2506487" y="3016293"/>
        <a:ext cx="9125414" cy="338144"/>
      </dsp:txXfrm>
    </dsp:sp>
    <dsp:sp modelId="{4DFABC81-C686-4FBF-8900-5084C55307B9}">
      <dsp:nvSpPr>
        <dsp:cNvPr id="0" name=""/>
        <dsp:cNvSpPr/>
      </dsp:nvSpPr>
      <dsp:spPr>
        <a:xfrm>
          <a:off x="464937" y="2951158"/>
          <a:ext cx="2041301" cy="468413"/>
        </a:xfrm>
        <a:prstGeom prst="roundRect">
          <a:avLst/>
        </a:prstGeom>
        <a:solidFill>
          <a:schemeClr val="accent2">
            <a:hueOff val="13393944"/>
            <a:satOff val="-37167"/>
            <a:lumOff val="-4875"/>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dirty="0">
              <a:effectLst>
                <a:outerShdw blurRad="38100" dist="38100" dir="2700000" algn="tl">
                  <a:srgbClr val="000000">
                    <a:alpha val="43137"/>
                  </a:srgbClr>
                </a:outerShdw>
              </a:effectLst>
            </a:rPr>
            <a:t>Salmo 24:4</a:t>
          </a:r>
          <a:endParaRPr lang="es-ES" sz="2300" kern="1200" dirty="0">
            <a:effectLst>
              <a:outerShdw blurRad="38100" dist="38100" dir="2700000" algn="tl">
                <a:srgbClr val="000000">
                  <a:alpha val="43137"/>
                </a:srgbClr>
              </a:outerShdw>
            </a:effectLst>
          </a:endParaRPr>
        </a:p>
      </dsp:txBody>
      <dsp:txXfrm>
        <a:off x="487803" y="2974024"/>
        <a:ext cx="1995569" cy="422681"/>
      </dsp:txXfrm>
    </dsp:sp>
    <dsp:sp modelId="{12233F0B-DABE-4348-B78F-C861BB3CA4D7}">
      <dsp:nvSpPr>
        <dsp:cNvPr id="0" name=""/>
        <dsp:cNvSpPr/>
      </dsp:nvSpPr>
      <dsp:spPr>
        <a:xfrm rot="5400000">
          <a:off x="6890975" y="-894654"/>
          <a:ext cx="374730" cy="9143707"/>
        </a:xfrm>
        <a:prstGeom prst="round2SameRect">
          <a:avLst/>
        </a:prstGeom>
        <a:solidFill>
          <a:srgbClr val="F2C0E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None/>
          </a:pPr>
          <a:r>
            <a:rPr lang="es-ES" sz="2000" b="1" kern="1200"/>
            <a:t>El que no busca la compañía de los malvados, sino que reprende sus pecados.</a:t>
          </a:r>
          <a:endParaRPr lang="es-ES" sz="2000" kern="1200"/>
        </a:p>
      </dsp:txBody>
      <dsp:txXfrm rot="-5400000">
        <a:off x="2506487" y="3508127"/>
        <a:ext cx="9125414" cy="338144"/>
      </dsp:txXfrm>
    </dsp:sp>
    <dsp:sp modelId="{89CF6F21-F4AA-4107-B33A-9F40DAB48FE2}">
      <dsp:nvSpPr>
        <dsp:cNvPr id="0" name=""/>
        <dsp:cNvSpPr/>
      </dsp:nvSpPr>
      <dsp:spPr>
        <a:xfrm>
          <a:off x="464937" y="3442992"/>
          <a:ext cx="2041301" cy="468413"/>
        </a:xfrm>
        <a:prstGeom prst="roundRect">
          <a:avLst/>
        </a:prstGeom>
        <a:solidFill>
          <a:schemeClr val="accent2">
            <a:hueOff val="15626268"/>
            <a:satOff val="-43361"/>
            <a:lumOff val="-5687"/>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s-ES" sz="2300" b="1" kern="1200">
              <a:effectLst>
                <a:outerShdw blurRad="38100" dist="38100" dir="2700000" algn="tl">
                  <a:srgbClr val="000000">
                    <a:alpha val="43137"/>
                  </a:srgbClr>
                </a:outerShdw>
              </a:effectLst>
            </a:rPr>
            <a:t>Salmo 101</a:t>
          </a:r>
          <a:endParaRPr lang="es-ES" sz="2300" kern="1200">
            <a:effectLst>
              <a:outerShdw blurRad="38100" dist="38100" dir="2700000" algn="tl">
                <a:srgbClr val="000000">
                  <a:alpha val="43137"/>
                </a:srgbClr>
              </a:outerShdw>
            </a:effectLst>
          </a:endParaRPr>
        </a:p>
      </dsp:txBody>
      <dsp:txXfrm>
        <a:off x="487803" y="3465858"/>
        <a:ext cx="1995569" cy="4226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CB189-BE99-45F6-B5CE-59FF4D6DF88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1998BCA-C06F-4893-906C-93217183B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387147-AA0D-486B-B850-645F615A3AC2}"/>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694E0E09-4258-498C-BBA5-713325F6A89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DBCC58-9C4C-444C-8D64-E09A5F5EDD43}"/>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46315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E18B0D-0161-464E-941E-886771CE0B7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10C0AD0-03F7-4BCA-A816-C0E8D463C06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B377F-9530-4019-876A-B4AABD6C9FCD}"/>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408556B5-9C4B-4B34-A057-2ECC9439D5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6BD0F3-325B-4F34-BF4F-B124827AC76F}"/>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709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F79294C-4927-4B52-A0CE-9FE2A0E3F0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27007E5-289F-4653-A5BD-82038A5B781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77AB77-7E8F-44C1-9F8E-6F9CA296013D}"/>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95C792F6-8895-4216-ABEC-4396729BA2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1349B65-B8E5-4EF6-9B60-EA0B71B830D8}"/>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93697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743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83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1227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0160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3849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47611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41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3627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7335A-8A96-4490-9AB3-EA08F9CB95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4E540A-17FA-41B0-BF3F-07D22731E49B}"/>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266773-21F3-4D28-9E25-BFD09170F0C9}"/>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E91427EC-87A3-4620-A84F-93C62FE6A44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CDF384-3E52-4EBE-9205-6AFDA656086D}"/>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5559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924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4626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1306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91A3C-8D4B-4B9F-A2EC-61A1985F1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E8B1D33-5AAD-4911-B7DD-C66FF99BD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7B02D68E-E3EF-4FE2-BCF5-1A188F9B7A6A}"/>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B14CDDFA-676D-46D9-89A9-4E71DB15B28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FD59007-A0F8-4AD9-AE3D-EC0AA0981C0D}"/>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72117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9B4A37-ECA8-40F9-B31F-85D5C091EA1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8662D32-32CF-4C8C-92C8-BBE186248DD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CDAF508-14B4-4974-96E9-8D7DA525D44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D18F3A9-ED57-4630-8145-CCD8CD92DF38}"/>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6" name="Marcador de pie de página 5">
            <a:extLst>
              <a:ext uri="{FF2B5EF4-FFF2-40B4-BE49-F238E27FC236}">
                <a16:creationId xmlns:a16="http://schemas.microsoft.com/office/drawing/2014/main" id="{5CE0A075-0A30-4429-BD58-E4E5584348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43169F5-19B7-4D04-9EDA-BB39DC11823A}"/>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387355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B4078-CDCE-4C5A-9091-C54E9840843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3C4B18-B8A4-4453-ACBF-2FA01CC1D8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0D2BFA54-6868-4607-8335-7473DC379138}"/>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3AD9505-6BD5-4CAC-B2EF-2FC4B9B845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03B470C-4FD4-43AE-A112-C73E04C75F68}"/>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E08D062-9D39-46EF-B46D-CF067E52F9EA}"/>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8" name="Marcador de pie de página 7">
            <a:extLst>
              <a:ext uri="{FF2B5EF4-FFF2-40B4-BE49-F238E27FC236}">
                <a16:creationId xmlns:a16="http://schemas.microsoft.com/office/drawing/2014/main" id="{F41FF5BC-9DF1-4E10-8F9F-D31CBC85734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564574F-F356-406B-8836-F2A5D0F2BD9C}"/>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55974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5BA2D-855E-40A4-A832-A661838B0A6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46DD984-C29E-41AD-A9D5-EA8B58DCAFCA}"/>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4" name="Marcador de pie de página 3">
            <a:extLst>
              <a:ext uri="{FF2B5EF4-FFF2-40B4-BE49-F238E27FC236}">
                <a16:creationId xmlns:a16="http://schemas.microsoft.com/office/drawing/2014/main" id="{A6D22C08-6A34-429E-8B57-E2F30EA4AE7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BF8F46D-A5B7-4103-9DA0-B4961FAA4681}"/>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46427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5E703BC-352A-4140-A407-43CCFF5581E2}"/>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3" name="Marcador de pie de página 2">
            <a:extLst>
              <a:ext uri="{FF2B5EF4-FFF2-40B4-BE49-F238E27FC236}">
                <a16:creationId xmlns:a16="http://schemas.microsoft.com/office/drawing/2014/main" id="{FFAE3D4E-BA16-4B9E-A57A-DB85A82FFB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214246-5152-4C65-8D8F-CABB9EDB5F01}"/>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6320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440123-1851-48DE-A0CD-C123E30636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5DAF81-0755-47F6-8335-9693F3B222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D23AD22-F934-458F-8FB5-C1DFDA23F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F6236DF-6DE0-426E-92EA-D97212DB1A90}"/>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6" name="Marcador de pie de página 5">
            <a:extLst>
              <a:ext uri="{FF2B5EF4-FFF2-40B4-BE49-F238E27FC236}">
                <a16:creationId xmlns:a16="http://schemas.microsoft.com/office/drawing/2014/main" id="{7C32EB28-FAA3-47B9-8452-E4712DBDFF2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2FCE06-A62A-4E6A-94E1-BF609F5D3C8A}"/>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14431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B8CEEA-47C1-4D4E-B712-196AC3CC34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4F1F8E4-6C59-4E66-BD51-EA629ECBE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3ACEDDF-3128-4132-A4A2-B047A96C77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CC23B88-56D4-46AF-8870-4FF9F1683915}"/>
              </a:ext>
            </a:extLst>
          </p:cNvPr>
          <p:cNvSpPr>
            <a:spLocks noGrp="1"/>
          </p:cNvSpPr>
          <p:nvPr>
            <p:ph type="dt" sz="half" idx="10"/>
          </p:nvPr>
        </p:nvSpPr>
        <p:spPr/>
        <p:txBody>
          <a:bodyPr/>
          <a:lstStyle/>
          <a:p>
            <a:fld id="{ABBC50E5-57D1-439B-A8DE-EF4AD3B7D53E}" type="datetimeFigureOut">
              <a:rPr lang="es-ES" smtClean="0"/>
              <a:t>15/03/2024</a:t>
            </a:fld>
            <a:endParaRPr lang="es-ES"/>
          </a:p>
        </p:txBody>
      </p:sp>
      <p:sp>
        <p:nvSpPr>
          <p:cNvPr id="6" name="Marcador de pie de página 5">
            <a:extLst>
              <a:ext uri="{FF2B5EF4-FFF2-40B4-BE49-F238E27FC236}">
                <a16:creationId xmlns:a16="http://schemas.microsoft.com/office/drawing/2014/main" id="{72D2CB43-54C1-499D-BC69-E61C544BD43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E03DED2-F1BB-4D95-9010-F47862F2B909}"/>
              </a:ext>
            </a:extLst>
          </p:cNvPr>
          <p:cNvSpPr>
            <a:spLocks noGrp="1"/>
          </p:cNvSpPr>
          <p:nvPr>
            <p:ph type="sldNum" sz="quarter" idx="12"/>
          </p:nvPr>
        </p:nvSpPr>
        <p:spPr/>
        <p:txBody>
          <a:bodyPr/>
          <a:lstStyle/>
          <a:p>
            <a:fld id="{15C40F8D-1F3E-4A06-917C-FBEC38C6204E}" type="slidenum">
              <a:rPr lang="es-ES" smtClean="0"/>
              <a:t>‹Nº›</a:t>
            </a:fld>
            <a:endParaRPr lang="es-ES"/>
          </a:p>
        </p:txBody>
      </p:sp>
    </p:spTree>
    <p:extLst>
      <p:ext uri="{BB962C8B-B14F-4D97-AF65-F5344CB8AC3E}">
        <p14:creationId xmlns:p14="http://schemas.microsoft.com/office/powerpoint/2010/main" val="28887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1B6720A-25C6-4C07-AB8F-8DE68911F0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905025-59D3-4B4C-80AA-F42E532E5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A4F38A-24B5-40CD-8FF9-D269BBBFEF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C50E5-57D1-439B-A8DE-EF4AD3B7D53E}" type="datetimeFigureOut">
              <a:rPr lang="es-ES" smtClean="0"/>
              <a:t>15/03/2024</a:t>
            </a:fld>
            <a:endParaRPr lang="es-ES"/>
          </a:p>
        </p:txBody>
      </p:sp>
      <p:sp>
        <p:nvSpPr>
          <p:cNvPr id="5" name="Marcador de pie de página 4">
            <a:extLst>
              <a:ext uri="{FF2B5EF4-FFF2-40B4-BE49-F238E27FC236}">
                <a16:creationId xmlns:a16="http://schemas.microsoft.com/office/drawing/2014/main" id="{F720F1A8-B0D4-42E4-A621-1F94B8074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659B942-D065-459F-8806-BB5A68C080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40F8D-1F3E-4A06-917C-FBEC38C6204E}" type="slidenum">
              <a:rPr lang="es-ES" smtClean="0"/>
              <a:t>‹Nº›</a:t>
            </a:fld>
            <a:endParaRPr lang="es-ES"/>
          </a:p>
        </p:txBody>
      </p:sp>
    </p:spTree>
    <p:extLst>
      <p:ext uri="{BB962C8B-B14F-4D97-AF65-F5344CB8AC3E}">
        <p14:creationId xmlns:p14="http://schemas.microsoft.com/office/powerpoint/2010/main" val="4225511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15/03/2024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214791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D3D85C-2E4E-499B-B326-B91F33477581}"/>
              </a:ext>
            </a:extLst>
          </p:cNvPr>
          <p:cNvSpPr txBox="1"/>
          <p:nvPr/>
        </p:nvSpPr>
        <p:spPr>
          <a:xfrm rot="21480000">
            <a:off x="1957633" y="1417868"/>
            <a:ext cx="8276733" cy="1200329"/>
          </a:xfrm>
          <a:prstGeom prst="rect">
            <a:avLst/>
          </a:prstGeom>
          <a:noFill/>
        </p:spPr>
        <p:txBody>
          <a:bodyPr wrap="square" rtlCol="0">
            <a:spAutoFit/>
            <a:scene3d>
              <a:camera prst="orthographicFront">
                <a:rot lat="0" lon="0" rev="0"/>
              </a:camera>
              <a:lightRig rig="threePt" dir="t"/>
            </a:scene3d>
          </a:bodyPr>
          <a:lstStyle/>
          <a:p>
            <a:pPr algn="ctr"/>
            <a:r>
              <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ADORACIÓN SIN FIN</a:t>
            </a:r>
          </a:p>
        </p:txBody>
      </p:sp>
      <p:sp>
        <p:nvSpPr>
          <p:cNvPr id="3" name="CuadroTexto 2">
            <a:extLst>
              <a:ext uri="{FF2B5EF4-FFF2-40B4-BE49-F238E27FC236}">
                <a16:creationId xmlns:a16="http://schemas.microsoft.com/office/drawing/2014/main" id="{AFE2DDDD-C1E4-4D94-8F62-10F8AE6B7062}"/>
              </a:ext>
            </a:extLst>
          </p:cNvPr>
          <p:cNvSpPr txBox="1"/>
          <p:nvPr/>
        </p:nvSpPr>
        <p:spPr>
          <a:xfrm rot="21363023">
            <a:off x="1404094" y="3017796"/>
            <a:ext cx="9393441" cy="338554"/>
          </a:xfrm>
          <a:prstGeom prst="rect">
            <a:avLst/>
          </a:prstGeom>
          <a:noFill/>
        </p:spPr>
        <p:txBody>
          <a:bodyPr wrap="square" rtlCol="0">
            <a:spAutoFit/>
          </a:bodyPr>
          <a:lstStyle/>
          <a:p>
            <a:pPr algn="ctr"/>
            <a:r>
              <a:rPr lang="es-ES" sz="1600" b="1" spc="600" dirty="0">
                <a:solidFill>
                  <a:srgbClr val="002060"/>
                </a:solidFill>
              </a:rPr>
              <a:t>Lección 12 para el 23 de marzo de 2024</a:t>
            </a:r>
          </a:p>
        </p:txBody>
      </p:sp>
    </p:spTree>
    <p:extLst>
      <p:ext uri="{BB962C8B-B14F-4D97-AF65-F5344CB8AC3E}">
        <p14:creationId xmlns:p14="http://schemas.microsoft.com/office/powerpoint/2010/main" val="15989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muebles, alfombra, exterior, edificio&#10;&#10;Descripción generada automáticamente">
            <a:extLst>
              <a:ext uri="{FF2B5EF4-FFF2-40B4-BE49-F238E27FC236}">
                <a16:creationId xmlns:a16="http://schemas.microsoft.com/office/drawing/2014/main" id="{41C61308-CD58-E7A4-E508-5FB94620674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3" name="CuadroTexto 2">
            <a:extLst>
              <a:ext uri="{FF2B5EF4-FFF2-40B4-BE49-F238E27FC236}">
                <a16:creationId xmlns:a16="http://schemas.microsoft.com/office/drawing/2014/main" id="{B40184D6-A6B7-DBEB-5D6A-E6FB503855CC}"/>
              </a:ext>
            </a:extLst>
          </p:cNvPr>
          <p:cNvSpPr txBox="1"/>
          <p:nvPr/>
        </p:nvSpPr>
        <p:spPr>
          <a:xfrm>
            <a:off x="3403076" y="251920"/>
            <a:ext cx="5844620" cy="1569660"/>
          </a:xfrm>
          <a:prstGeom prst="rect">
            <a:avLst/>
          </a:prstGeom>
          <a:solidFill>
            <a:schemeClr val="bg1">
              <a:alpha val="74000"/>
            </a:schemeClr>
          </a:solidFill>
          <a:effectLst>
            <a:softEdge rad="381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ea typeface="+mn-ea"/>
                <a:cs typeface="+mn-cs"/>
              </a:rPr>
              <a:t>“Al Señor cantaré en toda mi vida, a mi Dios salmearé mientras viva” </a:t>
            </a:r>
            <a:r>
              <a:rPr kumimoji="0" lang="es-ES" sz="20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ea typeface="+mn-ea"/>
                <a:cs typeface="+mn-cs"/>
              </a:rPr>
              <a:t>(Salmo 104:33)</a:t>
            </a:r>
            <a:endParaRPr kumimoji="0" lang="es-ES" sz="3200" b="1" i="0" u="none" strike="noStrike" kern="1200" cap="none" spc="0" normalizeH="0" baseline="0" noProof="0" dirty="0">
              <a:ln w="9525">
                <a:solidFill>
                  <a:prstClr val="white"/>
                </a:solidFill>
                <a:prstDash val="solid"/>
              </a:ln>
              <a:solidFill>
                <a:srgbClr val="81272B"/>
              </a:solidFill>
              <a:effectLst>
                <a:outerShdw blurRad="12700" dist="50800" dir="2700000" algn="tl" rotWithShape="0">
                  <a:srgbClr val="E4D56C"/>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0101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Un dibujo de una persona&#10;&#10;Descripción generada automáticamente con confianza media">
            <a:extLst>
              <a:ext uri="{FF2B5EF4-FFF2-40B4-BE49-F238E27FC236}">
                <a16:creationId xmlns:a16="http://schemas.microsoft.com/office/drawing/2014/main" id="{7479A324-49C2-63D3-05CE-CDC2ABE48847}"/>
              </a:ext>
            </a:extLst>
          </p:cNvPr>
          <p:cNvPicPr>
            <a:picLocks noChangeAspect="1"/>
          </p:cNvPicPr>
          <p:nvPr/>
        </p:nvPicPr>
        <p:blipFill>
          <a:blip r:embed="rId3" cstate="hqprint">
            <a:alphaModFix amt="70000"/>
            <a:extLst>
              <a:ext uri="{28A0092B-C50C-407E-A947-70E740481C1C}">
                <a14:useLocalDpi xmlns:a14="http://schemas.microsoft.com/office/drawing/2010/main"/>
              </a:ext>
            </a:extLst>
          </a:blip>
          <a:stretch>
            <a:fillRect/>
          </a:stretch>
        </p:blipFill>
        <p:spPr>
          <a:xfrm>
            <a:off x="310717" y="3190791"/>
            <a:ext cx="4394633" cy="3667209"/>
          </a:xfrm>
          <a:prstGeom prst="rect">
            <a:avLst/>
          </a:prstGeom>
        </p:spPr>
      </p:pic>
      <p:sp>
        <p:nvSpPr>
          <p:cNvPr id="2" name="CuadroTexto 1">
            <a:extLst>
              <a:ext uri="{FF2B5EF4-FFF2-40B4-BE49-F238E27FC236}">
                <a16:creationId xmlns:a16="http://schemas.microsoft.com/office/drawing/2014/main" id="{4077D266-C43B-4139-A172-F863387CD24C}"/>
              </a:ext>
            </a:extLst>
          </p:cNvPr>
          <p:cNvSpPr txBox="1"/>
          <p:nvPr/>
        </p:nvSpPr>
        <p:spPr>
          <a:xfrm>
            <a:off x="5670891" y="4398211"/>
            <a:ext cx="6361454"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es-ES" sz="2000" b="1" dirty="0">
                <a:solidFill>
                  <a:srgbClr val="A20055"/>
                </a:solidFill>
              </a:rPr>
              <a:t>Adorar en el Santuario (Salmo 134).</a:t>
            </a:r>
          </a:p>
          <a:p>
            <a:pPr>
              <a:spcBef>
                <a:spcPts val="1200"/>
              </a:spcBef>
            </a:pPr>
            <a:r>
              <a:rPr lang="es-ES" sz="2000" b="1" dirty="0">
                <a:solidFill>
                  <a:srgbClr val="003C85"/>
                </a:solidFill>
              </a:rPr>
              <a:t>Adorar con cántico nuevo (Salmo 149).</a:t>
            </a:r>
          </a:p>
          <a:p>
            <a:pPr>
              <a:spcBef>
                <a:spcPts val="1200"/>
              </a:spcBef>
            </a:pPr>
            <a:r>
              <a:rPr lang="es-ES" sz="2000" b="1" dirty="0">
                <a:solidFill>
                  <a:srgbClr val="A26000"/>
                </a:solidFill>
              </a:rPr>
              <a:t>La adoración del justo (Salmos 15, 24 y 101).</a:t>
            </a:r>
          </a:p>
          <a:p>
            <a:pPr>
              <a:spcBef>
                <a:spcPts val="1200"/>
              </a:spcBef>
            </a:pPr>
            <a:r>
              <a:rPr lang="es-ES" sz="2000" b="1" dirty="0">
                <a:solidFill>
                  <a:srgbClr val="028500"/>
                </a:solidFill>
              </a:rPr>
              <a:t>La adoración multiforme (Salmo 96).</a:t>
            </a:r>
          </a:p>
          <a:p>
            <a:pPr>
              <a:spcBef>
                <a:spcPts val="1200"/>
              </a:spcBef>
            </a:pPr>
            <a:r>
              <a:rPr lang="es-ES" sz="2000" b="1" dirty="0">
                <a:solidFill>
                  <a:srgbClr val="5C0085"/>
                </a:solidFill>
              </a:rPr>
              <a:t>Adorar en espíritu y en verdad (Salmos 40, 50 y 51).</a:t>
            </a:r>
          </a:p>
        </p:txBody>
      </p:sp>
      <p:sp>
        <p:nvSpPr>
          <p:cNvPr id="3" name="CuadroTexto 2">
            <a:extLst>
              <a:ext uri="{FF2B5EF4-FFF2-40B4-BE49-F238E27FC236}">
                <a16:creationId xmlns:a16="http://schemas.microsoft.com/office/drawing/2014/main" id="{FE4D65C8-6CFC-4F4F-B08E-26EB429F96F5}"/>
              </a:ext>
            </a:extLst>
          </p:cNvPr>
          <p:cNvSpPr txBox="1"/>
          <p:nvPr/>
        </p:nvSpPr>
        <p:spPr>
          <a:xfrm>
            <a:off x="310718" y="153787"/>
            <a:ext cx="6933461" cy="707886"/>
          </a:xfrm>
          <a:prstGeom prst="rect">
            <a:avLst/>
          </a:prstGeom>
          <a:noFill/>
        </p:spPr>
        <p:txBody>
          <a:bodyPr wrap="square" rtlCol="0">
            <a:spAutoFit/>
          </a:bodyPr>
          <a:lstStyle/>
          <a:p>
            <a:pPr>
              <a:spcBef>
                <a:spcPts val="600"/>
              </a:spcBef>
            </a:pPr>
            <a:r>
              <a:rPr lang="es-ES" sz="2000" b="1" dirty="0"/>
              <a:t>La adoración es la respuesta de la criatura a las dádivas del Creador. Dos verdades bíblicas son evidentes en este resumen:</a:t>
            </a:r>
          </a:p>
        </p:txBody>
      </p:sp>
      <p:sp>
        <p:nvSpPr>
          <p:cNvPr id="4" name="CuadroTexto 3">
            <a:extLst>
              <a:ext uri="{FF2B5EF4-FFF2-40B4-BE49-F238E27FC236}">
                <a16:creationId xmlns:a16="http://schemas.microsoft.com/office/drawing/2014/main" id="{3D45CFB0-5BBE-4A07-A29E-C1EE8AFF790E}"/>
              </a:ext>
            </a:extLst>
          </p:cNvPr>
          <p:cNvSpPr txBox="1"/>
          <p:nvPr/>
        </p:nvSpPr>
        <p:spPr>
          <a:xfrm>
            <a:off x="657304" y="982145"/>
            <a:ext cx="6586874" cy="1708160"/>
          </a:xfrm>
          <a:prstGeom prst="rect">
            <a:avLst/>
          </a:prstGeom>
          <a:noFill/>
        </p:spPr>
        <p:txBody>
          <a:bodyPr wrap="square" rtlCol="0">
            <a:spAutoFit/>
          </a:bodyPr>
          <a:lstStyle/>
          <a:p>
            <a:pPr>
              <a:spcBef>
                <a:spcPts val="600"/>
              </a:spcBef>
            </a:pPr>
            <a:r>
              <a:rPr lang="es-ES" sz="2000" b="1" dirty="0"/>
              <a:t>Dios ha dado muchas bendiciones a la humanidad. Estas bendiciones deben despertar gratitud en el corazón humano por la grandeza del amor de Dios.</a:t>
            </a:r>
          </a:p>
          <a:p>
            <a:pPr>
              <a:spcBef>
                <a:spcPts val="600"/>
              </a:spcBef>
            </a:pPr>
            <a:r>
              <a:rPr lang="es-ES" sz="2000" b="1" dirty="0"/>
              <a:t>Los seres humanos estamos dotados de una predisposición innata a responder a las maravillas de Dios con adoración.</a:t>
            </a:r>
          </a:p>
        </p:txBody>
      </p:sp>
      <p:sp>
        <p:nvSpPr>
          <p:cNvPr id="5" name="CuadroTexto 4">
            <a:extLst>
              <a:ext uri="{FF2B5EF4-FFF2-40B4-BE49-F238E27FC236}">
                <a16:creationId xmlns:a16="http://schemas.microsoft.com/office/drawing/2014/main" id="{6E652E58-AE25-443B-BD82-F4CE28E73AC1}"/>
              </a:ext>
            </a:extLst>
          </p:cNvPr>
          <p:cNvSpPr txBox="1"/>
          <p:nvPr/>
        </p:nvSpPr>
        <p:spPr>
          <a:xfrm>
            <a:off x="310718" y="2810778"/>
            <a:ext cx="6933461" cy="1015663"/>
          </a:xfrm>
          <a:prstGeom prst="rect">
            <a:avLst/>
          </a:prstGeom>
          <a:noFill/>
        </p:spPr>
        <p:txBody>
          <a:bodyPr wrap="square" rtlCol="0">
            <a:spAutoFit/>
          </a:bodyPr>
          <a:lstStyle/>
          <a:p>
            <a:pPr>
              <a:spcBef>
                <a:spcPts val="600"/>
              </a:spcBef>
            </a:pPr>
            <a:r>
              <a:rPr lang="es-ES" sz="2000" b="1" dirty="0"/>
              <a:t>La adoración debe emanar del corazón. El libro de Salmos nos enseña cómo podemos realizar esta adoración de acuerdo con lo que Dios espera de nosotros.</a:t>
            </a:r>
          </a:p>
        </p:txBody>
      </p:sp>
      <p:pic>
        <p:nvPicPr>
          <p:cNvPr id="13" name="Imagen 12" descr="Un dibujo de una persona&#10;&#10;Descripción generada automáticamente con confianza baja">
            <a:extLst>
              <a:ext uri="{FF2B5EF4-FFF2-40B4-BE49-F238E27FC236}">
                <a16:creationId xmlns:a16="http://schemas.microsoft.com/office/drawing/2014/main" id="{C39FD294-B365-2800-7545-CAFC0BEDC3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51435" y="213020"/>
            <a:ext cx="4680910" cy="3832495"/>
          </a:xfrm>
          <a:prstGeom prst="ellipse">
            <a:avLst/>
          </a:prstGeom>
          <a:ln w="63500" cap="rnd">
            <a:solidFill>
              <a:schemeClr val="bg1">
                <a:lumMod val="9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5" name="Imagen 14" descr="Logotipo&#10;&#10;Descripción generada automáticamente">
            <a:extLst>
              <a:ext uri="{FF2B5EF4-FFF2-40B4-BE49-F238E27FC236}">
                <a16:creationId xmlns:a16="http://schemas.microsoft.com/office/drawing/2014/main" id="{FA286E11-AB66-9350-7F09-83DD080C6A9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0402" y="2027478"/>
            <a:ext cx="286902" cy="349974"/>
          </a:xfrm>
          <a:prstGeom prst="rect">
            <a:avLst/>
          </a:prstGeom>
        </p:spPr>
      </p:pic>
      <p:pic>
        <p:nvPicPr>
          <p:cNvPr id="17" name="Imagen 16" descr="Logotipo&#10;&#10;Descripción generada automáticamente">
            <a:extLst>
              <a:ext uri="{FF2B5EF4-FFF2-40B4-BE49-F238E27FC236}">
                <a16:creationId xmlns:a16="http://schemas.microsoft.com/office/drawing/2014/main" id="{96277A14-19A0-EDE9-38F6-9B03878E2B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12503" y="1019073"/>
            <a:ext cx="244801" cy="349975"/>
          </a:xfrm>
          <a:prstGeom prst="rect">
            <a:avLst/>
          </a:prstGeom>
        </p:spPr>
      </p:pic>
      <p:pic>
        <p:nvPicPr>
          <p:cNvPr id="18" name="Imagen 17" descr="Icono&#10;&#10;Descripción generada automáticamente">
            <a:extLst>
              <a:ext uri="{FF2B5EF4-FFF2-40B4-BE49-F238E27FC236}">
                <a16:creationId xmlns:a16="http://schemas.microsoft.com/office/drawing/2014/main" id="{F9E47C51-04F1-6A0A-22B1-09BE562414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24735" y="5355149"/>
            <a:ext cx="338430" cy="334290"/>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2846F8D1-3E80-CA2E-D215-6EE63D62E3C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24735" y="4896814"/>
            <a:ext cx="338430" cy="334290"/>
          </a:xfrm>
          <a:prstGeom prst="rect">
            <a:avLst/>
          </a:prstGeom>
          <a:effectLst>
            <a:outerShdw blurRad="50800" dist="38100" dir="8100000" algn="tr" rotWithShape="0">
              <a:prstClr val="black">
                <a:alpha val="40000"/>
              </a:prstClr>
            </a:outerShdw>
          </a:effectLst>
        </p:spPr>
      </p:pic>
      <p:pic>
        <p:nvPicPr>
          <p:cNvPr id="20" name="Imagen 19" descr="Icono&#10;&#10;Descripción generada automáticamente">
            <a:extLst>
              <a:ext uri="{FF2B5EF4-FFF2-40B4-BE49-F238E27FC236}">
                <a16:creationId xmlns:a16="http://schemas.microsoft.com/office/drawing/2014/main" id="{AB02ECC4-BAB8-F2F9-5EA0-832029801C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24735" y="6271818"/>
            <a:ext cx="338430" cy="334290"/>
          </a:xfrm>
          <a:prstGeom prst="rect">
            <a:avLst/>
          </a:prstGeom>
          <a:effectLst>
            <a:outerShdw blurRad="50800" dist="38100" dir="8100000" algn="tr" rotWithShape="0">
              <a:prstClr val="black">
                <a:alpha val="40000"/>
              </a:prstClr>
            </a:outerShdw>
          </a:effectLst>
        </p:spPr>
      </p:pic>
      <p:pic>
        <p:nvPicPr>
          <p:cNvPr id="21" name="Imagen 20" descr="Icono&#10;&#10;Descripción generada automáticamente">
            <a:extLst>
              <a:ext uri="{FF2B5EF4-FFF2-40B4-BE49-F238E27FC236}">
                <a16:creationId xmlns:a16="http://schemas.microsoft.com/office/drawing/2014/main" id="{29D1AEE1-9899-66F3-7E50-F288CE3DE4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324735" y="5813484"/>
            <a:ext cx="338430" cy="334290"/>
          </a:xfrm>
          <a:prstGeom prst="rect">
            <a:avLst/>
          </a:prstGeom>
          <a:effectLst>
            <a:outerShdw blurRad="50800" dist="38100" dir="8100000" algn="tr" rotWithShape="0">
              <a:prstClr val="black">
                <a:alpha val="40000"/>
              </a:prstClr>
            </a:outerShdw>
          </a:effectLst>
        </p:spPr>
      </p:pic>
      <p:pic>
        <p:nvPicPr>
          <p:cNvPr id="22" name="Imagen 21" descr="Icono&#10;&#10;Descripción generada automáticamente">
            <a:extLst>
              <a:ext uri="{FF2B5EF4-FFF2-40B4-BE49-F238E27FC236}">
                <a16:creationId xmlns:a16="http://schemas.microsoft.com/office/drawing/2014/main" id="{AD2544D3-D9BA-65B7-CB43-6F1C825AC6A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324735" y="4438479"/>
            <a:ext cx="339465" cy="33429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530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ppt_h/2"/>
                                          </p:val>
                                        </p:tav>
                                        <p:tav tm="100000">
                                          <p:val>
                                            <p:strVal val="#ppt_y"/>
                                          </p:val>
                                        </p:tav>
                                      </p:tavLst>
                                    </p:anim>
                                    <p:anim calcmode="lin" valueType="num">
                                      <p:cBhvr>
                                        <p:cTn id="29" dur="500" fill="hold"/>
                                        <p:tgtEl>
                                          <p:spTgt spid="7"/>
                                        </p:tgtEl>
                                        <p:attrNameLst>
                                          <p:attrName>ppt_w</p:attrName>
                                        </p:attrNameLst>
                                      </p:cBhvr>
                                      <p:tavLst>
                                        <p:tav tm="0">
                                          <p:val>
                                            <p:strVal val="#ppt_w"/>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wipe(left)">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0" end="0"/>
                                            </p:txEl>
                                          </p:spTgt>
                                        </p:tgtEl>
                                        <p:attrNameLst>
                                          <p:attrName>style.visibility</p:attrName>
                                        </p:attrNameLst>
                                      </p:cBhvr>
                                      <p:to>
                                        <p:strVal val="visible"/>
                                      </p:to>
                                    </p:set>
                                    <p:animEffect transition="in" filter="wipe(left)">
                                      <p:cBhvr>
                                        <p:cTn id="56" dur="500"/>
                                        <p:tgtEl>
                                          <p:spTgt spid="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1" end="1"/>
                                            </p:txEl>
                                          </p:spTgt>
                                        </p:tgtEl>
                                        <p:attrNameLst>
                                          <p:attrName>style.visibility</p:attrName>
                                        </p:attrNameLst>
                                      </p:cBhvr>
                                      <p:to>
                                        <p:strVal val="visible"/>
                                      </p:to>
                                    </p:set>
                                    <p:animEffect transition="in" filter="wipe(left)">
                                      <p:cBhvr>
                                        <p:cTn id="67" dur="500"/>
                                        <p:tgtEl>
                                          <p:spTgt spid="2">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2" end="2"/>
                                            </p:txEl>
                                          </p:spTgt>
                                        </p:tgtEl>
                                        <p:attrNameLst>
                                          <p:attrName>style.visibility</p:attrName>
                                        </p:attrNameLst>
                                      </p:cBhvr>
                                      <p:to>
                                        <p:strVal val="visible"/>
                                      </p:to>
                                    </p:set>
                                    <p:animEffect transition="in" filter="wipe(left)">
                                      <p:cBhvr>
                                        <p:cTn id="78" dur="500"/>
                                        <p:tgtEl>
                                          <p:spTgt spid="2">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fltVal val="0"/>
                                          </p:val>
                                        </p:tav>
                                        <p:tav tm="100000">
                                          <p:val>
                                            <p:strVal val="#ppt_h"/>
                                          </p:val>
                                        </p:tav>
                                      </p:tavLst>
                                    </p:anim>
                                    <p:animEffect transition="in" filter="fade">
                                      <p:cBhvr>
                                        <p:cTn id="85" dur="500"/>
                                        <p:tgtEl>
                                          <p:spTgt spid="21"/>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4" end="4"/>
                                            </p:txEl>
                                          </p:spTgt>
                                        </p:tgtEl>
                                        <p:attrNameLst>
                                          <p:attrName>style.visibility</p:attrName>
                                        </p:attrNameLst>
                                      </p:cBhvr>
                                      <p:to>
                                        <p:strVal val="visible"/>
                                      </p:to>
                                    </p:set>
                                    <p:animEffect transition="in" filter="wipe(left)">
                                      <p:cBhvr>
                                        <p:cTn id="10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970D1-CBB6-45C8-B5AF-0E3734D41A79}"/>
              </a:ext>
            </a:extLst>
          </p:cNvPr>
          <p:cNvSpPr/>
          <p:nvPr/>
        </p:nvSpPr>
        <p:spPr>
          <a:xfrm>
            <a:off x="3546628" y="0"/>
            <a:ext cx="8645371" cy="769441"/>
          </a:xfrm>
          <a:prstGeom prst="rect">
            <a:avLst/>
          </a:prstGeom>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ADORAR EN EL SANTUARIO </a:t>
            </a:r>
          </a:p>
        </p:txBody>
      </p:sp>
      <p:sp>
        <p:nvSpPr>
          <p:cNvPr id="3" name="Rectángulo 2">
            <a:extLst>
              <a:ext uri="{FF2B5EF4-FFF2-40B4-BE49-F238E27FC236}">
                <a16:creationId xmlns:a16="http://schemas.microsoft.com/office/drawing/2014/main" id="{7544367F-D3F2-4221-9B9C-21CD2DE43BDA}"/>
              </a:ext>
            </a:extLst>
          </p:cNvPr>
          <p:cNvSpPr/>
          <p:nvPr/>
        </p:nvSpPr>
        <p:spPr>
          <a:xfrm>
            <a:off x="3613304" y="691235"/>
            <a:ext cx="8492971" cy="141577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ES" b="1" dirty="0">
                <a:solidFill>
                  <a:schemeClr val="accent1">
                    <a:lumMod val="50000"/>
                  </a:schemeClr>
                </a:solidFill>
                <a:latin typeface="Comic Sans MS" panose="030F0702030302020204" pitchFamily="66" charset="0"/>
              </a:rPr>
              <a:t>“Mirad, bendecid a Jehová, vosotros todos los siervos de Jehová, los que en la casa de Jehová estáis por las noches.</a:t>
            </a:r>
          </a:p>
          <a:p>
            <a:pPr algn="ctr"/>
            <a:r>
              <a:rPr lang="es-ES" b="1" dirty="0">
                <a:solidFill>
                  <a:schemeClr val="accent1">
                    <a:lumMod val="50000"/>
                  </a:schemeClr>
                </a:solidFill>
                <a:latin typeface="Comic Sans MS" panose="030F0702030302020204" pitchFamily="66" charset="0"/>
              </a:rPr>
              <a:t>Alzad vuestras manos al santuario, y bendecid a Jehová.</a:t>
            </a:r>
          </a:p>
          <a:p>
            <a:pPr algn="ctr"/>
            <a:r>
              <a:rPr lang="es-ES" b="1" dirty="0">
                <a:solidFill>
                  <a:schemeClr val="accent1">
                    <a:lumMod val="50000"/>
                  </a:schemeClr>
                </a:solidFill>
                <a:latin typeface="Comic Sans MS" panose="030F0702030302020204" pitchFamily="66" charset="0"/>
              </a:rPr>
              <a:t>Desde Sion te bendiga Jehová, el cual ha hecho los cielos y la tierra”</a:t>
            </a:r>
          </a:p>
          <a:p>
            <a:pPr algn="ctr"/>
            <a:r>
              <a:rPr lang="es-ES" sz="1400" b="1" dirty="0">
                <a:solidFill>
                  <a:schemeClr val="accent1">
                    <a:lumMod val="50000"/>
                  </a:schemeClr>
                </a:solidFill>
                <a:latin typeface="Comic Sans MS" panose="030F0702030302020204" pitchFamily="66" charset="0"/>
              </a:rPr>
              <a:t>(Salmo 134)</a:t>
            </a:r>
          </a:p>
        </p:txBody>
      </p:sp>
      <p:sp>
        <p:nvSpPr>
          <p:cNvPr id="4" name="CuadroTexto 3">
            <a:extLst>
              <a:ext uri="{FF2B5EF4-FFF2-40B4-BE49-F238E27FC236}">
                <a16:creationId xmlns:a16="http://schemas.microsoft.com/office/drawing/2014/main" id="{061DB7B6-3A80-4872-9C23-449C44BD7764}"/>
              </a:ext>
            </a:extLst>
          </p:cNvPr>
          <p:cNvSpPr txBox="1"/>
          <p:nvPr/>
        </p:nvSpPr>
        <p:spPr>
          <a:xfrm>
            <a:off x="66675" y="2148396"/>
            <a:ext cx="4962525" cy="2246769"/>
          </a:xfrm>
          <a:prstGeom prst="rect">
            <a:avLst/>
          </a:prstGeom>
          <a:noFill/>
        </p:spPr>
        <p:txBody>
          <a:bodyPr wrap="square" rtlCol="0">
            <a:spAutoFit/>
          </a:bodyPr>
          <a:lstStyle/>
          <a:p>
            <a:pPr>
              <a:spcBef>
                <a:spcPts val="600"/>
              </a:spcBef>
            </a:pPr>
            <a:r>
              <a:rPr lang="es-ES" sz="2000" b="1" dirty="0"/>
              <a:t>Los sacerdotes alzaban sus manos para bendecir al pueblo (Nm. 6:23-26; </a:t>
            </a:r>
            <a:r>
              <a:rPr lang="es-ES" sz="2000" b="1" dirty="0" err="1"/>
              <a:t>Lv</a:t>
            </a:r>
            <a:r>
              <a:rPr lang="es-ES" sz="2000" b="1" dirty="0"/>
              <a:t>. 9:22). Pero, en este salmo se invita a los levitas a alzar sus manos hacia el santuario y bendecir al Señor (Sal. 134:2). En ambos casos, el resultado es el mismo: Dios responde con bendición (Nm. 6:27; Sal. 134:3).</a:t>
            </a:r>
          </a:p>
        </p:txBody>
      </p:sp>
      <p:sp>
        <p:nvSpPr>
          <p:cNvPr id="5" name="CuadroTexto 4">
            <a:extLst>
              <a:ext uri="{FF2B5EF4-FFF2-40B4-BE49-F238E27FC236}">
                <a16:creationId xmlns:a16="http://schemas.microsoft.com/office/drawing/2014/main" id="{98E4B5B7-96BA-4F39-A84E-B51255BA69E3}"/>
              </a:ext>
            </a:extLst>
          </p:cNvPr>
          <p:cNvSpPr txBox="1"/>
          <p:nvPr/>
        </p:nvSpPr>
        <p:spPr>
          <a:xfrm>
            <a:off x="536050" y="4860568"/>
            <a:ext cx="4493150" cy="1015663"/>
          </a:xfrm>
          <a:prstGeom prst="rect">
            <a:avLst/>
          </a:prstGeom>
          <a:noFill/>
        </p:spPr>
        <p:txBody>
          <a:bodyPr wrap="square" rtlCol="0">
            <a:spAutoFit/>
          </a:bodyPr>
          <a:lstStyle/>
          <a:p>
            <a:r>
              <a:rPr lang="es-ES" sz="2000" b="1" dirty="0"/>
              <a:t>Los que ministran en el Santuario</a:t>
            </a:r>
            <a:br>
              <a:rPr lang="es-ES" sz="2000" b="1" dirty="0"/>
            </a:br>
            <a:r>
              <a:rPr lang="es-ES" sz="2000" b="1" dirty="0"/>
              <a:t>(Sal. 134:1-2)</a:t>
            </a:r>
          </a:p>
          <a:p>
            <a:r>
              <a:rPr lang="es-ES" sz="2000" b="1" dirty="0"/>
              <a:t>Todos los que sirven al Señor (Sal. 113:1)</a:t>
            </a:r>
          </a:p>
        </p:txBody>
      </p:sp>
      <p:sp>
        <p:nvSpPr>
          <p:cNvPr id="6" name="CuadroTexto 5">
            <a:extLst>
              <a:ext uri="{FF2B5EF4-FFF2-40B4-BE49-F238E27FC236}">
                <a16:creationId xmlns:a16="http://schemas.microsoft.com/office/drawing/2014/main" id="{B07EE235-D856-408F-88B2-2C2A93547913}"/>
              </a:ext>
            </a:extLst>
          </p:cNvPr>
          <p:cNvSpPr txBox="1"/>
          <p:nvPr/>
        </p:nvSpPr>
        <p:spPr>
          <a:xfrm>
            <a:off x="66675" y="5989323"/>
            <a:ext cx="11972925" cy="707886"/>
          </a:xfrm>
          <a:prstGeom prst="rect">
            <a:avLst/>
          </a:prstGeom>
          <a:noFill/>
        </p:spPr>
        <p:txBody>
          <a:bodyPr wrap="square" rtlCol="0">
            <a:spAutoFit/>
          </a:bodyPr>
          <a:lstStyle/>
          <a:p>
            <a:pPr>
              <a:spcBef>
                <a:spcPts val="600"/>
              </a:spcBef>
            </a:pPr>
            <a:r>
              <a:rPr lang="es-ES" sz="2000" b="1" dirty="0"/>
              <a:t>Dado que todos somos sacerdotes llamados a ministrar el evangelio al mundo, todos estamos llamados a alzar nuestras manos al Santuario Celestial, y bendecir y alabar a nuestro Dios (1P. 2:4-5).</a:t>
            </a:r>
          </a:p>
        </p:txBody>
      </p:sp>
      <p:pic>
        <p:nvPicPr>
          <p:cNvPr id="8" name="Imagen 7" descr="Imagen que contiene competencia de atletismo, hombre, jugador&#10;&#10;Descripción generada automáticamente">
            <a:extLst>
              <a:ext uri="{FF2B5EF4-FFF2-40B4-BE49-F238E27FC236}">
                <a16:creationId xmlns:a16="http://schemas.microsoft.com/office/drawing/2014/main" id="{D4ED6B92-B1FE-5910-83E2-F7878BA52B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9200" y="2336278"/>
            <a:ext cx="7010400" cy="3505200"/>
          </a:xfrm>
          <a:prstGeom prst="rect">
            <a:avLst/>
          </a:prstGeom>
          <a:effectLst>
            <a:innerShdw blurRad="114300">
              <a:prstClr val="black"/>
            </a:innerShdw>
          </a:effectLst>
        </p:spPr>
      </p:pic>
      <p:pic>
        <p:nvPicPr>
          <p:cNvPr id="10" name="Imagen 9" descr="Imagen que contiene persona, interior, tabla, gente&#10;&#10;Descripción generada automáticamente">
            <a:extLst>
              <a:ext uri="{FF2B5EF4-FFF2-40B4-BE49-F238E27FC236}">
                <a16:creationId xmlns:a16="http://schemas.microsoft.com/office/drawing/2014/main" id="{DAA255A9-14DB-425E-B49E-F736C467420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52400" y="92088"/>
            <a:ext cx="3394228" cy="1969116"/>
          </a:xfrm>
          <a:prstGeom prst="rect">
            <a:avLst/>
          </a:prstGeom>
          <a:solidFill>
            <a:srgbClr val="FFFFFF">
              <a:shade val="85000"/>
            </a:srgbClr>
          </a:solidFill>
          <a:ln w="88900" cap="sq">
            <a:solidFill>
              <a:schemeClr val="accent1">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objeto, luz, reloj&#10;&#10;Descripción generada automáticamente">
            <a:extLst>
              <a:ext uri="{FF2B5EF4-FFF2-40B4-BE49-F238E27FC236}">
                <a16:creationId xmlns:a16="http://schemas.microsoft.com/office/drawing/2014/main" id="{23B4CA57-16F2-3982-57F5-3CC0D3ED729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71449" y="4947299"/>
            <a:ext cx="383651" cy="257175"/>
          </a:xfrm>
          <a:prstGeom prst="rect">
            <a:avLst/>
          </a:prstGeom>
          <a:effectLst>
            <a:outerShdw blurRad="50800" dist="38100" dir="8100000" algn="tr" rotWithShape="0">
              <a:prstClr val="black">
                <a:alpha val="40000"/>
              </a:prstClr>
            </a:outerShdw>
          </a:effectLst>
        </p:spPr>
      </p:pic>
      <p:pic>
        <p:nvPicPr>
          <p:cNvPr id="15" name="Imagen 14" descr="Imagen que contiene luz&#10;&#10;Descripción generada automáticamente">
            <a:extLst>
              <a:ext uri="{FF2B5EF4-FFF2-40B4-BE49-F238E27FC236}">
                <a16:creationId xmlns:a16="http://schemas.microsoft.com/office/drawing/2014/main" id="{993EA72C-4906-75AC-FD75-339104DE7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71449" y="5560387"/>
            <a:ext cx="383651" cy="257175"/>
          </a:xfrm>
          <a:prstGeom prst="rect">
            <a:avLst/>
          </a:prstGeom>
          <a:effectLst>
            <a:outerShdw blurRad="50800" dist="38100" dir="8100000" algn="tr" rotWithShape="0">
              <a:prstClr val="black">
                <a:alpha val="40000"/>
              </a:prstClr>
            </a:outerShdw>
          </a:effectLst>
        </p:spPr>
      </p:pic>
      <p:sp>
        <p:nvSpPr>
          <p:cNvPr id="9" name="CuadroTexto 8">
            <a:extLst>
              <a:ext uri="{FF2B5EF4-FFF2-40B4-BE49-F238E27FC236}">
                <a16:creationId xmlns:a16="http://schemas.microsoft.com/office/drawing/2014/main" id="{E4024EC9-A3F7-A4AB-0BC4-F316E4B195A3}"/>
              </a:ext>
            </a:extLst>
          </p:cNvPr>
          <p:cNvSpPr txBox="1"/>
          <p:nvPr/>
        </p:nvSpPr>
        <p:spPr>
          <a:xfrm>
            <a:off x="66675" y="4395165"/>
            <a:ext cx="4962525" cy="400110"/>
          </a:xfrm>
          <a:prstGeom prst="rect">
            <a:avLst/>
          </a:prstGeom>
          <a:noFill/>
        </p:spPr>
        <p:txBody>
          <a:bodyPr wrap="square">
            <a:spAutoFit/>
          </a:bodyPr>
          <a:lstStyle/>
          <a:p>
            <a:pPr algn="ctr">
              <a:spcBef>
                <a:spcPts val="600"/>
              </a:spcBef>
            </a:pPr>
            <a:r>
              <a:rPr lang="es-ES" sz="2000" b="1" dirty="0"/>
              <a:t>¿Quién puede bendecir y alabar al Señor?</a:t>
            </a:r>
          </a:p>
        </p:txBody>
      </p:sp>
    </p:spTree>
    <p:extLst>
      <p:ext uri="{BB962C8B-B14F-4D97-AF65-F5344CB8AC3E}">
        <p14:creationId xmlns:p14="http://schemas.microsoft.com/office/powerpoint/2010/main" val="23104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8" dur="1000" fill="hold"/>
                                        <p:tgtEl>
                                          <p:spTgt spid="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ppt_x</p:attrName>
                                        </p:attrNameLst>
                                      </p:cBhvr>
                                      <p:tavLst>
                                        <p:tav tm="0">
                                          <p:val>
                                            <p:strVal val="#ppt_x-#ppt_w/2"/>
                                          </p:val>
                                        </p:tav>
                                        <p:tav tm="100000">
                                          <p:val>
                                            <p:strVal val="#ppt_x"/>
                                          </p:val>
                                        </p:tav>
                                      </p:tavLst>
                                    </p:anim>
                                    <p:anim calcmode="lin" valueType="num">
                                      <p:cBhvr>
                                        <p:cTn id="48" dur="500" fill="hold"/>
                                        <p:tgtEl>
                                          <p:spTgt spid="13"/>
                                        </p:tgtEl>
                                        <p:attrNameLst>
                                          <p:attrName>ppt_y</p:attrName>
                                        </p:attrNameLst>
                                      </p:cBhvr>
                                      <p:tavLst>
                                        <p:tav tm="0">
                                          <p:val>
                                            <p:strVal val="#ppt_y"/>
                                          </p:val>
                                        </p:tav>
                                        <p:tav tm="100000">
                                          <p:val>
                                            <p:strVal val="#ppt_y"/>
                                          </p:val>
                                        </p:tav>
                                      </p:tavLst>
                                    </p:anim>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wipe(left)">
                                      <p:cBhvr>
                                        <p:cTn id="54" dur="500"/>
                                        <p:tgtEl>
                                          <p:spTgt spid="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8"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500" fill="hold"/>
                                        <p:tgtEl>
                                          <p:spTgt spid="15"/>
                                        </p:tgtEl>
                                        <p:attrNameLst>
                                          <p:attrName>ppt_x</p:attrName>
                                        </p:attrNameLst>
                                      </p:cBhvr>
                                      <p:tavLst>
                                        <p:tav tm="0">
                                          <p:val>
                                            <p:strVal val="#ppt_x-#ppt_w/2"/>
                                          </p:val>
                                        </p:tav>
                                        <p:tav tm="100000">
                                          <p:val>
                                            <p:strVal val="#ppt_x"/>
                                          </p:val>
                                        </p:tav>
                                      </p:tavLst>
                                    </p:anim>
                                    <p:anim calcmode="lin" valueType="num">
                                      <p:cBhvr>
                                        <p:cTn id="60" dur="500" fill="hold"/>
                                        <p:tgtEl>
                                          <p:spTgt spid="15"/>
                                        </p:tgtEl>
                                        <p:attrNameLst>
                                          <p:attrName>ppt_y</p:attrName>
                                        </p:attrNameLst>
                                      </p:cBhvr>
                                      <p:tavLst>
                                        <p:tav tm="0">
                                          <p:val>
                                            <p:strVal val="#ppt_y"/>
                                          </p:val>
                                        </p:tav>
                                        <p:tav tm="100000">
                                          <p:val>
                                            <p:strVal val="#ppt_y"/>
                                          </p:val>
                                        </p:tav>
                                      </p:tavLst>
                                    </p:anim>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strVal val="#ppt_h"/>
                                          </p:val>
                                        </p:tav>
                                        <p:tav tm="100000">
                                          <p:val>
                                            <p:strVal val="#ppt_h"/>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5">
                                            <p:txEl>
                                              <p:pRg st="1" end="1"/>
                                            </p:txEl>
                                          </p:spTgt>
                                        </p:tgtEl>
                                        <p:attrNameLst>
                                          <p:attrName>style.visibility</p:attrName>
                                        </p:attrNameLst>
                                      </p:cBhvr>
                                      <p:to>
                                        <p:strVal val="visible"/>
                                      </p:to>
                                    </p:set>
                                    <p:animEffect transition="in" filter="wipe(left)">
                                      <p:cBhvr>
                                        <p:cTn id="66" dur="500"/>
                                        <p:tgtEl>
                                          <p:spTgt spid="5">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wipe(left)">
                                      <p:cBhvr>
                                        <p:cTn id="7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uiExpand="1" build="p"/>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A0314BB-5BC1-4927-83C9-53C461F2F31E}"/>
              </a:ext>
            </a:extLst>
          </p:cNvPr>
          <p:cNvSpPr/>
          <p:nvPr/>
        </p:nvSpPr>
        <p:spPr>
          <a:xfrm>
            <a:off x="0" y="0"/>
            <a:ext cx="12191999" cy="769441"/>
          </a:xfrm>
          <a:prstGeom prst="rect">
            <a:avLst/>
          </a:prstGeom>
        </p:spPr>
        <p:txBody>
          <a:bodyPr wrap="square">
            <a:spAutoFit/>
            <a:scene3d>
              <a:camera prst="orthographicFront"/>
              <a:lightRig rig="threePt" dir="t"/>
            </a:scene3d>
            <a:sp3d extrusionH="57150" contourW="19050">
              <a:bevelT w="57150" h="38100" prst="hardEdge"/>
              <a:contourClr>
                <a:schemeClr val="accent2"/>
              </a:contourClr>
            </a:sp3d>
          </a:bodyPr>
          <a:lstStyle/>
          <a:p>
            <a:pPr algn="ctr"/>
            <a:r>
              <a:rPr lang="es-ES" sz="4400" b="1" spc="300" dirty="0">
                <a:ln w="22225">
                  <a:noFill/>
                  <a:prstDash val="solid"/>
                </a:ln>
                <a:solidFill>
                  <a:schemeClr val="accent2">
                    <a:lumMod val="40000"/>
                    <a:lumOff val="60000"/>
                  </a:schemeClr>
                </a:solidFill>
                <a:effectLst>
                  <a:outerShdw blurRad="38100" dist="38100" dir="2700000" algn="tl">
                    <a:srgbClr val="000000">
                      <a:alpha val="43137"/>
                    </a:srgbClr>
                  </a:outerShdw>
                </a:effectLst>
              </a:rPr>
              <a:t>ADORAR CON CÁNTICO NUEVO </a:t>
            </a:r>
          </a:p>
        </p:txBody>
      </p:sp>
      <p:sp>
        <p:nvSpPr>
          <p:cNvPr id="3" name="Rectángulo 2">
            <a:extLst>
              <a:ext uri="{FF2B5EF4-FFF2-40B4-BE49-F238E27FC236}">
                <a16:creationId xmlns:a16="http://schemas.microsoft.com/office/drawing/2014/main" id="{C60F110B-E7F4-4DE1-A7E8-57DC88270595}"/>
              </a:ext>
            </a:extLst>
          </p:cNvPr>
          <p:cNvSpPr/>
          <p:nvPr/>
        </p:nvSpPr>
        <p:spPr>
          <a:xfrm>
            <a:off x="432046" y="659140"/>
            <a:ext cx="11327906" cy="369332"/>
          </a:xfrm>
          <a:prstGeom prst="rect">
            <a:avLst/>
          </a:prstGeom>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“Cantad a Jehová cántico nuevo; su alabanza sea en la congregación de los santos”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(Salmo 149:1)</a:t>
            </a:r>
            <a:endPar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9873EE44-BFD6-45C3-905A-74D7AFABDF3B}"/>
              </a:ext>
            </a:extLst>
          </p:cNvPr>
          <p:cNvSpPr txBox="1"/>
          <p:nvPr/>
        </p:nvSpPr>
        <p:spPr>
          <a:xfrm>
            <a:off x="143434" y="1056232"/>
            <a:ext cx="7575179" cy="400110"/>
          </a:xfrm>
          <a:prstGeom prst="rect">
            <a:avLst/>
          </a:prstGeom>
          <a:noFill/>
        </p:spPr>
        <p:txBody>
          <a:bodyPr wrap="square" rtlCol="0">
            <a:spAutoFit/>
          </a:bodyPr>
          <a:lstStyle/>
          <a:p>
            <a:pPr algn="ctr"/>
            <a:r>
              <a:rPr lang="es-ES" sz="2000" b="1" dirty="0"/>
              <a:t>¿Qué motiva al salmista a entonar un cántico nuevo?</a:t>
            </a:r>
          </a:p>
        </p:txBody>
      </p:sp>
      <p:graphicFrame>
        <p:nvGraphicFramePr>
          <p:cNvPr id="9" name="Diagrama 8">
            <a:extLst>
              <a:ext uri="{FF2B5EF4-FFF2-40B4-BE49-F238E27FC236}">
                <a16:creationId xmlns:a16="http://schemas.microsoft.com/office/drawing/2014/main" id="{5E1FDBC8-ED24-2116-4708-BD30AC04AEF0}"/>
              </a:ext>
            </a:extLst>
          </p:cNvPr>
          <p:cNvGraphicFramePr/>
          <p:nvPr>
            <p:extLst>
              <p:ext uri="{D42A27DB-BD31-4B8C-83A1-F6EECF244321}">
                <p14:modId xmlns:p14="http://schemas.microsoft.com/office/powerpoint/2010/main" val="575123210"/>
              </p:ext>
            </p:extLst>
          </p:nvPr>
        </p:nvGraphicFramePr>
        <p:xfrm>
          <a:off x="144415" y="1495425"/>
          <a:ext cx="7475585" cy="1854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0A8559AC-B391-4C04-9421-DDD5E7710383}"/>
              </a:ext>
            </a:extLst>
          </p:cNvPr>
          <p:cNvSpPr txBox="1"/>
          <p:nvPr/>
        </p:nvSpPr>
        <p:spPr>
          <a:xfrm>
            <a:off x="1972234" y="4111845"/>
            <a:ext cx="5851519" cy="1631216"/>
          </a:xfrm>
          <a:prstGeom prst="rect">
            <a:avLst/>
          </a:prstGeom>
          <a:noFill/>
        </p:spPr>
        <p:txBody>
          <a:bodyPr wrap="square" rtlCol="0">
            <a:spAutoFit/>
          </a:bodyPr>
          <a:lstStyle/>
          <a:p>
            <a:pPr>
              <a:spcBef>
                <a:spcPts val="600"/>
              </a:spcBef>
            </a:pPr>
            <a:r>
              <a:rPr lang="es-ES" sz="2000" b="1" dirty="0"/>
              <a:t>El canto nuevo es la expresión de cada nueva experiencia que vivimos con Dios: cada vez que aprendemos algo nuevo de su Creación; cada vez que sentimos el gozo de su presencia; cada vez que nos consuela; cada vez que perdona nuestro pecado…</a:t>
            </a:r>
          </a:p>
        </p:txBody>
      </p:sp>
      <p:pic>
        <p:nvPicPr>
          <p:cNvPr id="8" name="Imagen 7" descr="Un grupo de personas posando haciendo gestos con la cara pintada&#10;&#10;Descripción generada automáticamente con confianza media">
            <a:extLst>
              <a:ext uri="{FF2B5EF4-FFF2-40B4-BE49-F238E27FC236}">
                <a16:creationId xmlns:a16="http://schemas.microsoft.com/office/drawing/2014/main" id="{244A4A58-A0D2-F7DA-91AF-4355CB5F083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23753" y="1136942"/>
            <a:ext cx="4224812" cy="5551877"/>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8E940661-C408-C2E2-C693-0FBD01167FB6}"/>
              </a:ext>
            </a:extLst>
          </p:cNvPr>
          <p:cNvSpPr txBox="1"/>
          <p:nvPr/>
        </p:nvSpPr>
        <p:spPr>
          <a:xfrm>
            <a:off x="143434" y="3429000"/>
            <a:ext cx="7669447" cy="707886"/>
          </a:xfrm>
          <a:prstGeom prst="rect">
            <a:avLst/>
          </a:prstGeom>
          <a:noFill/>
        </p:spPr>
        <p:txBody>
          <a:bodyPr wrap="square">
            <a:spAutoFit/>
          </a:bodyPr>
          <a:lstStyle/>
          <a:p>
            <a:pPr>
              <a:spcBef>
                <a:spcPts val="600"/>
              </a:spcBef>
            </a:pPr>
            <a:r>
              <a:rPr lang="es-ES" sz="2000" b="1" dirty="0"/>
              <a:t>Isaías invita a todos a entonar también un cántico nuevo (</a:t>
            </a:r>
            <a:r>
              <a:rPr lang="es-ES" sz="2000" b="1" dirty="0" err="1"/>
              <a:t>Is</a:t>
            </a:r>
            <a:r>
              <a:rPr lang="es-ES" sz="2000" b="1" dirty="0"/>
              <a:t>. 42:10-12). ¿Pero en qué consiste ese cántico?</a:t>
            </a:r>
          </a:p>
        </p:txBody>
      </p:sp>
      <p:pic>
        <p:nvPicPr>
          <p:cNvPr id="13" name="Imagen 12" descr="Imagen que contiene persona, mujer, sostener, remoto&#10;&#10;Descripción generada automáticamente">
            <a:extLst>
              <a:ext uri="{FF2B5EF4-FFF2-40B4-BE49-F238E27FC236}">
                <a16:creationId xmlns:a16="http://schemas.microsoft.com/office/drawing/2014/main" id="{C571786E-9CD7-3916-7F19-B5F99CF065C1}"/>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21023" y="4165632"/>
            <a:ext cx="1851211" cy="2604748"/>
          </a:xfrm>
          <a:prstGeom prst="roundRect">
            <a:avLst>
              <a:gd name="adj" fmla="val 4167"/>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6" name="CuadroTexto 5">
            <a:extLst>
              <a:ext uri="{FF2B5EF4-FFF2-40B4-BE49-F238E27FC236}">
                <a16:creationId xmlns:a16="http://schemas.microsoft.com/office/drawing/2014/main" id="{C56A94D0-DCED-78B6-3649-FD616D4BE9BE}"/>
              </a:ext>
            </a:extLst>
          </p:cNvPr>
          <p:cNvSpPr txBox="1"/>
          <p:nvPr/>
        </p:nvSpPr>
        <p:spPr>
          <a:xfrm>
            <a:off x="1972234" y="5743061"/>
            <a:ext cx="5851519" cy="1015663"/>
          </a:xfrm>
          <a:prstGeom prst="rect">
            <a:avLst/>
          </a:prstGeom>
          <a:noFill/>
        </p:spPr>
        <p:txBody>
          <a:bodyPr wrap="square">
            <a:spAutoFit/>
          </a:bodyPr>
          <a:lstStyle/>
          <a:p>
            <a:pPr>
              <a:spcBef>
                <a:spcPts val="600"/>
              </a:spcBef>
            </a:pPr>
            <a:r>
              <a:rPr lang="es-ES" sz="2000" b="1" dirty="0"/>
              <a:t>Es un canto que nadie más puede entonar. Solo los redimidos podrán cantar ese canto nuevo en el Cielo para gozo y asombro de los ángeles (Ap. 14:3).</a:t>
            </a:r>
          </a:p>
        </p:txBody>
      </p:sp>
    </p:spTree>
    <p:extLst>
      <p:ext uri="{BB962C8B-B14F-4D97-AF65-F5344CB8AC3E}">
        <p14:creationId xmlns:p14="http://schemas.microsoft.com/office/powerpoint/2010/main" val="412592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800" decel="100000"/>
                                        <p:tgtEl>
                                          <p:spTgt spid="8"/>
                                        </p:tgtEl>
                                      </p:cBhvr>
                                    </p:animEffect>
                                    <p:anim calcmode="lin" valueType="num">
                                      <p:cBhvr>
                                        <p:cTn id="37" dur="800" decel="100000" fill="hold"/>
                                        <p:tgtEl>
                                          <p:spTgt spid="8"/>
                                        </p:tgtEl>
                                        <p:attrNameLst>
                                          <p:attrName>style.rotation</p:attrName>
                                        </p:attrNameLst>
                                      </p:cBhvr>
                                      <p:tavLst>
                                        <p:tav tm="0">
                                          <p:val>
                                            <p:fltVal val="-90"/>
                                          </p:val>
                                        </p:tav>
                                        <p:tav tm="100000">
                                          <p:val>
                                            <p:fltVal val="0"/>
                                          </p:val>
                                        </p:tav>
                                      </p:tavLst>
                                    </p:anim>
                                    <p:anim calcmode="lin" valueType="num">
                                      <p:cBhvr>
                                        <p:cTn id="38" dur="800" decel="100000" fill="hold"/>
                                        <p:tgtEl>
                                          <p:spTgt spid="8"/>
                                        </p:tgtEl>
                                        <p:attrNameLst>
                                          <p:attrName>ppt_x</p:attrName>
                                        </p:attrNameLst>
                                      </p:cBhvr>
                                      <p:tavLst>
                                        <p:tav tm="0">
                                          <p:val>
                                            <p:strVal val="#ppt_x+0.4"/>
                                          </p:val>
                                        </p:tav>
                                        <p:tav tm="100000">
                                          <p:val>
                                            <p:strVal val="#ppt_x-0.05"/>
                                          </p:val>
                                        </p:tav>
                                      </p:tavLst>
                                    </p:anim>
                                    <p:anim calcmode="lin" valueType="num">
                                      <p:cBhvr>
                                        <p:cTn id="39" dur="800" decel="100000" fill="hold"/>
                                        <p:tgtEl>
                                          <p:spTgt spid="8"/>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2" fill="hold">
                            <p:stCondLst>
                              <p:cond delay="1000"/>
                            </p:stCondLst>
                            <p:childTnLst>
                              <p:par>
                                <p:cTn id="43" presetID="53" presetClass="entr" presetSubtype="16" fill="hold" grpId="0" nodeType="afterEffect">
                                  <p:stCondLst>
                                    <p:cond delay="0"/>
                                  </p:stCondLst>
                                  <p:childTnLst>
                                    <p:set>
                                      <p:cBhvr>
                                        <p:cTn id="44" dur="1" fill="hold">
                                          <p:stCondLst>
                                            <p:cond delay="0"/>
                                          </p:stCondLst>
                                        </p:cTn>
                                        <p:tgtEl>
                                          <p:spTgt spid="9">
                                            <p:graphicEl>
                                              <a:dgm id="{7AE10AD4-5E4C-453E-8B11-9FD0CCB63AEF}"/>
                                            </p:graphicEl>
                                          </p:spTgt>
                                        </p:tgtEl>
                                        <p:attrNameLst>
                                          <p:attrName>style.visibility</p:attrName>
                                        </p:attrNameLst>
                                      </p:cBhvr>
                                      <p:to>
                                        <p:strVal val="visible"/>
                                      </p:to>
                                    </p:set>
                                    <p:anim calcmode="lin" valueType="num">
                                      <p:cBhvr>
                                        <p:cTn id="45" dur="500" fill="hold"/>
                                        <p:tgtEl>
                                          <p:spTgt spid="9">
                                            <p:graphicEl>
                                              <a:dgm id="{7AE10AD4-5E4C-453E-8B11-9FD0CCB63AEF}"/>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7AE10AD4-5E4C-453E-8B11-9FD0CCB63AEF}"/>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7AE10AD4-5E4C-453E-8B11-9FD0CCB63AEF}"/>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graphicEl>
                                              <a:dgm id="{0FFF0645-0BB6-4F3E-BDDD-0785A0B50CAF}"/>
                                            </p:graphicEl>
                                          </p:spTgt>
                                        </p:tgtEl>
                                        <p:attrNameLst>
                                          <p:attrName>style.visibility</p:attrName>
                                        </p:attrNameLst>
                                      </p:cBhvr>
                                      <p:to>
                                        <p:strVal val="visible"/>
                                      </p:to>
                                    </p:set>
                                    <p:anim calcmode="lin" valueType="num">
                                      <p:cBhvr>
                                        <p:cTn id="52" dur="500" fill="hold"/>
                                        <p:tgtEl>
                                          <p:spTgt spid="9">
                                            <p:graphicEl>
                                              <a:dgm id="{0FFF0645-0BB6-4F3E-BDDD-0785A0B50C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0FFF0645-0BB6-4F3E-BDDD-0785A0B50C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0FFF0645-0BB6-4F3E-BDDD-0785A0B50C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graphicEl>
                                              <a:dgm id="{9BD903B7-7283-40C1-8AAA-A66D3BAB951C}"/>
                                            </p:graphicEl>
                                          </p:spTgt>
                                        </p:tgtEl>
                                        <p:attrNameLst>
                                          <p:attrName>style.visibility</p:attrName>
                                        </p:attrNameLst>
                                      </p:cBhvr>
                                      <p:to>
                                        <p:strVal val="visible"/>
                                      </p:to>
                                    </p:set>
                                    <p:anim calcmode="lin" valueType="num">
                                      <p:cBhvr>
                                        <p:cTn id="59" dur="500" fill="hold"/>
                                        <p:tgtEl>
                                          <p:spTgt spid="9">
                                            <p:graphicEl>
                                              <a:dgm id="{9BD903B7-7283-40C1-8AAA-A66D3BAB951C}"/>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9BD903B7-7283-40C1-8AAA-A66D3BAB951C}"/>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9BD903B7-7283-40C1-8AAA-A66D3BAB951C}"/>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9">
                                            <p:graphicEl>
                                              <a:dgm id="{4F9AC9B6-42E2-45CC-95B6-DE0004E09F21}"/>
                                            </p:graphicEl>
                                          </p:spTgt>
                                        </p:tgtEl>
                                        <p:attrNameLst>
                                          <p:attrName>style.visibility</p:attrName>
                                        </p:attrNameLst>
                                      </p:cBhvr>
                                      <p:to>
                                        <p:strVal val="visible"/>
                                      </p:to>
                                    </p:set>
                                    <p:anim calcmode="lin" valueType="num">
                                      <p:cBhvr>
                                        <p:cTn id="66" dur="500" fill="hold"/>
                                        <p:tgtEl>
                                          <p:spTgt spid="9">
                                            <p:graphicEl>
                                              <a:dgm id="{4F9AC9B6-42E2-45CC-95B6-DE0004E09F21}"/>
                                            </p:graphicEl>
                                          </p:spTgt>
                                        </p:tgtEl>
                                        <p:attrNameLst>
                                          <p:attrName>ppt_w</p:attrName>
                                        </p:attrNameLst>
                                      </p:cBhvr>
                                      <p:tavLst>
                                        <p:tav tm="0">
                                          <p:val>
                                            <p:fltVal val="0"/>
                                          </p:val>
                                        </p:tav>
                                        <p:tav tm="100000">
                                          <p:val>
                                            <p:strVal val="#ppt_w"/>
                                          </p:val>
                                        </p:tav>
                                      </p:tavLst>
                                    </p:anim>
                                    <p:anim calcmode="lin" valueType="num">
                                      <p:cBhvr>
                                        <p:cTn id="67" dur="500" fill="hold"/>
                                        <p:tgtEl>
                                          <p:spTgt spid="9">
                                            <p:graphicEl>
                                              <a:dgm id="{4F9AC9B6-42E2-45CC-95B6-DE0004E09F21}"/>
                                            </p:graphicEl>
                                          </p:spTgt>
                                        </p:tgtEl>
                                        <p:attrNameLst>
                                          <p:attrName>ppt_h</p:attrName>
                                        </p:attrNameLst>
                                      </p:cBhvr>
                                      <p:tavLst>
                                        <p:tav tm="0">
                                          <p:val>
                                            <p:fltVal val="0"/>
                                          </p:val>
                                        </p:tav>
                                        <p:tav tm="100000">
                                          <p:val>
                                            <p:strVal val="#ppt_h"/>
                                          </p:val>
                                        </p:tav>
                                      </p:tavLst>
                                    </p:anim>
                                    <p:animEffect transition="in" filter="fade">
                                      <p:cBhvr>
                                        <p:cTn id="68" dur="500"/>
                                        <p:tgtEl>
                                          <p:spTgt spid="9">
                                            <p:graphicEl>
                                              <a:dgm id="{4F9AC9B6-42E2-45CC-95B6-DE0004E09F21}"/>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left)">
                                      <p:cBhvr>
                                        <p:cTn id="73" dur="500"/>
                                        <p:tgtEl>
                                          <p:spTgt spid="11"/>
                                        </p:tgtEl>
                                      </p:cBhvr>
                                    </p:animEffect>
                                  </p:childTnLst>
                                </p:cTn>
                              </p:par>
                            </p:childTnLst>
                          </p:cTn>
                        </p:par>
                      </p:childTnLst>
                    </p:cTn>
                  </p:par>
                  <p:par>
                    <p:cTn id="74" fill="hold">
                      <p:stCondLst>
                        <p:cond delay="indefinite"/>
                      </p:stCondLst>
                      <p:childTnLst>
                        <p:par>
                          <p:cTn id="75" fill="hold">
                            <p:stCondLst>
                              <p:cond delay="0"/>
                            </p:stCondLst>
                            <p:childTnLst>
                              <p:par>
                                <p:cTn id="76" presetID="30"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800" decel="100000"/>
                                        <p:tgtEl>
                                          <p:spTgt spid="13"/>
                                        </p:tgtEl>
                                      </p:cBhvr>
                                    </p:animEffect>
                                    <p:anim calcmode="lin" valueType="num">
                                      <p:cBhvr>
                                        <p:cTn id="79" dur="800" decel="100000" fill="hold"/>
                                        <p:tgtEl>
                                          <p:spTgt spid="13"/>
                                        </p:tgtEl>
                                        <p:attrNameLst>
                                          <p:attrName>style.rotation</p:attrName>
                                        </p:attrNameLst>
                                      </p:cBhvr>
                                      <p:tavLst>
                                        <p:tav tm="0">
                                          <p:val>
                                            <p:fltVal val="-90"/>
                                          </p:val>
                                        </p:tav>
                                        <p:tav tm="100000">
                                          <p:val>
                                            <p:fltVal val="0"/>
                                          </p:val>
                                        </p:tav>
                                      </p:tavLst>
                                    </p:anim>
                                    <p:anim calcmode="lin" valueType="num">
                                      <p:cBhvr>
                                        <p:cTn id="80" dur="800" decel="100000" fill="hold"/>
                                        <p:tgtEl>
                                          <p:spTgt spid="13"/>
                                        </p:tgtEl>
                                        <p:attrNameLst>
                                          <p:attrName>ppt_x</p:attrName>
                                        </p:attrNameLst>
                                      </p:cBhvr>
                                      <p:tavLst>
                                        <p:tav tm="0">
                                          <p:val>
                                            <p:strVal val="#ppt_x+0.4"/>
                                          </p:val>
                                        </p:tav>
                                        <p:tav tm="100000">
                                          <p:val>
                                            <p:strVal val="#ppt_x-0.05"/>
                                          </p:val>
                                        </p:tav>
                                      </p:tavLst>
                                    </p:anim>
                                    <p:anim calcmode="lin" valueType="num">
                                      <p:cBhvr>
                                        <p:cTn id="81" dur="800" decel="100000" fill="hold"/>
                                        <p:tgtEl>
                                          <p:spTgt spid="13"/>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Graphic spid="9" grpId="0" uiExpand="1">
        <p:bldSub>
          <a:bldDgm bld="one"/>
        </p:bldSub>
      </p:bldGraphic>
      <p:bldP spid="7" grpId="0"/>
      <p:bldP spid="1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C0D2BFB-EBD2-48F2-9B12-515EBBE39E16}"/>
              </a:ext>
            </a:extLst>
          </p:cNvPr>
          <p:cNvSpPr/>
          <p:nvPr/>
        </p:nvSpPr>
        <p:spPr>
          <a:xfrm>
            <a:off x="4429125" y="-42320"/>
            <a:ext cx="7762875" cy="769441"/>
          </a:xfrm>
          <a:prstGeom prst="rect">
            <a:avLst/>
          </a:prstGeom>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ADORACIÓN DEL JUSTO </a:t>
            </a:r>
          </a:p>
        </p:txBody>
      </p:sp>
      <p:sp>
        <p:nvSpPr>
          <p:cNvPr id="3" name="Rectángulo 2">
            <a:extLst>
              <a:ext uri="{FF2B5EF4-FFF2-40B4-BE49-F238E27FC236}">
                <a16:creationId xmlns:a16="http://schemas.microsoft.com/office/drawing/2014/main" id="{D24D7922-2D4F-428E-8284-59A497897A91}"/>
              </a:ext>
            </a:extLst>
          </p:cNvPr>
          <p:cNvSpPr/>
          <p:nvPr/>
        </p:nvSpPr>
        <p:spPr>
          <a:xfrm>
            <a:off x="5314811" y="560398"/>
            <a:ext cx="5886450" cy="646331"/>
          </a:xfrm>
          <a:prstGeom prst="rect">
            <a:avLst/>
          </a:prstGeom>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“Jehová, ¿quién habitará en tu tabernáculo? ¿Quién morará en tu monte santo?”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(Salmo 15:1)</a:t>
            </a:r>
            <a:endParaRPr lang="es-ES" b="1" dirty="0">
              <a:solidFill>
                <a:schemeClr val="bg2"/>
              </a:solidFill>
              <a:effectLst>
                <a:outerShdw blurRad="38100" dist="38100" dir="2700000" algn="tl">
                  <a:srgbClr val="000000">
                    <a:alpha val="43137"/>
                  </a:srgbClr>
                </a:outerShdw>
              </a:effectLst>
              <a:latin typeface="Comic Sans MS" panose="030F0702030302020204" pitchFamily="66" charset="0"/>
            </a:endParaRPr>
          </a:p>
        </p:txBody>
      </p:sp>
      <p:sp>
        <p:nvSpPr>
          <p:cNvPr id="4" name="CuadroTexto 3">
            <a:extLst>
              <a:ext uri="{FF2B5EF4-FFF2-40B4-BE49-F238E27FC236}">
                <a16:creationId xmlns:a16="http://schemas.microsoft.com/office/drawing/2014/main" id="{36DB0D01-5146-4ED6-9358-ADB2841E9F14}"/>
              </a:ext>
            </a:extLst>
          </p:cNvPr>
          <p:cNvSpPr txBox="1"/>
          <p:nvPr/>
        </p:nvSpPr>
        <p:spPr>
          <a:xfrm>
            <a:off x="4486275" y="1233862"/>
            <a:ext cx="7448271" cy="400110"/>
          </a:xfrm>
          <a:prstGeom prst="rect">
            <a:avLst/>
          </a:prstGeom>
          <a:noFill/>
        </p:spPr>
        <p:txBody>
          <a:bodyPr wrap="square" rtlCol="0">
            <a:spAutoFit/>
          </a:bodyPr>
          <a:lstStyle/>
          <a:p>
            <a:pPr algn="ctr"/>
            <a:r>
              <a:rPr lang="es-ES" sz="2000" b="1" dirty="0"/>
              <a:t>¿Quién es digno de adorar ante Dios?</a:t>
            </a:r>
          </a:p>
        </p:txBody>
      </p:sp>
      <p:graphicFrame>
        <p:nvGraphicFramePr>
          <p:cNvPr id="7" name="Diagrama 6">
            <a:extLst>
              <a:ext uri="{FF2B5EF4-FFF2-40B4-BE49-F238E27FC236}">
                <a16:creationId xmlns:a16="http://schemas.microsoft.com/office/drawing/2014/main" id="{9956E0FD-377E-B02D-4B20-AABF4AED09E0}"/>
              </a:ext>
            </a:extLst>
          </p:cNvPr>
          <p:cNvGraphicFramePr/>
          <p:nvPr>
            <p:extLst>
              <p:ext uri="{D42A27DB-BD31-4B8C-83A1-F6EECF244321}">
                <p14:modId xmlns:p14="http://schemas.microsoft.com/office/powerpoint/2010/main" val="3921061071"/>
              </p:ext>
            </p:extLst>
          </p:nvPr>
        </p:nvGraphicFramePr>
        <p:xfrm>
          <a:off x="257452" y="1598158"/>
          <a:ext cx="11677096" cy="3911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F3083953-4F17-41C6-A636-FA315CC0673B}"/>
              </a:ext>
            </a:extLst>
          </p:cNvPr>
          <p:cNvSpPr txBox="1"/>
          <p:nvPr/>
        </p:nvSpPr>
        <p:spPr>
          <a:xfrm>
            <a:off x="257452" y="5539186"/>
            <a:ext cx="5676623" cy="1323439"/>
          </a:xfrm>
          <a:prstGeom prst="rect">
            <a:avLst/>
          </a:prstGeom>
          <a:noFill/>
        </p:spPr>
        <p:txBody>
          <a:bodyPr wrap="square" rtlCol="0">
            <a:spAutoFit/>
          </a:bodyPr>
          <a:lstStyle/>
          <a:p>
            <a:r>
              <a:rPr lang="es-ES" sz="2000" b="1" dirty="0"/>
              <a:t>En resumen, el que guarda los mandamientos y vive en santidad (</a:t>
            </a:r>
            <a:r>
              <a:rPr lang="es-ES" sz="2000" b="1" dirty="0" err="1"/>
              <a:t>Heb</a:t>
            </a:r>
            <a:r>
              <a:rPr lang="es-ES" sz="2000" b="1" dirty="0"/>
              <a:t>. 12:14). Recuerda que no es justo o santo el que no peca, sino aquel que se arrepiente y se esfuerza en servir a Dios de corazón.</a:t>
            </a:r>
          </a:p>
        </p:txBody>
      </p:sp>
      <p:sp>
        <p:nvSpPr>
          <p:cNvPr id="8" name="Estrella: 7 puntas 7">
            <a:extLst>
              <a:ext uri="{FF2B5EF4-FFF2-40B4-BE49-F238E27FC236}">
                <a16:creationId xmlns:a16="http://schemas.microsoft.com/office/drawing/2014/main" id="{4F54B44D-99EF-6326-B036-57AE5470E978}"/>
              </a:ext>
            </a:extLst>
          </p:cNvPr>
          <p:cNvSpPr/>
          <p:nvPr/>
        </p:nvSpPr>
        <p:spPr>
          <a:xfrm>
            <a:off x="200302" y="1626734"/>
            <a:ext cx="437873" cy="400109"/>
          </a:xfrm>
          <a:prstGeom prst="star7">
            <a:avLst/>
          </a:prstGeom>
          <a:solidFill>
            <a:srgbClr val="FFCC00">
              <a:hueOff val="0"/>
              <a:satOff val="0"/>
              <a:lumOff val="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9" name="Estrella: 7 puntas 8">
            <a:extLst>
              <a:ext uri="{FF2B5EF4-FFF2-40B4-BE49-F238E27FC236}">
                <a16:creationId xmlns:a16="http://schemas.microsoft.com/office/drawing/2014/main" id="{79949F19-7119-F860-7870-073E3710262C}"/>
              </a:ext>
            </a:extLst>
          </p:cNvPr>
          <p:cNvSpPr/>
          <p:nvPr/>
        </p:nvSpPr>
        <p:spPr>
          <a:xfrm>
            <a:off x="200302" y="2118981"/>
            <a:ext cx="437873" cy="400109"/>
          </a:xfrm>
          <a:prstGeom prst="star7">
            <a:avLst/>
          </a:prstGeom>
          <a:solidFill>
            <a:srgbClr val="FFCC00">
              <a:hueOff val="2232324"/>
              <a:satOff val="-6194"/>
              <a:lumOff val="-812"/>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0" name="Estrella: 7 puntas 9">
            <a:extLst>
              <a:ext uri="{FF2B5EF4-FFF2-40B4-BE49-F238E27FC236}">
                <a16:creationId xmlns:a16="http://schemas.microsoft.com/office/drawing/2014/main" id="{F192D08C-A59D-92FC-FA92-5021E3ABFEF7}"/>
              </a:ext>
            </a:extLst>
          </p:cNvPr>
          <p:cNvSpPr/>
          <p:nvPr/>
        </p:nvSpPr>
        <p:spPr>
          <a:xfrm>
            <a:off x="200302" y="2611228"/>
            <a:ext cx="437873" cy="400109"/>
          </a:xfrm>
          <a:prstGeom prst="star7">
            <a:avLst/>
          </a:prstGeom>
          <a:solidFill>
            <a:srgbClr val="FFCC00">
              <a:hueOff val="4464648"/>
              <a:satOff val="-12389"/>
              <a:lumOff val="-1625"/>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1" name="Estrella: 7 puntas 10">
            <a:extLst>
              <a:ext uri="{FF2B5EF4-FFF2-40B4-BE49-F238E27FC236}">
                <a16:creationId xmlns:a16="http://schemas.microsoft.com/office/drawing/2014/main" id="{9053C209-3592-8F54-8357-E9809EE20FE9}"/>
              </a:ext>
            </a:extLst>
          </p:cNvPr>
          <p:cNvSpPr/>
          <p:nvPr/>
        </p:nvSpPr>
        <p:spPr>
          <a:xfrm>
            <a:off x="200302" y="3103475"/>
            <a:ext cx="437873" cy="400109"/>
          </a:xfrm>
          <a:prstGeom prst="star7">
            <a:avLst/>
          </a:prstGeom>
          <a:solidFill>
            <a:srgbClr val="FFCC00">
              <a:hueOff val="6696972"/>
              <a:satOff val="-18583"/>
              <a:lumOff val="-2437"/>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solidFill>
                <a:schemeClr val="tx1"/>
              </a:solidFill>
            </a:endParaRPr>
          </a:p>
        </p:txBody>
      </p:sp>
      <p:sp>
        <p:nvSpPr>
          <p:cNvPr id="12" name="Estrella: 7 puntas 11">
            <a:extLst>
              <a:ext uri="{FF2B5EF4-FFF2-40B4-BE49-F238E27FC236}">
                <a16:creationId xmlns:a16="http://schemas.microsoft.com/office/drawing/2014/main" id="{0FCDB2B9-95BC-5678-2BD9-6FADF0F26BA9}"/>
              </a:ext>
            </a:extLst>
          </p:cNvPr>
          <p:cNvSpPr/>
          <p:nvPr/>
        </p:nvSpPr>
        <p:spPr>
          <a:xfrm>
            <a:off x="200302" y="3595722"/>
            <a:ext cx="437873" cy="400109"/>
          </a:xfrm>
          <a:prstGeom prst="star7">
            <a:avLst/>
          </a:prstGeom>
          <a:solidFill>
            <a:srgbClr val="FFCC00">
              <a:hueOff val="8929297"/>
              <a:satOff val="-24778"/>
              <a:lumOff val="-3250"/>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3" name="Estrella: 7 puntas 12">
            <a:extLst>
              <a:ext uri="{FF2B5EF4-FFF2-40B4-BE49-F238E27FC236}">
                <a16:creationId xmlns:a16="http://schemas.microsoft.com/office/drawing/2014/main" id="{35A46262-DB05-2D51-4670-83CB8A027714}"/>
              </a:ext>
            </a:extLst>
          </p:cNvPr>
          <p:cNvSpPr/>
          <p:nvPr/>
        </p:nvSpPr>
        <p:spPr>
          <a:xfrm>
            <a:off x="200302" y="4087969"/>
            <a:ext cx="437873" cy="400109"/>
          </a:xfrm>
          <a:prstGeom prst="star7">
            <a:avLst/>
          </a:prstGeom>
          <a:solidFill>
            <a:srgbClr val="FFCC00">
              <a:hueOff val="11161620"/>
              <a:satOff val="-30972"/>
              <a:lumOff val="-4062"/>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4" name="Estrella: 7 puntas 13">
            <a:extLst>
              <a:ext uri="{FF2B5EF4-FFF2-40B4-BE49-F238E27FC236}">
                <a16:creationId xmlns:a16="http://schemas.microsoft.com/office/drawing/2014/main" id="{6E024148-58BA-0A04-5964-010533350013}"/>
              </a:ext>
            </a:extLst>
          </p:cNvPr>
          <p:cNvSpPr/>
          <p:nvPr/>
        </p:nvSpPr>
        <p:spPr>
          <a:xfrm>
            <a:off x="200302" y="4580216"/>
            <a:ext cx="437873" cy="400109"/>
          </a:xfrm>
          <a:prstGeom prst="star7">
            <a:avLst/>
          </a:prstGeom>
          <a:solidFill>
            <a:srgbClr val="FFCC00">
              <a:hueOff val="13393944"/>
              <a:satOff val="-37167"/>
              <a:lumOff val="-4875"/>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sp>
        <p:nvSpPr>
          <p:cNvPr id="15" name="Estrella: 7 puntas 14">
            <a:extLst>
              <a:ext uri="{FF2B5EF4-FFF2-40B4-BE49-F238E27FC236}">
                <a16:creationId xmlns:a16="http://schemas.microsoft.com/office/drawing/2014/main" id="{0FD62649-811C-CBD2-FA80-3D7D655E6C22}"/>
              </a:ext>
            </a:extLst>
          </p:cNvPr>
          <p:cNvSpPr/>
          <p:nvPr/>
        </p:nvSpPr>
        <p:spPr>
          <a:xfrm>
            <a:off x="200302" y="5072461"/>
            <a:ext cx="437873" cy="400109"/>
          </a:xfrm>
          <a:prstGeom prst="star7">
            <a:avLst/>
          </a:prstGeom>
          <a:solidFill>
            <a:srgbClr val="FFCC00">
              <a:hueOff val="15626268"/>
              <a:satOff val="-43361"/>
              <a:lumOff val="-5687"/>
              <a:alphaOff val="0"/>
            </a:srgb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87630" tIns="43815" rIns="87630" bIns="43815" numCol="1" spcCol="1270" anchor="ctr" anchorCtr="0">
            <a:noAutofit/>
          </a:bodyPr>
          <a:lstStyle/>
          <a:p>
            <a:endParaRPr lang="es-ES" b="1">
              <a:effectLst>
                <a:outerShdw blurRad="38100" dist="38100" dir="2700000" algn="tl">
                  <a:srgbClr val="000000">
                    <a:alpha val="43137"/>
                  </a:srgbClr>
                </a:outerShdw>
              </a:effectLst>
            </a:endParaRPr>
          </a:p>
        </p:txBody>
      </p:sp>
      <p:pic>
        <p:nvPicPr>
          <p:cNvPr id="19" name="Imagen 18" descr="Imagen que contiene edificio, roca, piedra, parado&#10;&#10;Descripción generada automáticamente">
            <a:extLst>
              <a:ext uri="{FF2B5EF4-FFF2-40B4-BE49-F238E27FC236}">
                <a16:creationId xmlns:a16="http://schemas.microsoft.com/office/drawing/2014/main" id="{39B859B3-6C59-9717-9A44-1864C663B83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193631" y="5622440"/>
            <a:ext cx="3309938" cy="1061464"/>
          </a:xfrm>
          <a:prstGeom prst="snip2DiagRect">
            <a:avLst/>
          </a:prstGeom>
          <a:solidFill>
            <a:srgbClr val="FFFFFF">
              <a:shade val="85000"/>
            </a:srgbClr>
          </a:solidFill>
          <a:ln w="57150" cap="sq">
            <a:solidFill>
              <a:srgbClr val="C6465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a persona acostado en el suelo&#10;&#10;Descripción generada automáticamente con confianza media">
            <a:extLst>
              <a:ext uri="{FF2B5EF4-FFF2-40B4-BE49-F238E27FC236}">
                <a16:creationId xmlns:a16="http://schemas.microsoft.com/office/drawing/2014/main" id="{33FFF7AA-0BE4-7690-1845-C1809AE68DB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flipH="1">
            <a:off x="9763125" y="5622440"/>
            <a:ext cx="2171421" cy="1061464"/>
          </a:xfrm>
          <a:prstGeom prst="snip2DiagRect">
            <a:avLst/>
          </a:prstGeom>
          <a:solidFill>
            <a:srgbClr val="FFFFFF">
              <a:shade val="85000"/>
            </a:srgbClr>
          </a:solidFill>
          <a:ln w="57150" cap="sq">
            <a:solidFill>
              <a:srgbClr val="C6465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3C02155E-9E62-4A43-7B61-A8491006BBFA}"/>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74593" y="135995"/>
            <a:ext cx="4254532" cy="1311341"/>
          </a:xfrm>
          <a:prstGeom prst="snip2DiagRect">
            <a:avLst>
              <a:gd name="adj1" fmla="val 16706"/>
              <a:gd name="adj2" fmla="val 16667"/>
            </a:avLst>
          </a:prstGeom>
          <a:solidFill>
            <a:srgbClr val="FFFFFF">
              <a:shade val="85000"/>
            </a:srgbClr>
          </a:solidFill>
          <a:ln w="57150" cap="sq">
            <a:solidFill>
              <a:srgbClr val="FFF86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026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anim calcmode="lin" valueType="num">
                                      <p:cBhvr>
                                        <p:cTn id="17" dur="750" fill="hold"/>
                                        <p:tgtEl>
                                          <p:spTgt spid="3"/>
                                        </p:tgtEl>
                                        <p:attrNameLst>
                                          <p:attrName>ppt_w</p:attrName>
                                        </p:attrNameLst>
                                      </p:cBhvr>
                                      <p:tavLst>
                                        <p:tav tm="0" fmla="#ppt_w*sin(2.5*pi*$)">
                                          <p:val>
                                            <p:fltVal val="0"/>
                                          </p:val>
                                        </p:tav>
                                        <p:tav tm="100000">
                                          <p:val>
                                            <p:fltVal val="1"/>
                                          </p:val>
                                        </p:tav>
                                      </p:tavLst>
                                    </p:anim>
                                    <p:anim calcmode="lin" valueType="num">
                                      <p:cBhvr>
                                        <p:cTn id="18" dur="750" fill="hold"/>
                                        <p:tgtEl>
                                          <p:spTgt spid="3"/>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750"/>
                                        <p:tgtEl>
                                          <p:spTgt spid="26"/>
                                        </p:tgtEl>
                                      </p:cBhvr>
                                    </p:animEffect>
                                    <p:anim calcmode="lin" valueType="num">
                                      <p:cBhvr>
                                        <p:cTn id="22" dur="750" fill="hold"/>
                                        <p:tgtEl>
                                          <p:spTgt spid="26"/>
                                        </p:tgtEl>
                                        <p:attrNameLst>
                                          <p:attrName>ppt_w</p:attrName>
                                        </p:attrNameLst>
                                      </p:cBhvr>
                                      <p:tavLst>
                                        <p:tav tm="0" fmla="#ppt_w*sin(2.5*pi*$)">
                                          <p:val>
                                            <p:fltVal val="0"/>
                                          </p:val>
                                        </p:tav>
                                        <p:tav tm="100000">
                                          <p:val>
                                            <p:fltVal val="1"/>
                                          </p:val>
                                        </p:tav>
                                      </p:tavLst>
                                    </p:anim>
                                    <p:anim calcmode="lin" valueType="num">
                                      <p:cBhvr>
                                        <p:cTn id="23" dur="75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randombar(horizontal)">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graphicEl>
                                              <a:dgm id="{D1BD1A51-7BCA-4057-B8F5-2F9E1159B918}"/>
                                            </p:graphicEl>
                                          </p:spTgt>
                                        </p:tgtEl>
                                        <p:attrNameLst>
                                          <p:attrName>style.visibility</p:attrName>
                                        </p:attrNameLst>
                                      </p:cBhvr>
                                      <p:to>
                                        <p:strVal val="visible"/>
                                      </p:to>
                                    </p:set>
                                    <p:animEffect transition="in" filter="wipe(left)">
                                      <p:cBhvr>
                                        <p:cTn id="44" dur="500"/>
                                        <p:tgtEl>
                                          <p:spTgt spid="7">
                                            <p:graphicEl>
                                              <a:dgm id="{D1BD1A51-7BCA-4057-B8F5-2F9E1159B91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graphicEl>
                                              <a:dgm id="{FCD48BFA-BDE5-4224-B33A-5A9354D54819}"/>
                                            </p:graphicEl>
                                          </p:spTgt>
                                        </p:tgtEl>
                                        <p:attrNameLst>
                                          <p:attrName>style.visibility</p:attrName>
                                        </p:attrNameLst>
                                      </p:cBhvr>
                                      <p:to>
                                        <p:strVal val="visible"/>
                                      </p:to>
                                    </p:set>
                                    <p:animEffect transition="in" filter="wipe(left)">
                                      <p:cBhvr>
                                        <p:cTn id="49" dur="500"/>
                                        <p:tgtEl>
                                          <p:spTgt spid="7">
                                            <p:graphicEl>
                                              <a:dgm id="{FCD48BFA-BDE5-4224-B33A-5A9354D5481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graphicEl>
                                              <a:dgm id="{82737F0C-C515-4976-9E99-6BD7C7E55DE8}"/>
                                            </p:graphicEl>
                                          </p:spTgt>
                                        </p:tgtEl>
                                        <p:attrNameLst>
                                          <p:attrName>style.visibility</p:attrName>
                                        </p:attrNameLst>
                                      </p:cBhvr>
                                      <p:to>
                                        <p:strVal val="visible"/>
                                      </p:to>
                                    </p:set>
                                    <p:animEffect transition="in" filter="wipe(left)">
                                      <p:cBhvr>
                                        <p:cTn id="58" dur="500"/>
                                        <p:tgtEl>
                                          <p:spTgt spid="7">
                                            <p:graphicEl>
                                              <a:dgm id="{82737F0C-C515-4976-9E99-6BD7C7E55DE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
                                            <p:graphicEl>
                                              <a:dgm id="{EF499801-1CC4-4598-89DC-2F302068A26E}"/>
                                            </p:graphicEl>
                                          </p:spTgt>
                                        </p:tgtEl>
                                        <p:attrNameLst>
                                          <p:attrName>style.visibility</p:attrName>
                                        </p:attrNameLst>
                                      </p:cBhvr>
                                      <p:to>
                                        <p:strVal val="visible"/>
                                      </p:to>
                                    </p:set>
                                    <p:animEffect transition="in" filter="wipe(left)">
                                      <p:cBhvr>
                                        <p:cTn id="63" dur="500"/>
                                        <p:tgtEl>
                                          <p:spTgt spid="7">
                                            <p:graphicEl>
                                              <a:dgm id="{EF499801-1CC4-4598-89DC-2F302068A26E}"/>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randombar(horizontal)">
                                      <p:cBhvr>
                                        <p:cTn id="68" dur="500"/>
                                        <p:tgtEl>
                                          <p:spTgt spid="10"/>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graphicEl>
                                              <a:dgm id="{F9E22EFA-86B8-41E2-905A-85FDD7D7E34D}"/>
                                            </p:graphicEl>
                                          </p:spTgt>
                                        </p:tgtEl>
                                        <p:attrNameLst>
                                          <p:attrName>style.visibility</p:attrName>
                                        </p:attrNameLst>
                                      </p:cBhvr>
                                      <p:to>
                                        <p:strVal val="visible"/>
                                      </p:to>
                                    </p:set>
                                    <p:animEffect transition="in" filter="wipe(left)">
                                      <p:cBhvr>
                                        <p:cTn id="72" dur="500"/>
                                        <p:tgtEl>
                                          <p:spTgt spid="7">
                                            <p:graphicEl>
                                              <a:dgm id="{F9E22EFA-86B8-41E2-905A-85FDD7D7E34D}"/>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graphicEl>
                                              <a:dgm id="{0CC873D7-E069-4BCF-8596-2094D29435BA}"/>
                                            </p:graphicEl>
                                          </p:spTgt>
                                        </p:tgtEl>
                                        <p:attrNameLst>
                                          <p:attrName>style.visibility</p:attrName>
                                        </p:attrNameLst>
                                      </p:cBhvr>
                                      <p:to>
                                        <p:strVal val="visible"/>
                                      </p:to>
                                    </p:set>
                                    <p:animEffect transition="in" filter="wipe(left)">
                                      <p:cBhvr>
                                        <p:cTn id="77" dur="500"/>
                                        <p:tgtEl>
                                          <p:spTgt spid="7">
                                            <p:graphicEl>
                                              <a:dgm id="{0CC873D7-E069-4BCF-8596-2094D29435BA}"/>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randombar(horizontal)">
                                      <p:cBhvr>
                                        <p:cTn id="82" dur="500"/>
                                        <p:tgtEl>
                                          <p:spTgt spid="11"/>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7">
                                            <p:graphicEl>
                                              <a:dgm id="{F379C7EB-7199-4782-BF26-5DDC098C3865}"/>
                                            </p:graphicEl>
                                          </p:spTgt>
                                        </p:tgtEl>
                                        <p:attrNameLst>
                                          <p:attrName>style.visibility</p:attrName>
                                        </p:attrNameLst>
                                      </p:cBhvr>
                                      <p:to>
                                        <p:strVal val="visible"/>
                                      </p:to>
                                    </p:set>
                                    <p:animEffect transition="in" filter="wipe(left)">
                                      <p:cBhvr>
                                        <p:cTn id="86" dur="500"/>
                                        <p:tgtEl>
                                          <p:spTgt spid="7">
                                            <p:graphicEl>
                                              <a:dgm id="{F379C7EB-7199-4782-BF26-5DDC098C3865}"/>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7">
                                            <p:graphicEl>
                                              <a:dgm id="{8DA3F071-785C-4014-990D-53BC6921BD91}"/>
                                            </p:graphicEl>
                                          </p:spTgt>
                                        </p:tgtEl>
                                        <p:attrNameLst>
                                          <p:attrName>style.visibility</p:attrName>
                                        </p:attrNameLst>
                                      </p:cBhvr>
                                      <p:to>
                                        <p:strVal val="visible"/>
                                      </p:to>
                                    </p:set>
                                    <p:animEffect transition="in" filter="wipe(left)">
                                      <p:cBhvr>
                                        <p:cTn id="91" dur="500"/>
                                        <p:tgtEl>
                                          <p:spTgt spid="7">
                                            <p:graphicEl>
                                              <a:dgm id="{8DA3F071-785C-4014-990D-53BC6921BD9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randombar(horizontal)">
                                      <p:cBhvr>
                                        <p:cTn id="96" dur="500"/>
                                        <p:tgtEl>
                                          <p:spTgt spid="12"/>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7">
                                            <p:graphicEl>
                                              <a:dgm id="{2AF0BE40-1D3A-4FFD-9DBA-F54C66F7C714}"/>
                                            </p:graphicEl>
                                          </p:spTgt>
                                        </p:tgtEl>
                                        <p:attrNameLst>
                                          <p:attrName>style.visibility</p:attrName>
                                        </p:attrNameLst>
                                      </p:cBhvr>
                                      <p:to>
                                        <p:strVal val="visible"/>
                                      </p:to>
                                    </p:set>
                                    <p:animEffect transition="in" filter="wipe(left)">
                                      <p:cBhvr>
                                        <p:cTn id="100" dur="500"/>
                                        <p:tgtEl>
                                          <p:spTgt spid="7">
                                            <p:graphicEl>
                                              <a:dgm id="{2AF0BE40-1D3A-4FFD-9DBA-F54C66F7C714}"/>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7">
                                            <p:graphicEl>
                                              <a:dgm id="{57DB7B0C-E4B6-4F79-B61F-004E4156B7F9}"/>
                                            </p:graphicEl>
                                          </p:spTgt>
                                        </p:tgtEl>
                                        <p:attrNameLst>
                                          <p:attrName>style.visibility</p:attrName>
                                        </p:attrNameLst>
                                      </p:cBhvr>
                                      <p:to>
                                        <p:strVal val="visible"/>
                                      </p:to>
                                    </p:set>
                                    <p:animEffect transition="in" filter="wipe(left)">
                                      <p:cBhvr>
                                        <p:cTn id="105" dur="500"/>
                                        <p:tgtEl>
                                          <p:spTgt spid="7">
                                            <p:graphicEl>
                                              <a:dgm id="{57DB7B0C-E4B6-4F79-B61F-004E4156B7F9}"/>
                                            </p:graphic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randombar(horizontal)">
                                      <p:cBhvr>
                                        <p:cTn id="110" dur="500"/>
                                        <p:tgtEl>
                                          <p:spTgt spid="13"/>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7">
                                            <p:graphicEl>
                                              <a:dgm id="{43D8A363-6569-4061-9BA8-8E9D1D03502D}"/>
                                            </p:graphicEl>
                                          </p:spTgt>
                                        </p:tgtEl>
                                        <p:attrNameLst>
                                          <p:attrName>style.visibility</p:attrName>
                                        </p:attrNameLst>
                                      </p:cBhvr>
                                      <p:to>
                                        <p:strVal val="visible"/>
                                      </p:to>
                                    </p:set>
                                    <p:animEffect transition="in" filter="wipe(left)">
                                      <p:cBhvr>
                                        <p:cTn id="114" dur="500"/>
                                        <p:tgtEl>
                                          <p:spTgt spid="7">
                                            <p:graphicEl>
                                              <a:dgm id="{43D8A363-6569-4061-9BA8-8E9D1D03502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7">
                                            <p:graphicEl>
                                              <a:dgm id="{E3549A97-B0A6-4F97-B527-C27DB2D9985E}"/>
                                            </p:graphicEl>
                                          </p:spTgt>
                                        </p:tgtEl>
                                        <p:attrNameLst>
                                          <p:attrName>style.visibility</p:attrName>
                                        </p:attrNameLst>
                                      </p:cBhvr>
                                      <p:to>
                                        <p:strVal val="visible"/>
                                      </p:to>
                                    </p:set>
                                    <p:animEffect transition="in" filter="wipe(left)">
                                      <p:cBhvr>
                                        <p:cTn id="119" dur="500"/>
                                        <p:tgtEl>
                                          <p:spTgt spid="7">
                                            <p:graphicEl>
                                              <a:dgm id="{E3549A97-B0A6-4F97-B527-C27DB2D9985E}"/>
                                            </p:graphic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randombar(horizontal)">
                                      <p:cBhvr>
                                        <p:cTn id="124" dur="500"/>
                                        <p:tgtEl>
                                          <p:spTgt spid="14"/>
                                        </p:tgtEl>
                                      </p:cBhvr>
                                    </p:animEffect>
                                  </p:childTnLst>
                                </p:cTn>
                              </p:par>
                            </p:childTnLst>
                          </p:cTn>
                        </p:par>
                        <p:par>
                          <p:cTn id="125" fill="hold">
                            <p:stCondLst>
                              <p:cond delay="500"/>
                            </p:stCondLst>
                            <p:childTnLst>
                              <p:par>
                                <p:cTn id="126" presetID="22" presetClass="entr" presetSubtype="8" fill="hold" grpId="0" nodeType="afterEffect">
                                  <p:stCondLst>
                                    <p:cond delay="0"/>
                                  </p:stCondLst>
                                  <p:childTnLst>
                                    <p:set>
                                      <p:cBhvr>
                                        <p:cTn id="127" dur="1" fill="hold">
                                          <p:stCondLst>
                                            <p:cond delay="0"/>
                                          </p:stCondLst>
                                        </p:cTn>
                                        <p:tgtEl>
                                          <p:spTgt spid="7">
                                            <p:graphicEl>
                                              <a:dgm id="{4DFABC81-C686-4FBF-8900-5084C55307B9}"/>
                                            </p:graphicEl>
                                          </p:spTgt>
                                        </p:tgtEl>
                                        <p:attrNameLst>
                                          <p:attrName>style.visibility</p:attrName>
                                        </p:attrNameLst>
                                      </p:cBhvr>
                                      <p:to>
                                        <p:strVal val="visible"/>
                                      </p:to>
                                    </p:set>
                                    <p:animEffect transition="in" filter="wipe(left)">
                                      <p:cBhvr>
                                        <p:cTn id="128" dur="500"/>
                                        <p:tgtEl>
                                          <p:spTgt spid="7">
                                            <p:graphicEl>
                                              <a:dgm id="{4DFABC81-C686-4FBF-8900-5084C55307B9}"/>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graphicEl>
                                              <a:dgm id="{EC7EF0CF-0525-4C4E-AA0F-84B39B2A41C6}"/>
                                            </p:graphicEl>
                                          </p:spTgt>
                                        </p:tgtEl>
                                        <p:attrNameLst>
                                          <p:attrName>style.visibility</p:attrName>
                                        </p:attrNameLst>
                                      </p:cBhvr>
                                      <p:to>
                                        <p:strVal val="visible"/>
                                      </p:to>
                                    </p:set>
                                    <p:animEffect transition="in" filter="wipe(left)">
                                      <p:cBhvr>
                                        <p:cTn id="133" dur="500"/>
                                        <p:tgtEl>
                                          <p:spTgt spid="7">
                                            <p:graphicEl>
                                              <a:dgm id="{EC7EF0CF-0525-4C4E-AA0F-84B39B2A41C6}"/>
                                            </p:graphic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4" presetClass="entr" presetSubtype="10" fill="hold" grpId="0" nodeType="clickEffect">
                                  <p:stCondLst>
                                    <p:cond delay="0"/>
                                  </p:stCondLst>
                                  <p:childTnLst>
                                    <p:set>
                                      <p:cBhvr>
                                        <p:cTn id="137" dur="1" fill="hold">
                                          <p:stCondLst>
                                            <p:cond delay="0"/>
                                          </p:stCondLst>
                                        </p:cTn>
                                        <p:tgtEl>
                                          <p:spTgt spid="15"/>
                                        </p:tgtEl>
                                        <p:attrNameLst>
                                          <p:attrName>style.visibility</p:attrName>
                                        </p:attrNameLst>
                                      </p:cBhvr>
                                      <p:to>
                                        <p:strVal val="visible"/>
                                      </p:to>
                                    </p:set>
                                    <p:animEffect transition="in" filter="randombar(horizontal)">
                                      <p:cBhvr>
                                        <p:cTn id="138" dur="500"/>
                                        <p:tgtEl>
                                          <p:spTgt spid="15"/>
                                        </p:tgtEl>
                                      </p:cBhvr>
                                    </p:animEffect>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7">
                                            <p:graphicEl>
                                              <a:dgm id="{89CF6F21-F4AA-4107-B33A-9F40DAB48FE2}"/>
                                            </p:graphicEl>
                                          </p:spTgt>
                                        </p:tgtEl>
                                        <p:attrNameLst>
                                          <p:attrName>style.visibility</p:attrName>
                                        </p:attrNameLst>
                                      </p:cBhvr>
                                      <p:to>
                                        <p:strVal val="visible"/>
                                      </p:to>
                                    </p:set>
                                    <p:animEffect transition="in" filter="wipe(left)">
                                      <p:cBhvr>
                                        <p:cTn id="142" dur="500"/>
                                        <p:tgtEl>
                                          <p:spTgt spid="7">
                                            <p:graphicEl>
                                              <a:dgm id="{89CF6F21-F4AA-4107-B33A-9F40DAB48FE2}"/>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7">
                                            <p:graphicEl>
                                              <a:dgm id="{12233F0B-DABE-4348-B78F-C861BB3CA4D7}"/>
                                            </p:graphicEl>
                                          </p:spTgt>
                                        </p:tgtEl>
                                        <p:attrNameLst>
                                          <p:attrName>style.visibility</p:attrName>
                                        </p:attrNameLst>
                                      </p:cBhvr>
                                      <p:to>
                                        <p:strVal val="visible"/>
                                      </p:to>
                                    </p:set>
                                    <p:animEffect transition="in" filter="wipe(left)">
                                      <p:cBhvr>
                                        <p:cTn id="147" dur="500"/>
                                        <p:tgtEl>
                                          <p:spTgt spid="7">
                                            <p:graphicEl>
                                              <a:dgm id="{12233F0B-DABE-4348-B78F-C861BB3CA4D7}"/>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 presetClass="entr" presetSubtype="8" fill="hold" grpId="0" nodeType="clickEffect">
                                  <p:stCondLst>
                                    <p:cond delay="0"/>
                                  </p:stCondLst>
                                  <p:childTnLst>
                                    <p:set>
                                      <p:cBhvr>
                                        <p:cTn id="151" dur="1" fill="hold">
                                          <p:stCondLst>
                                            <p:cond delay="0"/>
                                          </p:stCondLst>
                                        </p:cTn>
                                        <p:tgtEl>
                                          <p:spTgt spid="6"/>
                                        </p:tgtEl>
                                        <p:attrNameLst>
                                          <p:attrName>style.visibility</p:attrName>
                                        </p:attrNameLst>
                                      </p:cBhvr>
                                      <p:to>
                                        <p:strVal val="visible"/>
                                      </p:to>
                                    </p:set>
                                    <p:anim calcmode="lin" valueType="num">
                                      <p:cBhvr additive="base">
                                        <p:cTn id="152" dur="500" fill="hold"/>
                                        <p:tgtEl>
                                          <p:spTgt spid="6"/>
                                        </p:tgtEl>
                                        <p:attrNameLst>
                                          <p:attrName>ppt_x</p:attrName>
                                        </p:attrNameLst>
                                      </p:cBhvr>
                                      <p:tavLst>
                                        <p:tav tm="0">
                                          <p:val>
                                            <p:strVal val="0-#ppt_w/2"/>
                                          </p:val>
                                        </p:tav>
                                        <p:tav tm="100000">
                                          <p:val>
                                            <p:strVal val="#ppt_x"/>
                                          </p:val>
                                        </p:tav>
                                      </p:tavLst>
                                    </p:anim>
                                    <p:anim calcmode="lin" valueType="num">
                                      <p:cBhvr additive="base">
                                        <p:cTn id="153" dur="500" fill="hold"/>
                                        <p:tgtEl>
                                          <p:spTgt spid="6"/>
                                        </p:tgtEl>
                                        <p:attrNameLst>
                                          <p:attrName>ppt_y</p:attrName>
                                        </p:attrNameLst>
                                      </p:cBhvr>
                                      <p:tavLst>
                                        <p:tav tm="0">
                                          <p:val>
                                            <p:strVal val="#ppt_y"/>
                                          </p:val>
                                        </p:tav>
                                        <p:tav tm="100000">
                                          <p:val>
                                            <p:strVal val="#ppt_y"/>
                                          </p:val>
                                        </p:tav>
                                      </p:tavLst>
                                    </p:anim>
                                  </p:childTnLst>
                                </p:cTn>
                              </p:par>
                              <p:par>
                                <p:cTn id="154" presetID="2" presetClass="entr" presetSubtype="8" fill="hold" nodeType="withEffect">
                                  <p:stCondLst>
                                    <p:cond delay="0"/>
                                  </p:stCondLst>
                                  <p:childTnLst>
                                    <p:set>
                                      <p:cBhvr>
                                        <p:cTn id="155" dur="1" fill="hold">
                                          <p:stCondLst>
                                            <p:cond delay="0"/>
                                          </p:stCondLst>
                                        </p:cTn>
                                        <p:tgtEl>
                                          <p:spTgt spid="19"/>
                                        </p:tgtEl>
                                        <p:attrNameLst>
                                          <p:attrName>style.visibility</p:attrName>
                                        </p:attrNameLst>
                                      </p:cBhvr>
                                      <p:to>
                                        <p:strVal val="visible"/>
                                      </p:to>
                                    </p:set>
                                    <p:anim calcmode="lin" valueType="num">
                                      <p:cBhvr additive="base">
                                        <p:cTn id="156" dur="500" fill="hold"/>
                                        <p:tgtEl>
                                          <p:spTgt spid="19"/>
                                        </p:tgtEl>
                                        <p:attrNameLst>
                                          <p:attrName>ppt_x</p:attrName>
                                        </p:attrNameLst>
                                      </p:cBhvr>
                                      <p:tavLst>
                                        <p:tav tm="0">
                                          <p:val>
                                            <p:strVal val="0-#ppt_w/2"/>
                                          </p:val>
                                        </p:tav>
                                        <p:tav tm="100000">
                                          <p:val>
                                            <p:strVal val="#ppt_x"/>
                                          </p:val>
                                        </p:tav>
                                      </p:tavLst>
                                    </p:anim>
                                    <p:anim calcmode="lin" valueType="num">
                                      <p:cBhvr additive="base">
                                        <p:cTn id="157" dur="500" fill="hold"/>
                                        <p:tgtEl>
                                          <p:spTgt spid="19"/>
                                        </p:tgtEl>
                                        <p:attrNameLst>
                                          <p:attrName>ppt_y</p:attrName>
                                        </p:attrNameLst>
                                      </p:cBhvr>
                                      <p:tavLst>
                                        <p:tav tm="0">
                                          <p:val>
                                            <p:strVal val="#ppt_y"/>
                                          </p:val>
                                        </p:tav>
                                        <p:tav tm="100000">
                                          <p:val>
                                            <p:strVal val="#ppt_y"/>
                                          </p:val>
                                        </p:tav>
                                      </p:tavLst>
                                    </p:anim>
                                  </p:childTnLst>
                                </p:cTn>
                              </p:par>
                              <p:par>
                                <p:cTn id="158" presetID="2" presetClass="entr" presetSubtype="8" fill="hold" nodeType="withEffect">
                                  <p:stCondLst>
                                    <p:cond delay="0"/>
                                  </p:stCondLst>
                                  <p:childTnLst>
                                    <p:set>
                                      <p:cBhvr>
                                        <p:cTn id="159" dur="1" fill="hold">
                                          <p:stCondLst>
                                            <p:cond delay="0"/>
                                          </p:stCondLst>
                                        </p:cTn>
                                        <p:tgtEl>
                                          <p:spTgt spid="21"/>
                                        </p:tgtEl>
                                        <p:attrNameLst>
                                          <p:attrName>style.visibility</p:attrName>
                                        </p:attrNameLst>
                                      </p:cBhvr>
                                      <p:to>
                                        <p:strVal val="visible"/>
                                      </p:to>
                                    </p:set>
                                    <p:anim calcmode="lin" valueType="num">
                                      <p:cBhvr additive="base">
                                        <p:cTn id="160" dur="500" fill="hold"/>
                                        <p:tgtEl>
                                          <p:spTgt spid="21"/>
                                        </p:tgtEl>
                                        <p:attrNameLst>
                                          <p:attrName>ppt_x</p:attrName>
                                        </p:attrNameLst>
                                      </p:cBhvr>
                                      <p:tavLst>
                                        <p:tav tm="0">
                                          <p:val>
                                            <p:strVal val="0-#ppt_w/2"/>
                                          </p:val>
                                        </p:tav>
                                        <p:tav tm="100000">
                                          <p:val>
                                            <p:strVal val="#ppt_x"/>
                                          </p:val>
                                        </p:tav>
                                      </p:tavLst>
                                    </p:anim>
                                    <p:anim calcmode="lin" valueType="num">
                                      <p:cBhvr additive="base">
                                        <p:cTn id="16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Graphic spid="7" grpId="0" uiExpand="1">
        <p:bldSub>
          <a:bldDgm bld="one"/>
        </p:bldSub>
      </p:bldGraphic>
      <p:bldP spid="6" grpId="0"/>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548358-F8F8-404F-A59E-CA41E3D40A0E}"/>
              </a:ext>
            </a:extLst>
          </p:cNvPr>
          <p:cNvSpPr/>
          <p:nvPr/>
        </p:nvSpPr>
        <p:spPr>
          <a:xfrm>
            <a:off x="0" y="0"/>
            <a:ext cx="12192000" cy="769441"/>
          </a:xfrm>
          <a:prstGeom prst="rect">
            <a:avLst/>
          </a:prstGeom>
        </p:spPr>
        <p:txBody>
          <a:bodyPr wrap="square">
            <a:spAutoFit/>
            <a:scene3d>
              <a:camera prst="orthographicFront"/>
              <a:lightRig rig="threePt" dir="t"/>
            </a:scene3d>
            <a:sp3d extrusionH="57150">
              <a:bevelT w="82550" h="38100" prst="coolSlant"/>
            </a:sp3d>
          </a:bodyPr>
          <a:lstStyle/>
          <a:p>
            <a:pPr algn="ct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LA ADORACIÓN MULTIFORME </a:t>
            </a:r>
          </a:p>
        </p:txBody>
      </p:sp>
      <p:sp>
        <p:nvSpPr>
          <p:cNvPr id="3" name="Rectángulo 2">
            <a:extLst>
              <a:ext uri="{FF2B5EF4-FFF2-40B4-BE49-F238E27FC236}">
                <a16:creationId xmlns:a16="http://schemas.microsoft.com/office/drawing/2014/main" id="{E26609C2-E690-45A0-912B-4954045194C0}"/>
              </a:ext>
            </a:extLst>
          </p:cNvPr>
          <p:cNvSpPr/>
          <p:nvPr/>
        </p:nvSpPr>
        <p:spPr>
          <a:xfrm>
            <a:off x="418730" y="676896"/>
            <a:ext cx="11354540" cy="369332"/>
          </a:xfrm>
          <a:prstGeom prst="rect">
            <a:avLst/>
          </a:prstGeom>
        </p:spPr>
        <p:txBody>
          <a:bodyPr wrap="square">
            <a:spAutoFit/>
          </a:bodyPr>
          <a:lstStyle/>
          <a:p>
            <a:pPr algn="ctr"/>
            <a:r>
              <a:rPr lang="es-ES" b="1" dirty="0">
                <a:solidFill>
                  <a:schemeClr val="accent6">
                    <a:lumMod val="75000"/>
                  </a:schemeClr>
                </a:solidFill>
                <a:latin typeface="Comic Sans MS" panose="030F0702030302020204" pitchFamily="66" charset="0"/>
              </a:rPr>
              <a:t>“Dad a Jehová la honra debida a su nombre; traed ofrendas, y venid a sus atrios” </a:t>
            </a:r>
            <a:r>
              <a:rPr lang="es-ES" sz="1400" b="1" dirty="0">
                <a:solidFill>
                  <a:schemeClr val="accent6">
                    <a:lumMod val="75000"/>
                  </a:schemeClr>
                </a:solidFill>
                <a:latin typeface="Comic Sans MS" panose="030F0702030302020204" pitchFamily="66" charset="0"/>
              </a:rPr>
              <a:t>(Salmo 96:8)</a:t>
            </a:r>
            <a:endParaRPr lang="es-ES" b="1" dirty="0">
              <a:solidFill>
                <a:schemeClr val="accent6">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7C69EABF-AC2A-45E9-AFF1-BECBF0A7A3FB}"/>
              </a:ext>
            </a:extLst>
          </p:cNvPr>
          <p:cNvSpPr txBox="1"/>
          <p:nvPr/>
        </p:nvSpPr>
        <p:spPr>
          <a:xfrm>
            <a:off x="228600" y="1187589"/>
            <a:ext cx="6331154" cy="400110"/>
          </a:xfrm>
          <a:prstGeom prst="rect">
            <a:avLst/>
          </a:prstGeom>
          <a:noFill/>
        </p:spPr>
        <p:txBody>
          <a:bodyPr wrap="square" rtlCol="0">
            <a:spAutoFit/>
          </a:bodyPr>
          <a:lstStyle/>
          <a:p>
            <a:pPr>
              <a:spcBef>
                <a:spcPts val="600"/>
              </a:spcBef>
            </a:pPr>
            <a:r>
              <a:rPr lang="es-ES" sz="2000" b="1" dirty="0"/>
              <a:t>La adoración incluye múltiples aspectos.</a:t>
            </a:r>
          </a:p>
        </p:txBody>
      </p:sp>
      <p:pic>
        <p:nvPicPr>
          <p:cNvPr id="6" name="Imagen 5" descr="Un par de personas sentadas en una mesa&#10;&#10;Descripción generada automáticamente con confianza media">
            <a:extLst>
              <a:ext uri="{FF2B5EF4-FFF2-40B4-BE49-F238E27FC236}">
                <a16:creationId xmlns:a16="http://schemas.microsoft.com/office/drawing/2014/main" id="{61CAF93F-4D05-D189-B05C-6B6633C5E5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9754" y="1295400"/>
            <a:ext cx="3227183" cy="2286000"/>
          </a:xfrm>
          <a:prstGeom prst="rect">
            <a:avLst/>
          </a:prstGeom>
          <a:ln w="38100" cap="sq">
            <a:solidFill>
              <a:schemeClr val="accent3">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Hombre sentado en una mesa&#10;&#10;Descripción generada automáticamente con confianza media">
            <a:extLst>
              <a:ext uri="{FF2B5EF4-FFF2-40B4-BE49-F238E27FC236}">
                <a16:creationId xmlns:a16="http://schemas.microsoft.com/office/drawing/2014/main" id="{88DB1C57-70AC-CF84-6E25-19498C460F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20399" y="1295400"/>
            <a:ext cx="2097108" cy="314210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hombre, viejo, mayor, turbante&#10;&#10;Descripción generada automáticamente">
            <a:extLst>
              <a:ext uri="{FF2B5EF4-FFF2-40B4-BE49-F238E27FC236}">
                <a16:creationId xmlns:a16="http://schemas.microsoft.com/office/drawing/2014/main" id="{3C5114AA-FA43-AA58-46F6-5A3A99B5B6A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597967" y="3724274"/>
            <a:ext cx="2243392" cy="2943225"/>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4" name="Imagen 13" descr="Un dibujo de una persona&#10;&#10;Descripción generada automáticamente con confianza baja">
            <a:extLst>
              <a:ext uri="{FF2B5EF4-FFF2-40B4-BE49-F238E27FC236}">
                <a16:creationId xmlns:a16="http://schemas.microsoft.com/office/drawing/2014/main" id="{AA84A76E-80F0-7484-D2CB-15C745E728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453"/>
          <a:stretch/>
        </p:blipFill>
        <p:spPr>
          <a:xfrm>
            <a:off x="8977312" y="3724274"/>
            <a:ext cx="804863" cy="71323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16" name="Imagen 15" descr="Imagen que contiene persona, tabla, hombre, agua&#10;&#10;Descripción generada automáticamente">
            <a:extLst>
              <a:ext uri="{FF2B5EF4-FFF2-40B4-BE49-F238E27FC236}">
                <a16:creationId xmlns:a16="http://schemas.microsoft.com/office/drawing/2014/main" id="{5002220D-28EA-9034-5ED7-881744F1BC0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77312" y="4583686"/>
            <a:ext cx="3040196" cy="208381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09C6FBC-FAC5-B852-2809-47C656E834E4}"/>
              </a:ext>
            </a:extLst>
          </p:cNvPr>
          <p:cNvSpPr txBox="1"/>
          <p:nvPr/>
        </p:nvSpPr>
        <p:spPr>
          <a:xfrm>
            <a:off x="225805" y="5819626"/>
            <a:ext cx="6331153" cy="1015663"/>
          </a:xfrm>
          <a:prstGeom prst="rect">
            <a:avLst/>
          </a:prstGeom>
          <a:noFill/>
        </p:spPr>
        <p:txBody>
          <a:bodyPr wrap="square">
            <a:spAutoFit/>
          </a:bodyPr>
          <a:lstStyle/>
          <a:p>
            <a:pPr>
              <a:spcBef>
                <a:spcPts val="600"/>
              </a:spcBef>
            </a:pPr>
            <a:r>
              <a:rPr lang="es-ES" sz="2000" b="1" dirty="0"/>
              <a:t>¿Adoramos a Dios porque nos va a juzgar? ¡Sí! Porque su juicio es justo, y toda la Creación se alegra por ello</a:t>
            </a:r>
            <a:br>
              <a:rPr lang="es-ES" sz="2000" b="1" dirty="0"/>
            </a:br>
            <a:r>
              <a:rPr lang="es-ES" sz="2000" b="1" dirty="0"/>
              <a:t>(Sal. 96:11-13).</a:t>
            </a:r>
          </a:p>
        </p:txBody>
      </p:sp>
      <p:sp>
        <p:nvSpPr>
          <p:cNvPr id="9" name="CuadroTexto 8">
            <a:extLst>
              <a:ext uri="{FF2B5EF4-FFF2-40B4-BE49-F238E27FC236}">
                <a16:creationId xmlns:a16="http://schemas.microsoft.com/office/drawing/2014/main" id="{BF8E6F18-01D3-E3F0-D645-DB8A36FF5B4F}"/>
              </a:ext>
            </a:extLst>
          </p:cNvPr>
          <p:cNvSpPr txBox="1"/>
          <p:nvPr/>
        </p:nvSpPr>
        <p:spPr>
          <a:xfrm>
            <a:off x="225805" y="4188410"/>
            <a:ext cx="6369366" cy="1631216"/>
          </a:xfrm>
          <a:prstGeom prst="rect">
            <a:avLst/>
          </a:prstGeom>
          <a:noFill/>
        </p:spPr>
        <p:txBody>
          <a:bodyPr wrap="square">
            <a:spAutoFit/>
          </a:bodyPr>
          <a:lstStyle/>
          <a:p>
            <a:pPr>
              <a:spcBef>
                <a:spcPts val="600"/>
              </a:spcBef>
            </a:pPr>
            <a:r>
              <a:rPr lang="es-ES" sz="2000" b="1" dirty="0"/>
              <a:t>La adoración incluye proclamar que Dios es Rey y Juez de la humanidad (Sal. 96:10). Precisamente, el mensaje que ha de ser proclamado al mundo en esta generación incluye la adoración “porque la hora de su juicio ha llegado”</a:t>
            </a:r>
            <a:br>
              <a:rPr lang="es-ES" sz="2000" b="1" dirty="0"/>
            </a:br>
            <a:r>
              <a:rPr lang="es-ES" sz="2000" b="1" dirty="0"/>
              <a:t>(Ap. 14:7).</a:t>
            </a:r>
          </a:p>
        </p:txBody>
      </p:sp>
      <p:sp>
        <p:nvSpPr>
          <p:cNvPr id="13" name="CuadroTexto 12">
            <a:extLst>
              <a:ext uri="{FF2B5EF4-FFF2-40B4-BE49-F238E27FC236}">
                <a16:creationId xmlns:a16="http://schemas.microsoft.com/office/drawing/2014/main" id="{EF30A1E4-4E73-699E-AE91-3C8140F8FEE9}"/>
              </a:ext>
            </a:extLst>
          </p:cNvPr>
          <p:cNvSpPr txBox="1"/>
          <p:nvPr/>
        </p:nvSpPr>
        <p:spPr>
          <a:xfrm>
            <a:off x="223535" y="2895749"/>
            <a:ext cx="6369366" cy="1323439"/>
          </a:xfrm>
          <a:prstGeom prst="rect">
            <a:avLst/>
          </a:prstGeom>
          <a:noFill/>
        </p:spPr>
        <p:txBody>
          <a:bodyPr wrap="square">
            <a:spAutoFit/>
          </a:bodyPr>
          <a:lstStyle/>
          <a:p>
            <a:pPr>
              <a:spcBef>
                <a:spcPts val="600"/>
              </a:spcBef>
            </a:pPr>
            <a:r>
              <a:rPr lang="es-ES" sz="2000" b="1" dirty="0"/>
              <a:t>Adoramos a Dios porque es “temible” (Sal. 96:4). Sin embargo, esto no implica un sentimiento de miedo, sino de respeto. Es un temor que nace de la contemplación de “la hermosura de la santidad” (Sal. 96:9).</a:t>
            </a:r>
          </a:p>
        </p:txBody>
      </p:sp>
      <p:sp>
        <p:nvSpPr>
          <p:cNvPr id="17" name="CuadroTexto 16">
            <a:extLst>
              <a:ext uri="{FF2B5EF4-FFF2-40B4-BE49-F238E27FC236}">
                <a16:creationId xmlns:a16="http://schemas.microsoft.com/office/drawing/2014/main" id="{EA87C18A-48A5-7CAC-08EA-729201A41395}"/>
              </a:ext>
            </a:extLst>
          </p:cNvPr>
          <p:cNvSpPr txBox="1"/>
          <p:nvPr/>
        </p:nvSpPr>
        <p:spPr>
          <a:xfrm>
            <a:off x="225804" y="1572310"/>
            <a:ext cx="6331153" cy="1323439"/>
          </a:xfrm>
          <a:prstGeom prst="rect">
            <a:avLst/>
          </a:prstGeom>
          <a:noFill/>
        </p:spPr>
        <p:txBody>
          <a:bodyPr wrap="square">
            <a:spAutoFit/>
          </a:bodyPr>
          <a:lstStyle/>
          <a:p>
            <a:pPr>
              <a:spcBef>
                <a:spcPts val="600"/>
              </a:spcBef>
            </a:pPr>
            <a:r>
              <a:rPr lang="es-ES" sz="2000" b="1" dirty="0"/>
              <a:t>Adoramos a Dios con cánticos (Sal. 96:1-2). Lo adoramos cuando hablamos a otros de Él (Sal. 96:3), o al invitarlos a unirse a nuestra adoración (Sal. 96:7). Adoramos cuando honramos Su nombre y le traemos ofrendas (Sal. 96:8).</a:t>
            </a:r>
          </a:p>
        </p:txBody>
      </p:sp>
    </p:spTree>
    <p:extLst>
      <p:ext uri="{BB962C8B-B14F-4D97-AF65-F5344CB8AC3E}">
        <p14:creationId xmlns:p14="http://schemas.microsoft.com/office/powerpoint/2010/main" val="8588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2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par>
                          <p:cTn id="36" fill="hold">
                            <p:stCondLst>
                              <p:cond delay="125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12"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1000" fill="hold"/>
                                        <p:tgtEl>
                                          <p:spTgt spid="16"/>
                                        </p:tgtEl>
                                        <p:attrNameLst>
                                          <p:attrName>ppt_w</p:attrName>
                                        </p:attrNameLst>
                                      </p:cBhvr>
                                      <p:tavLst>
                                        <p:tav tm="0">
                                          <p:val>
                                            <p:fltVal val="0"/>
                                          </p:val>
                                        </p:tav>
                                        <p:tav tm="100000">
                                          <p:val>
                                            <p:strVal val="#ppt_w"/>
                                          </p:val>
                                        </p:tav>
                                      </p:tavLst>
                                    </p:anim>
                                    <p:anim calcmode="lin" valueType="num">
                                      <p:cBhvr>
                                        <p:cTn id="67" dur="1000" fill="hold"/>
                                        <p:tgtEl>
                                          <p:spTgt spid="16"/>
                                        </p:tgtEl>
                                        <p:attrNameLst>
                                          <p:attrName>ppt_h</p:attrName>
                                        </p:attrNameLst>
                                      </p:cBhvr>
                                      <p:tavLst>
                                        <p:tav tm="0">
                                          <p:val>
                                            <p:fltVal val="0"/>
                                          </p:val>
                                        </p:tav>
                                        <p:tav tm="100000">
                                          <p:val>
                                            <p:strVal val="#ppt_h"/>
                                          </p:val>
                                        </p:tav>
                                      </p:tavLst>
                                    </p:anim>
                                    <p:anim calcmode="lin" valueType="num">
                                      <p:cBhvr>
                                        <p:cTn id="68" dur="1000" fill="hold"/>
                                        <p:tgtEl>
                                          <p:spTgt spid="16"/>
                                        </p:tgtEl>
                                        <p:attrNameLst>
                                          <p:attrName>style.rotation</p:attrName>
                                        </p:attrNameLst>
                                      </p:cBhvr>
                                      <p:tavLst>
                                        <p:tav tm="0">
                                          <p:val>
                                            <p:fltVal val="90"/>
                                          </p:val>
                                        </p:tav>
                                        <p:tav tm="100000">
                                          <p:val>
                                            <p:fltVal val="0"/>
                                          </p:val>
                                        </p:tav>
                                      </p:tavLst>
                                    </p:anim>
                                    <p:animEffect transition="in" filter="fade">
                                      <p:cBhvr>
                                        <p:cTn id="69" dur="1000"/>
                                        <p:tgtEl>
                                          <p:spTgt spid="16"/>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left)">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9" grpId="0"/>
      <p:bldP spid="13"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72B19FF-B969-4F25-97B9-7D95D567A885}"/>
              </a:ext>
            </a:extLst>
          </p:cNvPr>
          <p:cNvSpPr/>
          <p:nvPr/>
        </p:nvSpPr>
        <p:spPr>
          <a:xfrm>
            <a:off x="0" y="0"/>
            <a:ext cx="12192000" cy="769441"/>
          </a:xfrm>
          <a:prstGeom prst="rect">
            <a:avLst/>
          </a:prstGeom>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ADORAR EN ESPÍRITU Y EN VERDAD </a:t>
            </a:r>
          </a:p>
        </p:txBody>
      </p:sp>
      <p:sp>
        <p:nvSpPr>
          <p:cNvPr id="4" name="Rectángulo 3">
            <a:extLst>
              <a:ext uri="{FF2B5EF4-FFF2-40B4-BE49-F238E27FC236}">
                <a16:creationId xmlns:a16="http://schemas.microsoft.com/office/drawing/2014/main" id="{297069B5-3846-4F77-8E32-F40D816A07F6}"/>
              </a:ext>
            </a:extLst>
          </p:cNvPr>
          <p:cNvSpPr/>
          <p:nvPr/>
        </p:nvSpPr>
        <p:spPr>
          <a:xfrm>
            <a:off x="813786" y="721259"/>
            <a:ext cx="10564428" cy="369332"/>
          </a:xfrm>
          <a:prstGeom prst="rect">
            <a:avLst/>
          </a:prstGeom>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“Porque no quieres sacrificio, que yo lo daría; no quieres holocausto”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(Salmo 51:16)</a:t>
            </a:r>
            <a:endPar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842383F4-2F94-4587-9D35-4D3934B14F13}"/>
              </a:ext>
            </a:extLst>
          </p:cNvPr>
          <p:cNvSpPr txBox="1"/>
          <p:nvPr/>
        </p:nvSpPr>
        <p:spPr>
          <a:xfrm>
            <a:off x="3100760" y="1152317"/>
            <a:ext cx="4957391" cy="1323439"/>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Una parte fundamental de la alabanza en el Templo eran los sacrificios animales. Sin embargo, en Salmos Dios reniega de los sacrificios (Sal. 40:6; 51:16). ¿Por qué?</a:t>
            </a:r>
          </a:p>
        </p:txBody>
      </p:sp>
      <p:pic>
        <p:nvPicPr>
          <p:cNvPr id="6" name="Imagen 5" descr="Humo saliendo de la tierra&#10;&#10;Descripción generada automáticamente con confianza baja">
            <a:extLst>
              <a:ext uri="{FF2B5EF4-FFF2-40B4-BE49-F238E27FC236}">
                <a16:creationId xmlns:a16="http://schemas.microsoft.com/office/drawing/2014/main" id="{628AB6E8-E5BA-4AB2-0EC0-EBF3475AB3A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38486" y="1235235"/>
            <a:ext cx="2886074" cy="4481154"/>
          </a:xfrm>
          <a:prstGeom prst="round2DiagRect">
            <a:avLst>
              <a:gd name="adj1" fmla="val 16667"/>
              <a:gd name="adj2" fmla="val 0"/>
            </a:avLst>
          </a:prstGeom>
          <a:ln w="57150" cap="sq">
            <a:solidFill>
              <a:schemeClr val="accent2">
                <a:lumMod val="40000"/>
                <a:lumOff val="60000"/>
              </a:schemeClr>
            </a:solidFill>
            <a:miter lim="800000"/>
          </a:ln>
          <a:effectLst>
            <a:outerShdw blurRad="254000" algn="tl" rotWithShape="0">
              <a:srgbClr val="000000">
                <a:alpha val="43000"/>
              </a:srgbClr>
            </a:outerShdw>
          </a:effectLst>
          <a:scene3d>
            <a:camera prst="orthographicFront"/>
            <a:lightRig rig="threePt" dir="t"/>
          </a:scene3d>
          <a:sp3d>
            <a:bevelT prst="relaxedInset"/>
          </a:sp3d>
        </p:spPr>
      </p:pic>
      <p:pic>
        <p:nvPicPr>
          <p:cNvPr id="10" name="Imagen 9" descr="Un hombre con los brazos abiertos&#10;&#10;Descripción generada automáticamente con confianza baja">
            <a:extLst>
              <a:ext uri="{FF2B5EF4-FFF2-40B4-BE49-F238E27FC236}">
                <a16:creationId xmlns:a16="http://schemas.microsoft.com/office/drawing/2014/main" id="{352D3AB3-3956-7FA2-E149-3F1DC716D6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8058150" y="1235235"/>
            <a:ext cx="3995363" cy="5498940"/>
          </a:xfrm>
          <a:prstGeom prst="round2DiagRect">
            <a:avLst>
              <a:gd name="adj1" fmla="val 16667"/>
              <a:gd name="adj2" fmla="val 0"/>
            </a:avLst>
          </a:prstGeom>
          <a:ln w="57150" cap="sq">
            <a:solidFill>
              <a:schemeClr val="accent6">
                <a:lumMod val="40000"/>
                <a:lumOff val="60000"/>
              </a:schemeClr>
            </a:solidFill>
            <a:miter lim="800000"/>
          </a:ln>
          <a:effectLst>
            <a:outerShdw blurRad="254000" algn="tl" rotWithShape="0">
              <a:srgbClr val="000000">
                <a:alpha val="43000"/>
              </a:srgbClr>
            </a:outerShdw>
          </a:effectLst>
          <a:scene3d>
            <a:camera prst="orthographicFront"/>
            <a:lightRig rig="threePt" dir="t"/>
          </a:scene3d>
          <a:sp3d>
            <a:bevelT prst="relaxedInset"/>
          </a:sp3d>
        </p:spPr>
      </p:pic>
      <p:sp>
        <p:nvSpPr>
          <p:cNvPr id="12" name="CuadroTexto 11">
            <a:extLst>
              <a:ext uri="{FF2B5EF4-FFF2-40B4-BE49-F238E27FC236}">
                <a16:creationId xmlns:a16="http://schemas.microsoft.com/office/drawing/2014/main" id="{0D4DA254-A057-E709-B1B3-644EDACA11D0}"/>
              </a:ext>
            </a:extLst>
          </p:cNvPr>
          <p:cNvSpPr txBox="1"/>
          <p:nvPr/>
        </p:nvSpPr>
        <p:spPr>
          <a:xfrm>
            <a:off x="3100760" y="2595767"/>
            <a:ext cx="4957391"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Dios no quiere sacrificios cuando el que los ofrece actúa injustamente contra su prójimo; o es incapaz de reconocer en ellos la realidad espiritual que representan; o, simplemente, los realiza como un mero ritual.</a:t>
            </a:r>
          </a:p>
        </p:txBody>
      </p:sp>
      <p:sp>
        <p:nvSpPr>
          <p:cNvPr id="14" name="CuadroTexto 13">
            <a:extLst>
              <a:ext uri="{FF2B5EF4-FFF2-40B4-BE49-F238E27FC236}">
                <a16:creationId xmlns:a16="http://schemas.microsoft.com/office/drawing/2014/main" id="{C00B6D1C-EC0E-F1DB-A0A7-2FB6845171BE}"/>
              </a:ext>
            </a:extLst>
          </p:cNvPr>
          <p:cNvSpPr txBox="1"/>
          <p:nvPr/>
        </p:nvSpPr>
        <p:spPr>
          <a:xfrm>
            <a:off x="138490" y="5790445"/>
            <a:ext cx="7843461" cy="1015663"/>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Dios desea que lo adoremos en espíritu y en verdad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4:23-24). Por ello, acepta como sacrificios el espíritu quebrantado (Sal. 51:17); la alabanza (Sal. 50:14, 23; 69:30-31); y la obediencia (Sal. 40:6-8).</a:t>
            </a:r>
          </a:p>
        </p:txBody>
      </p:sp>
      <p:sp>
        <p:nvSpPr>
          <p:cNvPr id="16" name="CuadroTexto 15">
            <a:extLst>
              <a:ext uri="{FF2B5EF4-FFF2-40B4-BE49-F238E27FC236}">
                <a16:creationId xmlns:a16="http://schemas.microsoft.com/office/drawing/2014/main" id="{37887151-DB80-DB9D-1B10-913C633078A3}"/>
              </a:ext>
            </a:extLst>
          </p:cNvPr>
          <p:cNvSpPr txBox="1"/>
          <p:nvPr/>
        </p:nvSpPr>
        <p:spPr>
          <a:xfrm>
            <a:off x="3100760" y="4346994"/>
            <a:ext cx="4957391" cy="1323439"/>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Seamos claros: Dios no necesita sacrificios (Sal. 50:9-13). Sin embargo, nos pide que se los presentemos (Sal. 50:5). ¿Qué tipo de sacrificios demanda Dios de nosotros hoy?</a:t>
            </a:r>
          </a:p>
        </p:txBody>
      </p:sp>
    </p:spTree>
    <p:extLst>
      <p:ext uri="{BB962C8B-B14F-4D97-AF65-F5344CB8AC3E}">
        <p14:creationId xmlns:p14="http://schemas.microsoft.com/office/powerpoint/2010/main" val="280680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trips(upRight)">
                                      <p:cBhvr>
                                        <p:cTn id="34" dur="500"/>
                                        <p:tgtEl>
                                          <p:spTgt spid="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strips(downRight)">
                                      <p:cBhvr>
                                        <p:cTn id="53" dur="500"/>
                                        <p:tgtEl>
                                          <p:spTgt spid="10"/>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B1B48FDF-173A-55AE-F707-9D14770207D6}"/>
              </a:ext>
            </a:extLst>
          </p:cNvPr>
          <p:cNvSpPr/>
          <p:nvPr/>
        </p:nvSpPr>
        <p:spPr>
          <a:xfrm>
            <a:off x="133350" y="123826"/>
            <a:ext cx="7505700" cy="6629400"/>
          </a:xfrm>
          <a:prstGeom prst="roundRect">
            <a:avLst>
              <a:gd name="adj" fmla="val 4644"/>
            </a:avLst>
          </a:prstGeom>
          <a:blipFill dpi="0" rotWithShape="1">
            <a:blip r:embed="rId2" cstate="hqprint">
              <a:alphaModFix amt="69000"/>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DC80A5B7-12BA-4E44-4F68-B7ACB507404F}"/>
              </a:ext>
            </a:extLst>
          </p:cNvPr>
          <p:cNvSpPr/>
          <p:nvPr/>
        </p:nvSpPr>
        <p:spPr>
          <a:xfrm>
            <a:off x="7753350" y="123826"/>
            <a:ext cx="4305300" cy="6629400"/>
          </a:xfrm>
          <a:prstGeom prst="roundRect">
            <a:avLst>
              <a:gd name="adj" fmla="val 6856"/>
            </a:avLst>
          </a:prstGeom>
          <a:blipFill dpi="0" rotWithShape="1">
            <a:blip r:embed="rId3" cstate="hqprint">
              <a:extLst>
                <a:ext uri="{28A0092B-C50C-407E-A947-70E740481C1C}">
                  <a14:useLocalDpi xmlns:a14="http://schemas.microsoft.com/office/drawing/2010/main"/>
                </a:ext>
              </a:extLst>
            </a:blip>
            <a:srcRect/>
            <a:stretch>
              <a:fillRect/>
            </a:stretch>
          </a:blipFill>
          <a:ln>
            <a:no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9F25D06B-25C8-5151-7099-CA22E15DCED1}"/>
              </a:ext>
            </a:extLst>
          </p:cNvPr>
          <p:cNvSpPr/>
          <p:nvPr/>
        </p:nvSpPr>
        <p:spPr>
          <a:xfrm>
            <a:off x="508246" y="418922"/>
            <a:ext cx="6755907" cy="5663089"/>
          </a:xfrm>
          <a:prstGeom prst="rect">
            <a:avLst/>
          </a:prstGeom>
        </p:spPr>
        <p:txBody>
          <a:bodyPr wrap="square">
            <a:spAutoFit/>
          </a:bodyPr>
          <a:lstStyle/>
          <a:p>
            <a:pPr>
              <a:spcBef>
                <a:spcPts val="600"/>
              </a:spcBef>
            </a:pPr>
            <a:r>
              <a:rPr lang="es-ES" sz="2200" b="1" dirty="0">
                <a:latin typeface="Constantia" panose="02030602050306030303" pitchFamily="18" charset="0"/>
              </a:rPr>
              <a:t>“He pensado con cuánto gozo mirarían los ángeles desde el cielo sobre nosotros si todos alabáramos a Dios y morásemos en Cristo. Si, en verdad, hay gozo pleno para el cristiano, ¿por qué no lo poseeremos y lo manifestaremos al mundo? ...</a:t>
            </a:r>
          </a:p>
          <a:p>
            <a:pPr>
              <a:spcBef>
                <a:spcPts val="600"/>
              </a:spcBef>
            </a:pPr>
            <a:r>
              <a:rPr lang="es-ES" sz="2200" b="1" dirty="0">
                <a:latin typeface="Constantia" panose="02030602050306030303" pitchFamily="18" charset="0"/>
              </a:rPr>
              <a:t>Dentro de muy poco Cristo vendrá en poder y gran gloria, […] comenzad a cantar el canto de alabanza y a regocijaros aquí abajo... Entonen vuestros labios alabanzas a Dios […]</a:t>
            </a:r>
          </a:p>
          <a:p>
            <a:pPr>
              <a:spcBef>
                <a:spcPts val="600"/>
              </a:spcBef>
            </a:pPr>
            <a:r>
              <a:rPr lang="es-ES" sz="2200" b="1" dirty="0">
                <a:latin typeface="Constantia" panose="02030602050306030303" pitchFamily="18" charset="0"/>
              </a:rPr>
              <a:t>Si estáis sentados en los lugares celestiales con Cristo, no podréis dejar de alabar a Dios. Comenzad a educar vuestras lenguas para alabarlo, y enseñadles a vuestros corazones a hacer melodías para Dios; y cuando el maligno comience a echar sombras a vuestro alrededor, cantad alabanza a Dios”</a:t>
            </a:r>
          </a:p>
        </p:txBody>
      </p:sp>
      <p:sp>
        <p:nvSpPr>
          <p:cNvPr id="5" name="CuadroTexto 4">
            <a:extLst>
              <a:ext uri="{FF2B5EF4-FFF2-40B4-BE49-F238E27FC236}">
                <a16:creationId xmlns:a16="http://schemas.microsoft.com/office/drawing/2014/main" id="{A32C17FE-4D2A-BBE0-3797-9862E5770E90}"/>
              </a:ext>
            </a:extLst>
          </p:cNvPr>
          <p:cNvSpPr txBox="1"/>
          <p:nvPr/>
        </p:nvSpPr>
        <p:spPr>
          <a:xfrm>
            <a:off x="133350" y="6269801"/>
            <a:ext cx="7505699" cy="338554"/>
          </a:xfrm>
          <a:prstGeom prst="rect">
            <a:avLst/>
          </a:prstGeom>
          <a:noFill/>
        </p:spPr>
        <p:txBody>
          <a:bodyPr wrap="square" rtlCol="0">
            <a:spAutoFit/>
          </a:bodyPr>
          <a:lstStyle/>
          <a:p>
            <a:pPr algn="ctr"/>
            <a:r>
              <a:rPr lang="es-ES" sz="1600" b="1" dirty="0"/>
              <a:t>E. G. W. (En los lugares celestiales, 29 de marzo)</a:t>
            </a:r>
          </a:p>
        </p:txBody>
      </p:sp>
      <p:sp>
        <p:nvSpPr>
          <p:cNvPr id="6" name="Rectángulo 5">
            <a:extLst>
              <a:ext uri="{FF2B5EF4-FFF2-40B4-BE49-F238E27FC236}">
                <a16:creationId xmlns:a16="http://schemas.microsoft.com/office/drawing/2014/main" id="{888C1CB1-E933-7FC0-6BDB-C735263DE61D}"/>
              </a:ext>
            </a:extLst>
          </p:cNvPr>
          <p:cNvSpPr/>
          <p:nvPr/>
        </p:nvSpPr>
        <p:spPr>
          <a:xfrm>
            <a:off x="7908334" y="665144"/>
            <a:ext cx="3995332" cy="5170646"/>
          </a:xfrm>
          <a:prstGeom prst="rect">
            <a:avLst/>
          </a:prstGeom>
        </p:spPr>
        <p:txBody>
          <a:bodyPr wrap="square">
            <a:spAutoFit/>
          </a:bodyPr>
          <a:lstStyle/>
          <a:p>
            <a:pPr>
              <a:spcBef>
                <a:spcPts val="600"/>
              </a:spcBef>
            </a:pPr>
            <a:r>
              <a:rPr lang="es-ES" sz="2200" b="1" dirty="0">
                <a:latin typeface="Constantia" panose="02030602050306030303" pitchFamily="18" charset="0"/>
              </a:rPr>
              <a:t>“El que cree en Cristo se hace uno con Cristo para mostrar la gloria de Dios, pues Dios ha puesto un nuevo cántico en su boca, una alabanza al Señor. Diariamente desea conocer más de Cristo para que pueda llegar a ser más como él. Discierne las cosas espirituales y disfruta de la contemplación de Cristo; y al contemplarlo, es transformado imperceptiblemente a la imagen de Cristo”</a:t>
            </a:r>
          </a:p>
        </p:txBody>
      </p:sp>
      <p:sp>
        <p:nvSpPr>
          <p:cNvPr id="7" name="CuadroTexto 6">
            <a:extLst>
              <a:ext uri="{FF2B5EF4-FFF2-40B4-BE49-F238E27FC236}">
                <a16:creationId xmlns:a16="http://schemas.microsoft.com/office/drawing/2014/main" id="{5FE75B72-4206-A0DF-F26F-DA4FC8160BCE}"/>
              </a:ext>
            </a:extLst>
          </p:cNvPr>
          <p:cNvSpPr txBox="1"/>
          <p:nvPr/>
        </p:nvSpPr>
        <p:spPr>
          <a:xfrm>
            <a:off x="7753350" y="6163805"/>
            <a:ext cx="4305300" cy="338554"/>
          </a:xfrm>
          <a:prstGeom prst="rect">
            <a:avLst/>
          </a:prstGeom>
          <a:noFill/>
        </p:spPr>
        <p:txBody>
          <a:bodyPr wrap="square" rtlCol="0">
            <a:spAutoFit/>
          </a:bodyPr>
          <a:lstStyle/>
          <a:p>
            <a:pPr algn="ctr"/>
            <a:r>
              <a:rPr lang="es-ES" sz="1600" b="1" dirty="0"/>
              <a:t>E. G. W. (A fin de conocerle, 1 de junio)</a:t>
            </a:r>
          </a:p>
        </p:txBody>
      </p:sp>
    </p:spTree>
    <p:extLst>
      <p:ext uri="{BB962C8B-B14F-4D97-AF65-F5344CB8AC3E}">
        <p14:creationId xmlns:p14="http://schemas.microsoft.com/office/powerpoint/2010/main" val="39253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p:bldP spid="7" grpId="0"/>
    </p:bldLst>
  </p:timing>
</p:sld>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1381</Words>
  <Application>Microsoft Office PowerPoint</Application>
  <PresentationFormat>Panorámica</PresentationFormat>
  <Paragraphs>75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Comic Sans MS</vt:lpstr>
      <vt:lpstr>Constantia</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cp:lastModifiedBy>
  <cp:revision>78</cp:revision>
  <dcterms:created xsi:type="dcterms:W3CDTF">2024-03-08T18:40:23Z</dcterms:created>
  <dcterms:modified xsi:type="dcterms:W3CDTF">2024-03-15T22:45:39Z</dcterms:modified>
</cp:coreProperties>
</file>