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56" r:id="rId3"/>
    <p:sldId id="278" r:id="rId4"/>
    <p:sldId id="257" r:id="rId5"/>
    <p:sldId id="258" r:id="rId6"/>
    <p:sldId id="281" r:id="rId7"/>
    <p:sldId id="260" r:id="rId8"/>
    <p:sldId id="282" r:id="rId9"/>
    <p:sldId id="262" r:id="rId10"/>
    <p:sldId id="280" r:id="rId11"/>
    <p:sldId id="279"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4719"/>
    <a:srgbClr val="9BE5FF"/>
    <a:srgbClr val="69D8FF"/>
    <a:srgbClr val="9B4148"/>
    <a:srgbClr val="1F3060"/>
    <a:srgbClr val="FDCFC7"/>
    <a:srgbClr val="4B354B"/>
    <a:srgbClr val="FCBAAF"/>
    <a:srgbClr val="663300"/>
    <a:srgbClr val="584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pn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C5ED0-236A-429A-BCF6-806777C30616}"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s-ES"/>
        </a:p>
      </dgm:t>
    </dgm:pt>
    <dgm:pt modelId="{6F6812DC-4C48-4907-81FD-CEDD2ADDA400}">
      <dgm:prSet/>
      <dgm:spPr>
        <a:effectLst>
          <a:outerShdw blurRad="50800" dist="38100" dir="2700000" algn="tl" rotWithShape="0">
            <a:prstClr val="black">
              <a:alpha val="40000"/>
            </a:prstClr>
          </a:outerShdw>
        </a:effectLst>
      </dgm:spPr>
      <dgm:t>
        <a:bodyPr/>
        <a:lstStyle/>
        <a:p>
          <a:r>
            <a:rPr lang="es-ES" b="1">
              <a:effectLst>
                <a:outerShdw blurRad="38100" dist="38100" dir="2700000" algn="tl">
                  <a:srgbClr val="000000">
                    <a:alpha val="43137"/>
                  </a:srgbClr>
                </a:outerShdw>
              </a:effectLst>
            </a:rPr>
            <a:t>Un santuario terrenal, figura y sombra del verdadero (Heb. 8:5)</a:t>
          </a:r>
          <a:endParaRPr lang="es-ES">
            <a:effectLst>
              <a:outerShdw blurRad="38100" dist="38100" dir="2700000" algn="tl">
                <a:srgbClr val="000000">
                  <a:alpha val="43137"/>
                </a:srgbClr>
              </a:outerShdw>
            </a:effectLst>
          </a:endParaRPr>
        </a:p>
      </dgm:t>
    </dgm:pt>
    <dgm:pt modelId="{C9ED2440-706F-42FA-A772-82821DE2891D}" type="parTrans" cxnId="{CCE2C8CE-5ADE-442A-ADB2-19A367707AA0}">
      <dgm:prSet/>
      <dgm:spPr/>
      <dgm:t>
        <a:bodyPr/>
        <a:lstStyle/>
        <a:p>
          <a:endParaRPr lang="es-ES"/>
        </a:p>
      </dgm:t>
    </dgm:pt>
    <dgm:pt modelId="{FE22CB5E-5D82-40BD-B020-532D98300CDC}" type="sibTrans" cxnId="{CCE2C8CE-5ADE-442A-ADB2-19A367707AA0}">
      <dgm:prSet/>
      <dgm:spPr/>
      <dgm:t>
        <a:bodyPr/>
        <a:lstStyle/>
        <a:p>
          <a:endParaRPr lang="es-ES"/>
        </a:p>
      </dgm:t>
    </dgm:pt>
    <dgm:pt modelId="{3B3FFA7B-F9F6-4328-85D1-BBDC6CD99F9E}">
      <dgm:prSet/>
      <dgm:spPr>
        <a:effectLst>
          <a:outerShdw blurRad="50800" dist="38100" dir="2700000" algn="tl" rotWithShape="0">
            <a:prstClr val="black">
              <a:alpha val="40000"/>
            </a:prstClr>
          </a:outerShdw>
        </a:effectLst>
      </dgm:spPr>
      <dgm:t>
        <a:bodyPr/>
        <a:lstStyle/>
        <a:p>
          <a:r>
            <a:rPr lang="es-ES" b="1">
              <a:effectLst>
                <a:outerShdw blurRad="38100" dist="38100" dir="2700000" algn="tl">
                  <a:srgbClr val="000000">
                    <a:alpha val="43137"/>
                  </a:srgbClr>
                </a:outerShdw>
              </a:effectLst>
            </a:rPr>
            <a:t>Un santuario celestial, erigido por Dios mismo (Heb. 8:2)</a:t>
          </a:r>
          <a:endParaRPr lang="es-ES">
            <a:effectLst>
              <a:outerShdw blurRad="38100" dist="38100" dir="2700000" algn="tl">
                <a:srgbClr val="000000">
                  <a:alpha val="43137"/>
                </a:srgbClr>
              </a:outerShdw>
            </a:effectLst>
          </a:endParaRPr>
        </a:p>
      </dgm:t>
    </dgm:pt>
    <dgm:pt modelId="{0F83746D-6068-4923-A78E-C66E89E87A70}" type="parTrans" cxnId="{C25DF12C-8B31-44EF-A6B4-F674E9A0D910}">
      <dgm:prSet/>
      <dgm:spPr/>
      <dgm:t>
        <a:bodyPr/>
        <a:lstStyle/>
        <a:p>
          <a:endParaRPr lang="es-ES"/>
        </a:p>
      </dgm:t>
    </dgm:pt>
    <dgm:pt modelId="{1C918940-2C51-4CCC-83E9-6BD247FB0374}" type="sibTrans" cxnId="{C25DF12C-8B31-44EF-A6B4-F674E9A0D910}">
      <dgm:prSet/>
      <dgm:spPr/>
      <dgm:t>
        <a:bodyPr/>
        <a:lstStyle/>
        <a:p>
          <a:endParaRPr lang="es-ES"/>
        </a:p>
      </dgm:t>
    </dgm:pt>
    <dgm:pt modelId="{C403C3FB-D028-4C6E-9F2D-F9A2068340AC}" type="pres">
      <dgm:prSet presAssocID="{353C5ED0-236A-429A-BCF6-806777C30616}" presName="linear" presStyleCnt="0">
        <dgm:presLayoutVars>
          <dgm:animLvl val="lvl"/>
          <dgm:resizeHandles val="exact"/>
        </dgm:presLayoutVars>
      </dgm:prSet>
      <dgm:spPr/>
    </dgm:pt>
    <dgm:pt modelId="{5D546EB3-B354-47C2-BBCB-7F1C3EDCC229}" type="pres">
      <dgm:prSet presAssocID="{6F6812DC-4C48-4907-81FD-CEDD2ADDA400}" presName="parentText" presStyleLbl="node1" presStyleIdx="0" presStyleCnt="2" custLinFactNeighborY="-17968">
        <dgm:presLayoutVars>
          <dgm:chMax val="0"/>
          <dgm:bulletEnabled val="1"/>
        </dgm:presLayoutVars>
      </dgm:prSet>
      <dgm:spPr/>
    </dgm:pt>
    <dgm:pt modelId="{BCACF952-4193-41D2-BF5B-2C36CF25F651}" type="pres">
      <dgm:prSet presAssocID="{FE22CB5E-5D82-40BD-B020-532D98300CDC}" presName="spacer" presStyleCnt="0"/>
      <dgm:spPr/>
    </dgm:pt>
    <dgm:pt modelId="{BC9B8A08-D80E-4C52-855C-808EEA3965EC}" type="pres">
      <dgm:prSet presAssocID="{3B3FFA7B-F9F6-4328-85D1-BBDC6CD99F9E}" presName="parentText" presStyleLbl="node1" presStyleIdx="1" presStyleCnt="2" custLinFactNeighborY="71872">
        <dgm:presLayoutVars>
          <dgm:chMax val="0"/>
          <dgm:bulletEnabled val="1"/>
        </dgm:presLayoutVars>
      </dgm:prSet>
      <dgm:spPr/>
    </dgm:pt>
  </dgm:ptLst>
  <dgm:cxnLst>
    <dgm:cxn modelId="{F8EFA708-C6BF-4F74-AC51-2DF77CF20240}" type="presOf" srcId="{3B3FFA7B-F9F6-4328-85D1-BBDC6CD99F9E}" destId="{BC9B8A08-D80E-4C52-855C-808EEA3965EC}" srcOrd="0" destOrd="0" presId="urn:microsoft.com/office/officeart/2005/8/layout/vList2"/>
    <dgm:cxn modelId="{3DA2AE21-0498-459F-9F76-CEEAE317D4AA}" type="presOf" srcId="{353C5ED0-236A-429A-BCF6-806777C30616}" destId="{C403C3FB-D028-4C6E-9F2D-F9A2068340AC}" srcOrd="0" destOrd="0" presId="urn:microsoft.com/office/officeart/2005/8/layout/vList2"/>
    <dgm:cxn modelId="{C25DF12C-8B31-44EF-A6B4-F674E9A0D910}" srcId="{353C5ED0-236A-429A-BCF6-806777C30616}" destId="{3B3FFA7B-F9F6-4328-85D1-BBDC6CD99F9E}" srcOrd="1" destOrd="0" parTransId="{0F83746D-6068-4923-A78E-C66E89E87A70}" sibTransId="{1C918940-2C51-4CCC-83E9-6BD247FB0374}"/>
    <dgm:cxn modelId="{A84A23A0-3F5D-480C-8EC7-3BCD77D3569D}" type="presOf" srcId="{6F6812DC-4C48-4907-81FD-CEDD2ADDA400}" destId="{5D546EB3-B354-47C2-BBCB-7F1C3EDCC229}" srcOrd="0" destOrd="0" presId="urn:microsoft.com/office/officeart/2005/8/layout/vList2"/>
    <dgm:cxn modelId="{CCE2C8CE-5ADE-442A-ADB2-19A367707AA0}" srcId="{353C5ED0-236A-429A-BCF6-806777C30616}" destId="{6F6812DC-4C48-4907-81FD-CEDD2ADDA400}" srcOrd="0" destOrd="0" parTransId="{C9ED2440-706F-42FA-A772-82821DE2891D}" sibTransId="{FE22CB5E-5D82-40BD-B020-532D98300CDC}"/>
    <dgm:cxn modelId="{05BD2CC0-5C2F-4C52-A326-C3630E26CED2}" type="presParOf" srcId="{C403C3FB-D028-4C6E-9F2D-F9A2068340AC}" destId="{5D546EB3-B354-47C2-BBCB-7F1C3EDCC229}" srcOrd="0" destOrd="0" presId="urn:microsoft.com/office/officeart/2005/8/layout/vList2"/>
    <dgm:cxn modelId="{67A917FA-4DC7-426A-AF79-9F52D026955B}" type="presParOf" srcId="{C403C3FB-D028-4C6E-9F2D-F9A2068340AC}" destId="{BCACF952-4193-41D2-BF5B-2C36CF25F651}" srcOrd="1" destOrd="0" presId="urn:microsoft.com/office/officeart/2005/8/layout/vList2"/>
    <dgm:cxn modelId="{40A73EC8-A98F-4E3E-8892-A2BB71E83122}" type="presParOf" srcId="{C403C3FB-D028-4C6E-9F2D-F9A2068340AC}" destId="{BC9B8A08-D80E-4C52-855C-808EEA3965EC}" srcOrd="2" destOrd="0" presId="urn:microsoft.com/office/officeart/2005/8/layout/vList2"/>
  </dgm:cxnLst>
  <dgm:bg>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3A4A8-80DE-47D4-BD22-15C0EE593BE7}" type="doc">
      <dgm:prSet loTypeId="urn:microsoft.com/office/officeart/2005/8/layout/pList2" loCatId="picture" qsTypeId="urn:microsoft.com/office/officeart/2005/8/quickstyle/simple3" qsCatId="simple" csTypeId="urn:microsoft.com/office/officeart/2005/8/colors/colorful2" csCatId="colorful" phldr="1"/>
      <dgm:spPr/>
      <dgm:t>
        <a:bodyPr/>
        <a:lstStyle/>
        <a:p>
          <a:endParaRPr lang="es-ES"/>
        </a:p>
      </dgm:t>
    </dgm:pt>
    <dgm:pt modelId="{2E52D11A-1685-4EB2-918D-04BD2F42D2CC}">
      <dgm:prSet custT="1"/>
      <dgm:spPr>
        <a:effectLst>
          <a:outerShdw blurRad="50800" dist="38100" dir="2700000" algn="tl" rotWithShape="0">
            <a:prstClr val="black">
              <a:alpha val="40000"/>
            </a:prstClr>
          </a:outerShdw>
        </a:effectLst>
      </dgm:spPr>
      <dgm:t>
        <a:bodyPr/>
        <a:lstStyle/>
        <a:p>
          <a:r>
            <a:rPr lang="es-ES" sz="1900" b="1">
              <a:effectLst/>
            </a:rPr>
            <a:t>Cada uno debía afligir su alma</a:t>
          </a:r>
          <a:br>
            <a:rPr lang="es-ES" sz="1900" b="1">
              <a:effectLst/>
            </a:rPr>
          </a:br>
          <a:r>
            <a:rPr lang="es-ES" sz="1900" b="1">
              <a:effectLst/>
            </a:rPr>
            <a:t>(Lv. 23:27)</a:t>
          </a:r>
          <a:endParaRPr lang="es-ES" sz="1900" dirty="0">
            <a:effectLst/>
          </a:endParaRPr>
        </a:p>
      </dgm:t>
    </dgm:pt>
    <dgm:pt modelId="{4EEED57A-A11B-4B9C-94FF-C4ACBE3325F9}" type="parTrans" cxnId="{0BEA61C0-43B4-4B4F-A8D3-CEE7D86808BD}">
      <dgm:prSet/>
      <dgm:spPr/>
      <dgm:t>
        <a:bodyPr/>
        <a:lstStyle/>
        <a:p>
          <a:endParaRPr lang="es-ES" sz="1900">
            <a:effectLst/>
          </a:endParaRPr>
        </a:p>
      </dgm:t>
    </dgm:pt>
    <dgm:pt modelId="{D8FAACCC-6AAE-4994-98B1-5793DB68E279}" type="sibTrans" cxnId="{0BEA61C0-43B4-4B4F-A8D3-CEE7D86808BD}">
      <dgm:prSet/>
      <dgm:spPr/>
      <dgm:t>
        <a:bodyPr/>
        <a:lstStyle/>
        <a:p>
          <a:endParaRPr lang="es-ES" sz="1900">
            <a:effectLst/>
          </a:endParaRPr>
        </a:p>
      </dgm:t>
    </dgm:pt>
    <dgm:pt modelId="{EBF8D8FD-354D-428C-A1E9-2ACAFB07EC0B}">
      <dgm:prSet custT="1"/>
      <dgm:spPr>
        <a:effectLst>
          <a:outerShdw blurRad="50800" dist="38100" dir="2700000" algn="tl" rotWithShape="0">
            <a:prstClr val="black">
              <a:alpha val="40000"/>
            </a:prstClr>
          </a:outerShdw>
        </a:effectLst>
      </dgm:spPr>
      <dgm:t>
        <a:bodyPr/>
        <a:lstStyle/>
        <a:p>
          <a:r>
            <a:rPr lang="es-ES" sz="1900" b="1">
              <a:effectLst/>
            </a:rPr>
            <a:t>No se realizaba ninguna actividad secular</a:t>
          </a:r>
          <a:br>
            <a:rPr lang="es-ES" sz="1900" b="1">
              <a:effectLst/>
            </a:rPr>
          </a:br>
          <a:r>
            <a:rPr lang="es-ES" sz="1900" b="1">
              <a:effectLst/>
            </a:rPr>
            <a:t>(Lv. 23:28)</a:t>
          </a:r>
          <a:endParaRPr lang="es-ES" sz="1900" dirty="0">
            <a:effectLst/>
          </a:endParaRPr>
        </a:p>
      </dgm:t>
    </dgm:pt>
    <dgm:pt modelId="{17A4FA6B-A072-404F-8ACA-241A4A5FCADB}" type="parTrans" cxnId="{1C100D60-6412-4C96-B61B-AC174D177289}">
      <dgm:prSet/>
      <dgm:spPr/>
      <dgm:t>
        <a:bodyPr/>
        <a:lstStyle/>
        <a:p>
          <a:endParaRPr lang="es-ES" sz="1900">
            <a:effectLst/>
          </a:endParaRPr>
        </a:p>
      </dgm:t>
    </dgm:pt>
    <dgm:pt modelId="{52DA2DD2-7229-4667-A7F7-CAA024D17108}" type="sibTrans" cxnId="{1C100D60-6412-4C96-B61B-AC174D177289}">
      <dgm:prSet/>
      <dgm:spPr/>
      <dgm:t>
        <a:bodyPr/>
        <a:lstStyle/>
        <a:p>
          <a:endParaRPr lang="es-ES" sz="1900">
            <a:effectLst/>
          </a:endParaRPr>
        </a:p>
      </dgm:t>
    </dgm:pt>
    <dgm:pt modelId="{300D3747-A306-40A6-B918-E851529C1EB1}">
      <dgm:prSet custT="1"/>
      <dgm:spPr>
        <a:effectLst>
          <a:outerShdw blurRad="50800" dist="38100" dir="2700000" algn="tl" rotWithShape="0">
            <a:prstClr val="black">
              <a:alpha val="40000"/>
            </a:prstClr>
          </a:outerShdw>
        </a:effectLst>
      </dgm:spPr>
      <dgm:t>
        <a:bodyPr/>
        <a:lstStyle/>
        <a:p>
          <a:r>
            <a:rPr lang="es-ES" sz="1900" b="1">
              <a:effectLst/>
            </a:rPr>
            <a:t>El sumo sacerdote entraba en la presencia de Dios</a:t>
          </a:r>
          <a:br>
            <a:rPr lang="es-ES" sz="1900" b="1">
              <a:effectLst/>
            </a:rPr>
          </a:br>
          <a:r>
            <a:rPr lang="es-ES" sz="1900" b="1">
              <a:effectLst/>
            </a:rPr>
            <a:t>(Lv. 16:12-13)</a:t>
          </a:r>
          <a:endParaRPr lang="es-ES" sz="1900" dirty="0">
            <a:effectLst/>
          </a:endParaRPr>
        </a:p>
      </dgm:t>
    </dgm:pt>
    <dgm:pt modelId="{0D022477-8EEC-4F0F-A294-0E4EFDCBF20B}" type="parTrans" cxnId="{956E7CB9-A24A-486F-9031-ED8088D0D0FA}">
      <dgm:prSet/>
      <dgm:spPr/>
      <dgm:t>
        <a:bodyPr/>
        <a:lstStyle/>
        <a:p>
          <a:endParaRPr lang="es-ES" sz="1900">
            <a:effectLst/>
          </a:endParaRPr>
        </a:p>
      </dgm:t>
    </dgm:pt>
    <dgm:pt modelId="{8B8C85C5-DBF0-428C-8FEC-04A3C991DDE6}" type="sibTrans" cxnId="{956E7CB9-A24A-486F-9031-ED8088D0D0FA}">
      <dgm:prSet/>
      <dgm:spPr/>
      <dgm:t>
        <a:bodyPr/>
        <a:lstStyle/>
        <a:p>
          <a:endParaRPr lang="es-ES" sz="1900">
            <a:effectLst/>
          </a:endParaRPr>
        </a:p>
      </dgm:t>
    </dgm:pt>
    <dgm:pt modelId="{3D222062-A1F3-46C0-8DAE-91165E49520A}">
      <dgm:prSet custT="1"/>
      <dgm:spPr>
        <a:effectLst>
          <a:outerShdw blurRad="50800" dist="38100" dir="2700000" algn="tl" rotWithShape="0">
            <a:prstClr val="black">
              <a:alpha val="40000"/>
            </a:prstClr>
          </a:outerShdw>
        </a:effectLst>
      </dgm:spPr>
      <dgm:t>
        <a:bodyPr/>
        <a:lstStyle/>
        <a:p>
          <a:r>
            <a:rPr lang="es-ES" sz="1900" b="1" dirty="0">
              <a:effectLst/>
            </a:rPr>
            <a:t>El arca, el velo y el altar de oro eran purificados con la sangre de un macho cabrío (</a:t>
          </a:r>
          <a:r>
            <a:rPr lang="es-ES" sz="1900" b="1" dirty="0" err="1">
              <a:effectLst/>
            </a:rPr>
            <a:t>Lv</a:t>
          </a:r>
          <a:r>
            <a:rPr lang="es-ES" sz="1900" b="1" dirty="0">
              <a:effectLst/>
            </a:rPr>
            <a:t>. 16:15-19, 33)</a:t>
          </a:r>
          <a:endParaRPr lang="es-ES" sz="1900" dirty="0">
            <a:effectLst/>
          </a:endParaRPr>
        </a:p>
      </dgm:t>
    </dgm:pt>
    <dgm:pt modelId="{CD23E5AC-71FA-4444-8823-7F3246BAEBF7}" type="parTrans" cxnId="{8EC0920F-B8DC-401B-9D08-B37ED6CE6732}">
      <dgm:prSet/>
      <dgm:spPr/>
      <dgm:t>
        <a:bodyPr/>
        <a:lstStyle/>
        <a:p>
          <a:endParaRPr lang="es-ES" sz="1900">
            <a:effectLst/>
          </a:endParaRPr>
        </a:p>
      </dgm:t>
    </dgm:pt>
    <dgm:pt modelId="{E1384864-CA3B-4CEC-A7F4-5A90A8E6040D}" type="sibTrans" cxnId="{8EC0920F-B8DC-401B-9D08-B37ED6CE6732}">
      <dgm:prSet/>
      <dgm:spPr/>
      <dgm:t>
        <a:bodyPr/>
        <a:lstStyle/>
        <a:p>
          <a:endParaRPr lang="es-ES" sz="1900">
            <a:effectLst/>
          </a:endParaRPr>
        </a:p>
      </dgm:t>
    </dgm:pt>
    <dgm:pt modelId="{C81796F1-3A9F-4621-8A8E-2C08F22C2558}">
      <dgm:prSet custT="1"/>
      <dgm:spPr>
        <a:effectLst>
          <a:outerShdw blurRad="50800" dist="38100" dir="2700000" algn="tl" rotWithShape="0">
            <a:prstClr val="black">
              <a:alpha val="40000"/>
            </a:prstClr>
          </a:outerShdw>
        </a:effectLst>
      </dgm:spPr>
      <dgm:t>
        <a:bodyPr/>
        <a:lstStyle/>
        <a:p>
          <a:r>
            <a:rPr lang="es-ES" sz="1900" b="1" dirty="0">
              <a:effectLst/>
            </a:rPr>
            <a:t>Otro macho cabrío vivo llevaba las iniquidades a tierra inhabitada (</a:t>
          </a:r>
          <a:r>
            <a:rPr lang="es-ES" sz="1900" b="1" dirty="0" err="1">
              <a:effectLst/>
            </a:rPr>
            <a:t>Lv</a:t>
          </a:r>
          <a:r>
            <a:rPr lang="es-ES" sz="1900" b="1" dirty="0">
              <a:effectLst/>
            </a:rPr>
            <a:t>. 16:20-22)</a:t>
          </a:r>
          <a:endParaRPr lang="es-ES" sz="1900" dirty="0">
            <a:effectLst/>
          </a:endParaRPr>
        </a:p>
      </dgm:t>
    </dgm:pt>
    <dgm:pt modelId="{5A0060C9-F763-459F-AEFE-78FB4C7EFFA9}" type="parTrans" cxnId="{6FC5B2A2-F433-41C5-8F72-038E8DB885C8}">
      <dgm:prSet/>
      <dgm:spPr/>
      <dgm:t>
        <a:bodyPr/>
        <a:lstStyle/>
        <a:p>
          <a:endParaRPr lang="es-ES" sz="1900">
            <a:effectLst/>
          </a:endParaRPr>
        </a:p>
      </dgm:t>
    </dgm:pt>
    <dgm:pt modelId="{7404CB6C-BDE3-4F8D-AD8C-4E3F1263D203}" type="sibTrans" cxnId="{6FC5B2A2-F433-41C5-8F72-038E8DB885C8}">
      <dgm:prSet/>
      <dgm:spPr/>
      <dgm:t>
        <a:bodyPr/>
        <a:lstStyle/>
        <a:p>
          <a:endParaRPr lang="es-ES" sz="1900">
            <a:effectLst/>
          </a:endParaRPr>
        </a:p>
      </dgm:t>
    </dgm:pt>
    <dgm:pt modelId="{3C95B7BA-A41F-4FA5-8A9E-1F566FF561B3}">
      <dgm:prSet custT="1"/>
      <dgm:spPr>
        <a:effectLst>
          <a:outerShdw blurRad="50800" dist="38100" dir="2700000" algn="tl" rotWithShape="0">
            <a:prstClr val="black">
              <a:alpha val="40000"/>
            </a:prstClr>
          </a:outerShdw>
        </a:effectLst>
      </dgm:spPr>
      <dgm:t>
        <a:bodyPr/>
        <a:lstStyle/>
        <a:p>
          <a:r>
            <a:rPr lang="es-ES" sz="1900" b="1" dirty="0">
              <a:effectLst/>
            </a:rPr>
            <a:t>Quedaban finalmente limpios del pecado</a:t>
          </a:r>
          <a:br>
            <a:rPr lang="es-ES" sz="1900" b="1" dirty="0">
              <a:effectLst/>
            </a:rPr>
          </a:br>
          <a:r>
            <a:rPr lang="es-ES" sz="1900" b="1" dirty="0">
              <a:effectLst/>
            </a:rPr>
            <a:t>(</a:t>
          </a:r>
          <a:r>
            <a:rPr lang="es-ES" sz="1900" b="1" dirty="0" err="1">
              <a:effectLst/>
            </a:rPr>
            <a:t>Lv</a:t>
          </a:r>
          <a:r>
            <a:rPr lang="es-ES" sz="1900" b="1" dirty="0">
              <a:effectLst/>
            </a:rPr>
            <a:t>. 16:30)</a:t>
          </a:r>
          <a:endParaRPr lang="es-ES" sz="1900" dirty="0">
            <a:effectLst/>
          </a:endParaRPr>
        </a:p>
      </dgm:t>
    </dgm:pt>
    <dgm:pt modelId="{21DF152C-9BE3-4CA1-8C45-CEF11CB67FBC}" type="parTrans" cxnId="{8FC43519-F7CA-458D-98FA-35EFBC1EBF56}">
      <dgm:prSet/>
      <dgm:spPr/>
      <dgm:t>
        <a:bodyPr/>
        <a:lstStyle/>
        <a:p>
          <a:endParaRPr lang="es-ES" sz="1900">
            <a:effectLst/>
          </a:endParaRPr>
        </a:p>
      </dgm:t>
    </dgm:pt>
    <dgm:pt modelId="{95ADD9E6-DE4E-4D61-98A6-1EDB057D6D86}" type="sibTrans" cxnId="{8FC43519-F7CA-458D-98FA-35EFBC1EBF56}">
      <dgm:prSet/>
      <dgm:spPr/>
      <dgm:t>
        <a:bodyPr/>
        <a:lstStyle/>
        <a:p>
          <a:endParaRPr lang="es-ES" sz="1900">
            <a:effectLst/>
          </a:endParaRPr>
        </a:p>
      </dgm:t>
    </dgm:pt>
    <dgm:pt modelId="{3635F504-4A00-4379-863B-9DEE552E282E}" type="pres">
      <dgm:prSet presAssocID="{ED73A4A8-80DE-47D4-BD22-15C0EE593BE7}" presName="Name0" presStyleCnt="0">
        <dgm:presLayoutVars>
          <dgm:dir/>
          <dgm:resizeHandles val="exact"/>
        </dgm:presLayoutVars>
      </dgm:prSet>
      <dgm:spPr/>
    </dgm:pt>
    <dgm:pt modelId="{3F45BE12-C197-4019-AE0A-7754967CBC03}" type="pres">
      <dgm:prSet presAssocID="{ED73A4A8-80DE-47D4-BD22-15C0EE593BE7}" presName="bkgdShp" presStyleLbl="alignAccFollowNode1" presStyleIdx="0" presStyleCnt="1" custScaleY="76385" custLinFactNeighborY="-10489">
        <dgm:style>
          <a:lnRef idx="0">
            <a:schemeClr val="accent5"/>
          </a:lnRef>
          <a:fillRef idx="3">
            <a:schemeClr val="accent5"/>
          </a:fillRef>
          <a:effectRef idx="3">
            <a:schemeClr val="accent5"/>
          </a:effectRef>
          <a:fontRef idx="minor">
            <a:schemeClr val="lt1"/>
          </a:fontRef>
        </dgm:style>
      </dgm:prSet>
      <dgm:spPr>
        <a:effectLst>
          <a:outerShdw blurRad="50800" dist="38100" dir="2700000" algn="tl" rotWithShape="0">
            <a:prstClr val="black">
              <a:alpha val="40000"/>
            </a:prstClr>
          </a:outerShdw>
        </a:effectLst>
      </dgm:spPr>
    </dgm:pt>
    <dgm:pt modelId="{F120D53A-AE60-4867-A079-8ACBE8F66AEF}" type="pres">
      <dgm:prSet presAssocID="{ED73A4A8-80DE-47D4-BD22-15C0EE593BE7}" presName="linComp" presStyleCnt="0"/>
      <dgm:spPr/>
    </dgm:pt>
    <dgm:pt modelId="{B6308C1D-BB7B-4D8B-98C2-1B0870B094D1}" type="pres">
      <dgm:prSet presAssocID="{2E52D11A-1685-4EB2-918D-04BD2F42D2CC}" presName="compNode" presStyleCnt="0"/>
      <dgm:spPr/>
    </dgm:pt>
    <dgm:pt modelId="{06826E3A-3A3B-4A1F-8A07-776BADCE63BC}" type="pres">
      <dgm:prSet presAssocID="{2E52D11A-1685-4EB2-918D-04BD2F42D2CC}" presName="node" presStyleLbl="node1" presStyleIdx="0" presStyleCnt="6" custScaleY="117302" custLinFactNeighborY="-4040">
        <dgm:presLayoutVars>
          <dgm:bulletEnabled val="1"/>
        </dgm:presLayoutVars>
      </dgm:prSet>
      <dgm:spPr/>
    </dgm:pt>
    <dgm:pt modelId="{5CB89D6D-89F4-4991-813F-F5921520CA63}" type="pres">
      <dgm:prSet presAssocID="{2E52D11A-1685-4EB2-918D-04BD2F42D2CC}" presName="invisiNode" presStyleLbl="node1" presStyleIdx="0" presStyleCnt="6"/>
      <dgm:spPr/>
    </dgm:pt>
    <dgm:pt modelId="{42E84848-CCE9-4474-ACD5-FFB5BA934E5A}" type="pres">
      <dgm:prSet presAssocID="{2E52D11A-1685-4EB2-918D-04BD2F42D2CC}" presName="imagNode" presStyleLbl="fgImgPlace1" presStyleIdx="0" presStyleCnt="6" custLinFactNeighborY="-7608"/>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DCB5E7E2-7577-43C1-9CF4-40D7BD3C26DC}" type="pres">
      <dgm:prSet presAssocID="{D8FAACCC-6AAE-4994-98B1-5793DB68E279}" presName="sibTrans" presStyleLbl="sibTrans2D1" presStyleIdx="0" presStyleCnt="0"/>
      <dgm:spPr/>
    </dgm:pt>
    <dgm:pt modelId="{02044D2F-FB88-44DF-8E71-E6DAC822A03D}" type="pres">
      <dgm:prSet presAssocID="{EBF8D8FD-354D-428C-A1E9-2ACAFB07EC0B}" presName="compNode" presStyleCnt="0"/>
      <dgm:spPr/>
    </dgm:pt>
    <dgm:pt modelId="{B6C46786-0DED-4A03-90B8-9BB8254D8AF3}" type="pres">
      <dgm:prSet presAssocID="{EBF8D8FD-354D-428C-A1E9-2ACAFB07EC0B}" presName="node" presStyleLbl="node1" presStyleIdx="1" presStyleCnt="6" custScaleY="117302" custLinFactNeighborY="-4040">
        <dgm:presLayoutVars>
          <dgm:bulletEnabled val="1"/>
        </dgm:presLayoutVars>
      </dgm:prSet>
      <dgm:spPr/>
    </dgm:pt>
    <dgm:pt modelId="{58A15D75-5EC6-4CF1-91A0-22F8686134FC}" type="pres">
      <dgm:prSet presAssocID="{EBF8D8FD-354D-428C-A1E9-2ACAFB07EC0B}" presName="invisiNode" presStyleLbl="node1" presStyleIdx="1" presStyleCnt="6"/>
      <dgm:spPr/>
    </dgm:pt>
    <dgm:pt modelId="{6C4A3024-734C-4AE8-8131-06FF437EDCB0}" type="pres">
      <dgm:prSet presAssocID="{EBF8D8FD-354D-428C-A1E9-2ACAFB07EC0B}" presName="imagNode" presStyleLbl="fgImgPlace1" presStyleIdx="1" presStyleCnt="6" custLinFactNeighborY="-7608"/>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92092F5E-29B2-4341-8F26-FB9DEAD30D52}" type="pres">
      <dgm:prSet presAssocID="{52DA2DD2-7229-4667-A7F7-CAA024D17108}" presName="sibTrans" presStyleLbl="sibTrans2D1" presStyleIdx="0" presStyleCnt="0"/>
      <dgm:spPr/>
    </dgm:pt>
    <dgm:pt modelId="{DA19C136-AE93-4095-8810-98A3BD216129}" type="pres">
      <dgm:prSet presAssocID="{300D3747-A306-40A6-B918-E851529C1EB1}" presName="compNode" presStyleCnt="0"/>
      <dgm:spPr/>
    </dgm:pt>
    <dgm:pt modelId="{68115A78-C9F2-4D75-ADC2-1D3E0364DF65}" type="pres">
      <dgm:prSet presAssocID="{300D3747-A306-40A6-B918-E851529C1EB1}" presName="node" presStyleLbl="node1" presStyleIdx="2" presStyleCnt="6" custScaleX="98399" custScaleY="117302" custLinFactNeighborY="-4040">
        <dgm:presLayoutVars>
          <dgm:bulletEnabled val="1"/>
        </dgm:presLayoutVars>
      </dgm:prSet>
      <dgm:spPr/>
    </dgm:pt>
    <dgm:pt modelId="{F2DD7F51-6611-4897-97EA-CBAA40C8C3D4}" type="pres">
      <dgm:prSet presAssocID="{300D3747-A306-40A6-B918-E851529C1EB1}" presName="invisiNode" presStyleLbl="node1" presStyleIdx="2" presStyleCnt="6"/>
      <dgm:spPr/>
    </dgm:pt>
    <dgm:pt modelId="{5769E4E2-51E5-4B01-958F-58D2CAFC767E}" type="pres">
      <dgm:prSet presAssocID="{300D3747-A306-40A6-B918-E851529C1EB1}" presName="imagNode" presStyleLbl="fgImgPlace1" presStyleIdx="2" presStyleCnt="6" custLinFactNeighborY="-760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490A9C5E-32A4-44BF-B10E-52A8C7FF3B50}" type="pres">
      <dgm:prSet presAssocID="{8B8C85C5-DBF0-428C-8FEC-04A3C991DDE6}" presName="sibTrans" presStyleLbl="sibTrans2D1" presStyleIdx="0" presStyleCnt="0"/>
      <dgm:spPr/>
    </dgm:pt>
    <dgm:pt modelId="{FD909E9D-7918-48CF-AA58-277013ECB939}" type="pres">
      <dgm:prSet presAssocID="{3D222062-A1F3-46C0-8DAE-91165E49520A}" presName="compNode" presStyleCnt="0"/>
      <dgm:spPr/>
    </dgm:pt>
    <dgm:pt modelId="{D4451642-D99D-4B7E-ABEF-1F80C9A4AECA}" type="pres">
      <dgm:prSet presAssocID="{3D222062-A1F3-46C0-8DAE-91165E49520A}" presName="node" presStyleLbl="node1" presStyleIdx="3" presStyleCnt="6" custScaleX="124131" custScaleY="117302" custLinFactNeighborY="-4040">
        <dgm:presLayoutVars>
          <dgm:bulletEnabled val="1"/>
        </dgm:presLayoutVars>
      </dgm:prSet>
      <dgm:spPr/>
    </dgm:pt>
    <dgm:pt modelId="{7B223719-B5CA-4F3B-9CC0-9AE9030D5DFB}" type="pres">
      <dgm:prSet presAssocID="{3D222062-A1F3-46C0-8DAE-91165E49520A}" presName="invisiNode" presStyleLbl="node1" presStyleIdx="3" presStyleCnt="6"/>
      <dgm:spPr/>
    </dgm:pt>
    <dgm:pt modelId="{2A43EED7-E056-48E8-B834-1A9C165FFA8D}" type="pres">
      <dgm:prSet presAssocID="{3D222062-A1F3-46C0-8DAE-91165E49520A}" presName="imagNode" presStyleLbl="fgImgPlace1" presStyleIdx="3" presStyleCnt="6" custLinFactNeighborY="-7608"/>
      <dgm:spPr>
        <a:blipFill rotWithShape="1">
          <a:blip xmlns:r="http://schemas.openxmlformats.org/officeDocument/2006/relationships"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FCF8CDEA-4D6D-4DA5-9425-302B606C67B2}" type="pres">
      <dgm:prSet presAssocID="{E1384864-CA3B-4CEC-A7F4-5A90A8E6040D}" presName="sibTrans" presStyleLbl="sibTrans2D1" presStyleIdx="0" presStyleCnt="0"/>
      <dgm:spPr/>
    </dgm:pt>
    <dgm:pt modelId="{36B5B9D9-BCD5-4E12-86B8-F32693CE0373}" type="pres">
      <dgm:prSet presAssocID="{C81796F1-3A9F-4621-8A8E-2C08F22C2558}" presName="compNode" presStyleCnt="0"/>
      <dgm:spPr/>
    </dgm:pt>
    <dgm:pt modelId="{DBE71FEA-2856-4871-BD97-561264C81236}" type="pres">
      <dgm:prSet presAssocID="{C81796F1-3A9F-4621-8A8E-2C08F22C2558}" presName="node" presStyleLbl="node1" presStyleIdx="4" presStyleCnt="6" custScaleX="102901" custScaleY="117302" custLinFactNeighborY="-4040">
        <dgm:presLayoutVars>
          <dgm:bulletEnabled val="1"/>
        </dgm:presLayoutVars>
      </dgm:prSet>
      <dgm:spPr/>
    </dgm:pt>
    <dgm:pt modelId="{8D5D75AC-7065-41D8-A8AA-686B00C83498}" type="pres">
      <dgm:prSet presAssocID="{C81796F1-3A9F-4621-8A8E-2C08F22C2558}" presName="invisiNode" presStyleLbl="node1" presStyleIdx="4" presStyleCnt="6"/>
      <dgm:spPr/>
    </dgm:pt>
    <dgm:pt modelId="{ED0CB72B-5BB1-4164-BC56-51CCC38BFC75}" type="pres">
      <dgm:prSet presAssocID="{C81796F1-3A9F-4621-8A8E-2C08F22C2558}" presName="imagNode" presStyleLbl="fgImgPlace1" presStyleIdx="4" presStyleCnt="6" custLinFactNeighborY="-7608"/>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30D9052D-B8EF-471C-ACC7-311F0FBC9460}" type="pres">
      <dgm:prSet presAssocID="{7404CB6C-BDE3-4F8D-AD8C-4E3F1263D203}" presName="sibTrans" presStyleLbl="sibTrans2D1" presStyleIdx="0" presStyleCnt="0"/>
      <dgm:spPr/>
    </dgm:pt>
    <dgm:pt modelId="{46D1E292-E467-4680-A2AF-C2191B37A167}" type="pres">
      <dgm:prSet presAssocID="{3C95B7BA-A41F-4FA5-8A9E-1F566FF561B3}" presName="compNode" presStyleCnt="0"/>
      <dgm:spPr/>
    </dgm:pt>
    <dgm:pt modelId="{09453D21-E220-4994-B7BC-EDABF5533ECE}" type="pres">
      <dgm:prSet presAssocID="{3C95B7BA-A41F-4FA5-8A9E-1F566FF561B3}" presName="node" presStyleLbl="node1" presStyleIdx="5" presStyleCnt="6" custScaleY="117302" custLinFactNeighborY="-4040">
        <dgm:presLayoutVars>
          <dgm:bulletEnabled val="1"/>
        </dgm:presLayoutVars>
      </dgm:prSet>
      <dgm:spPr/>
    </dgm:pt>
    <dgm:pt modelId="{F2C36BA9-0097-4C0F-9115-BF7C743EA973}" type="pres">
      <dgm:prSet presAssocID="{3C95B7BA-A41F-4FA5-8A9E-1F566FF561B3}" presName="invisiNode" presStyleLbl="node1" presStyleIdx="5" presStyleCnt="6"/>
      <dgm:spPr/>
    </dgm:pt>
    <dgm:pt modelId="{DDB90B5C-DC17-4E1B-BE96-9A97DDD43119}" type="pres">
      <dgm:prSet presAssocID="{3C95B7BA-A41F-4FA5-8A9E-1F566FF561B3}" presName="imagNode" presStyleLbl="fgImgPlace1" presStyleIdx="5" presStyleCnt="6" custLinFactNeighborY="-7608"/>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Lst>
  <dgm:cxnLst>
    <dgm:cxn modelId="{8EC0920F-B8DC-401B-9D08-B37ED6CE6732}" srcId="{ED73A4A8-80DE-47D4-BD22-15C0EE593BE7}" destId="{3D222062-A1F3-46C0-8DAE-91165E49520A}" srcOrd="3" destOrd="0" parTransId="{CD23E5AC-71FA-4444-8823-7F3246BAEBF7}" sibTransId="{E1384864-CA3B-4CEC-A7F4-5A90A8E6040D}"/>
    <dgm:cxn modelId="{8FC43519-F7CA-458D-98FA-35EFBC1EBF56}" srcId="{ED73A4A8-80DE-47D4-BD22-15C0EE593BE7}" destId="{3C95B7BA-A41F-4FA5-8A9E-1F566FF561B3}" srcOrd="5" destOrd="0" parTransId="{21DF152C-9BE3-4CA1-8C45-CEF11CB67FBC}" sibTransId="{95ADD9E6-DE4E-4D61-98A6-1EDB057D6D86}"/>
    <dgm:cxn modelId="{4976781E-07B5-4294-86C2-0D7CFD7D3DCB}" type="presOf" srcId="{D8FAACCC-6AAE-4994-98B1-5793DB68E279}" destId="{DCB5E7E2-7577-43C1-9CF4-40D7BD3C26DC}" srcOrd="0" destOrd="0" presId="urn:microsoft.com/office/officeart/2005/8/layout/pList2"/>
    <dgm:cxn modelId="{1C100D60-6412-4C96-B61B-AC174D177289}" srcId="{ED73A4A8-80DE-47D4-BD22-15C0EE593BE7}" destId="{EBF8D8FD-354D-428C-A1E9-2ACAFB07EC0B}" srcOrd="1" destOrd="0" parTransId="{17A4FA6B-A072-404F-8ACA-241A4A5FCADB}" sibTransId="{52DA2DD2-7229-4667-A7F7-CAA024D17108}"/>
    <dgm:cxn modelId="{B50C6B44-5C17-499E-8317-AF70E27B5452}" type="presOf" srcId="{E1384864-CA3B-4CEC-A7F4-5A90A8E6040D}" destId="{FCF8CDEA-4D6D-4DA5-9425-302B606C67B2}" srcOrd="0" destOrd="0" presId="urn:microsoft.com/office/officeart/2005/8/layout/pList2"/>
    <dgm:cxn modelId="{68E40F54-85A0-418E-A35F-DB6A0518B191}" type="presOf" srcId="{52DA2DD2-7229-4667-A7F7-CAA024D17108}" destId="{92092F5E-29B2-4341-8F26-FB9DEAD30D52}" srcOrd="0" destOrd="0" presId="urn:microsoft.com/office/officeart/2005/8/layout/pList2"/>
    <dgm:cxn modelId="{0DE48677-68B6-46C0-8626-EF7984BEBE25}" type="presOf" srcId="{300D3747-A306-40A6-B918-E851529C1EB1}" destId="{68115A78-C9F2-4D75-ADC2-1D3E0364DF65}" srcOrd="0" destOrd="0" presId="urn:microsoft.com/office/officeart/2005/8/layout/pList2"/>
    <dgm:cxn modelId="{08984D81-2FCC-46C6-A90B-A3F632A646F2}" type="presOf" srcId="{3C95B7BA-A41F-4FA5-8A9E-1F566FF561B3}" destId="{09453D21-E220-4994-B7BC-EDABF5533ECE}" srcOrd="0" destOrd="0" presId="urn:microsoft.com/office/officeart/2005/8/layout/pList2"/>
    <dgm:cxn modelId="{B6A2DE88-F7AB-4792-BD6A-8878D68AAE80}" type="presOf" srcId="{3D222062-A1F3-46C0-8DAE-91165E49520A}" destId="{D4451642-D99D-4B7E-ABEF-1F80C9A4AECA}" srcOrd="0" destOrd="0" presId="urn:microsoft.com/office/officeart/2005/8/layout/pList2"/>
    <dgm:cxn modelId="{A79D6A8B-48DE-45FC-9EEF-DC715A6D7E5B}" type="presOf" srcId="{EBF8D8FD-354D-428C-A1E9-2ACAFB07EC0B}" destId="{B6C46786-0DED-4A03-90B8-9BB8254D8AF3}" srcOrd="0" destOrd="0" presId="urn:microsoft.com/office/officeart/2005/8/layout/pList2"/>
    <dgm:cxn modelId="{BD6D7A94-3025-41A9-A3DD-9462143AEE57}" type="presOf" srcId="{C81796F1-3A9F-4621-8A8E-2C08F22C2558}" destId="{DBE71FEA-2856-4871-BD97-561264C81236}" srcOrd="0" destOrd="0" presId="urn:microsoft.com/office/officeart/2005/8/layout/pList2"/>
    <dgm:cxn modelId="{6FC5B2A2-F433-41C5-8F72-038E8DB885C8}" srcId="{ED73A4A8-80DE-47D4-BD22-15C0EE593BE7}" destId="{C81796F1-3A9F-4621-8A8E-2C08F22C2558}" srcOrd="4" destOrd="0" parTransId="{5A0060C9-F763-459F-AEFE-78FB4C7EFFA9}" sibTransId="{7404CB6C-BDE3-4F8D-AD8C-4E3F1263D203}"/>
    <dgm:cxn modelId="{E3AE1FB9-87AE-4382-99CC-0F1098FA06C9}" type="presOf" srcId="{7404CB6C-BDE3-4F8D-AD8C-4E3F1263D203}" destId="{30D9052D-B8EF-471C-ACC7-311F0FBC9460}" srcOrd="0" destOrd="0" presId="urn:microsoft.com/office/officeart/2005/8/layout/pList2"/>
    <dgm:cxn modelId="{956E7CB9-A24A-486F-9031-ED8088D0D0FA}" srcId="{ED73A4A8-80DE-47D4-BD22-15C0EE593BE7}" destId="{300D3747-A306-40A6-B918-E851529C1EB1}" srcOrd="2" destOrd="0" parTransId="{0D022477-8EEC-4F0F-A294-0E4EFDCBF20B}" sibTransId="{8B8C85C5-DBF0-428C-8FEC-04A3C991DDE6}"/>
    <dgm:cxn modelId="{0BEA61C0-43B4-4B4F-A8D3-CEE7D86808BD}" srcId="{ED73A4A8-80DE-47D4-BD22-15C0EE593BE7}" destId="{2E52D11A-1685-4EB2-918D-04BD2F42D2CC}" srcOrd="0" destOrd="0" parTransId="{4EEED57A-A11B-4B9C-94FF-C4ACBE3325F9}" sibTransId="{D8FAACCC-6AAE-4994-98B1-5793DB68E279}"/>
    <dgm:cxn modelId="{D52D6FCE-7B6C-4C93-9342-0CE5CAE3FAF9}" type="presOf" srcId="{8B8C85C5-DBF0-428C-8FEC-04A3C991DDE6}" destId="{490A9C5E-32A4-44BF-B10E-52A8C7FF3B50}" srcOrd="0" destOrd="0" presId="urn:microsoft.com/office/officeart/2005/8/layout/pList2"/>
    <dgm:cxn modelId="{61E6C1D5-827C-4AE5-89BE-078D43F22890}" type="presOf" srcId="{ED73A4A8-80DE-47D4-BD22-15C0EE593BE7}" destId="{3635F504-4A00-4379-863B-9DEE552E282E}" srcOrd="0" destOrd="0" presId="urn:microsoft.com/office/officeart/2005/8/layout/pList2"/>
    <dgm:cxn modelId="{71408BFD-7626-46E8-A7F5-B566482E4838}" type="presOf" srcId="{2E52D11A-1685-4EB2-918D-04BD2F42D2CC}" destId="{06826E3A-3A3B-4A1F-8A07-776BADCE63BC}" srcOrd="0" destOrd="0" presId="urn:microsoft.com/office/officeart/2005/8/layout/pList2"/>
    <dgm:cxn modelId="{1CC6CDAC-C6C8-4A50-A8F8-80884C7119AA}" type="presParOf" srcId="{3635F504-4A00-4379-863B-9DEE552E282E}" destId="{3F45BE12-C197-4019-AE0A-7754967CBC03}" srcOrd="0" destOrd="0" presId="urn:microsoft.com/office/officeart/2005/8/layout/pList2"/>
    <dgm:cxn modelId="{FA54777A-2E52-4D5E-9AB7-9AF20974B8F4}" type="presParOf" srcId="{3635F504-4A00-4379-863B-9DEE552E282E}" destId="{F120D53A-AE60-4867-A079-8ACBE8F66AEF}" srcOrd="1" destOrd="0" presId="urn:microsoft.com/office/officeart/2005/8/layout/pList2"/>
    <dgm:cxn modelId="{2998B904-7573-41D2-A015-0C67D9CAD3E7}" type="presParOf" srcId="{F120D53A-AE60-4867-A079-8ACBE8F66AEF}" destId="{B6308C1D-BB7B-4D8B-98C2-1B0870B094D1}" srcOrd="0" destOrd="0" presId="urn:microsoft.com/office/officeart/2005/8/layout/pList2"/>
    <dgm:cxn modelId="{C7D01CB1-BCE5-4211-A53B-79E8E6F2A149}" type="presParOf" srcId="{B6308C1D-BB7B-4D8B-98C2-1B0870B094D1}" destId="{06826E3A-3A3B-4A1F-8A07-776BADCE63BC}" srcOrd="0" destOrd="0" presId="urn:microsoft.com/office/officeart/2005/8/layout/pList2"/>
    <dgm:cxn modelId="{A3E8FEFF-6E6A-4BE4-B1EF-B21B9F68A093}" type="presParOf" srcId="{B6308C1D-BB7B-4D8B-98C2-1B0870B094D1}" destId="{5CB89D6D-89F4-4991-813F-F5921520CA63}" srcOrd="1" destOrd="0" presId="urn:microsoft.com/office/officeart/2005/8/layout/pList2"/>
    <dgm:cxn modelId="{5B3DD05B-527A-4609-BEB6-E1012F81890C}" type="presParOf" srcId="{B6308C1D-BB7B-4D8B-98C2-1B0870B094D1}" destId="{42E84848-CCE9-4474-ACD5-FFB5BA934E5A}" srcOrd="2" destOrd="0" presId="urn:microsoft.com/office/officeart/2005/8/layout/pList2"/>
    <dgm:cxn modelId="{F193BA2C-45E7-4275-A66E-6196A4272765}" type="presParOf" srcId="{F120D53A-AE60-4867-A079-8ACBE8F66AEF}" destId="{DCB5E7E2-7577-43C1-9CF4-40D7BD3C26DC}" srcOrd="1" destOrd="0" presId="urn:microsoft.com/office/officeart/2005/8/layout/pList2"/>
    <dgm:cxn modelId="{0E397E90-3DB8-4415-AB7F-8AB6D1706325}" type="presParOf" srcId="{F120D53A-AE60-4867-A079-8ACBE8F66AEF}" destId="{02044D2F-FB88-44DF-8E71-E6DAC822A03D}" srcOrd="2" destOrd="0" presId="urn:microsoft.com/office/officeart/2005/8/layout/pList2"/>
    <dgm:cxn modelId="{5CA4F7CA-BA78-4A81-8E77-F672CC8F331A}" type="presParOf" srcId="{02044D2F-FB88-44DF-8E71-E6DAC822A03D}" destId="{B6C46786-0DED-4A03-90B8-9BB8254D8AF3}" srcOrd="0" destOrd="0" presId="urn:microsoft.com/office/officeart/2005/8/layout/pList2"/>
    <dgm:cxn modelId="{2939F4FD-DC23-4758-A8CE-F29747BB9AC2}" type="presParOf" srcId="{02044D2F-FB88-44DF-8E71-E6DAC822A03D}" destId="{58A15D75-5EC6-4CF1-91A0-22F8686134FC}" srcOrd="1" destOrd="0" presId="urn:microsoft.com/office/officeart/2005/8/layout/pList2"/>
    <dgm:cxn modelId="{E747A0D3-62F9-4DAF-9456-BDE6561F43AF}" type="presParOf" srcId="{02044D2F-FB88-44DF-8E71-E6DAC822A03D}" destId="{6C4A3024-734C-4AE8-8131-06FF437EDCB0}" srcOrd="2" destOrd="0" presId="urn:microsoft.com/office/officeart/2005/8/layout/pList2"/>
    <dgm:cxn modelId="{00CF9C16-A02C-4851-AF40-CC84989A8268}" type="presParOf" srcId="{F120D53A-AE60-4867-A079-8ACBE8F66AEF}" destId="{92092F5E-29B2-4341-8F26-FB9DEAD30D52}" srcOrd="3" destOrd="0" presId="urn:microsoft.com/office/officeart/2005/8/layout/pList2"/>
    <dgm:cxn modelId="{61AB4DAA-F7B8-483D-801F-50F8FEB6DEB1}" type="presParOf" srcId="{F120D53A-AE60-4867-A079-8ACBE8F66AEF}" destId="{DA19C136-AE93-4095-8810-98A3BD216129}" srcOrd="4" destOrd="0" presId="urn:microsoft.com/office/officeart/2005/8/layout/pList2"/>
    <dgm:cxn modelId="{F709BEED-CAAF-4325-BABA-6810880645F5}" type="presParOf" srcId="{DA19C136-AE93-4095-8810-98A3BD216129}" destId="{68115A78-C9F2-4D75-ADC2-1D3E0364DF65}" srcOrd="0" destOrd="0" presId="urn:microsoft.com/office/officeart/2005/8/layout/pList2"/>
    <dgm:cxn modelId="{1407CB2D-04BD-4B5B-8E0B-691D12852BB0}" type="presParOf" srcId="{DA19C136-AE93-4095-8810-98A3BD216129}" destId="{F2DD7F51-6611-4897-97EA-CBAA40C8C3D4}" srcOrd="1" destOrd="0" presId="urn:microsoft.com/office/officeart/2005/8/layout/pList2"/>
    <dgm:cxn modelId="{22EFDE2A-8933-42B8-BE00-04AEA186FD4F}" type="presParOf" srcId="{DA19C136-AE93-4095-8810-98A3BD216129}" destId="{5769E4E2-51E5-4B01-958F-58D2CAFC767E}" srcOrd="2" destOrd="0" presId="urn:microsoft.com/office/officeart/2005/8/layout/pList2"/>
    <dgm:cxn modelId="{2035B2C2-FEED-4C71-8E16-DD58638E7ADD}" type="presParOf" srcId="{F120D53A-AE60-4867-A079-8ACBE8F66AEF}" destId="{490A9C5E-32A4-44BF-B10E-52A8C7FF3B50}" srcOrd="5" destOrd="0" presId="urn:microsoft.com/office/officeart/2005/8/layout/pList2"/>
    <dgm:cxn modelId="{017B6AE4-654D-46F9-8EBE-848219909B78}" type="presParOf" srcId="{F120D53A-AE60-4867-A079-8ACBE8F66AEF}" destId="{FD909E9D-7918-48CF-AA58-277013ECB939}" srcOrd="6" destOrd="0" presId="urn:microsoft.com/office/officeart/2005/8/layout/pList2"/>
    <dgm:cxn modelId="{79334241-38B3-4883-AD07-DFA69F11CCAC}" type="presParOf" srcId="{FD909E9D-7918-48CF-AA58-277013ECB939}" destId="{D4451642-D99D-4B7E-ABEF-1F80C9A4AECA}" srcOrd="0" destOrd="0" presId="urn:microsoft.com/office/officeart/2005/8/layout/pList2"/>
    <dgm:cxn modelId="{7F28A782-8FD0-4A44-87C7-ECADE8A838D0}" type="presParOf" srcId="{FD909E9D-7918-48CF-AA58-277013ECB939}" destId="{7B223719-B5CA-4F3B-9CC0-9AE9030D5DFB}" srcOrd="1" destOrd="0" presId="urn:microsoft.com/office/officeart/2005/8/layout/pList2"/>
    <dgm:cxn modelId="{FB2AEC11-2275-4F2C-9AF1-122182622EB1}" type="presParOf" srcId="{FD909E9D-7918-48CF-AA58-277013ECB939}" destId="{2A43EED7-E056-48E8-B834-1A9C165FFA8D}" srcOrd="2" destOrd="0" presId="urn:microsoft.com/office/officeart/2005/8/layout/pList2"/>
    <dgm:cxn modelId="{6579C28D-884A-4D1A-B1F2-7BB24F94C2B1}" type="presParOf" srcId="{F120D53A-AE60-4867-A079-8ACBE8F66AEF}" destId="{FCF8CDEA-4D6D-4DA5-9425-302B606C67B2}" srcOrd="7" destOrd="0" presId="urn:microsoft.com/office/officeart/2005/8/layout/pList2"/>
    <dgm:cxn modelId="{A3072221-F2CA-473E-B7DF-24A5A087E203}" type="presParOf" srcId="{F120D53A-AE60-4867-A079-8ACBE8F66AEF}" destId="{36B5B9D9-BCD5-4E12-86B8-F32693CE0373}" srcOrd="8" destOrd="0" presId="urn:microsoft.com/office/officeart/2005/8/layout/pList2"/>
    <dgm:cxn modelId="{86518F99-7CD0-4742-9100-899B77BFCD04}" type="presParOf" srcId="{36B5B9D9-BCD5-4E12-86B8-F32693CE0373}" destId="{DBE71FEA-2856-4871-BD97-561264C81236}" srcOrd="0" destOrd="0" presId="urn:microsoft.com/office/officeart/2005/8/layout/pList2"/>
    <dgm:cxn modelId="{2ED28314-AAFD-4232-9D37-0EAEDB3C75C1}" type="presParOf" srcId="{36B5B9D9-BCD5-4E12-86B8-F32693CE0373}" destId="{8D5D75AC-7065-41D8-A8AA-686B00C83498}" srcOrd="1" destOrd="0" presId="urn:microsoft.com/office/officeart/2005/8/layout/pList2"/>
    <dgm:cxn modelId="{E7067DF8-99A3-4B1C-BD63-E767B66D1E68}" type="presParOf" srcId="{36B5B9D9-BCD5-4E12-86B8-F32693CE0373}" destId="{ED0CB72B-5BB1-4164-BC56-51CCC38BFC75}" srcOrd="2" destOrd="0" presId="urn:microsoft.com/office/officeart/2005/8/layout/pList2"/>
    <dgm:cxn modelId="{169A6666-0BBE-4422-9DD9-7A5F319DC5AF}" type="presParOf" srcId="{F120D53A-AE60-4867-A079-8ACBE8F66AEF}" destId="{30D9052D-B8EF-471C-ACC7-311F0FBC9460}" srcOrd="9" destOrd="0" presId="urn:microsoft.com/office/officeart/2005/8/layout/pList2"/>
    <dgm:cxn modelId="{C3A9D1E8-530D-43FC-986F-3DB1E250E91D}" type="presParOf" srcId="{F120D53A-AE60-4867-A079-8ACBE8F66AEF}" destId="{46D1E292-E467-4680-A2AF-C2191B37A167}" srcOrd="10" destOrd="0" presId="urn:microsoft.com/office/officeart/2005/8/layout/pList2"/>
    <dgm:cxn modelId="{A6F26C41-9DE9-4998-B885-53B8570AC56D}" type="presParOf" srcId="{46D1E292-E467-4680-A2AF-C2191B37A167}" destId="{09453D21-E220-4994-B7BC-EDABF5533ECE}" srcOrd="0" destOrd="0" presId="urn:microsoft.com/office/officeart/2005/8/layout/pList2"/>
    <dgm:cxn modelId="{3423FD87-6EA7-4FB3-B7A2-8D1A35337FED}" type="presParOf" srcId="{46D1E292-E467-4680-A2AF-C2191B37A167}" destId="{F2C36BA9-0097-4C0F-9115-BF7C743EA973}" srcOrd="1" destOrd="0" presId="urn:microsoft.com/office/officeart/2005/8/layout/pList2"/>
    <dgm:cxn modelId="{78FA1932-B9C0-41A1-A3F2-CE1D21C7ABAB}" type="presParOf" srcId="{46D1E292-E467-4680-A2AF-C2191B37A167}" destId="{DDB90B5C-DC17-4E1B-BE96-9A97DDD4311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BB922F-74C0-4161-9851-06D1A4EA60E6}" type="doc">
      <dgm:prSet loTypeId="urn:microsoft.com/office/officeart/2008/layout/TitlePictureLineup" loCatId="picture" qsTypeId="urn:microsoft.com/office/officeart/2005/8/quickstyle/simple4" qsCatId="simple" csTypeId="urn:microsoft.com/office/officeart/2005/8/colors/colorful5" csCatId="colorful" phldr="1"/>
      <dgm:spPr/>
      <dgm:t>
        <a:bodyPr/>
        <a:lstStyle/>
        <a:p>
          <a:endParaRPr lang="es-ES"/>
        </a:p>
      </dgm:t>
    </dgm:pt>
    <dgm:pt modelId="{6C396763-EA74-45B7-9660-4A708B4E7321}">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Su sangre rociada sobre el altar de los holocaustos</a:t>
          </a:r>
          <a:endParaRPr lang="es-ES" sz="2000" dirty="0">
            <a:effectLst>
              <a:outerShdw blurRad="38100" dist="38100" dir="2700000" algn="tl">
                <a:srgbClr val="000000">
                  <a:alpha val="43137"/>
                </a:srgbClr>
              </a:outerShdw>
            </a:effectLst>
          </a:endParaRPr>
        </a:p>
      </dgm:t>
    </dgm:pt>
    <dgm:pt modelId="{9C4DE2CC-9DE6-4268-9048-A8A9E9189F33}" type="parTrans" cxnId="{209AD5C2-4226-43B6-B438-2624224278F9}">
      <dgm:prSet/>
      <dgm:spPr/>
      <dgm:t>
        <a:bodyPr/>
        <a:lstStyle/>
        <a:p>
          <a:endParaRPr lang="es-ES" sz="2000"/>
        </a:p>
      </dgm:t>
    </dgm:pt>
    <dgm:pt modelId="{8E02B54D-03CD-4B7A-8672-1D8D21601F38}" type="sibTrans" cxnId="{209AD5C2-4226-43B6-B438-2624224278F9}">
      <dgm:prSet/>
      <dgm:spPr/>
      <dgm:t>
        <a:bodyPr/>
        <a:lstStyle/>
        <a:p>
          <a:endParaRPr lang="es-ES" sz="2000"/>
        </a:p>
      </dgm:t>
    </dgm:pt>
    <dgm:pt modelId="{A94E54C5-AC1B-4B4E-88F0-0FAD0DDBD483}">
      <dgm:prSet custT="1"/>
      <dgm:spPr/>
      <dgm:t>
        <a:bodyPr/>
        <a:lstStyle/>
        <a:p>
          <a:r>
            <a:rPr lang="es-ES" sz="2000" b="1" dirty="0"/>
            <a:t>El camino al Santuario Celestial comienza aceptando el sacrificio de Jesús</a:t>
          </a:r>
          <a:endParaRPr lang="es-ES" sz="2000" dirty="0"/>
        </a:p>
      </dgm:t>
    </dgm:pt>
    <dgm:pt modelId="{10EDDEB3-6365-4590-A064-207E583251C1}" type="parTrans" cxnId="{4F52C0C7-5301-4FDB-8A3B-77D78C83EC8E}">
      <dgm:prSet/>
      <dgm:spPr/>
      <dgm:t>
        <a:bodyPr/>
        <a:lstStyle/>
        <a:p>
          <a:endParaRPr lang="es-ES" sz="2000"/>
        </a:p>
      </dgm:t>
    </dgm:pt>
    <dgm:pt modelId="{BDD6409B-8DB4-41E6-BAA5-8418348C7C6B}" type="sibTrans" cxnId="{4F52C0C7-5301-4FDB-8A3B-77D78C83EC8E}">
      <dgm:prSet/>
      <dgm:spPr/>
      <dgm:t>
        <a:bodyPr/>
        <a:lstStyle/>
        <a:p>
          <a:endParaRPr lang="es-ES" sz="2000"/>
        </a:p>
      </dgm:t>
    </dgm:pt>
    <dgm:pt modelId="{A94FE25F-A698-455C-BC69-DFB01F58B51A}">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Su sangre rociada sobre el altar del incienso</a:t>
          </a:r>
          <a:endParaRPr lang="es-ES" sz="2000" dirty="0">
            <a:effectLst>
              <a:outerShdw blurRad="38100" dist="38100" dir="2700000" algn="tl">
                <a:srgbClr val="000000">
                  <a:alpha val="43137"/>
                </a:srgbClr>
              </a:outerShdw>
            </a:effectLst>
          </a:endParaRPr>
        </a:p>
      </dgm:t>
    </dgm:pt>
    <dgm:pt modelId="{AB78EEA7-C431-43CD-8BF9-826882B8328D}" type="parTrans" cxnId="{1A4C3011-17F6-4DFF-AB10-B64C0B54D9AA}">
      <dgm:prSet/>
      <dgm:spPr/>
      <dgm:t>
        <a:bodyPr/>
        <a:lstStyle/>
        <a:p>
          <a:endParaRPr lang="es-ES" sz="2000"/>
        </a:p>
      </dgm:t>
    </dgm:pt>
    <dgm:pt modelId="{9D7B97D0-77C9-4827-93E3-82A34EC2EDBE}" type="sibTrans" cxnId="{1A4C3011-17F6-4DFF-AB10-B64C0B54D9AA}">
      <dgm:prSet/>
      <dgm:spPr/>
      <dgm:t>
        <a:bodyPr/>
        <a:lstStyle/>
        <a:p>
          <a:endParaRPr lang="es-ES" sz="2000"/>
        </a:p>
      </dgm:t>
    </dgm:pt>
    <dgm:pt modelId="{102DEF68-2A6A-4B33-9909-3A420537068B}">
      <dgm:prSet custT="1"/>
      <dgm:spPr/>
      <dgm:t>
        <a:bodyPr/>
        <a:lstStyle/>
        <a:p>
          <a:r>
            <a:rPr lang="es-ES" sz="2000" b="1" dirty="0"/>
            <a:t>continúa con una vida en comunión con Cristo</a:t>
          </a:r>
          <a:endParaRPr lang="es-ES" sz="2000" dirty="0"/>
        </a:p>
      </dgm:t>
    </dgm:pt>
    <dgm:pt modelId="{C1EA0768-3FC2-454B-B1AB-2A6BB4AC9452}" type="parTrans" cxnId="{72A19B22-2D6B-402E-A307-FA621FEE366A}">
      <dgm:prSet/>
      <dgm:spPr/>
      <dgm:t>
        <a:bodyPr/>
        <a:lstStyle/>
        <a:p>
          <a:endParaRPr lang="es-ES" sz="2000"/>
        </a:p>
      </dgm:t>
    </dgm:pt>
    <dgm:pt modelId="{96BA4B4B-C33C-44FF-A0FB-0F5E76D6D109}" type="sibTrans" cxnId="{72A19B22-2D6B-402E-A307-FA621FEE366A}">
      <dgm:prSet/>
      <dgm:spPr/>
      <dgm:t>
        <a:bodyPr/>
        <a:lstStyle/>
        <a:p>
          <a:endParaRPr lang="es-ES" sz="2000"/>
        </a:p>
      </dgm:t>
    </dgm:pt>
    <dgm:pt modelId="{38918D3E-0F09-48C3-96D9-86447C114BE7}">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Su sangre rociada sobre el velo, ante el arca</a:t>
          </a:r>
          <a:endParaRPr lang="es-ES" sz="2000" dirty="0">
            <a:effectLst>
              <a:outerShdw blurRad="38100" dist="38100" dir="2700000" algn="tl">
                <a:srgbClr val="000000">
                  <a:alpha val="43137"/>
                </a:srgbClr>
              </a:outerShdw>
            </a:effectLst>
          </a:endParaRPr>
        </a:p>
      </dgm:t>
    </dgm:pt>
    <dgm:pt modelId="{5D945E58-89A0-445E-91B7-650BCF123240}" type="parTrans" cxnId="{46280EF5-0D78-4880-A582-6F6F6718962C}">
      <dgm:prSet/>
      <dgm:spPr/>
      <dgm:t>
        <a:bodyPr/>
        <a:lstStyle/>
        <a:p>
          <a:endParaRPr lang="es-ES" sz="2000"/>
        </a:p>
      </dgm:t>
    </dgm:pt>
    <dgm:pt modelId="{112BE1BF-4978-409C-B62C-3FA8F39C526F}" type="sibTrans" cxnId="{46280EF5-0D78-4880-A582-6F6F6718962C}">
      <dgm:prSet/>
      <dgm:spPr/>
      <dgm:t>
        <a:bodyPr/>
        <a:lstStyle/>
        <a:p>
          <a:endParaRPr lang="es-ES" sz="2000"/>
        </a:p>
      </dgm:t>
    </dgm:pt>
    <dgm:pt modelId="{416652B2-5A20-46DB-909C-E260D045702B}">
      <dgm:prSet custT="1"/>
      <dgm:spPr/>
      <dgm:t>
        <a:bodyPr/>
        <a:lstStyle/>
        <a:p>
          <a:r>
            <a:rPr lang="es-ES" sz="2000" b="1"/>
            <a:t>y </a:t>
          </a:r>
          <a:r>
            <a:rPr lang="es-ES" sz="2000" b="1" dirty="0"/>
            <a:t>concluye cuando nuestro caso es presentado ante el Juez</a:t>
          </a:r>
          <a:endParaRPr lang="es-ES" sz="2000" dirty="0"/>
        </a:p>
      </dgm:t>
    </dgm:pt>
    <dgm:pt modelId="{E35E1C92-1A6C-4861-8E65-066772A9517E}" type="parTrans" cxnId="{808659E7-90EA-4372-B10D-2CB74F0BDD88}">
      <dgm:prSet/>
      <dgm:spPr/>
      <dgm:t>
        <a:bodyPr/>
        <a:lstStyle/>
        <a:p>
          <a:endParaRPr lang="es-ES" sz="2000"/>
        </a:p>
      </dgm:t>
    </dgm:pt>
    <dgm:pt modelId="{29440E15-D7A0-4BB4-9E31-A631E9EA2365}" type="sibTrans" cxnId="{808659E7-90EA-4372-B10D-2CB74F0BDD88}">
      <dgm:prSet/>
      <dgm:spPr/>
      <dgm:t>
        <a:bodyPr/>
        <a:lstStyle/>
        <a:p>
          <a:endParaRPr lang="es-ES" sz="2000"/>
        </a:p>
      </dgm:t>
    </dgm:pt>
    <dgm:pt modelId="{8F8C9362-63F1-42FE-B724-31E5064FBDDC}" type="pres">
      <dgm:prSet presAssocID="{E9BB922F-74C0-4161-9851-06D1A4EA60E6}" presName="Name0" presStyleCnt="0">
        <dgm:presLayoutVars>
          <dgm:dir/>
        </dgm:presLayoutVars>
      </dgm:prSet>
      <dgm:spPr/>
    </dgm:pt>
    <dgm:pt modelId="{8ACE78C5-A957-4308-B1A0-B1C9A2FD5C2F}" type="pres">
      <dgm:prSet presAssocID="{6C396763-EA74-45B7-9660-4A708B4E7321}" presName="composite" presStyleCnt="0"/>
      <dgm:spPr/>
    </dgm:pt>
    <dgm:pt modelId="{C6CE47C7-4C4E-4115-A620-5864F39E3435}" type="pres">
      <dgm:prSet presAssocID="{6C396763-EA74-45B7-9660-4A708B4E7321}" presName="Accent" presStyleLbl="alignAcc1" presStyleIdx="0" presStyleCnt="3" custLinFactX="-700000" custLinFactNeighborX="-737589" custLinFactNeighborY="-4020"/>
      <dgm:spPr/>
    </dgm:pt>
    <dgm:pt modelId="{65781023-5221-412B-9A27-2D7DC12906A2}" type="pres">
      <dgm:prSet presAssocID="{6C396763-EA74-45B7-9660-4A708B4E7321}" presName="Image" presStyleLbl="node1" presStyleIdx="0" presStyleCnt="3" custScaleX="126231" custScaleY="86765" custLinFactNeighborY="16371"/>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165100" prst="coolSlant"/>
          <a:contourClr>
            <a:scrgbClr r="0" g="0" b="0">
              <a:shade val="30000"/>
              <a:satMod val="150000"/>
            </a:scrgbClr>
          </a:contourClr>
        </a:sp3d>
      </dgm:spPr>
    </dgm:pt>
    <dgm:pt modelId="{52CDE9EB-1D0B-4182-9BFF-BC4EF5347ED5}" type="pres">
      <dgm:prSet presAssocID="{6C396763-EA74-45B7-9660-4A708B4E7321}" presName="Child" presStyleLbl="revTx" presStyleIdx="0" presStyleCnt="3" custScaleX="163153" custScaleY="82473" custLinFactNeighborY="10258">
        <dgm:presLayoutVars>
          <dgm:bulletEnabled val="1"/>
        </dgm:presLayoutVars>
      </dgm:prSet>
      <dgm:spPr/>
    </dgm:pt>
    <dgm:pt modelId="{BC6BB851-E1F5-42A9-8436-7E1F353610AC}" type="pres">
      <dgm:prSet presAssocID="{6C396763-EA74-45B7-9660-4A708B4E7321}" presName="Parent" presStyleLbl="alignNode1" presStyleIdx="0" presStyleCnt="3" custScaleX="163153" custScaleY="246243" custLinFactNeighborY="27126">
        <dgm:presLayoutVars>
          <dgm:bulletEnabled val="1"/>
        </dgm:presLayoutVars>
      </dgm:prSet>
      <dgm:spPr/>
    </dgm:pt>
    <dgm:pt modelId="{1854BA98-84C0-4C33-8A18-E847BEF98221}" type="pres">
      <dgm:prSet presAssocID="{8E02B54D-03CD-4B7A-8672-1D8D21601F38}" presName="sibTrans" presStyleCnt="0"/>
      <dgm:spPr/>
    </dgm:pt>
    <dgm:pt modelId="{B559936F-F3E4-407A-A744-7D1791315BC2}" type="pres">
      <dgm:prSet presAssocID="{A94FE25F-A698-455C-BC69-DFB01F58B51A}" presName="composite" presStyleCnt="0"/>
      <dgm:spPr/>
    </dgm:pt>
    <dgm:pt modelId="{6829369D-6A43-4038-A8B3-0E0264E23D4F}" type="pres">
      <dgm:prSet presAssocID="{A94FE25F-A698-455C-BC69-DFB01F58B51A}" presName="Accent" presStyleLbl="alignAcc1" presStyleIdx="1" presStyleCnt="3" custLinFactX="-700000" custLinFactNeighborX="-720205" custLinFactNeighborY="-5025"/>
      <dgm:spPr/>
    </dgm:pt>
    <dgm:pt modelId="{DD37F96B-1925-475F-B39B-D45CFF7C00CF}" type="pres">
      <dgm:prSet presAssocID="{A94FE25F-A698-455C-BC69-DFB01F58B51A}" presName="Image" presStyleLbl="node1" presStyleIdx="1" presStyleCnt="3" custScaleX="126231" custScaleY="86765" custLinFactNeighborY="16371"/>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165100" prst="coolSlant"/>
          <a:contourClr>
            <a:scrgbClr r="0" g="0" b="0">
              <a:shade val="30000"/>
              <a:satMod val="150000"/>
            </a:scrgbClr>
          </a:contourClr>
        </a:sp3d>
      </dgm:spPr>
    </dgm:pt>
    <dgm:pt modelId="{C2F1632A-72DD-4D9D-B9F2-C4858771E960}" type="pres">
      <dgm:prSet presAssocID="{A94FE25F-A698-455C-BC69-DFB01F58B51A}" presName="Child" presStyleLbl="revTx" presStyleIdx="1" presStyleCnt="3" custScaleX="163153" custScaleY="82473" custLinFactNeighborY="10258">
        <dgm:presLayoutVars>
          <dgm:bulletEnabled val="1"/>
        </dgm:presLayoutVars>
      </dgm:prSet>
      <dgm:spPr/>
    </dgm:pt>
    <dgm:pt modelId="{97A826F1-CEFF-4338-B0E1-31918AA6303F}" type="pres">
      <dgm:prSet presAssocID="{A94FE25F-A698-455C-BC69-DFB01F58B51A}" presName="Parent" presStyleLbl="alignNode1" presStyleIdx="1" presStyleCnt="3" custScaleX="163153" custScaleY="246243" custLinFactNeighborY="27126">
        <dgm:presLayoutVars>
          <dgm:bulletEnabled val="1"/>
        </dgm:presLayoutVars>
      </dgm:prSet>
      <dgm:spPr/>
    </dgm:pt>
    <dgm:pt modelId="{1272FEA6-5343-4AC9-BA80-30ECCED7CDD1}" type="pres">
      <dgm:prSet presAssocID="{9D7B97D0-77C9-4827-93E3-82A34EC2EDBE}" presName="sibTrans" presStyleCnt="0"/>
      <dgm:spPr/>
    </dgm:pt>
    <dgm:pt modelId="{3584991E-0556-482F-96BF-0F0191ECC3D0}" type="pres">
      <dgm:prSet presAssocID="{38918D3E-0F09-48C3-96D9-86447C114BE7}" presName="composite" presStyleCnt="0"/>
      <dgm:spPr/>
    </dgm:pt>
    <dgm:pt modelId="{560D23FA-460F-49D8-A99B-44D30C76AFF9}" type="pres">
      <dgm:prSet presAssocID="{38918D3E-0F09-48C3-96D9-86447C114BE7}" presName="Accent" presStyleLbl="alignAcc1" presStyleIdx="2" presStyleCnt="3" custLinFactX="-700000" custLinFactNeighborX="-720217" custLinFactNeighborY="-4020"/>
      <dgm:spPr/>
    </dgm:pt>
    <dgm:pt modelId="{601998DF-1702-47E3-AA10-D331A3AA8192}" type="pres">
      <dgm:prSet presAssocID="{38918D3E-0F09-48C3-96D9-86447C114BE7}" presName="Image" presStyleLbl="node1" presStyleIdx="2" presStyleCnt="3" custScaleX="126231" custScaleY="86765" custLinFactNeighborY="16371"/>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165100" prst="coolSlant"/>
          <a:contourClr>
            <a:scrgbClr r="0" g="0" b="0">
              <a:shade val="30000"/>
              <a:satMod val="150000"/>
            </a:scrgbClr>
          </a:contourClr>
        </a:sp3d>
      </dgm:spPr>
    </dgm:pt>
    <dgm:pt modelId="{4CA2C09E-08ED-412D-9D93-B559A4D3EE07}" type="pres">
      <dgm:prSet presAssocID="{38918D3E-0F09-48C3-96D9-86447C114BE7}" presName="Child" presStyleLbl="revTx" presStyleIdx="2" presStyleCnt="3" custScaleX="163153" custScaleY="82473" custLinFactNeighborY="10258">
        <dgm:presLayoutVars>
          <dgm:bulletEnabled val="1"/>
        </dgm:presLayoutVars>
      </dgm:prSet>
      <dgm:spPr/>
    </dgm:pt>
    <dgm:pt modelId="{1F8EBB96-B1B3-40C9-B7FC-6925E640A57C}" type="pres">
      <dgm:prSet presAssocID="{38918D3E-0F09-48C3-96D9-86447C114BE7}" presName="Parent" presStyleLbl="alignNode1" presStyleIdx="2" presStyleCnt="3" custScaleX="163153" custScaleY="246243" custLinFactNeighborY="27126">
        <dgm:presLayoutVars>
          <dgm:bulletEnabled val="1"/>
        </dgm:presLayoutVars>
      </dgm:prSet>
      <dgm:spPr/>
    </dgm:pt>
  </dgm:ptLst>
  <dgm:cxnLst>
    <dgm:cxn modelId="{1A4C3011-17F6-4DFF-AB10-B64C0B54D9AA}" srcId="{E9BB922F-74C0-4161-9851-06D1A4EA60E6}" destId="{A94FE25F-A698-455C-BC69-DFB01F58B51A}" srcOrd="1" destOrd="0" parTransId="{AB78EEA7-C431-43CD-8BF9-826882B8328D}" sibTransId="{9D7B97D0-77C9-4827-93E3-82A34EC2EDBE}"/>
    <dgm:cxn modelId="{72A19B22-2D6B-402E-A307-FA621FEE366A}" srcId="{A94FE25F-A698-455C-BC69-DFB01F58B51A}" destId="{102DEF68-2A6A-4B33-9909-3A420537068B}" srcOrd="0" destOrd="0" parTransId="{C1EA0768-3FC2-454B-B1AB-2A6BB4AC9452}" sibTransId="{96BA4B4B-C33C-44FF-A0FB-0F5E76D6D109}"/>
    <dgm:cxn modelId="{CAFC7428-4C52-41C1-8B97-D0DD2EE7E248}" type="presOf" srcId="{6C396763-EA74-45B7-9660-4A708B4E7321}" destId="{BC6BB851-E1F5-42A9-8436-7E1F353610AC}" srcOrd="0" destOrd="0" presId="urn:microsoft.com/office/officeart/2008/layout/TitlePictureLineup"/>
    <dgm:cxn modelId="{E479CD37-3250-4A4B-A225-B5A72EBAC23C}" type="presOf" srcId="{E9BB922F-74C0-4161-9851-06D1A4EA60E6}" destId="{8F8C9362-63F1-42FE-B724-31E5064FBDDC}" srcOrd="0" destOrd="0" presId="urn:microsoft.com/office/officeart/2008/layout/TitlePictureLineup"/>
    <dgm:cxn modelId="{4C36D038-154B-4B3B-AB31-7816AE46A845}" type="presOf" srcId="{A94E54C5-AC1B-4B4E-88F0-0FAD0DDBD483}" destId="{52CDE9EB-1D0B-4182-9BFF-BC4EF5347ED5}" srcOrd="0" destOrd="0" presId="urn:microsoft.com/office/officeart/2008/layout/TitlePictureLineup"/>
    <dgm:cxn modelId="{04BF6F6B-5441-4089-955E-12961856F274}" type="presOf" srcId="{38918D3E-0F09-48C3-96D9-86447C114BE7}" destId="{1F8EBB96-B1B3-40C9-B7FC-6925E640A57C}" srcOrd="0" destOrd="0" presId="urn:microsoft.com/office/officeart/2008/layout/TitlePictureLineup"/>
    <dgm:cxn modelId="{E5BFC384-8C62-424B-B820-28F54CEC41B4}" type="presOf" srcId="{102DEF68-2A6A-4B33-9909-3A420537068B}" destId="{C2F1632A-72DD-4D9D-B9F2-C4858771E960}" srcOrd="0" destOrd="0" presId="urn:microsoft.com/office/officeart/2008/layout/TitlePictureLineup"/>
    <dgm:cxn modelId="{C1F154AA-A16D-427B-A529-77130A309C98}" type="presOf" srcId="{A94FE25F-A698-455C-BC69-DFB01F58B51A}" destId="{97A826F1-CEFF-4338-B0E1-31918AA6303F}" srcOrd="0" destOrd="0" presId="urn:microsoft.com/office/officeart/2008/layout/TitlePictureLineup"/>
    <dgm:cxn modelId="{209AD5C2-4226-43B6-B438-2624224278F9}" srcId="{E9BB922F-74C0-4161-9851-06D1A4EA60E6}" destId="{6C396763-EA74-45B7-9660-4A708B4E7321}" srcOrd="0" destOrd="0" parTransId="{9C4DE2CC-9DE6-4268-9048-A8A9E9189F33}" sibTransId="{8E02B54D-03CD-4B7A-8672-1D8D21601F38}"/>
    <dgm:cxn modelId="{4F52C0C7-5301-4FDB-8A3B-77D78C83EC8E}" srcId="{6C396763-EA74-45B7-9660-4A708B4E7321}" destId="{A94E54C5-AC1B-4B4E-88F0-0FAD0DDBD483}" srcOrd="0" destOrd="0" parTransId="{10EDDEB3-6365-4590-A064-207E583251C1}" sibTransId="{BDD6409B-8DB4-41E6-BAA5-8418348C7C6B}"/>
    <dgm:cxn modelId="{036133E6-AB7E-493D-B0D3-305C1BED8594}" type="presOf" srcId="{416652B2-5A20-46DB-909C-E260D045702B}" destId="{4CA2C09E-08ED-412D-9D93-B559A4D3EE07}" srcOrd="0" destOrd="0" presId="urn:microsoft.com/office/officeart/2008/layout/TitlePictureLineup"/>
    <dgm:cxn modelId="{808659E7-90EA-4372-B10D-2CB74F0BDD88}" srcId="{38918D3E-0F09-48C3-96D9-86447C114BE7}" destId="{416652B2-5A20-46DB-909C-E260D045702B}" srcOrd="0" destOrd="0" parTransId="{E35E1C92-1A6C-4861-8E65-066772A9517E}" sibTransId="{29440E15-D7A0-4BB4-9E31-A631E9EA2365}"/>
    <dgm:cxn modelId="{46280EF5-0D78-4880-A582-6F6F6718962C}" srcId="{E9BB922F-74C0-4161-9851-06D1A4EA60E6}" destId="{38918D3E-0F09-48C3-96D9-86447C114BE7}" srcOrd="2" destOrd="0" parTransId="{5D945E58-89A0-445E-91B7-650BCF123240}" sibTransId="{112BE1BF-4978-409C-B62C-3FA8F39C526F}"/>
    <dgm:cxn modelId="{4E2D25CE-B1AF-4331-9825-7F5605433286}" type="presParOf" srcId="{8F8C9362-63F1-42FE-B724-31E5064FBDDC}" destId="{8ACE78C5-A957-4308-B1A0-B1C9A2FD5C2F}" srcOrd="0" destOrd="0" presId="urn:microsoft.com/office/officeart/2008/layout/TitlePictureLineup"/>
    <dgm:cxn modelId="{41563B41-DFC2-4278-8EC7-FBFFDAEB564B}" type="presParOf" srcId="{8ACE78C5-A957-4308-B1A0-B1C9A2FD5C2F}" destId="{C6CE47C7-4C4E-4115-A620-5864F39E3435}" srcOrd="0" destOrd="0" presId="urn:microsoft.com/office/officeart/2008/layout/TitlePictureLineup"/>
    <dgm:cxn modelId="{80D85E86-637D-4C61-B392-2AD68C0294E6}" type="presParOf" srcId="{8ACE78C5-A957-4308-B1A0-B1C9A2FD5C2F}" destId="{65781023-5221-412B-9A27-2D7DC12906A2}" srcOrd="1" destOrd="0" presId="urn:microsoft.com/office/officeart/2008/layout/TitlePictureLineup"/>
    <dgm:cxn modelId="{C3A7FF94-EBF4-4377-A2CD-D3A08D7369B0}" type="presParOf" srcId="{8ACE78C5-A957-4308-B1A0-B1C9A2FD5C2F}" destId="{52CDE9EB-1D0B-4182-9BFF-BC4EF5347ED5}" srcOrd="2" destOrd="0" presId="urn:microsoft.com/office/officeart/2008/layout/TitlePictureLineup"/>
    <dgm:cxn modelId="{DAA4EEE1-CD6B-48C2-9285-90B43F8047AA}" type="presParOf" srcId="{8ACE78C5-A957-4308-B1A0-B1C9A2FD5C2F}" destId="{BC6BB851-E1F5-42A9-8436-7E1F353610AC}" srcOrd="3" destOrd="0" presId="urn:microsoft.com/office/officeart/2008/layout/TitlePictureLineup"/>
    <dgm:cxn modelId="{4E377A74-E41E-4BFE-811E-D3A3367F21D7}" type="presParOf" srcId="{8F8C9362-63F1-42FE-B724-31E5064FBDDC}" destId="{1854BA98-84C0-4C33-8A18-E847BEF98221}" srcOrd="1" destOrd="0" presId="urn:microsoft.com/office/officeart/2008/layout/TitlePictureLineup"/>
    <dgm:cxn modelId="{E7DA6DAB-F509-421A-90D7-9872E57351CA}" type="presParOf" srcId="{8F8C9362-63F1-42FE-B724-31E5064FBDDC}" destId="{B559936F-F3E4-407A-A744-7D1791315BC2}" srcOrd="2" destOrd="0" presId="urn:microsoft.com/office/officeart/2008/layout/TitlePictureLineup"/>
    <dgm:cxn modelId="{82DFA70B-84DF-49F2-BD9F-0110121AE968}" type="presParOf" srcId="{B559936F-F3E4-407A-A744-7D1791315BC2}" destId="{6829369D-6A43-4038-A8B3-0E0264E23D4F}" srcOrd="0" destOrd="0" presId="urn:microsoft.com/office/officeart/2008/layout/TitlePictureLineup"/>
    <dgm:cxn modelId="{BCF44ABC-4437-4C11-AD6C-2BAF47AB96D3}" type="presParOf" srcId="{B559936F-F3E4-407A-A744-7D1791315BC2}" destId="{DD37F96B-1925-475F-B39B-D45CFF7C00CF}" srcOrd="1" destOrd="0" presId="urn:microsoft.com/office/officeart/2008/layout/TitlePictureLineup"/>
    <dgm:cxn modelId="{AB887DAD-EE23-4D93-8099-BEB64C316D9A}" type="presParOf" srcId="{B559936F-F3E4-407A-A744-7D1791315BC2}" destId="{C2F1632A-72DD-4D9D-B9F2-C4858771E960}" srcOrd="2" destOrd="0" presId="urn:microsoft.com/office/officeart/2008/layout/TitlePictureLineup"/>
    <dgm:cxn modelId="{2C65C9AF-D151-4FCD-A4E5-DEE5F1C8240F}" type="presParOf" srcId="{B559936F-F3E4-407A-A744-7D1791315BC2}" destId="{97A826F1-CEFF-4338-B0E1-31918AA6303F}" srcOrd="3" destOrd="0" presId="urn:microsoft.com/office/officeart/2008/layout/TitlePictureLineup"/>
    <dgm:cxn modelId="{9E2DFE3B-1577-4A03-824B-8E54939269C8}" type="presParOf" srcId="{8F8C9362-63F1-42FE-B724-31E5064FBDDC}" destId="{1272FEA6-5343-4AC9-BA80-30ECCED7CDD1}" srcOrd="3" destOrd="0" presId="urn:microsoft.com/office/officeart/2008/layout/TitlePictureLineup"/>
    <dgm:cxn modelId="{30129182-A81F-4388-8826-6803ADB2A0F0}" type="presParOf" srcId="{8F8C9362-63F1-42FE-B724-31E5064FBDDC}" destId="{3584991E-0556-482F-96BF-0F0191ECC3D0}" srcOrd="4" destOrd="0" presId="urn:microsoft.com/office/officeart/2008/layout/TitlePictureLineup"/>
    <dgm:cxn modelId="{C842336F-02FA-45BC-97D0-837E1922AF94}" type="presParOf" srcId="{3584991E-0556-482F-96BF-0F0191ECC3D0}" destId="{560D23FA-460F-49D8-A99B-44D30C76AFF9}" srcOrd="0" destOrd="0" presId="urn:microsoft.com/office/officeart/2008/layout/TitlePictureLineup"/>
    <dgm:cxn modelId="{4AF6C943-1696-4B64-B7E5-89CD43E410AA}" type="presParOf" srcId="{3584991E-0556-482F-96BF-0F0191ECC3D0}" destId="{601998DF-1702-47E3-AA10-D331A3AA8192}" srcOrd="1" destOrd="0" presId="urn:microsoft.com/office/officeart/2008/layout/TitlePictureLineup"/>
    <dgm:cxn modelId="{420C0098-2D92-4266-B514-4BC9EBA6FB15}" type="presParOf" srcId="{3584991E-0556-482F-96BF-0F0191ECC3D0}" destId="{4CA2C09E-08ED-412D-9D93-B559A4D3EE07}" srcOrd="2" destOrd="0" presId="urn:microsoft.com/office/officeart/2008/layout/TitlePictureLineup"/>
    <dgm:cxn modelId="{234F9420-960F-4492-9A7C-88648E8B7E21}" type="presParOf" srcId="{3584991E-0556-482F-96BF-0F0191ECC3D0}" destId="{1F8EBB96-B1B3-40C9-B7FC-6925E640A57C}" srcOrd="3" destOrd="0" presId="urn:microsoft.com/office/officeart/2008/layout/TitlePictureLineup"/>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37A7C6-DA57-42FC-8342-B48642F1C13B}"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33D78BAC-64F2-4B58-A07F-6C85A9091B6F}">
      <dgm:prSet custT="1"/>
      <dgm:spPr>
        <a:effectLst>
          <a:outerShdw blurRad="50800" dist="38100" dir="2700000" algn="tl" rotWithShape="0">
            <a:prstClr val="black">
              <a:alpha val="40000"/>
            </a:prstClr>
          </a:outerShdw>
        </a:effectLst>
      </dgm:spPr>
      <dgm:t>
        <a:bodyPr/>
        <a:lstStyle/>
        <a:p>
          <a:r>
            <a:rPr lang="es-ES" sz="1800" b="1" dirty="0">
              <a:effectLst>
                <a:outerShdw blurRad="38100" dist="38100" dir="2700000" algn="tl">
                  <a:srgbClr val="000000">
                    <a:alpha val="43137"/>
                  </a:srgbClr>
                </a:outerShdw>
              </a:effectLst>
            </a:rPr>
            <a:t>Una comprensión clara del plan de redención</a:t>
          </a:r>
          <a:endParaRPr lang="es-ES" sz="1800" dirty="0">
            <a:effectLst>
              <a:outerShdw blurRad="38100" dist="38100" dir="2700000" algn="tl">
                <a:srgbClr val="000000">
                  <a:alpha val="43137"/>
                </a:srgbClr>
              </a:outerShdw>
            </a:effectLst>
          </a:endParaRPr>
        </a:p>
      </dgm:t>
    </dgm:pt>
    <dgm:pt modelId="{2C44631A-A6C7-458D-AAA8-F8BC0BAC4219}" type="parTrans" cxnId="{FAFACF9E-56E2-4B75-9135-9B7C35190046}">
      <dgm:prSet/>
      <dgm:spPr/>
      <dgm:t>
        <a:bodyPr/>
        <a:lstStyle/>
        <a:p>
          <a:endParaRPr lang="es-ES" sz="2000">
            <a:effectLst>
              <a:outerShdw blurRad="38100" dist="38100" dir="2700000" algn="tl">
                <a:srgbClr val="000000">
                  <a:alpha val="43137"/>
                </a:srgbClr>
              </a:outerShdw>
            </a:effectLst>
          </a:endParaRPr>
        </a:p>
      </dgm:t>
    </dgm:pt>
    <dgm:pt modelId="{71A17389-B5F4-40AE-B82B-ECF16561DF48}" type="sibTrans" cxnId="{FAFACF9E-56E2-4B75-9135-9B7C35190046}">
      <dgm:prSet/>
      <dgm:spPr/>
      <dgm:t>
        <a:bodyPr/>
        <a:lstStyle/>
        <a:p>
          <a:endParaRPr lang="es-ES" sz="2000">
            <a:effectLst>
              <a:outerShdw blurRad="38100" dist="38100" dir="2700000" algn="tl">
                <a:srgbClr val="000000">
                  <a:alpha val="43137"/>
                </a:srgbClr>
              </a:outerShdw>
            </a:effectLst>
          </a:endParaRPr>
        </a:p>
      </dgm:t>
    </dgm:pt>
    <dgm:pt modelId="{7AD5EF9D-CC79-496C-9ED1-45E6CAA5E90E}">
      <dgm:prSet custT="1"/>
      <dgm:spPr>
        <a:effectLst>
          <a:outerShdw blurRad="50800" dist="38100" dir="2700000" algn="tl" rotWithShape="0">
            <a:prstClr val="black">
              <a:alpha val="40000"/>
            </a:prstClr>
          </a:outerShdw>
        </a:effectLst>
      </dgm:spPr>
      <dgm:t>
        <a:bodyPr/>
        <a:lstStyle/>
        <a:p>
          <a:r>
            <a:rPr lang="es-ES" sz="1800" b="1">
              <a:effectLst>
                <a:outerShdw blurRad="38100" dist="38100" dir="2700000" algn="tl">
                  <a:srgbClr val="000000">
                    <a:alpha val="43137"/>
                  </a:srgbClr>
                </a:outerShdw>
              </a:effectLst>
            </a:rPr>
            <a:t>Las exigencias de la Ley de Dios</a:t>
          </a:r>
          <a:endParaRPr lang="es-ES" sz="1800">
            <a:effectLst>
              <a:outerShdw blurRad="38100" dist="38100" dir="2700000" algn="tl">
                <a:srgbClr val="000000">
                  <a:alpha val="43137"/>
                </a:srgbClr>
              </a:outerShdw>
            </a:effectLst>
          </a:endParaRPr>
        </a:p>
      </dgm:t>
    </dgm:pt>
    <dgm:pt modelId="{796EAC9D-7552-4116-8DE1-121C18257CE1}" type="parTrans" cxnId="{DDC95092-8AD3-4F83-8A86-BA37B5561A76}">
      <dgm:prSet/>
      <dgm:spPr/>
      <dgm:t>
        <a:bodyPr/>
        <a:lstStyle/>
        <a:p>
          <a:endParaRPr lang="es-ES" sz="2000">
            <a:effectLst>
              <a:outerShdw blurRad="38100" dist="38100" dir="2700000" algn="tl">
                <a:srgbClr val="000000">
                  <a:alpha val="43137"/>
                </a:srgbClr>
              </a:outerShdw>
            </a:effectLst>
          </a:endParaRPr>
        </a:p>
      </dgm:t>
    </dgm:pt>
    <dgm:pt modelId="{9807FB10-E011-492E-9DF7-E63FA5427F30}" type="sibTrans" cxnId="{DDC95092-8AD3-4F83-8A86-BA37B5561A76}">
      <dgm:prSet/>
      <dgm:spPr/>
      <dgm:t>
        <a:bodyPr/>
        <a:lstStyle/>
        <a:p>
          <a:endParaRPr lang="es-ES" sz="2000">
            <a:effectLst>
              <a:outerShdw blurRad="38100" dist="38100" dir="2700000" algn="tl">
                <a:srgbClr val="000000">
                  <a:alpha val="43137"/>
                </a:srgbClr>
              </a:outerShdw>
            </a:effectLst>
          </a:endParaRPr>
        </a:p>
      </dgm:t>
    </dgm:pt>
    <dgm:pt modelId="{7CB69591-862F-47F4-8647-4B87A2400AB6}">
      <dgm:prSet custT="1"/>
      <dgm:spPr>
        <a:effectLst>
          <a:outerShdw blurRad="50800" dist="38100" dir="2700000" algn="tl" rotWithShape="0">
            <a:prstClr val="black">
              <a:alpha val="40000"/>
            </a:prstClr>
          </a:outerShdw>
        </a:effectLst>
      </dgm:spPr>
      <dgm:t>
        <a:bodyPr/>
        <a:lstStyle/>
        <a:p>
          <a:r>
            <a:rPr lang="es-ES" sz="1800" b="1">
              <a:effectLst>
                <a:outerShdw blurRad="38100" dist="38100" dir="2700000" algn="tl">
                  <a:srgbClr val="000000">
                    <a:alpha val="43137"/>
                  </a:srgbClr>
                </a:outerShdw>
              </a:effectLst>
            </a:rPr>
            <a:t>El precio infinito de nuestra salvación</a:t>
          </a:r>
          <a:endParaRPr lang="es-ES" sz="1800">
            <a:effectLst>
              <a:outerShdw blurRad="38100" dist="38100" dir="2700000" algn="tl">
                <a:srgbClr val="000000">
                  <a:alpha val="43137"/>
                </a:srgbClr>
              </a:outerShdw>
            </a:effectLst>
          </a:endParaRPr>
        </a:p>
      </dgm:t>
    </dgm:pt>
    <dgm:pt modelId="{2DC88AB3-0B57-470D-8AD4-67B7D6BED5A3}" type="parTrans" cxnId="{B27D220D-99BB-47A4-942D-B236C0EC4FBE}">
      <dgm:prSet/>
      <dgm:spPr/>
      <dgm:t>
        <a:bodyPr/>
        <a:lstStyle/>
        <a:p>
          <a:endParaRPr lang="es-ES" sz="2000">
            <a:effectLst>
              <a:outerShdw blurRad="38100" dist="38100" dir="2700000" algn="tl">
                <a:srgbClr val="000000">
                  <a:alpha val="43137"/>
                </a:srgbClr>
              </a:outerShdw>
            </a:effectLst>
          </a:endParaRPr>
        </a:p>
      </dgm:t>
    </dgm:pt>
    <dgm:pt modelId="{C5B90EC7-8D00-4606-9B57-8262407B3641}" type="sibTrans" cxnId="{B27D220D-99BB-47A4-942D-B236C0EC4FBE}">
      <dgm:prSet/>
      <dgm:spPr/>
      <dgm:t>
        <a:bodyPr/>
        <a:lstStyle/>
        <a:p>
          <a:endParaRPr lang="es-ES" sz="2000">
            <a:effectLst>
              <a:outerShdw blurRad="38100" dist="38100" dir="2700000" algn="tl">
                <a:srgbClr val="000000">
                  <a:alpha val="43137"/>
                </a:srgbClr>
              </a:outerShdw>
            </a:effectLst>
          </a:endParaRPr>
        </a:p>
      </dgm:t>
    </dgm:pt>
    <dgm:pt modelId="{616589EC-CDCB-48B3-B5CE-033533CCF7A4}">
      <dgm:prSet custT="1"/>
      <dgm:spPr>
        <a:effectLst>
          <a:outerShdw blurRad="50800" dist="38100" dir="2700000" algn="tl" rotWithShape="0">
            <a:prstClr val="black">
              <a:alpha val="40000"/>
            </a:prstClr>
          </a:outerShdw>
        </a:effectLst>
      </dgm:spPr>
      <dgm:t>
        <a:bodyPr/>
        <a:lstStyle/>
        <a:p>
          <a:r>
            <a:rPr lang="es-ES" sz="1800" b="1">
              <a:effectLst>
                <a:outerShdw blurRad="38100" dist="38100" dir="2700000" algn="tl">
                  <a:srgbClr val="000000">
                    <a:alpha val="43137"/>
                  </a:srgbClr>
                </a:outerShdw>
              </a:effectLst>
            </a:rPr>
            <a:t>El camino que Jesús abrió para llegar al Padre</a:t>
          </a:r>
          <a:endParaRPr lang="es-ES" sz="1800">
            <a:effectLst>
              <a:outerShdw blurRad="38100" dist="38100" dir="2700000" algn="tl">
                <a:srgbClr val="000000">
                  <a:alpha val="43137"/>
                </a:srgbClr>
              </a:outerShdw>
            </a:effectLst>
          </a:endParaRPr>
        </a:p>
      </dgm:t>
    </dgm:pt>
    <dgm:pt modelId="{9F044804-579A-406D-ADED-130CBCCC2795}" type="parTrans" cxnId="{4CFBEA9F-E3EF-400B-9726-1E5E1C632F29}">
      <dgm:prSet/>
      <dgm:spPr/>
      <dgm:t>
        <a:bodyPr/>
        <a:lstStyle/>
        <a:p>
          <a:endParaRPr lang="es-ES" sz="2000">
            <a:effectLst>
              <a:outerShdw blurRad="38100" dist="38100" dir="2700000" algn="tl">
                <a:srgbClr val="000000">
                  <a:alpha val="43137"/>
                </a:srgbClr>
              </a:outerShdw>
            </a:effectLst>
          </a:endParaRPr>
        </a:p>
      </dgm:t>
    </dgm:pt>
    <dgm:pt modelId="{68F986A0-2144-43FB-8608-8B6C195EC690}" type="sibTrans" cxnId="{4CFBEA9F-E3EF-400B-9726-1E5E1C632F29}">
      <dgm:prSet/>
      <dgm:spPr/>
      <dgm:t>
        <a:bodyPr/>
        <a:lstStyle/>
        <a:p>
          <a:endParaRPr lang="es-ES" sz="2000">
            <a:effectLst>
              <a:outerShdw blurRad="38100" dist="38100" dir="2700000" algn="tl">
                <a:srgbClr val="000000">
                  <a:alpha val="43137"/>
                </a:srgbClr>
              </a:outerShdw>
            </a:effectLst>
          </a:endParaRPr>
        </a:p>
      </dgm:t>
    </dgm:pt>
    <dgm:pt modelId="{4F95B6D3-FAE7-4680-BA5D-135BA9A22D9A}">
      <dgm:prSet custT="1"/>
      <dgm:spPr>
        <a:effectLst>
          <a:outerShdw blurRad="50800" dist="38100" dir="2700000" algn="tl" rotWithShape="0">
            <a:prstClr val="black">
              <a:alpha val="40000"/>
            </a:prstClr>
          </a:outerShdw>
        </a:effectLst>
      </dgm:spPr>
      <dgm:t>
        <a:bodyPr/>
        <a:lstStyle/>
        <a:p>
          <a:r>
            <a:rPr lang="es-ES" sz="1800" b="1">
              <a:effectLst>
                <a:outerShdw blurRad="38100" dist="38100" dir="2700000" algn="tl">
                  <a:srgbClr val="000000">
                    <a:alpha val="43137"/>
                  </a:srgbClr>
                </a:outerShdw>
              </a:effectLst>
            </a:rPr>
            <a:t>La seguridad de poder acercarnos con confianza a Dios</a:t>
          </a:r>
          <a:endParaRPr lang="es-ES" sz="1800">
            <a:effectLst>
              <a:outerShdw blurRad="38100" dist="38100" dir="2700000" algn="tl">
                <a:srgbClr val="000000">
                  <a:alpha val="43137"/>
                </a:srgbClr>
              </a:outerShdw>
            </a:effectLst>
          </a:endParaRPr>
        </a:p>
      </dgm:t>
    </dgm:pt>
    <dgm:pt modelId="{F2FE03E1-55B2-4C91-AB82-DA6D9F74DFEF}" type="parTrans" cxnId="{D863F858-FB9D-44D1-BCE8-A03085778A18}">
      <dgm:prSet/>
      <dgm:spPr/>
      <dgm:t>
        <a:bodyPr/>
        <a:lstStyle/>
        <a:p>
          <a:endParaRPr lang="es-ES" sz="2000">
            <a:effectLst>
              <a:outerShdw blurRad="38100" dist="38100" dir="2700000" algn="tl">
                <a:srgbClr val="000000">
                  <a:alpha val="43137"/>
                </a:srgbClr>
              </a:outerShdw>
            </a:effectLst>
          </a:endParaRPr>
        </a:p>
      </dgm:t>
    </dgm:pt>
    <dgm:pt modelId="{1F607E86-2CF3-4889-898A-A30EFE9C3A40}" type="sibTrans" cxnId="{D863F858-FB9D-44D1-BCE8-A03085778A18}">
      <dgm:prSet/>
      <dgm:spPr/>
      <dgm:t>
        <a:bodyPr/>
        <a:lstStyle/>
        <a:p>
          <a:endParaRPr lang="es-ES" sz="2000">
            <a:effectLst>
              <a:outerShdw blurRad="38100" dist="38100" dir="2700000" algn="tl">
                <a:srgbClr val="000000">
                  <a:alpha val="43137"/>
                </a:srgbClr>
              </a:outerShdw>
            </a:effectLst>
          </a:endParaRPr>
        </a:p>
      </dgm:t>
    </dgm:pt>
    <dgm:pt modelId="{EED1FDC0-2C55-4246-A849-3BB3B0CCF628}" type="pres">
      <dgm:prSet presAssocID="{3037A7C6-DA57-42FC-8342-B48642F1C13B}" presName="linearFlow" presStyleCnt="0">
        <dgm:presLayoutVars>
          <dgm:dir/>
          <dgm:resizeHandles val="exact"/>
        </dgm:presLayoutVars>
      </dgm:prSet>
      <dgm:spPr/>
    </dgm:pt>
    <dgm:pt modelId="{DA282EB2-04FE-490B-AC70-B7DE12E0522F}" type="pres">
      <dgm:prSet presAssocID="{33D78BAC-64F2-4B58-A07F-6C85A9091B6F}" presName="composite" presStyleCnt="0"/>
      <dgm:spPr/>
    </dgm:pt>
    <dgm:pt modelId="{09696314-F721-42A7-BBBD-66D88A75009F}" type="pres">
      <dgm:prSet presAssocID="{33D78BAC-64F2-4B58-A07F-6C85A9091B6F}" presName="imgShp" presStyleLbl="fgImgPlace1" presStyleIdx="0" presStyleCnt="5" custLinFactX="-300000" custLinFactNeighborX="-352297"/>
      <dgm:spPr>
        <a:prstGeom prst="flowChartMagneticTape">
          <a:avLst/>
        </a:prstGeom>
      </dgm:spPr>
    </dgm:pt>
    <dgm:pt modelId="{102051DF-DF09-40CF-A3B4-4251379A4A8A}" type="pres">
      <dgm:prSet presAssocID="{33D78BAC-64F2-4B58-A07F-6C85A9091B6F}" presName="txShp" presStyleLbl="node1" presStyleIdx="0" presStyleCnt="5" custScaleX="149537" custLinFactNeighborX="615">
        <dgm:presLayoutVars>
          <dgm:bulletEnabled val="1"/>
        </dgm:presLayoutVars>
      </dgm:prSet>
      <dgm:spPr/>
    </dgm:pt>
    <dgm:pt modelId="{6F53A06E-FD1D-4B70-9540-4659AD3C9679}" type="pres">
      <dgm:prSet presAssocID="{71A17389-B5F4-40AE-B82B-ECF16561DF48}" presName="spacing" presStyleCnt="0"/>
      <dgm:spPr/>
    </dgm:pt>
    <dgm:pt modelId="{F8DA8E06-F0FE-4140-8852-F88883FF4CA8}" type="pres">
      <dgm:prSet presAssocID="{7AD5EF9D-CC79-496C-9ED1-45E6CAA5E90E}" presName="composite" presStyleCnt="0"/>
      <dgm:spPr/>
    </dgm:pt>
    <dgm:pt modelId="{DB068B44-A5F5-4D36-8255-C9F221C8B147}" type="pres">
      <dgm:prSet presAssocID="{7AD5EF9D-CC79-496C-9ED1-45E6CAA5E90E}" presName="imgShp" presStyleLbl="fgImgPlace1" presStyleIdx="1" presStyleCnt="5" custLinFactX="-300000" custLinFactNeighborX="-352297"/>
      <dgm:spPr>
        <a:prstGeom prst="flowChartMagneticTape">
          <a:avLst/>
        </a:prstGeom>
      </dgm:spPr>
    </dgm:pt>
    <dgm:pt modelId="{A9598D9E-76F3-453D-ADCA-9BC4788B3EC6}" type="pres">
      <dgm:prSet presAssocID="{7AD5EF9D-CC79-496C-9ED1-45E6CAA5E90E}" presName="txShp" presStyleLbl="node1" presStyleIdx="1" presStyleCnt="5" custScaleX="149537" custLinFactNeighborX="615">
        <dgm:presLayoutVars>
          <dgm:bulletEnabled val="1"/>
        </dgm:presLayoutVars>
      </dgm:prSet>
      <dgm:spPr/>
    </dgm:pt>
    <dgm:pt modelId="{D6531BD2-470E-4D0A-9D93-8E4E9C3C8C4F}" type="pres">
      <dgm:prSet presAssocID="{9807FB10-E011-492E-9DF7-E63FA5427F30}" presName="spacing" presStyleCnt="0"/>
      <dgm:spPr/>
    </dgm:pt>
    <dgm:pt modelId="{5596A25C-82F4-49E5-BB44-07377C94E1E3}" type="pres">
      <dgm:prSet presAssocID="{7CB69591-862F-47F4-8647-4B87A2400AB6}" presName="composite" presStyleCnt="0"/>
      <dgm:spPr/>
    </dgm:pt>
    <dgm:pt modelId="{09D651A1-8287-40DC-9DCD-24B7DD310E76}" type="pres">
      <dgm:prSet presAssocID="{7CB69591-862F-47F4-8647-4B87A2400AB6}" presName="imgShp" presStyleLbl="fgImgPlace1" presStyleIdx="2" presStyleCnt="5" custLinFactX="-300000" custLinFactNeighborX="-352297"/>
      <dgm:spPr>
        <a:prstGeom prst="flowChartMagneticTape">
          <a:avLst/>
        </a:prstGeom>
      </dgm:spPr>
    </dgm:pt>
    <dgm:pt modelId="{CD2BEC1A-AC1B-48D0-AAF9-77E667C9CF3F}" type="pres">
      <dgm:prSet presAssocID="{7CB69591-862F-47F4-8647-4B87A2400AB6}" presName="txShp" presStyleLbl="node1" presStyleIdx="2" presStyleCnt="5" custScaleX="149537" custLinFactNeighborX="615">
        <dgm:presLayoutVars>
          <dgm:bulletEnabled val="1"/>
        </dgm:presLayoutVars>
      </dgm:prSet>
      <dgm:spPr/>
    </dgm:pt>
    <dgm:pt modelId="{1F21E340-3AFC-4CB3-A320-F522A7DC48D8}" type="pres">
      <dgm:prSet presAssocID="{C5B90EC7-8D00-4606-9B57-8262407B3641}" presName="spacing" presStyleCnt="0"/>
      <dgm:spPr/>
    </dgm:pt>
    <dgm:pt modelId="{12D1B850-C32D-4DF1-A152-62F6F15A1FE0}" type="pres">
      <dgm:prSet presAssocID="{616589EC-CDCB-48B3-B5CE-033533CCF7A4}" presName="composite" presStyleCnt="0"/>
      <dgm:spPr/>
    </dgm:pt>
    <dgm:pt modelId="{B60FDA11-E1DD-474F-B7FA-B41B95F87B92}" type="pres">
      <dgm:prSet presAssocID="{616589EC-CDCB-48B3-B5CE-033533CCF7A4}" presName="imgShp" presStyleLbl="fgImgPlace1" presStyleIdx="3" presStyleCnt="5" custLinFactX="-300000" custLinFactNeighborX="-352297"/>
      <dgm:spPr>
        <a:prstGeom prst="flowChartMagneticTape">
          <a:avLst/>
        </a:prstGeom>
      </dgm:spPr>
    </dgm:pt>
    <dgm:pt modelId="{FF4FCD0B-0C6F-47E2-ADC9-D46B22F48E85}" type="pres">
      <dgm:prSet presAssocID="{616589EC-CDCB-48B3-B5CE-033533CCF7A4}" presName="txShp" presStyleLbl="node1" presStyleIdx="3" presStyleCnt="5" custScaleX="149537" custLinFactNeighborX="615">
        <dgm:presLayoutVars>
          <dgm:bulletEnabled val="1"/>
        </dgm:presLayoutVars>
      </dgm:prSet>
      <dgm:spPr/>
    </dgm:pt>
    <dgm:pt modelId="{C39967CF-FCEF-4B42-86D6-104F96F78467}" type="pres">
      <dgm:prSet presAssocID="{68F986A0-2144-43FB-8608-8B6C195EC690}" presName="spacing" presStyleCnt="0"/>
      <dgm:spPr/>
    </dgm:pt>
    <dgm:pt modelId="{27B575A9-DBA4-449D-A67C-5200AE0D16DB}" type="pres">
      <dgm:prSet presAssocID="{4F95B6D3-FAE7-4680-BA5D-135BA9A22D9A}" presName="composite" presStyleCnt="0"/>
      <dgm:spPr/>
    </dgm:pt>
    <dgm:pt modelId="{308F9131-26E4-45D8-BE10-013579CD94D4}" type="pres">
      <dgm:prSet presAssocID="{4F95B6D3-FAE7-4680-BA5D-135BA9A22D9A}" presName="imgShp" presStyleLbl="fgImgPlace1" presStyleIdx="4" presStyleCnt="5" custLinFactX="-300000" custLinFactNeighborX="-352297"/>
      <dgm:spPr>
        <a:prstGeom prst="flowChartMagneticTape">
          <a:avLst/>
        </a:prstGeom>
      </dgm:spPr>
    </dgm:pt>
    <dgm:pt modelId="{2A3E5067-34DB-440C-9699-ED683F52EE77}" type="pres">
      <dgm:prSet presAssocID="{4F95B6D3-FAE7-4680-BA5D-135BA9A22D9A}" presName="txShp" presStyleLbl="node1" presStyleIdx="4" presStyleCnt="5" custScaleX="149537" custLinFactNeighborX="615">
        <dgm:presLayoutVars>
          <dgm:bulletEnabled val="1"/>
        </dgm:presLayoutVars>
      </dgm:prSet>
      <dgm:spPr/>
    </dgm:pt>
  </dgm:ptLst>
  <dgm:cxnLst>
    <dgm:cxn modelId="{B27D220D-99BB-47A4-942D-B236C0EC4FBE}" srcId="{3037A7C6-DA57-42FC-8342-B48642F1C13B}" destId="{7CB69591-862F-47F4-8647-4B87A2400AB6}" srcOrd="2" destOrd="0" parTransId="{2DC88AB3-0B57-470D-8AD4-67B7D6BED5A3}" sibTransId="{C5B90EC7-8D00-4606-9B57-8262407B3641}"/>
    <dgm:cxn modelId="{8CEE4D3A-1061-42BE-BB8F-DB40B59B39B5}" type="presOf" srcId="{4F95B6D3-FAE7-4680-BA5D-135BA9A22D9A}" destId="{2A3E5067-34DB-440C-9699-ED683F52EE77}" srcOrd="0" destOrd="0" presId="urn:microsoft.com/office/officeart/2005/8/layout/vList3"/>
    <dgm:cxn modelId="{BAC9235C-26F3-4CAC-9F20-725A5B6CF161}" type="presOf" srcId="{3037A7C6-DA57-42FC-8342-B48642F1C13B}" destId="{EED1FDC0-2C55-4246-A849-3BB3B0CCF628}" srcOrd="0" destOrd="0" presId="urn:microsoft.com/office/officeart/2005/8/layout/vList3"/>
    <dgm:cxn modelId="{D863F858-FB9D-44D1-BCE8-A03085778A18}" srcId="{3037A7C6-DA57-42FC-8342-B48642F1C13B}" destId="{4F95B6D3-FAE7-4680-BA5D-135BA9A22D9A}" srcOrd="4" destOrd="0" parTransId="{F2FE03E1-55B2-4C91-AB82-DA6D9F74DFEF}" sibTransId="{1F607E86-2CF3-4889-898A-A30EFE9C3A40}"/>
    <dgm:cxn modelId="{DDC95092-8AD3-4F83-8A86-BA37B5561A76}" srcId="{3037A7C6-DA57-42FC-8342-B48642F1C13B}" destId="{7AD5EF9D-CC79-496C-9ED1-45E6CAA5E90E}" srcOrd="1" destOrd="0" parTransId="{796EAC9D-7552-4116-8DE1-121C18257CE1}" sibTransId="{9807FB10-E011-492E-9DF7-E63FA5427F30}"/>
    <dgm:cxn modelId="{93A56094-D418-436C-8D1E-2A16C91BACD9}" type="presOf" srcId="{7AD5EF9D-CC79-496C-9ED1-45E6CAA5E90E}" destId="{A9598D9E-76F3-453D-ADCA-9BC4788B3EC6}" srcOrd="0" destOrd="0" presId="urn:microsoft.com/office/officeart/2005/8/layout/vList3"/>
    <dgm:cxn modelId="{FAFACF9E-56E2-4B75-9135-9B7C35190046}" srcId="{3037A7C6-DA57-42FC-8342-B48642F1C13B}" destId="{33D78BAC-64F2-4B58-A07F-6C85A9091B6F}" srcOrd="0" destOrd="0" parTransId="{2C44631A-A6C7-458D-AAA8-F8BC0BAC4219}" sibTransId="{71A17389-B5F4-40AE-B82B-ECF16561DF48}"/>
    <dgm:cxn modelId="{33A9559F-3783-4121-9642-7CDCB1D291C1}" type="presOf" srcId="{616589EC-CDCB-48B3-B5CE-033533CCF7A4}" destId="{FF4FCD0B-0C6F-47E2-ADC9-D46B22F48E85}" srcOrd="0" destOrd="0" presId="urn:microsoft.com/office/officeart/2005/8/layout/vList3"/>
    <dgm:cxn modelId="{4CFBEA9F-E3EF-400B-9726-1E5E1C632F29}" srcId="{3037A7C6-DA57-42FC-8342-B48642F1C13B}" destId="{616589EC-CDCB-48B3-B5CE-033533CCF7A4}" srcOrd="3" destOrd="0" parTransId="{9F044804-579A-406D-ADED-130CBCCC2795}" sibTransId="{68F986A0-2144-43FB-8608-8B6C195EC690}"/>
    <dgm:cxn modelId="{86A68AC7-37D8-4988-A886-1D1338DF4719}" type="presOf" srcId="{33D78BAC-64F2-4B58-A07F-6C85A9091B6F}" destId="{102051DF-DF09-40CF-A3B4-4251379A4A8A}" srcOrd="0" destOrd="0" presId="urn:microsoft.com/office/officeart/2005/8/layout/vList3"/>
    <dgm:cxn modelId="{778F3DD3-E194-46C8-A372-AC680C04EA5A}" type="presOf" srcId="{7CB69591-862F-47F4-8647-4B87A2400AB6}" destId="{CD2BEC1A-AC1B-48D0-AAF9-77E667C9CF3F}" srcOrd="0" destOrd="0" presId="urn:microsoft.com/office/officeart/2005/8/layout/vList3"/>
    <dgm:cxn modelId="{381AA540-E48A-4F53-A8B2-10C4F0DD0D87}" type="presParOf" srcId="{EED1FDC0-2C55-4246-A849-3BB3B0CCF628}" destId="{DA282EB2-04FE-490B-AC70-B7DE12E0522F}" srcOrd="0" destOrd="0" presId="urn:microsoft.com/office/officeart/2005/8/layout/vList3"/>
    <dgm:cxn modelId="{01E79395-6A47-498A-84FE-115B2CF24649}" type="presParOf" srcId="{DA282EB2-04FE-490B-AC70-B7DE12E0522F}" destId="{09696314-F721-42A7-BBBD-66D88A75009F}" srcOrd="0" destOrd="0" presId="urn:microsoft.com/office/officeart/2005/8/layout/vList3"/>
    <dgm:cxn modelId="{F998F6B5-C4E3-4F89-9D81-520F709E8BCF}" type="presParOf" srcId="{DA282EB2-04FE-490B-AC70-B7DE12E0522F}" destId="{102051DF-DF09-40CF-A3B4-4251379A4A8A}" srcOrd="1" destOrd="0" presId="urn:microsoft.com/office/officeart/2005/8/layout/vList3"/>
    <dgm:cxn modelId="{7DD0C3F4-B11E-43CE-99B7-C6F6B45B5719}" type="presParOf" srcId="{EED1FDC0-2C55-4246-A849-3BB3B0CCF628}" destId="{6F53A06E-FD1D-4B70-9540-4659AD3C9679}" srcOrd="1" destOrd="0" presId="urn:microsoft.com/office/officeart/2005/8/layout/vList3"/>
    <dgm:cxn modelId="{2AEC7BE8-2565-48B5-99A1-855F671AFECD}" type="presParOf" srcId="{EED1FDC0-2C55-4246-A849-3BB3B0CCF628}" destId="{F8DA8E06-F0FE-4140-8852-F88883FF4CA8}" srcOrd="2" destOrd="0" presId="urn:microsoft.com/office/officeart/2005/8/layout/vList3"/>
    <dgm:cxn modelId="{26D51B68-9D63-4D3D-9FC4-2B47460ADCAB}" type="presParOf" srcId="{F8DA8E06-F0FE-4140-8852-F88883FF4CA8}" destId="{DB068B44-A5F5-4D36-8255-C9F221C8B147}" srcOrd="0" destOrd="0" presId="urn:microsoft.com/office/officeart/2005/8/layout/vList3"/>
    <dgm:cxn modelId="{5BFD4010-4F35-43E3-A311-A6281D5FEA48}" type="presParOf" srcId="{F8DA8E06-F0FE-4140-8852-F88883FF4CA8}" destId="{A9598D9E-76F3-453D-ADCA-9BC4788B3EC6}" srcOrd="1" destOrd="0" presId="urn:microsoft.com/office/officeart/2005/8/layout/vList3"/>
    <dgm:cxn modelId="{B1E128F1-D65E-4F0F-A51F-438B8E9735AF}" type="presParOf" srcId="{EED1FDC0-2C55-4246-A849-3BB3B0CCF628}" destId="{D6531BD2-470E-4D0A-9D93-8E4E9C3C8C4F}" srcOrd="3" destOrd="0" presId="urn:microsoft.com/office/officeart/2005/8/layout/vList3"/>
    <dgm:cxn modelId="{A60B2A9C-CE81-412E-94E7-87899B5B3222}" type="presParOf" srcId="{EED1FDC0-2C55-4246-A849-3BB3B0CCF628}" destId="{5596A25C-82F4-49E5-BB44-07377C94E1E3}" srcOrd="4" destOrd="0" presId="urn:microsoft.com/office/officeart/2005/8/layout/vList3"/>
    <dgm:cxn modelId="{B06D1F34-FE43-434F-BF21-52C1677005A6}" type="presParOf" srcId="{5596A25C-82F4-49E5-BB44-07377C94E1E3}" destId="{09D651A1-8287-40DC-9DCD-24B7DD310E76}" srcOrd="0" destOrd="0" presId="urn:microsoft.com/office/officeart/2005/8/layout/vList3"/>
    <dgm:cxn modelId="{EB85BB80-33AC-4188-A5D3-B7E68591B57B}" type="presParOf" srcId="{5596A25C-82F4-49E5-BB44-07377C94E1E3}" destId="{CD2BEC1A-AC1B-48D0-AAF9-77E667C9CF3F}" srcOrd="1" destOrd="0" presId="urn:microsoft.com/office/officeart/2005/8/layout/vList3"/>
    <dgm:cxn modelId="{F49C83C8-16F6-47D1-8C2F-61D0827DBE26}" type="presParOf" srcId="{EED1FDC0-2C55-4246-A849-3BB3B0CCF628}" destId="{1F21E340-3AFC-4CB3-A320-F522A7DC48D8}" srcOrd="5" destOrd="0" presId="urn:microsoft.com/office/officeart/2005/8/layout/vList3"/>
    <dgm:cxn modelId="{56EDD5D9-E0BB-4E19-853B-49D281896E03}" type="presParOf" srcId="{EED1FDC0-2C55-4246-A849-3BB3B0CCF628}" destId="{12D1B850-C32D-4DF1-A152-62F6F15A1FE0}" srcOrd="6" destOrd="0" presId="urn:microsoft.com/office/officeart/2005/8/layout/vList3"/>
    <dgm:cxn modelId="{7F210C2A-08E9-49CC-A5F0-23C3E4AF3B00}" type="presParOf" srcId="{12D1B850-C32D-4DF1-A152-62F6F15A1FE0}" destId="{B60FDA11-E1DD-474F-B7FA-B41B95F87B92}" srcOrd="0" destOrd="0" presId="urn:microsoft.com/office/officeart/2005/8/layout/vList3"/>
    <dgm:cxn modelId="{A22E7434-1316-4B89-A508-69F6ED577416}" type="presParOf" srcId="{12D1B850-C32D-4DF1-A152-62F6F15A1FE0}" destId="{FF4FCD0B-0C6F-47E2-ADC9-D46B22F48E85}" srcOrd="1" destOrd="0" presId="urn:microsoft.com/office/officeart/2005/8/layout/vList3"/>
    <dgm:cxn modelId="{02E1D8FA-6658-444E-86A9-D643B637E196}" type="presParOf" srcId="{EED1FDC0-2C55-4246-A849-3BB3B0CCF628}" destId="{C39967CF-FCEF-4B42-86D6-104F96F78467}" srcOrd="7" destOrd="0" presId="urn:microsoft.com/office/officeart/2005/8/layout/vList3"/>
    <dgm:cxn modelId="{10A6AC2F-DE4F-4615-8914-EC3DCBB3EE22}" type="presParOf" srcId="{EED1FDC0-2C55-4246-A849-3BB3B0CCF628}" destId="{27B575A9-DBA4-449D-A67C-5200AE0D16DB}" srcOrd="8" destOrd="0" presId="urn:microsoft.com/office/officeart/2005/8/layout/vList3"/>
    <dgm:cxn modelId="{08F3E8E0-4CAA-40F2-96AB-E980EB46B52C}" type="presParOf" srcId="{27B575A9-DBA4-449D-A67C-5200AE0D16DB}" destId="{308F9131-26E4-45D8-BE10-013579CD94D4}" srcOrd="0" destOrd="0" presId="urn:microsoft.com/office/officeart/2005/8/layout/vList3"/>
    <dgm:cxn modelId="{3717931E-0FED-4579-A204-FDF175B587E2}" type="presParOf" srcId="{27B575A9-DBA4-449D-A67C-5200AE0D16DB}" destId="{2A3E5067-34DB-440C-9699-ED683F52EE77}"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46EB3-B354-47C2-BBCB-7F1C3EDCC229}">
      <dsp:nvSpPr>
        <dsp:cNvPr id="0" name=""/>
        <dsp:cNvSpPr/>
      </dsp:nvSpPr>
      <dsp:spPr>
        <a:xfrm>
          <a:off x="0" y="70196"/>
          <a:ext cx="7172326" cy="466830"/>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effectLst>
                <a:outerShdw blurRad="38100" dist="38100" dir="2700000" algn="tl">
                  <a:srgbClr val="000000">
                    <a:alpha val="43137"/>
                  </a:srgbClr>
                </a:outerShdw>
              </a:effectLst>
            </a:rPr>
            <a:t>Un santuario terrenal, figura y sombra del verdadero (Heb. 8:5)</a:t>
          </a:r>
          <a:endParaRPr lang="es-ES" sz="1900" kern="1200">
            <a:effectLst>
              <a:outerShdw blurRad="38100" dist="38100" dir="2700000" algn="tl">
                <a:srgbClr val="000000">
                  <a:alpha val="43137"/>
                </a:srgbClr>
              </a:outerShdw>
            </a:effectLst>
          </a:endParaRPr>
        </a:p>
      </dsp:txBody>
      <dsp:txXfrm>
        <a:off x="22789" y="92985"/>
        <a:ext cx="7126748" cy="421252"/>
      </dsp:txXfrm>
    </dsp:sp>
    <dsp:sp modelId="{BC9B8A08-D80E-4C52-855C-808EEA3965EC}">
      <dsp:nvSpPr>
        <dsp:cNvPr id="0" name=""/>
        <dsp:cNvSpPr/>
      </dsp:nvSpPr>
      <dsp:spPr>
        <a:xfrm>
          <a:off x="0" y="640907"/>
          <a:ext cx="7172326" cy="466830"/>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effectLst>
                <a:outerShdw blurRad="38100" dist="38100" dir="2700000" algn="tl">
                  <a:srgbClr val="000000">
                    <a:alpha val="43137"/>
                  </a:srgbClr>
                </a:outerShdw>
              </a:effectLst>
            </a:rPr>
            <a:t>Un santuario celestial, erigido por Dios mismo (Heb. 8:2)</a:t>
          </a:r>
          <a:endParaRPr lang="es-ES" sz="1900" kern="1200">
            <a:effectLst>
              <a:outerShdw blurRad="38100" dist="38100" dir="2700000" algn="tl">
                <a:srgbClr val="000000">
                  <a:alpha val="43137"/>
                </a:srgbClr>
              </a:outerShdw>
            </a:effectLst>
          </a:endParaRPr>
        </a:p>
      </dsp:txBody>
      <dsp:txXfrm>
        <a:off x="22789" y="663696"/>
        <a:ext cx="7126748" cy="421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5BE12-C197-4019-AE0A-7754967CBC03}">
      <dsp:nvSpPr>
        <dsp:cNvPr id="0" name=""/>
        <dsp:cNvSpPr/>
      </dsp:nvSpPr>
      <dsp:spPr>
        <a:xfrm>
          <a:off x="0" y="21008"/>
          <a:ext cx="11819296" cy="1217087"/>
        </a:xfrm>
        <a:prstGeom prst="roundRect">
          <a:avLst>
            <a:gd name="adj" fmla="val 10000"/>
          </a:avLst>
        </a:prstGeom>
        <a:gradFill rotWithShape="1">
          <a:gsLst>
            <a:gs pos="0">
              <a:schemeClr val="accent5">
                <a:tint val="73000"/>
                <a:shade val="100000"/>
                <a:satMod val="150000"/>
              </a:schemeClr>
            </a:gs>
            <a:gs pos="25000">
              <a:schemeClr val="accent5">
                <a:tint val="96000"/>
                <a:shade val="80000"/>
                <a:satMod val="105000"/>
              </a:schemeClr>
            </a:gs>
            <a:gs pos="38000">
              <a:schemeClr val="accent5">
                <a:tint val="96000"/>
                <a:shade val="59000"/>
                <a:satMod val="120000"/>
              </a:schemeClr>
            </a:gs>
            <a:gs pos="55000">
              <a:schemeClr val="accent5">
                <a:tint val="100000"/>
                <a:shade val="57000"/>
                <a:satMod val="120000"/>
              </a:schemeClr>
            </a:gs>
            <a:gs pos="80000">
              <a:schemeClr val="accent5">
                <a:tint val="100000"/>
                <a:shade val="56000"/>
                <a:satMod val="145000"/>
              </a:schemeClr>
            </a:gs>
            <a:gs pos="88000">
              <a:schemeClr val="accent5">
                <a:tint val="100000"/>
                <a:shade val="63000"/>
                <a:satMod val="160000"/>
              </a:schemeClr>
            </a:gs>
            <a:gs pos="100000">
              <a:schemeClr val="accent5">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5">
              <a:shade val="30000"/>
              <a:satMod val="150000"/>
            </a:schemeClr>
          </a:contourClr>
        </a:sp3d>
      </dsp:spPr>
      <dsp:style>
        <a:lnRef idx="0">
          <a:schemeClr val="accent5"/>
        </a:lnRef>
        <a:fillRef idx="3">
          <a:schemeClr val="accent5"/>
        </a:fillRef>
        <a:effectRef idx="3">
          <a:schemeClr val="accent5"/>
        </a:effectRef>
        <a:fontRef idx="minor">
          <a:schemeClr val="lt1"/>
        </a:fontRef>
      </dsp:style>
    </dsp:sp>
    <dsp:sp modelId="{42E84848-CCE9-4474-ACD5-FFB5BA934E5A}">
      <dsp:nvSpPr>
        <dsp:cNvPr id="0" name=""/>
        <dsp:cNvSpPr/>
      </dsp:nvSpPr>
      <dsp:spPr>
        <a:xfrm>
          <a:off x="369117" y="39314"/>
          <a:ext cx="1636711" cy="1168463"/>
        </a:xfrm>
        <a:prstGeom prst="roundRect">
          <a:avLst>
            <a:gd name="adj" fmla="val 1000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06826E3A-3A3B-4A1F-8A07-776BADCE63BC}">
      <dsp:nvSpPr>
        <dsp:cNvPr id="0" name=""/>
        <dsp:cNvSpPr/>
      </dsp:nvSpPr>
      <dsp:spPr>
        <a:xfrm rot="10800000">
          <a:off x="369117" y="1261973"/>
          <a:ext cx="1636711" cy="2284385"/>
        </a:xfrm>
        <a:prstGeom prst="round2SameRect">
          <a:avLst>
            <a:gd name="adj1" fmla="val 10500"/>
            <a:gd name="adj2" fmla="val 0"/>
          </a:avLst>
        </a:prstGeom>
        <a:gradFill rotWithShape="0">
          <a:gsLst>
            <a:gs pos="0">
              <a:schemeClr val="accent2">
                <a:hueOff val="0"/>
                <a:satOff val="0"/>
                <a:lumOff val="0"/>
                <a:alphaOff val="0"/>
                <a:tint val="1000"/>
                <a:satMod val="100000"/>
              </a:schemeClr>
            </a:gs>
            <a:gs pos="68000">
              <a:schemeClr val="accent2">
                <a:hueOff val="0"/>
                <a:satOff val="0"/>
                <a:lumOff val="0"/>
                <a:alphaOff val="0"/>
                <a:tint val="77000"/>
                <a:satMod val="100000"/>
              </a:schemeClr>
            </a:gs>
            <a:gs pos="81000">
              <a:schemeClr val="accent2">
                <a:hueOff val="0"/>
                <a:satOff val="0"/>
                <a:lumOff val="0"/>
                <a:alphaOff val="0"/>
                <a:tint val="79000"/>
                <a:satMod val="100000"/>
              </a:schemeClr>
            </a:gs>
            <a:gs pos="86000">
              <a:schemeClr val="accent2">
                <a:hueOff val="0"/>
                <a:satOff val="0"/>
                <a:lumOff val="0"/>
                <a:alphaOff val="0"/>
                <a:tint val="73000"/>
                <a:satMod val="100000"/>
              </a:schemeClr>
            </a:gs>
            <a:gs pos="100000">
              <a:schemeClr val="accent2">
                <a:hueOff val="0"/>
                <a:satOff val="0"/>
                <a:lumOff val="0"/>
                <a:alphaOff val="0"/>
                <a:tint val="35000"/>
                <a:satMod val="100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s-ES" sz="1900" b="1" kern="1200">
              <a:effectLst/>
            </a:rPr>
            <a:t>Cada uno debía afligir su alma</a:t>
          </a:r>
          <a:br>
            <a:rPr lang="es-ES" sz="1900" b="1" kern="1200">
              <a:effectLst/>
            </a:rPr>
          </a:br>
          <a:r>
            <a:rPr lang="es-ES" sz="1900" b="1" kern="1200">
              <a:effectLst/>
            </a:rPr>
            <a:t>(Lv. 23:27)</a:t>
          </a:r>
          <a:endParaRPr lang="es-ES" sz="1900" kern="1200" dirty="0">
            <a:effectLst/>
          </a:endParaRPr>
        </a:p>
      </dsp:txBody>
      <dsp:txXfrm rot="10800000">
        <a:off x="419452" y="1261973"/>
        <a:ext cx="1536041" cy="2234050"/>
      </dsp:txXfrm>
    </dsp:sp>
    <dsp:sp modelId="{6C4A3024-734C-4AE8-8131-06FF437EDCB0}">
      <dsp:nvSpPr>
        <dsp:cNvPr id="0" name=""/>
        <dsp:cNvSpPr/>
      </dsp:nvSpPr>
      <dsp:spPr>
        <a:xfrm>
          <a:off x="2169500" y="39314"/>
          <a:ext cx="1636711" cy="1168463"/>
        </a:xfrm>
        <a:prstGeom prst="roundRect">
          <a:avLst>
            <a:gd name="adj" fmla="val 10000"/>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B6C46786-0DED-4A03-90B8-9BB8254D8AF3}">
      <dsp:nvSpPr>
        <dsp:cNvPr id="0" name=""/>
        <dsp:cNvSpPr/>
      </dsp:nvSpPr>
      <dsp:spPr>
        <a:xfrm rot="10800000">
          <a:off x="2169500" y="1261973"/>
          <a:ext cx="1636711" cy="2284385"/>
        </a:xfrm>
        <a:prstGeom prst="round2SameRect">
          <a:avLst>
            <a:gd name="adj1" fmla="val 10500"/>
            <a:gd name="adj2" fmla="val 0"/>
          </a:avLst>
        </a:prstGeom>
        <a:gradFill rotWithShape="0">
          <a:gsLst>
            <a:gs pos="0">
              <a:schemeClr val="accent2">
                <a:hueOff val="3184939"/>
                <a:satOff val="-3288"/>
                <a:lumOff val="-2981"/>
                <a:alphaOff val="0"/>
                <a:tint val="1000"/>
                <a:satMod val="100000"/>
              </a:schemeClr>
            </a:gs>
            <a:gs pos="68000">
              <a:schemeClr val="accent2">
                <a:hueOff val="3184939"/>
                <a:satOff val="-3288"/>
                <a:lumOff val="-2981"/>
                <a:alphaOff val="0"/>
                <a:tint val="77000"/>
                <a:satMod val="100000"/>
              </a:schemeClr>
            </a:gs>
            <a:gs pos="81000">
              <a:schemeClr val="accent2">
                <a:hueOff val="3184939"/>
                <a:satOff val="-3288"/>
                <a:lumOff val="-2981"/>
                <a:alphaOff val="0"/>
                <a:tint val="79000"/>
                <a:satMod val="100000"/>
              </a:schemeClr>
            </a:gs>
            <a:gs pos="86000">
              <a:schemeClr val="accent2">
                <a:hueOff val="3184939"/>
                <a:satOff val="-3288"/>
                <a:lumOff val="-2981"/>
                <a:alphaOff val="0"/>
                <a:tint val="73000"/>
                <a:satMod val="100000"/>
              </a:schemeClr>
            </a:gs>
            <a:gs pos="100000">
              <a:schemeClr val="accent2">
                <a:hueOff val="3184939"/>
                <a:satOff val="-3288"/>
                <a:lumOff val="-2981"/>
                <a:alphaOff val="0"/>
                <a:tint val="35000"/>
                <a:satMod val="100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s-ES" sz="1900" b="1" kern="1200">
              <a:effectLst/>
            </a:rPr>
            <a:t>No se realizaba ninguna actividad secular</a:t>
          </a:r>
          <a:br>
            <a:rPr lang="es-ES" sz="1900" b="1" kern="1200">
              <a:effectLst/>
            </a:rPr>
          </a:br>
          <a:r>
            <a:rPr lang="es-ES" sz="1900" b="1" kern="1200">
              <a:effectLst/>
            </a:rPr>
            <a:t>(Lv. 23:28)</a:t>
          </a:r>
          <a:endParaRPr lang="es-ES" sz="1900" kern="1200" dirty="0">
            <a:effectLst/>
          </a:endParaRPr>
        </a:p>
      </dsp:txBody>
      <dsp:txXfrm rot="10800000">
        <a:off x="2219835" y="1261973"/>
        <a:ext cx="1536041" cy="2234050"/>
      </dsp:txXfrm>
    </dsp:sp>
    <dsp:sp modelId="{5769E4E2-51E5-4B01-958F-58D2CAFC767E}">
      <dsp:nvSpPr>
        <dsp:cNvPr id="0" name=""/>
        <dsp:cNvSpPr/>
      </dsp:nvSpPr>
      <dsp:spPr>
        <a:xfrm>
          <a:off x="3969883" y="39314"/>
          <a:ext cx="1636711" cy="1168463"/>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8115A78-C9F2-4D75-ADC2-1D3E0364DF65}">
      <dsp:nvSpPr>
        <dsp:cNvPr id="0" name=""/>
        <dsp:cNvSpPr/>
      </dsp:nvSpPr>
      <dsp:spPr>
        <a:xfrm rot="10800000">
          <a:off x="3982984" y="1261973"/>
          <a:ext cx="1610507" cy="2284385"/>
        </a:xfrm>
        <a:prstGeom prst="round2SameRect">
          <a:avLst>
            <a:gd name="adj1" fmla="val 10500"/>
            <a:gd name="adj2" fmla="val 0"/>
          </a:avLst>
        </a:prstGeom>
        <a:gradFill rotWithShape="0">
          <a:gsLst>
            <a:gs pos="0">
              <a:schemeClr val="accent2">
                <a:hueOff val="6369878"/>
                <a:satOff val="-6575"/>
                <a:lumOff val="-5961"/>
                <a:alphaOff val="0"/>
                <a:tint val="1000"/>
                <a:satMod val="100000"/>
              </a:schemeClr>
            </a:gs>
            <a:gs pos="68000">
              <a:schemeClr val="accent2">
                <a:hueOff val="6369878"/>
                <a:satOff val="-6575"/>
                <a:lumOff val="-5961"/>
                <a:alphaOff val="0"/>
                <a:tint val="77000"/>
                <a:satMod val="100000"/>
              </a:schemeClr>
            </a:gs>
            <a:gs pos="81000">
              <a:schemeClr val="accent2">
                <a:hueOff val="6369878"/>
                <a:satOff val="-6575"/>
                <a:lumOff val="-5961"/>
                <a:alphaOff val="0"/>
                <a:tint val="79000"/>
                <a:satMod val="100000"/>
              </a:schemeClr>
            </a:gs>
            <a:gs pos="86000">
              <a:schemeClr val="accent2">
                <a:hueOff val="6369878"/>
                <a:satOff val="-6575"/>
                <a:lumOff val="-5961"/>
                <a:alphaOff val="0"/>
                <a:tint val="73000"/>
                <a:satMod val="100000"/>
              </a:schemeClr>
            </a:gs>
            <a:gs pos="100000">
              <a:schemeClr val="accent2">
                <a:hueOff val="6369878"/>
                <a:satOff val="-6575"/>
                <a:lumOff val="-5961"/>
                <a:alphaOff val="0"/>
                <a:tint val="35000"/>
                <a:satMod val="100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s-ES" sz="1900" b="1" kern="1200">
              <a:effectLst/>
            </a:rPr>
            <a:t>El sumo sacerdote entraba en la presencia de Dios</a:t>
          </a:r>
          <a:br>
            <a:rPr lang="es-ES" sz="1900" b="1" kern="1200">
              <a:effectLst/>
            </a:rPr>
          </a:br>
          <a:r>
            <a:rPr lang="es-ES" sz="1900" b="1" kern="1200">
              <a:effectLst/>
            </a:rPr>
            <a:t>(Lv. 16:12-13)</a:t>
          </a:r>
          <a:endParaRPr lang="es-ES" sz="1900" kern="1200" dirty="0">
            <a:effectLst/>
          </a:endParaRPr>
        </a:p>
      </dsp:txBody>
      <dsp:txXfrm rot="10800000">
        <a:off x="4032513" y="1261973"/>
        <a:ext cx="1511449" cy="2234856"/>
      </dsp:txXfrm>
    </dsp:sp>
    <dsp:sp modelId="{2A43EED7-E056-48E8-B834-1A9C165FFA8D}">
      <dsp:nvSpPr>
        <dsp:cNvPr id="0" name=""/>
        <dsp:cNvSpPr/>
      </dsp:nvSpPr>
      <dsp:spPr>
        <a:xfrm>
          <a:off x="5967743" y="39314"/>
          <a:ext cx="1636711" cy="1168463"/>
        </a:xfrm>
        <a:prstGeom prst="roundRect">
          <a:avLst>
            <a:gd name="adj" fmla="val 10000"/>
          </a:avLst>
        </a:prstGeom>
        <a:blipFill rotWithShape="1">
          <a:blip xmlns:r="http://schemas.openxmlformats.org/officeDocument/2006/relationships"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D4451642-D99D-4B7E-ABEF-1F80C9A4AECA}">
      <dsp:nvSpPr>
        <dsp:cNvPr id="0" name=""/>
        <dsp:cNvSpPr/>
      </dsp:nvSpPr>
      <dsp:spPr>
        <a:xfrm rot="10800000">
          <a:off x="5770265" y="1261973"/>
          <a:ext cx="2031666" cy="2284385"/>
        </a:xfrm>
        <a:prstGeom prst="round2SameRect">
          <a:avLst>
            <a:gd name="adj1" fmla="val 10500"/>
            <a:gd name="adj2" fmla="val 0"/>
          </a:avLst>
        </a:prstGeom>
        <a:gradFill rotWithShape="0">
          <a:gsLst>
            <a:gs pos="0">
              <a:schemeClr val="accent2">
                <a:hueOff val="9554817"/>
                <a:satOff val="-9863"/>
                <a:lumOff val="-8942"/>
                <a:alphaOff val="0"/>
                <a:tint val="1000"/>
                <a:satMod val="100000"/>
              </a:schemeClr>
            </a:gs>
            <a:gs pos="68000">
              <a:schemeClr val="accent2">
                <a:hueOff val="9554817"/>
                <a:satOff val="-9863"/>
                <a:lumOff val="-8942"/>
                <a:alphaOff val="0"/>
                <a:tint val="77000"/>
                <a:satMod val="100000"/>
              </a:schemeClr>
            </a:gs>
            <a:gs pos="81000">
              <a:schemeClr val="accent2">
                <a:hueOff val="9554817"/>
                <a:satOff val="-9863"/>
                <a:lumOff val="-8942"/>
                <a:alphaOff val="0"/>
                <a:tint val="79000"/>
                <a:satMod val="100000"/>
              </a:schemeClr>
            </a:gs>
            <a:gs pos="86000">
              <a:schemeClr val="accent2">
                <a:hueOff val="9554817"/>
                <a:satOff val="-9863"/>
                <a:lumOff val="-8942"/>
                <a:alphaOff val="0"/>
                <a:tint val="73000"/>
                <a:satMod val="100000"/>
              </a:schemeClr>
            </a:gs>
            <a:gs pos="100000">
              <a:schemeClr val="accent2">
                <a:hueOff val="9554817"/>
                <a:satOff val="-9863"/>
                <a:lumOff val="-8942"/>
                <a:alphaOff val="0"/>
                <a:tint val="35000"/>
                <a:satMod val="100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s-ES" sz="1900" b="1" kern="1200" dirty="0">
              <a:effectLst/>
            </a:rPr>
            <a:t>El arca, el velo y el altar de oro eran purificados con la sangre de un macho cabrío (</a:t>
          </a:r>
          <a:r>
            <a:rPr lang="es-ES" sz="1900" b="1" kern="1200" dirty="0" err="1">
              <a:effectLst/>
            </a:rPr>
            <a:t>Lv</a:t>
          </a:r>
          <a:r>
            <a:rPr lang="es-ES" sz="1900" b="1" kern="1200" dirty="0">
              <a:effectLst/>
            </a:rPr>
            <a:t>. 16:15-19, 33)</a:t>
          </a:r>
          <a:endParaRPr lang="es-ES" sz="1900" kern="1200" dirty="0">
            <a:effectLst/>
          </a:endParaRPr>
        </a:p>
      </dsp:txBody>
      <dsp:txXfrm rot="10800000">
        <a:off x="5832746" y="1261973"/>
        <a:ext cx="1906704" cy="2221904"/>
      </dsp:txXfrm>
    </dsp:sp>
    <dsp:sp modelId="{ED0CB72B-5BB1-4164-BC56-51CCC38BFC75}">
      <dsp:nvSpPr>
        <dsp:cNvPr id="0" name=""/>
        <dsp:cNvSpPr/>
      </dsp:nvSpPr>
      <dsp:spPr>
        <a:xfrm>
          <a:off x="7989343" y="39314"/>
          <a:ext cx="1636711" cy="1168463"/>
        </a:xfrm>
        <a:prstGeom prst="roundRect">
          <a:avLst>
            <a:gd name="adj" fmla="val 10000"/>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DBE71FEA-2856-4871-BD97-561264C81236}">
      <dsp:nvSpPr>
        <dsp:cNvPr id="0" name=""/>
        <dsp:cNvSpPr/>
      </dsp:nvSpPr>
      <dsp:spPr>
        <a:xfrm rot="10800000">
          <a:off x="7965603" y="1261973"/>
          <a:ext cx="1684192" cy="2284385"/>
        </a:xfrm>
        <a:prstGeom prst="round2SameRect">
          <a:avLst>
            <a:gd name="adj1" fmla="val 10500"/>
            <a:gd name="adj2" fmla="val 0"/>
          </a:avLst>
        </a:prstGeom>
        <a:gradFill rotWithShape="0">
          <a:gsLst>
            <a:gs pos="0">
              <a:schemeClr val="accent2">
                <a:hueOff val="12739755"/>
                <a:satOff val="-13150"/>
                <a:lumOff val="-11922"/>
                <a:alphaOff val="0"/>
                <a:tint val="1000"/>
                <a:satMod val="100000"/>
              </a:schemeClr>
            </a:gs>
            <a:gs pos="68000">
              <a:schemeClr val="accent2">
                <a:hueOff val="12739755"/>
                <a:satOff val="-13150"/>
                <a:lumOff val="-11922"/>
                <a:alphaOff val="0"/>
                <a:tint val="77000"/>
                <a:satMod val="100000"/>
              </a:schemeClr>
            </a:gs>
            <a:gs pos="81000">
              <a:schemeClr val="accent2">
                <a:hueOff val="12739755"/>
                <a:satOff val="-13150"/>
                <a:lumOff val="-11922"/>
                <a:alphaOff val="0"/>
                <a:tint val="79000"/>
                <a:satMod val="100000"/>
              </a:schemeClr>
            </a:gs>
            <a:gs pos="86000">
              <a:schemeClr val="accent2">
                <a:hueOff val="12739755"/>
                <a:satOff val="-13150"/>
                <a:lumOff val="-11922"/>
                <a:alphaOff val="0"/>
                <a:tint val="73000"/>
                <a:satMod val="100000"/>
              </a:schemeClr>
            </a:gs>
            <a:gs pos="100000">
              <a:schemeClr val="accent2">
                <a:hueOff val="12739755"/>
                <a:satOff val="-13150"/>
                <a:lumOff val="-11922"/>
                <a:alphaOff val="0"/>
                <a:tint val="35000"/>
                <a:satMod val="100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s-ES" sz="1900" b="1" kern="1200" dirty="0">
              <a:effectLst/>
            </a:rPr>
            <a:t>Otro macho cabrío vivo llevaba las iniquidades a tierra inhabitada (</a:t>
          </a:r>
          <a:r>
            <a:rPr lang="es-ES" sz="1900" b="1" kern="1200" dirty="0" err="1">
              <a:effectLst/>
            </a:rPr>
            <a:t>Lv</a:t>
          </a:r>
          <a:r>
            <a:rPr lang="es-ES" sz="1900" b="1" kern="1200" dirty="0">
              <a:effectLst/>
            </a:rPr>
            <a:t>. 16:20-22)</a:t>
          </a:r>
          <a:endParaRPr lang="es-ES" sz="1900" kern="1200" dirty="0">
            <a:effectLst/>
          </a:endParaRPr>
        </a:p>
      </dsp:txBody>
      <dsp:txXfrm rot="10800000">
        <a:off x="8017398" y="1261973"/>
        <a:ext cx="1580602" cy="2232590"/>
      </dsp:txXfrm>
    </dsp:sp>
    <dsp:sp modelId="{DDB90B5C-DC17-4E1B-BE96-9A97DDD43119}">
      <dsp:nvSpPr>
        <dsp:cNvPr id="0" name=""/>
        <dsp:cNvSpPr/>
      </dsp:nvSpPr>
      <dsp:spPr>
        <a:xfrm>
          <a:off x="9813466" y="39314"/>
          <a:ext cx="1636711" cy="1168463"/>
        </a:xfrm>
        <a:prstGeom prst="roundRect">
          <a:avLst>
            <a:gd name="adj" fmla="val 10000"/>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09453D21-E220-4994-B7BC-EDABF5533ECE}">
      <dsp:nvSpPr>
        <dsp:cNvPr id="0" name=""/>
        <dsp:cNvSpPr/>
      </dsp:nvSpPr>
      <dsp:spPr>
        <a:xfrm rot="10800000">
          <a:off x="9813466" y="1261973"/>
          <a:ext cx="1636711" cy="2284385"/>
        </a:xfrm>
        <a:prstGeom prst="round2SameRect">
          <a:avLst>
            <a:gd name="adj1" fmla="val 10500"/>
            <a:gd name="adj2" fmla="val 0"/>
          </a:avLst>
        </a:prstGeom>
        <a:gradFill rotWithShape="0">
          <a:gsLst>
            <a:gs pos="0">
              <a:schemeClr val="accent2">
                <a:hueOff val="15924694"/>
                <a:satOff val="-16438"/>
                <a:lumOff val="-14903"/>
                <a:alphaOff val="0"/>
                <a:tint val="1000"/>
                <a:satMod val="100000"/>
              </a:schemeClr>
            </a:gs>
            <a:gs pos="68000">
              <a:schemeClr val="accent2">
                <a:hueOff val="15924694"/>
                <a:satOff val="-16438"/>
                <a:lumOff val="-14903"/>
                <a:alphaOff val="0"/>
                <a:tint val="77000"/>
                <a:satMod val="100000"/>
              </a:schemeClr>
            </a:gs>
            <a:gs pos="81000">
              <a:schemeClr val="accent2">
                <a:hueOff val="15924694"/>
                <a:satOff val="-16438"/>
                <a:lumOff val="-14903"/>
                <a:alphaOff val="0"/>
                <a:tint val="79000"/>
                <a:satMod val="100000"/>
              </a:schemeClr>
            </a:gs>
            <a:gs pos="86000">
              <a:schemeClr val="accent2">
                <a:hueOff val="15924694"/>
                <a:satOff val="-16438"/>
                <a:lumOff val="-14903"/>
                <a:alphaOff val="0"/>
                <a:tint val="73000"/>
                <a:satMod val="100000"/>
              </a:schemeClr>
            </a:gs>
            <a:gs pos="100000">
              <a:schemeClr val="accent2">
                <a:hueOff val="15924694"/>
                <a:satOff val="-16438"/>
                <a:lumOff val="-14903"/>
                <a:alphaOff val="0"/>
                <a:tint val="35000"/>
                <a:satMod val="100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s-ES" sz="1900" b="1" kern="1200" dirty="0">
              <a:effectLst/>
            </a:rPr>
            <a:t>Quedaban finalmente limpios del pecado</a:t>
          </a:r>
          <a:br>
            <a:rPr lang="es-ES" sz="1900" b="1" kern="1200" dirty="0">
              <a:effectLst/>
            </a:rPr>
          </a:br>
          <a:r>
            <a:rPr lang="es-ES" sz="1900" b="1" kern="1200" dirty="0">
              <a:effectLst/>
            </a:rPr>
            <a:t>(</a:t>
          </a:r>
          <a:r>
            <a:rPr lang="es-ES" sz="1900" b="1" kern="1200" dirty="0" err="1">
              <a:effectLst/>
            </a:rPr>
            <a:t>Lv</a:t>
          </a:r>
          <a:r>
            <a:rPr lang="es-ES" sz="1900" b="1" kern="1200" dirty="0">
              <a:effectLst/>
            </a:rPr>
            <a:t>. 16:30)</a:t>
          </a:r>
          <a:endParaRPr lang="es-ES" sz="1900" kern="1200" dirty="0">
            <a:effectLst/>
          </a:endParaRPr>
        </a:p>
      </dsp:txBody>
      <dsp:txXfrm rot="10800000">
        <a:off x="9863801" y="1261973"/>
        <a:ext cx="1536041" cy="2234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E47C7-4C4E-4115-A620-5864F39E3435}">
      <dsp:nvSpPr>
        <dsp:cNvPr id="0" name=""/>
        <dsp:cNvSpPr/>
      </dsp:nvSpPr>
      <dsp:spPr>
        <a:xfrm>
          <a:off x="0" y="340315"/>
          <a:ext cx="0" cy="2936070"/>
        </a:xfrm>
        <a:prstGeom prst="line">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781023-5221-412B-9A27-2D7DC12906A2}">
      <dsp:nvSpPr>
        <dsp:cNvPr id="0" name=""/>
        <dsp:cNvSpPr/>
      </dsp:nvSpPr>
      <dsp:spPr>
        <a:xfrm>
          <a:off x="396558" y="859946"/>
          <a:ext cx="1949271" cy="1146366"/>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165100" prst="coolSlant"/>
          <a:contourClr>
            <a:scrgbClr r="0" g="0" b="0">
              <a:shade val="30000"/>
              <a:satMod val="150000"/>
            </a:scrgbClr>
          </a:contourClr>
        </a:sp3d>
      </dsp:spPr>
      <dsp:style>
        <a:lnRef idx="0">
          <a:scrgbClr r="0" g="0" b="0"/>
        </a:lnRef>
        <a:fillRef idx="3">
          <a:scrgbClr r="0" g="0" b="0"/>
        </a:fillRef>
        <a:effectRef idx="2">
          <a:scrgbClr r="0" g="0" b="0"/>
        </a:effectRef>
        <a:fontRef idx="minor">
          <a:schemeClr val="lt1"/>
        </a:fontRef>
      </dsp:style>
    </dsp:sp>
    <dsp:sp modelId="{52CDE9EB-1D0B-4182-9BFF-BC4EF5347ED5}">
      <dsp:nvSpPr>
        <dsp:cNvPr id="0" name=""/>
        <dsp:cNvSpPr/>
      </dsp:nvSpPr>
      <dsp:spPr>
        <a:xfrm>
          <a:off x="111482" y="2036897"/>
          <a:ext cx="2519424" cy="125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El camino al Santuario Celestial comienza aceptando el sacrificio de Jesús</a:t>
          </a:r>
          <a:endParaRPr lang="es-ES" sz="2000" kern="1200" dirty="0"/>
        </a:p>
      </dsp:txBody>
      <dsp:txXfrm>
        <a:off x="111482" y="2036897"/>
        <a:ext cx="2519424" cy="1251090"/>
      </dsp:txXfrm>
    </dsp:sp>
    <dsp:sp modelId="{BC6BB851-E1F5-42A9-8436-7E1F353610AC}">
      <dsp:nvSpPr>
        <dsp:cNvPr id="0" name=""/>
        <dsp:cNvSpPr/>
      </dsp:nvSpPr>
      <dsp:spPr>
        <a:xfrm>
          <a:off x="2472" y="-17935"/>
          <a:ext cx="2661270" cy="803318"/>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w="9525" cap="flat" cmpd="sng" algn="ctr">
          <a:solidFill>
            <a:schemeClr val="accent5">
              <a:hueOff val="0"/>
              <a:satOff val="0"/>
              <a:lumOff val="0"/>
              <a:alphaOff val="0"/>
            </a:schemeClr>
          </a:solidFill>
          <a:prstDash val="solid"/>
        </a:ln>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0" h="0" prst="angle"/>
          <a:contourClr>
            <a:scrgbClr r="0" g="0" b="0">
              <a:shade val="30000"/>
              <a:satMod val="150000"/>
            </a:scrgbClr>
          </a:contourClr>
        </a:sp3d>
      </dsp:spPr>
      <dsp:style>
        <a:lnRef idx="1">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Su sangre rociada sobre el altar de los holocaustos</a:t>
          </a:r>
          <a:endParaRPr lang="es-ES" sz="2000" kern="1200" dirty="0">
            <a:effectLst>
              <a:outerShdw blurRad="38100" dist="38100" dir="2700000" algn="tl">
                <a:srgbClr val="000000">
                  <a:alpha val="43137"/>
                </a:srgbClr>
              </a:outerShdw>
            </a:effectLst>
          </a:endParaRPr>
        </a:p>
      </dsp:txBody>
      <dsp:txXfrm>
        <a:off x="2472" y="-17935"/>
        <a:ext cx="2661270" cy="803318"/>
      </dsp:txXfrm>
    </dsp:sp>
    <dsp:sp modelId="{6829369D-6A43-4038-A8B3-0E0264E23D4F}">
      <dsp:nvSpPr>
        <dsp:cNvPr id="0" name=""/>
        <dsp:cNvSpPr/>
      </dsp:nvSpPr>
      <dsp:spPr>
        <a:xfrm>
          <a:off x="3107499" y="310808"/>
          <a:ext cx="0" cy="2936070"/>
        </a:xfrm>
        <a:prstGeom prst="line">
          <a:avLst/>
        </a:prstGeom>
        <a:solidFill>
          <a:schemeClr val="lt1">
            <a:alpha val="90000"/>
            <a:hueOff val="0"/>
            <a:satOff val="0"/>
            <a:lumOff val="0"/>
            <a:alphaOff val="0"/>
          </a:schemeClr>
        </a:solidFill>
        <a:ln w="9525" cap="flat" cmpd="sng" algn="ctr">
          <a:solidFill>
            <a:schemeClr val="accent5">
              <a:hueOff val="-3255331"/>
              <a:satOff val="-11029"/>
              <a:lumOff val="6078"/>
              <a:alphaOff val="0"/>
            </a:schemeClr>
          </a:solidFill>
          <a:prstDash val="solid"/>
        </a:ln>
        <a:effectLst/>
      </dsp:spPr>
      <dsp:style>
        <a:lnRef idx="1">
          <a:scrgbClr r="0" g="0" b="0"/>
        </a:lnRef>
        <a:fillRef idx="1">
          <a:scrgbClr r="0" g="0" b="0"/>
        </a:fillRef>
        <a:effectRef idx="0">
          <a:scrgbClr r="0" g="0" b="0"/>
        </a:effectRef>
        <a:fontRef idx="minor"/>
      </dsp:style>
    </dsp:sp>
    <dsp:sp modelId="{DD37F96B-1925-475F-B39B-D45CFF7C00CF}">
      <dsp:nvSpPr>
        <dsp:cNvPr id="0" name=""/>
        <dsp:cNvSpPr/>
      </dsp:nvSpPr>
      <dsp:spPr>
        <a:xfrm>
          <a:off x="3497800" y="859946"/>
          <a:ext cx="1949271" cy="1146366"/>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165100" prst="coolSlant"/>
          <a:contourClr>
            <a:scrgbClr r="0" g="0" b="0">
              <a:shade val="30000"/>
              <a:satMod val="150000"/>
            </a:scrgbClr>
          </a:contourClr>
        </a:sp3d>
      </dsp:spPr>
      <dsp:style>
        <a:lnRef idx="0">
          <a:scrgbClr r="0" g="0" b="0"/>
        </a:lnRef>
        <a:fillRef idx="3">
          <a:scrgbClr r="0" g="0" b="0"/>
        </a:fillRef>
        <a:effectRef idx="2">
          <a:scrgbClr r="0" g="0" b="0"/>
        </a:effectRef>
        <a:fontRef idx="minor">
          <a:schemeClr val="lt1"/>
        </a:fontRef>
      </dsp:style>
    </dsp:sp>
    <dsp:sp modelId="{C2F1632A-72DD-4D9D-B9F2-C4858771E960}">
      <dsp:nvSpPr>
        <dsp:cNvPr id="0" name=""/>
        <dsp:cNvSpPr/>
      </dsp:nvSpPr>
      <dsp:spPr>
        <a:xfrm>
          <a:off x="3212723" y="2036897"/>
          <a:ext cx="2519424" cy="125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continúa con una vida en comunión con Cristo</a:t>
          </a:r>
          <a:endParaRPr lang="es-ES" sz="2000" kern="1200" dirty="0"/>
        </a:p>
      </dsp:txBody>
      <dsp:txXfrm>
        <a:off x="3212723" y="2036897"/>
        <a:ext cx="2519424" cy="1251090"/>
      </dsp:txXfrm>
    </dsp:sp>
    <dsp:sp modelId="{97A826F1-CEFF-4338-B0E1-31918AA6303F}">
      <dsp:nvSpPr>
        <dsp:cNvPr id="0" name=""/>
        <dsp:cNvSpPr/>
      </dsp:nvSpPr>
      <dsp:spPr>
        <a:xfrm>
          <a:off x="3103713" y="-17935"/>
          <a:ext cx="2661270" cy="803318"/>
        </a:xfrm>
        <a:prstGeom prst="rect">
          <a:avLst/>
        </a:prstGeom>
        <a:gradFill rotWithShape="0">
          <a:gsLst>
            <a:gs pos="0">
              <a:schemeClr val="accent5">
                <a:hueOff val="-3255331"/>
                <a:satOff val="-11029"/>
                <a:lumOff val="6078"/>
                <a:alphaOff val="0"/>
                <a:tint val="73000"/>
                <a:shade val="100000"/>
                <a:satMod val="150000"/>
              </a:schemeClr>
            </a:gs>
            <a:gs pos="25000">
              <a:schemeClr val="accent5">
                <a:hueOff val="-3255331"/>
                <a:satOff val="-11029"/>
                <a:lumOff val="6078"/>
                <a:alphaOff val="0"/>
                <a:tint val="96000"/>
                <a:shade val="80000"/>
                <a:satMod val="105000"/>
              </a:schemeClr>
            </a:gs>
            <a:gs pos="38000">
              <a:schemeClr val="accent5">
                <a:hueOff val="-3255331"/>
                <a:satOff val="-11029"/>
                <a:lumOff val="6078"/>
                <a:alphaOff val="0"/>
                <a:tint val="96000"/>
                <a:shade val="59000"/>
                <a:satMod val="120000"/>
              </a:schemeClr>
            </a:gs>
            <a:gs pos="55000">
              <a:schemeClr val="accent5">
                <a:hueOff val="-3255331"/>
                <a:satOff val="-11029"/>
                <a:lumOff val="6078"/>
                <a:alphaOff val="0"/>
                <a:tint val="100000"/>
                <a:shade val="57000"/>
                <a:satMod val="120000"/>
              </a:schemeClr>
            </a:gs>
            <a:gs pos="80000">
              <a:schemeClr val="accent5">
                <a:hueOff val="-3255331"/>
                <a:satOff val="-11029"/>
                <a:lumOff val="6078"/>
                <a:alphaOff val="0"/>
                <a:tint val="100000"/>
                <a:shade val="56000"/>
                <a:satMod val="145000"/>
              </a:schemeClr>
            </a:gs>
            <a:gs pos="88000">
              <a:schemeClr val="accent5">
                <a:hueOff val="-3255331"/>
                <a:satOff val="-11029"/>
                <a:lumOff val="6078"/>
                <a:alphaOff val="0"/>
                <a:tint val="100000"/>
                <a:shade val="63000"/>
                <a:satMod val="160000"/>
              </a:schemeClr>
            </a:gs>
            <a:gs pos="100000">
              <a:schemeClr val="accent5">
                <a:hueOff val="-3255331"/>
                <a:satOff val="-11029"/>
                <a:lumOff val="6078"/>
                <a:alphaOff val="0"/>
                <a:tint val="99000"/>
                <a:shade val="100000"/>
                <a:satMod val="155000"/>
              </a:schemeClr>
            </a:gs>
          </a:gsLst>
          <a:lin ang="5400000" scaled="0"/>
        </a:gradFill>
        <a:ln w="9525" cap="flat" cmpd="sng" algn="ctr">
          <a:solidFill>
            <a:schemeClr val="accent5">
              <a:hueOff val="-3255331"/>
              <a:satOff val="-11029"/>
              <a:lumOff val="6078"/>
              <a:alphaOff val="0"/>
            </a:schemeClr>
          </a:solidFill>
          <a:prstDash val="solid"/>
        </a:ln>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0" h="0" prst="angle"/>
          <a:contourClr>
            <a:scrgbClr r="0" g="0" b="0">
              <a:shade val="30000"/>
              <a:satMod val="150000"/>
            </a:scrgbClr>
          </a:contourClr>
        </a:sp3d>
      </dsp:spPr>
      <dsp:style>
        <a:lnRef idx="1">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Su sangre rociada sobre el altar del incienso</a:t>
          </a:r>
          <a:endParaRPr lang="es-ES" sz="2000" kern="1200" dirty="0">
            <a:effectLst>
              <a:outerShdw blurRad="38100" dist="38100" dir="2700000" algn="tl">
                <a:srgbClr val="000000">
                  <a:alpha val="43137"/>
                </a:srgbClr>
              </a:outerShdw>
            </a:effectLst>
          </a:endParaRPr>
        </a:p>
      </dsp:txBody>
      <dsp:txXfrm>
        <a:off x="3103713" y="-17935"/>
        <a:ext cx="2661270" cy="803318"/>
      </dsp:txXfrm>
    </dsp:sp>
    <dsp:sp modelId="{560D23FA-460F-49D8-A99B-44D30C76AFF9}">
      <dsp:nvSpPr>
        <dsp:cNvPr id="0" name=""/>
        <dsp:cNvSpPr/>
      </dsp:nvSpPr>
      <dsp:spPr>
        <a:xfrm>
          <a:off x="6208736" y="340315"/>
          <a:ext cx="0" cy="2936070"/>
        </a:xfrm>
        <a:prstGeom prst="line">
          <a:avLst/>
        </a:prstGeom>
        <a:solidFill>
          <a:schemeClr val="lt1">
            <a:alpha val="90000"/>
            <a:hueOff val="0"/>
            <a:satOff val="0"/>
            <a:lumOff val="0"/>
            <a:alphaOff val="0"/>
          </a:schemeClr>
        </a:solidFill>
        <a:ln w="9525" cap="flat" cmpd="sng" algn="ctr">
          <a:solidFill>
            <a:schemeClr val="accent5">
              <a:hueOff val="-6510662"/>
              <a:satOff val="-22058"/>
              <a:lumOff val="12157"/>
              <a:alphaOff val="0"/>
            </a:schemeClr>
          </a:solidFill>
          <a:prstDash val="solid"/>
        </a:ln>
        <a:effectLst/>
      </dsp:spPr>
      <dsp:style>
        <a:lnRef idx="1">
          <a:scrgbClr r="0" g="0" b="0"/>
        </a:lnRef>
        <a:fillRef idx="1">
          <a:scrgbClr r="0" g="0" b="0"/>
        </a:fillRef>
        <a:effectRef idx="0">
          <a:scrgbClr r="0" g="0" b="0"/>
        </a:effectRef>
        <a:fontRef idx="minor"/>
      </dsp:style>
    </dsp:sp>
    <dsp:sp modelId="{601998DF-1702-47E3-AA10-D331A3AA8192}">
      <dsp:nvSpPr>
        <dsp:cNvPr id="0" name=""/>
        <dsp:cNvSpPr/>
      </dsp:nvSpPr>
      <dsp:spPr>
        <a:xfrm>
          <a:off x="6599041" y="859946"/>
          <a:ext cx="1949271" cy="1146366"/>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165100" prst="coolSlant"/>
          <a:contourClr>
            <a:scrgbClr r="0" g="0" b="0">
              <a:shade val="30000"/>
              <a:satMod val="150000"/>
            </a:scrgbClr>
          </a:contourClr>
        </a:sp3d>
      </dsp:spPr>
      <dsp:style>
        <a:lnRef idx="0">
          <a:scrgbClr r="0" g="0" b="0"/>
        </a:lnRef>
        <a:fillRef idx="3">
          <a:scrgbClr r="0" g="0" b="0"/>
        </a:fillRef>
        <a:effectRef idx="2">
          <a:scrgbClr r="0" g="0" b="0"/>
        </a:effectRef>
        <a:fontRef idx="minor">
          <a:schemeClr val="lt1"/>
        </a:fontRef>
      </dsp:style>
    </dsp:sp>
    <dsp:sp modelId="{4CA2C09E-08ED-412D-9D93-B559A4D3EE07}">
      <dsp:nvSpPr>
        <dsp:cNvPr id="0" name=""/>
        <dsp:cNvSpPr/>
      </dsp:nvSpPr>
      <dsp:spPr>
        <a:xfrm>
          <a:off x="6313964" y="2036897"/>
          <a:ext cx="2519424" cy="125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a:t>y </a:t>
          </a:r>
          <a:r>
            <a:rPr lang="es-ES" sz="2000" b="1" kern="1200" dirty="0"/>
            <a:t>concluye cuando nuestro caso es presentado ante el Juez</a:t>
          </a:r>
          <a:endParaRPr lang="es-ES" sz="2000" kern="1200" dirty="0"/>
        </a:p>
      </dsp:txBody>
      <dsp:txXfrm>
        <a:off x="6313964" y="2036897"/>
        <a:ext cx="2519424" cy="1251090"/>
      </dsp:txXfrm>
    </dsp:sp>
    <dsp:sp modelId="{1F8EBB96-B1B3-40C9-B7FC-6925E640A57C}">
      <dsp:nvSpPr>
        <dsp:cNvPr id="0" name=""/>
        <dsp:cNvSpPr/>
      </dsp:nvSpPr>
      <dsp:spPr>
        <a:xfrm>
          <a:off x="6204954" y="-17935"/>
          <a:ext cx="2661270" cy="803318"/>
        </a:xfrm>
        <a:prstGeom prst="rect">
          <a:avLst/>
        </a:prstGeom>
        <a:gradFill rotWithShape="0">
          <a:gsLst>
            <a:gs pos="0">
              <a:schemeClr val="accent5">
                <a:hueOff val="-6510662"/>
                <a:satOff val="-22058"/>
                <a:lumOff val="12157"/>
                <a:alphaOff val="0"/>
                <a:tint val="73000"/>
                <a:shade val="100000"/>
                <a:satMod val="150000"/>
              </a:schemeClr>
            </a:gs>
            <a:gs pos="25000">
              <a:schemeClr val="accent5">
                <a:hueOff val="-6510662"/>
                <a:satOff val="-22058"/>
                <a:lumOff val="12157"/>
                <a:alphaOff val="0"/>
                <a:tint val="96000"/>
                <a:shade val="80000"/>
                <a:satMod val="105000"/>
              </a:schemeClr>
            </a:gs>
            <a:gs pos="38000">
              <a:schemeClr val="accent5">
                <a:hueOff val="-6510662"/>
                <a:satOff val="-22058"/>
                <a:lumOff val="12157"/>
                <a:alphaOff val="0"/>
                <a:tint val="96000"/>
                <a:shade val="59000"/>
                <a:satMod val="120000"/>
              </a:schemeClr>
            </a:gs>
            <a:gs pos="55000">
              <a:schemeClr val="accent5">
                <a:hueOff val="-6510662"/>
                <a:satOff val="-22058"/>
                <a:lumOff val="12157"/>
                <a:alphaOff val="0"/>
                <a:tint val="100000"/>
                <a:shade val="57000"/>
                <a:satMod val="120000"/>
              </a:schemeClr>
            </a:gs>
            <a:gs pos="80000">
              <a:schemeClr val="accent5">
                <a:hueOff val="-6510662"/>
                <a:satOff val="-22058"/>
                <a:lumOff val="12157"/>
                <a:alphaOff val="0"/>
                <a:tint val="100000"/>
                <a:shade val="56000"/>
                <a:satMod val="145000"/>
              </a:schemeClr>
            </a:gs>
            <a:gs pos="88000">
              <a:schemeClr val="accent5">
                <a:hueOff val="-6510662"/>
                <a:satOff val="-22058"/>
                <a:lumOff val="12157"/>
                <a:alphaOff val="0"/>
                <a:tint val="100000"/>
                <a:shade val="63000"/>
                <a:satMod val="160000"/>
              </a:schemeClr>
            </a:gs>
            <a:gs pos="100000">
              <a:schemeClr val="accent5">
                <a:hueOff val="-6510662"/>
                <a:satOff val="-22058"/>
                <a:lumOff val="12157"/>
                <a:alphaOff val="0"/>
                <a:tint val="99000"/>
                <a:shade val="100000"/>
                <a:satMod val="155000"/>
              </a:schemeClr>
            </a:gs>
          </a:gsLst>
          <a:lin ang="5400000" scaled="0"/>
        </a:gradFill>
        <a:ln w="9525" cap="flat" cmpd="sng" algn="ctr">
          <a:solidFill>
            <a:schemeClr val="accent5">
              <a:hueOff val="-6510662"/>
              <a:satOff val="-22058"/>
              <a:lumOff val="12157"/>
              <a:alphaOff val="0"/>
            </a:schemeClr>
          </a:solidFill>
          <a:prstDash val="solid"/>
        </a:ln>
        <a:effectLst>
          <a:outerShdw blurRad="50800" dist="38100" dir="2700000" algn="tl" rotWithShape="0">
            <a:prstClr val="black">
              <a:alpha val="40000"/>
            </a:prstClr>
          </a:outerShdw>
        </a:effectLst>
        <a:scene3d>
          <a:camera prst="orthographicFront">
            <a:rot lat="0" lon="0" rev="0"/>
          </a:camera>
          <a:lightRig rig="glow" dir="tl">
            <a:rot lat="0" lon="0" rev="1800000"/>
          </a:lightRig>
        </a:scene3d>
        <a:sp3d contourW="10160" prstMaterial="dkEdge">
          <a:bevelT w="0" h="0" prst="angle"/>
          <a:contourClr>
            <a:scrgbClr r="0" g="0" b="0">
              <a:shade val="30000"/>
              <a:satMod val="150000"/>
            </a:scrgbClr>
          </a:contourClr>
        </a:sp3d>
      </dsp:spPr>
      <dsp:style>
        <a:lnRef idx="1">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Su sangre rociada sobre el velo, ante el arca</a:t>
          </a:r>
          <a:endParaRPr lang="es-ES" sz="2000" kern="1200" dirty="0">
            <a:effectLst>
              <a:outerShdw blurRad="38100" dist="38100" dir="2700000" algn="tl">
                <a:srgbClr val="000000">
                  <a:alpha val="43137"/>
                </a:srgbClr>
              </a:outerShdw>
            </a:effectLst>
          </a:endParaRPr>
        </a:p>
      </dsp:txBody>
      <dsp:txXfrm>
        <a:off x="6204954" y="-17935"/>
        <a:ext cx="2661270" cy="803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051DF-DF09-40CF-A3B4-4251379A4A8A}">
      <dsp:nvSpPr>
        <dsp:cNvPr id="0" name=""/>
        <dsp:cNvSpPr/>
      </dsp:nvSpPr>
      <dsp:spPr>
        <a:xfrm rot="10800000">
          <a:off x="38889" y="796"/>
          <a:ext cx="6931859" cy="271603"/>
        </a:xfrm>
        <a:prstGeom prst="homePlate">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9770"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Una comprensión clara del plan de redención</a:t>
          </a:r>
          <a:endParaRPr lang="es-ES" sz="1800" kern="1200" dirty="0">
            <a:effectLst>
              <a:outerShdw blurRad="38100" dist="38100" dir="2700000" algn="tl">
                <a:srgbClr val="000000">
                  <a:alpha val="43137"/>
                </a:srgbClr>
              </a:outerShdw>
            </a:effectLst>
          </a:endParaRPr>
        </a:p>
      </dsp:txBody>
      <dsp:txXfrm rot="10800000">
        <a:off x="106790" y="796"/>
        <a:ext cx="6863958" cy="271603"/>
      </dsp:txXfrm>
    </dsp:sp>
    <dsp:sp modelId="{09696314-F721-42A7-BBBD-66D88A75009F}">
      <dsp:nvSpPr>
        <dsp:cNvPr id="0" name=""/>
        <dsp:cNvSpPr/>
      </dsp:nvSpPr>
      <dsp:spPr>
        <a:xfrm>
          <a:off x="0" y="796"/>
          <a:ext cx="271603" cy="271603"/>
        </a:xfrm>
        <a:prstGeom prst="flowChartMagneticTape">
          <a:avLst/>
        </a:prstGeom>
        <a:solidFill>
          <a:schemeClr val="accent2">
            <a:tint val="50000"/>
            <a:hueOff val="0"/>
            <a:satOff val="0"/>
            <a:lumOff val="0"/>
            <a:alphaOff val="0"/>
          </a:schemeClr>
        </a:solidFill>
        <a:ln>
          <a:noFill/>
        </a:ln>
        <a:effectLst>
          <a:glow rad="50800">
            <a:schemeClr val="accent2">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 modelId="{A9598D9E-76F3-453D-ADCA-9BC4788B3EC6}">
      <dsp:nvSpPr>
        <dsp:cNvPr id="0" name=""/>
        <dsp:cNvSpPr/>
      </dsp:nvSpPr>
      <dsp:spPr>
        <a:xfrm rot="10800000">
          <a:off x="38889" y="340301"/>
          <a:ext cx="6931859" cy="271603"/>
        </a:xfrm>
        <a:prstGeom prst="homePlate">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9770"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Las exigencias de la Ley de Dios</a:t>
          </a:r>
          <a:endParaRPr lang="es-ES" sz="1800" kern="1200">
            <a:effectLst>
              <a:outerShdw blurRad="38100" dist="38100" dir="2700000" algn="tl">
                <a:srgbClr val="000000">
                  <a:alpha val="43137"/>
                </a:srgbClr>
              </a:outerShdw>
            </a:effectLst>
          </a:endParaRPr>
        </a:p>
      </dsp:txBody>
      <dsp:txXfrm rot="10800000">
        <a:off x="106790" y="340301"/>
        <a:ext cx="6863958" cy="271603"/>
      </dsp:txXfrm>
    </dsp:sp>
    <dsp:sp modelId="{DB068B44-A5F5-4D36-8255-C9F221C8B147}">
      <dsp:nvSpPr>
        <dsp:cNvPr id="0" name=""/>
        <dsp:cNvSpPr/>
      </dsp:nvSpPr>
      <dsp:spPr>
        <a:xfrm>
          <a:off x="0" y="340301"/>
          <a:ext cx="271603" cy="271603"/>
        </a:xfrm>
        <a:prstGeom prst="flowChartMagneticTape">
          <a:avLst/>
        </a:prstGeom>
        <a:solidFill>
          <a:schemeClr val="accent3">
            <a:tint val="50000"/>
            <a:hueOff val="0"/>
            <a:satOff val="0"/>
            <a:lumOff val="0"/>
            <a:alphaOff val="0"/>
          </a:schemeClr>
        </a:solidFill>
        <a:ln>
          <a:noFill/>
        </a:ln>
        <a:effectLst>
          <a:glow rad="50800">
            <a:schemeClr val="accent3">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 modelId="{CD2BEC1A-AC1B-48D0-AAF9-77E667C9CF3F}">
      <dsp:nvSpPr>
        <dsp:cNvPr id="0" name=""/>
        <dsp:cNvSpPr/>
      </dsp:nvSpPr>
      <dsp:spPr>
        <a:xfrm rot="10800000">
          <a:off x="38889" y="679806"/>
          <a:ext cx="6931859" cy="271603"/>
        </a:xfrm>
        <a:prstGeom prst="homePlate">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9770"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El precio infinito de nuestra salvación</a:t>
          </a:r>
          <a:endParaRPr lang="es-ES" sz="1800" kern="1200">
            <a:effectLst>
              <a:outerShdw blurRad="38100" dist="38100" dir="2700000" algn="tl">
                <a:srgbClr val="000000">
                  <a:alpha val="43137"/>
                </a:srgbClr>
              </a:outerShdw>
            </a:effectLst>
          </a:endParaRPr>
        </a:p>
      </dsp:txBody>
      <dsp:txXfrm rot="10800000">
        <a:off x="106790" y="679806"/>
        <a:ext cx="6863958" cy="271603"/>
      </dsp:txXfrm>
    </dsp:sp>
    <dsp:sp modelId="{09D651A1-8287-40DC-9DCD-24B7DD310E76}">
      <dsp:nvSpPr>
        <dsp:cNvPr id="0" name=""/>
        <dsp:cNvSpPr/>
      </dsp:nvSpPr>
      <dsp:spPr>
        <a:xfrm>
          <a:off x="0" y="679806"/>
          <a:ext cx="271603" cy="271603"/>
        </a:xfrm>
        <a:prstGeom prst="flowChartMagneticTape">
          <a:avLst/>
        </a:prstGeom>
        <a:solidFill>
          <a:schemeClr val="accent4">
            <a:tint val="50000"/>
            <a:hueOff val="0"/>
            <a:satOff val="0"/>
            <a:lumOff val="0"/>
            <a:alphaOff val="0"/>
          </a:schemeClr>
        </a:solidFill>
        <a:ln>
          <a:noFill/>
        </a:ln>
        <a:effectLst>
          <a:glow rad="50800">
            <a:schemeClr val="accent4">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4">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 modelId="{FF4FCD0B-0C6F-47E2-ADC9-D46B22F48E85}">
      <dsp:nvSpPr>
        <dsp:cNvPr id="0" name=""/>
        <dsp:cNvSpPr/>
      </dsp:nvSpPr>
      <dsp:spPr>
        <a:xfrm rot="10800000">
          <a:off x="38889" y="1019310"/>
          <a:ext cx="6931859" cy="271603"/>
        </a:xfrm>
        <a:prstGeom prst="homePlate">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9770"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El camino que Jesús abrió para llegar al Padre</a:t>
          </a:r>
          <a:endParaRPr lang="es-ES" sz="1800" kern="1200">
            <a:effectLst>
              <a:outerShdw blurRad="38100" dist="38100" dir="2700000" algn="tl">
                <a:srgbClr val="000000">
                  <a:alpha val="43137"/>
                </a:srgbClr>
              </a:outerShdw>
            </a:effectLst>
          </a:endParaRPr>
        </a:p>
      </dsp:txBody>
      <dsp:txXfrm rot="10800000">
        <a:off x="106790" y="1019310"/>
        <a:ext cx="6863958" cy="271603"/>
      </dsp:txXfrm>
    </dsp:sp>
    <dsp:sp modelId="{B60FDA11-E1DD-474F-B7FA-B41B95F87B92}">
      <dsp:nvSpPr>
        <dsp:cNvPr id="0" name=""/>
        <dsp:cNvSpPr/>
      </dsp:nvSpPr>
      <dsp:spPr>
        <a:xfrm>
          <a:off x="0" y="1019310"/>
          <a:ext cx="271603" cy="271603"/>
        </a:xfrm>
        <a:prstGeom prst="flowChartMagneticTape">
          <a:avLst/>
        </a:prstGeom>
        <a:solidFill>
          <a:schemeClr val="accent5">
            <a:tint val="50000"/>
            <a:hueOff val="0"/>
            <a:satOff val="0"/>
            <a:lumOff val="0"/>
            <a:alphaOff val="0"/>
          </a:schemeClr>
        </a:solidFill>
        <a:ln>
          <a:noFill/>
        </a:ln>
        <a:effectLst>
          <a:glow rad="50800">
            <a:schemeClr val="accent5">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 modelId="{2A3E5067-34DB-440C-9699-ED683F52EE77}">
      <dsp:nvSpPr>
        <dsp:cNvPr id="0" name=""/>
        <dsp:cNvSpPr/>
      </dsp:nvSpPr>
      <dsp:spPr>
        <a:xfrm rot="10800000">
          <a:off x="38889" y="1358815"/>
          <a:ext cx="6931859" cy="271603"/>
        </a:xfrm>
        <a:prstGeom prst="homePlate">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9770"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La seguridad de poder acercarnos con confianza a Dios</a:t>
          </a:r>
          <a:endParaRPr lang="es-ES" sz="1800" kern="1200">
            <a:effectLst>
              <a:outerShdw blurRad="38100" dist="38100" dir="2700000" algn="tl">
                <a:srgbClr val="000000">
                  <a:alpha val="43137"/>
                </a:srgbClr>
              </a:outerShdw>
            </a:effectLst>
          </a:endParaRPr>
        </a:p>
      </dsp:txBody>
      <dsp:txXfrm rot="10800000">
        <a:off x="106790" y="1358815"/>
        <a:ext cx="6863958" cy="271603"/>
      </dsp:txXfrm>
    </dsp:sp>
    <dsp:sp modelId="{308F9131-26E4-45D8-BE10-013579CD94D4}">
      <dsp:nvSpPr>
        <dsp:cNvPr id="0" name=""/>
        <dsp:cNvSpPr/>
      </dsp:nvSpPr>
      <dsp:spPr>
        <a:xfrm>
          <a:off x="0" y="1358815"/>
          <a:ext cx="271603" cy="271603"/>
        </a:xfrm>
        <a:prstGeom prst="flowChartMagneticTape">
          <a:avLst/>
        </a:prstGeom>
        <a:solidFill>
          <a:schemeClr val="accent6">
            <a:tint val="50000"/>
            <a:hueOff val="0"/>
            <a:satOff val="0"/>
            <a:lumOff val="0"/>
            <a:alphaOff val="0"/>
          </a:schemeClr>
        </a:solidFill>
        <a:ln>
          <a:noFill/>
        </a:ln>
        <a:effectLst>
          <a:glow rad="50800">
            <a:schemeClr val="accent6">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6">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6841D-FACE-4FC5-87CE-CBFC5465E144}" type="datetimeFigureOut">
              <a:rPr lang="es-ES" smtClean="0"/>
              <a:t>05/05/2024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F7D17-F205-432A-BEAA-B9F322C17536}" type="slidenum">
              <a:rPr lang="es-ES" smtClean="0"/>
              <a:t>‹Nº›</a:t>
            </a:fld>
            <a:endParaRPr lang="es-ES"/>
          </a:p>
        </p:txBody>
      </p:sp>
    </p:spTree>
    <p:extLst>
      <p:ext uri="{BB962C8B-B14F-4D97-AF65-F5344CB8AC3E}">
        <p14:creationId xmlns:p14="http://schemas.microsoft.com/office/powerpoint/2010/main" val="3009971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FFF7D17-F205-432A-BEAA-B9F322C17536}" type="slidenum">
              <a:rPr lang="es-ES" smtClean="0"/>
              <a:t>7</a:t>
            </a:fld>
            <a:endParaRPr lang="es-ES"/>
          </a:p>
        </p:txBody>
      </p:sp>
    </p:spTree>
    <p:extLst>
      <p:ext uri="{BB962C8B-B14F-4D97-AF65-F5344CB8AC3E}">
        <p14:creationId xmlns:p14="http://schemas.microsoft.com/office/powerpoint/2010/main" val="143868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FFF7D17-F205-432A-BEAA-B9F322C17536}" type="slidenum">
              <a:rPr lang="es-ES" smtClean="0"/>
              <a:t>8</a:t>
            </a:fld>
            <a:endParaRPr lang="es-ES"/>
          </a:p>
        </p:txBody>
      </p:sp>
    </p:spTree>
    <p:extLst>
      <p:ext uri="{BB962C8B-B14F-4D97-AF65-F5344CB8AC3E}">
        <p14:creationId xmlns:p14="http://schemas.microsoft.com/office/powerpoint/2010/main" val="2889194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FF4607-F40B-B3F5-9D7A-8587E5E1F2C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DDEF40E-6668-873E-11D8-771894C5C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DFA010-F6B5-117C-05AA-81746FA7C697}"/>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5" name="Marcador de pie de página 4">
            <a:extLst>
              <a:ext uri="{FF2B5EF4-FFF2-40B4-BE49-F238E27FC236}">
                <a16:creationId xmlns:a16="http://schemas.microsoft.com/office/drawing/2014/main" id="{10B16864-269D-6368-A967-67C7829687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A23956-A8CF-42AB-8C5C-6AEBAF04D594}"/>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251669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AD1C7-EE1F-C3DF-2B6C-F7285D9CC78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B5250FC-0FBC-B1D9-F503-32C35C11677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DDB427-AE3F-6209-9FF0-3DFE33002E23}"/>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5" name="Marcador de pie de página 4">
            <a:extLst>
              <a:ext uri="{FF2B5EF4-FFF2-40B4-BE49-F238E27FC236}">
                <a16:creationId xmlns:a16="http://schemas.microsoft.com/office/drawing/2014/main" id="{9B7C6722-9D52-FABE-4CDA-B32A844BFE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3CC516-885B-37F6-61CA-EB2C7BB54F3B}"/>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328668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9207CF6-805D-7905-0B46-E92D2F1A30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F322EC-67D1-D010-15E8-52C0AAAA706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4C6951-2295-032C-D93F-2526E3A750DC}"/>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5" name="Marcador de pie de página 4">
            <a:extLst>
              <a:ext uri="{FF2B5EF4-FFF2-40B4-BE49-F238E27FC236}">
                <a16:creationId xmlns:a16="http://schemas.microsoft.com/office/drawing/2014/main" id="{13D4F5EF-B69D-CBF6-7B37-00016A9141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FF8FA0A-19BC-B02F-9158-F881549002F1}"/>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127587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0349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644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04587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6308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081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02930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196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8214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89749-701D-3C74-6DD5-F3133265DDE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72CECAF-AA3E-44CA-7F69-1B784F6A2D8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6642BA-D7A5-0BAB-D951-0D423FC20A13}"/>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5" name="Marcador de pie de página 4">
            <a:extLst>
              <a:ext uri="{FF2B5EF4-FFF2-40B4-BE49-F238E27FC236}">
                <a16:creationId xmlns:a16="http://schemas.microsoft.com/office/drawing/2014/main" id="{3FB2F50B-803D-D060-E02D-11C9A20C8A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A7D48B-2270-424B-C5F7-5F0E21EF7114}"/>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179798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22735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875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05/05/2024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973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B5CDA0-FDB5-2BA5-71E8-5F59957A1A7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6BD94C9-4E1A-2911-D395-C914B9DE9E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90D752D-5235-0E28-1C09-4E6D21862B91}"/>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5" name="Marcador de pie de página 4">
            <a:extLst>
              <a:ext uri="{FF2B5EF4-FFF2-40B4-BE49-F238E27FC236}">
                <a16:creationId xmlns:a16="http://schemas.microsoft.com/office/drawing/2014/main" id="{CA66E41C-B629-F78C-9A1C-346E822354A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82EFAC-D29A-2745-8A96-1385A60E899F}"/>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185151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081A63-0F30-A8D7-E53E-4A266068CC8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4D04C4A-6FF0-6E3F-A293-454BB70AB4D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7EEFD5F-C774-EE13-E943-19FA51279DE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BDDDCF0-1F1C-628D-905C-D80B923BB5A8}"/>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6" name="Marcador de pie de página 5">
            <a:extLst>
              <a:ext uri="{FF2B5EF4-FFF2-40B4-BE49-F238E27FC236}">
                <a16:creationId xmlns:a16="http://schemas.microsoft.com/office/drawing/2014/main" id="{F17CC4B2-A2E1-226E-4E35-353789BD47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97BA6F-ECD4-D269-63A9-7138AB53CBC8}"/>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297555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9DAB00-9AB6-4E99-1D2C-6B5D76516BB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B4A8B4-8199-6E83-BA62-82202F969D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DB0F149-19A8-9002-65FA-6CFDB51A429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C09AC5-C6C8-854E-6D8E-152511F2A0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D295BF-F166-BB05-902B-D7768A8A6C3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D125928-41D7-6B54-D00D-0010581733D0}"/>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8" name="Marcador de pie de página 7">
            <a:extLst>
              <a:ext uri="{FF2B5EF4-FFF2-40B4-BE49-F238E27FC236}">
                <a16:creationId xmlns:a16="http://schemas.microsoft.com/office/drawing/2014/main" id="{83EF5BBA-1C5D-0A12-280C-3BDD994FBAD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1D237C3-765F-0812-1E7D-E1212AEC468E}"/>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4995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A5665-3281-1A13-0D08-72EF76AC5F1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3F840FB-DD66-FF2B-2D9C-93DE39AD8CBD}"/>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4" name="Marcador de pie de página 3">
            <a:extLst>
              <a:ext uri="{FF2B5EF4-FFF2-40B4-BE49-F238E27FC236}">
                <a16:creationId xmlns:a16="http://schemas.microsoft.com/office/drawing/2014/main" id="{C100B20F-C2C1-A901-8998-16188D6B2EA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CA37F5-13D8-130A-FA45-85DA372B2BB9}"/>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374038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AAEB87-C7CC-B181-6A07-021F5604674C}"/>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3" name="Marcador de pie de página 2">
            <a:extLst>
              <a:ext uri="{FF2B5EF4-FFF2-40B4-BE49-F238E27FC236}">
                <a16:creationId xmlns:a16="http://schemas.microsoft.com/office/drawing/2014/main" id="{956A80B3-92D2-04E5-970A-01ADAE3E622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9DCA71-86E8-DA17-ACF9-846D692DC9E8}"/>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117153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89A22-EE25-8737-FAB8-ADF05BB0DCF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DE9A742-C571-699E-2E40-6CD6382EC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91576D4-43DD-A8B3-8F5D-54A74BFB4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993EC9-C9D8-DDDE-89BE-59ED454EABC8}"/>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6" name="Marcador de pie de página 5">
            <a:extLst>
              <a:ext uri="{FF2B5EF4-FFF2-40B4-BE49-F238E27FC236}">
                <a16:creationId xmlns:a16="http://schemas.microsoft.com/office/drawing/2014/main" id="{D00699F3-5401-819B-E5D7-80CFEFAF70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4FD321-D4D0-0BF6-1854-C525DE2C5EEF}"/>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308010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DA135-C2A1-CE87-BA1C-5324725415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0958ABE-0285-A026-E475-3886EEE660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1A22678-1E89-CDB7-69AF-2B8280BBB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044BB1D-A359-EE92-0BD8-818D9C6177E3}"/>
              </a:ext>
            </a:extLst>
          </p:cNvPr>
          <p:cNvSpPr>
            <a:spLocks noGrp="1"/>
          </p:cNvSpPr>
          <p:nvPr>
            <p:ph type="dt" sz="half" idx="10"/>
          </p:nvPr>
        </p:nvSpPr>
        <p:spPr/>
        <p:txBody>
          <a:bodyPr/>
          <a:lstStyle/>
          <a:p>
            <a:fld id="{7D12CE61-1C8D-43A6-8A48-FDA43A252182}" type="datetimeFigureOut">
              <a:rPr lang="es-ES" smtClean="0"/>
              <a:t>05/05/2024</a:t>
            </a:fld>
            <a:endParaRPr lang="es-ES"/>
          </a:p>
        </p:txBody>
      </p:sp>
      <p:sp>
        <p:nvSpPr>
          <p:cNvPr id="6" name="Marcador de pie de página 5">
            <a:extLst>
              <a:ext uri="{FF2B5EF4-FFF2-40B4-BE49-F238E27FC236}">
                <a16:creationId xmlns:a16="http://schemas.microsoft.com/office/drawing/2014/main" id="{50A28822-F50C-5B26-8C7C-CE7D0FEF790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9D235A-365B-7B36-7480-5E9801A94CFC}"/>
              </a:ext>
            </a:extLst>
          </p:cNvPr>
          <p:cNvSpPr>
            <a:spLocks noGrp="1"/>
          </p:cNvSpPr>
          <p:nvPr>
            <p:ph type="sldNum" sz="quarter" idx="12"/>
          </p:nvPr>
        </p:nvSpPr>
        <p:spPr/>
        <p:txBody>
          <a:bodyPr/>
          <a:lstStyle/>
          <a:p>
            <a:fld id="{CAF72258-F49E-4B13-81FF-DA623ED93C19}" type="slidenum">
              <a:rPr lang="es-ES" smtClean="0"/>
              <a:t>‹Nº›</a:t>
            </a:fld>
            <a:endParaRPr lang="es-ES"/>
          </a:p>
        </p:txBody>
      </p:sp>
    </p:spTree>
    <p:extLst>
      <p:ext uri="{BB962C8B-B14F-4D97-AF65-F5344CB8AC3E}">
        <p14:creationId xmlns:p14="http://schemas.microsoft.com/office/powerpoint/2010/main" val="25240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0D69B3-1B6D-2137-FA1C-47DCC93EA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2A28DF-DCE2-FA3D-43C3-5D3D55D0FD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538589-DE9F-95D9-27C0-72D64BDF40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12CE61-1C8D-43A6-8A48-FDA43A252182}" type="datetimeFigureOut">
              <a:rPr lang="es-ES" smtClean="0"/>
              <a:t>05/05/2024</a:t>
            </a:fld>
            <a:endParaRPr lang="es-ES"/>
          </a:p>
        </p:txBody>
      </p:sp>
      <p:sp>
        <p:nvSpPr>
          <p:cNvPr id="5" name="Marcador de pie de página 4">
            <a:extLst>
              <a:ext uri="{FF2B5EF4-FFF2-40B4-BE49-F238E27FC236}">
                <a16:creationId xmlns:a16="http://schemas.microsoft.com/office/drawing/2014/main" id="{2DE60315-13F9-7148-20A2-6243660B3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1F4D9AD-8BF3-6CDF-00FC-E0EF3DC9D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F72258-F49E-4B13-81FF-DA623ED93C19}" type="slidenum">
              <a:rPr lang="es-ES" smtClean="0"/>
              <a:t>‹Nº›</a:t>
            </a:fld>
            <a:endParaRPr lang="es-ES"/>
          </a:p>
        </p:txBody>
      </p:sp>
    </p:spTree>
    <p:extLst>
      <p:ext uri="{BB962C8B-B14F-4D97-AF65-F5344CB8AC3E}">
        <p14:creationId xmlns:p14="http://schemas.microsoft.com/office/powerpoint/2010/main" val="1432421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05/05/2024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767338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3.jpg"/><Relationship Id="rId3" Type="http://schemas.microsoft.com/office/2007/relationships/hdphoto" Target="../media/hdphoto1.wdp"/><Relationship Id="rId7" Type="http://schemas.openxmlformats.org/officeDocument/2006/relationships/diagramQuickStyle" Target="../diagrams/quickStyle1.xml"/><Relationship Id="rId12"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1.jpeg"/><Relationship Id="rId5" Type="http://schemas.openxmlformats.org/officeDocument/2006/relationships/diagramData" Target="../diagrams/data1.xml"/><Relationship Id="rId10" Type="http://schemas.openxmlformats.org/officeDocument/2006/relationships/image" Target="../media/image20.jpg"/><Relationship Id="rId4" Type="http://schemas.openxmlformats.org/officeDocument/2006/relationships/image" Target="../media/image19.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3.wdp"/><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8.jpg"/><Relationship Id="rId7" Type="http://schemas.openxmlformats.org/officeDocument/2006/relationships/diagramQuickStyle" Target="../diagrams/quickStyle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3.jpg"/><Relationship Id="rId4" Type="http://schemas.openxmlformats.org/officeDocument/2006/relationships/image" Target="../media/image39.pn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49.jpeg"/><Relationship Id="rId3" Type="http://schemas.openxmlformats.org/officeDocument/2006/relationships/image" Target="../media/image44.jpg"/><Relationship Id="rId7" Type="http://schemas.openxmlformats.org/officeDocument/2006/relationships/diagramQuickStyle" Target="../diagrams/quickStyle4.xml"/><Relationship Id="rId12"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image" Target="../media/image47.jpeg"/><Relationship Id="rId5" Type="http://schemas.openxmlformats.org/officeDocument/2006/relationships/diagramData" Target="../diagrams/data4.xml"/><Relationship Id="rId10" Type="http://schemas.openxmlformats.org/officeDocument/2006/relationships/image" Target="../media/image46.jpeg"/><Relationship Id="rId4" Type="http://schemas.openxmlformats.org/officeDocument/2006/relationships/image" Target="../media/image45.jpg"/><Relationship Id="rId9" Type="http://schemas.microsoft.com/office/2007/relationships/diagramDrawing" Target="../diagrams/drawing4.xml"/><Relationship Id="rId14" Type="http://schemas.openxmlformats.org/officeDocument/2006/relationships/image" Target="../media/image50.jpeg"/></Relationships>
</file>

<file path=ppt/slides/_rels/slide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402235-6FED-293C-13AB-3955C23A236D}"/>
              </a:ext>
            </a:extLst>
          </p:cNvPr>
          <p:cNvSpPr txBox="1"/>
          <p:nvPr/>
        </p:nvSpPr>
        <p:spPr>
          <a:xfrm>
            <a:off x="0" y="616017"/>
            <a:ext cx="12192000" cy="1107996"/>
          </a:xfrm>
          <a:prstGeom prst="rect">
            <a:avLst/>
          </a:prstGeom>
          <a:noFill/>
        </p:spPr>
        <p:txBody>
          <a:bodyPr wrap="square" rtlCol="0">
            <a:prstTxWarp prst="textArchUp">
              <a:avLst/>
            </a:prstTxWarp>
            <a:spAutoFit/>
            <a:scene3d>
              <a:camera prst="orthographicFront"/>
              <a:lightRig rig="morning" dir="t"/>
            </a:scene3d>
            <a:sp3d extrusionH="57150">
              <a:bevelT w="57150" h="38100" prst="hardEdge"/>
            </a:sp3d>
          </a:bodyPr>
          <a:lstStyle/>
          <a:p>
            <a:pPr algn="ctr"/>
            <a:r>
              <a:rPr lang="es-E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139700">
                    <a:schemeClr val="bg2">
                      <a:lumMod val="20000"/>
                      <a:lumOff val="80000"/>
                      <a:alpha val="99000"/>
                    </a:schemeClr>
                  </a:glow>
                  <a:innerShdw blurRad="177800">
                    <a:schemeClr val="accent3">
                      <a:lumMod val="50000"/>
                    </a:schemeClr>
                  </a:innerShdw>
                </a:effectLst>
              </a:rPr>
              <a:t>LUZ DESDE EL SANTUARIO</a:t>
            </a:r>
          </a:p>
        </p:txBody>
      </p:sp>
      <p:sp>
        <p:nvSpPr>
          <p:cNvPr id="5" name="CuadroTexto 4">
            <a:extLst>
              <a:ext uri="{FF2B5EF4-FFF2-40B4-BE49-F238E27FC236}">
                <a16:creationId xmlns:a16="http://schemas.microsoft.com/office/drawing/2014/main" id="{39C14A4A-ABB4-DF7A-B902-B89B8557A3F8}"/>
              </a:ext>
            </a:extLst>
          </p:cNvPr>
          <p:cNvSpPr txBox="1"/>
          <p:nvPr/>
        </p:nvSpPr>
        <p:spPr>
          <a:xfrm>
            <a:off x="6568740" y="5752499"/>
            <a:ext cx="3085399" cy="646331"/>
          </a:xfrm>
          <a:prstGeom prst="rect">
            <a:avLst/>
          </a:prstGeom>
          <a:noFill/>
        </p:spPr>
        <p:txBody>
          <a:bodyPr wrap="square" rtlCol="0">
            <a:spAutoFit/>
          </a:bodyPr>
          <a:lstStyle/>
          <a:p>
            <a:pPr algn="ctr"/>
            <a:r>
              <a:rPr lang="es-ES" b="1" dirty="0">
                <a:solidFill>
                  <a:srgbClr val="663300"/>
                </a:solidFill>
              </a:rPr>
              <a:t>Lección 8 para el 25 de mayo de 2024</a:t>
            </a:r>
          </a:p>
        </p:txBody>
      </p:sp>
    </p:spTree>
    <p:extLst>
      <p:ext uri="{BB962C8B-B14F-4D97-AF65-F5344CB8AC3E}">
        <p14:creationId xmlns:p14="http://schemas.microsoft.com/office/powerpoint/2010/main" val="21903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792CE1-5BAE-93BD-D83C-5BC5EE32C176}"/>
              </a:ext>
            </a:extLst>
          </p:cNvPr>
          <p:cNvSpPr txBox="1"/>
          <p:nvPr/>
        </p:nvSpPr>
        <p:spPr>
          <a:xfrm>
            <a:off x="1219967" y="1508229"/>
            <a:ext cx="10795052" cy="3970318"/>
          </a:xfrm>
          <a:prstGeom prst="rect">
            <a:avLst/>
          </a:prstGeom>
          <a:noFill/>
        </p:spPr>
        <p:txBody>
          <a:bodyPr wrap="square">
            <a:spAutoFit/>
          </a:bodyPr>
          <a:lstStyle/>
          <a:p>
            <a:pPr>
              <a:spcBef>
                <a:spcPts val="600"/>
              </a:spcBef>
            </a:pPr>
            <a:r>
              <a:rPr lang="es-ES" sz="2800" b="1" dirty="0">
                <a:latin typeface="Constantia" panose="02030602050306030303" pitchFamily="18" charset="0"/>
              </a:rPr>
              <a:t>“Actualmente nos encontramos en el atrio exterior, aguardando la bendita esperanza de la aparición gloriosa de nuestro Salvador y Señor Jesucristo.[…] Durante su intercesión como abogado nuestro, Cristo no necesita ninguna virtud humana ni mediación de nadie. Él es el único portador del pecado, la única ofrenda por el pecado. La oración y la confesión deben dirigirse sólo a él, quien entró una vez para siempre en el lugar santísimo. Salvará hasta lo sumo a todos los que acuden a él con fe. Él vive constantemente para interceder por nosotros”</a:t>
            </a:r>
          </a:p>
        </p:txBody>
      </p:sp>
      <p:sp>
        <p:nvSpPr>
          <p:cNvPr id="4" name="CuadroTexto 3">
            <a:extLst>
              <a:ext uri="{FF2B5EF4-FFF2-40B4-BE49-F238E27FC236}">
                <a16:creationId xmlns:a16="http://schemas.microsoft.com/office/drawing/2014/main" id="{42782292-8F3F-A778-8ECD-FFEAB098BFCA}"/>
              </a:ext>
            </a:extLst>
          </p:cNvPr>
          <p:cNvSpPr txBox="1"/>
          <p:nvPr/>
        </p:nvSpPr>
        <p:spPr>
          <a:xfrm>
            <a:off x="8139735" y="5716502"/>
            <a:ext cx="3993273" cy="338554"/>
          </a:xfrm>
          <a:prstGeom prst="rect">
            <a:avLst/>
          </a:prstGeom>
          <a:noFill/>
        </p:spPr>
        <p:txBody>
          <a:bodyPr wrap="none" rtlCol="0">
            <a:spAutoFit/>
          </a:bodyPr>
          <a:lstStyle/>
          <a:p>
            <a:pPr algn="r"/>
            <a:r>
              <a:rPr lang="es-ES" sz="1600" b="1" dirty="0"/>
              <a:t>E. G. W. (Exaltad a Jesús, 1 de noviembre)</a:t>
            </a:r>
          </a:p>
        </p:txBody>
      </p:sp>
    </p:spTree>
    <p:extLst>
      <p:ext uri="{BB962C8B-B14F-4D97-AF65-F5344CB8AC3E}">
        <p14:creationId xmlns:p14="http://schemas.microsoft.com/office/powerpoint/2010/main" val="100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caricatura de una persona&#10;&#10;Descripción generada automáticamente con confianza media">
            <a:extLst>
              <a:ext uri="{FF2B5EF4-FFF2-40B4-BE49-F238E27FC236}">
                <a16:creationId xmlns:a16="http://schemas.microsoft.com/office/drawing/2014/main" id="{5F997A44-7BF3-764F-D080-BCD5BD6C6BF2}"/>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CE63DB15-E2B7-6E1A-7EB8-3FA6C0558797}"/>
              </a:ext>
            </a:extLst>
          </p:cNvPr>
          <p:cNvSpPr txBox="1"/>
          <p:nvPr/>
        </p:nvSpPr>
        <p:spPr>
          <a:xfrm>
            <a:off x="8553451" y="212735"/>
            <a:ext cx="3515008" cy="643253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244897"/>
                </a:solidFill>
                <a:effectLst/>
                <a:uLnTx/>
                <a:uFillTx/>
                <a:latin typeface="Comic Sans MS" panose="030F0702030302020204" pitchFamily="66" charset="0"/>
                <a:ea typeface="+mn-ea"/>
                <a:cs typeface="+mn-cs"/>
              </a:rPr>
              <a:t>“Lo principal de lo que venimos diciendo es que tenemos un Sumo Sacerdote que se sentó a la diestra del trono de la Majestad en el cielo; y es ministro del santuario, de aquel verdadero santuario que levantó el Señor y no el hombre” </a:t>
            </a:r>
            <a:r>
              <a:rPr kumimoji="0" lang="es-ES" sz="2000" b="1" i="0" u="none" strike="noStrike" kern="1200" cap="none" spc="0" normalizeH="0" baseline="0" noProof="0" dirty="0">
                <a:ln>
                  <a:noFill/>
                </a:ln>
                <a:solidFill>
                  <a:srgbClr val="244897"/>
                </a:solidFill>
                <a:effectLst/>
                <a:uLnTx/>
                <a:uFillTx/>
                <a:latin typeface="Comic Sans MS" panose="030F0702030302020204" pitchFamily="66" charset="0"/>
                <a:ea typeface="+mn-ea"/>
                <a:cs typeface="+mn-cs"/>
              </a:rPr>
              <a:t>(Hebreos 8:1, 2)</a:t>
            </a:r>
            <a:endParaRPr kumimoji="0" lang="es-ES" sz="2800" b="1" i="0" u="none" strike="noStrike" kern="1200" cap="none" spc="0" normalizeH="0" baseline="0" noProof="0" dirty="0">
              <a:ln>
                <a:noFill/>
              </a:ln>
              <a:solidFill>
                <a:srgbClr val="244897"/>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7168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E3DD85-7754-58CB-38F7-DF339C1CA8F5}"/>
              </a:ext>
            </a:extLst>
          </p:cNvPr>
          <p:cNvSpPr txBox="1"/>
          <p:nvPr/>
        </p:nvSpPr>
        <p:spPr>
          <a:xfrm>
            <a:off x="162812" y="134750"/>
            <a:ext cx="6391994" cy="1015663"/>
          </a:xfrm>
          <a:prstGeom prst="rect">
            <a:avLst/>
          </a:prstGeom>
          <a:noFill/>
        </p:spPr>
        <p:txBody>
          <a:bodyPr wrap="square" rtlCol="0">
            <a:spAutoFit/>
          </a:bodyPr>
          <a:lstStyle/>
          <a:p>
            <a:pPr>
              <a:spcBef>
                <a:spcPts val="600"/>
              </a:spcBef>
            </a:pPr>
            <a:r>
              <a:rPr lang="es-ES" sz="2000" b="1" dirty="0"/>
              <a:t>Cuando Jesús no regresó en 1844, tal como indicaban las profecías de las 70 semanas y los 2.300 días, fue necesario revisar las profecías. Y encontraron esto:</a:t>
            </a:r>
          </a:p>
        </p:txBody>
      </p:sp>
      <p:pic>
        <p:nvPicPr>
          <p:cNvPr id="3" name="Picture 5" descr="León">
            <a:extLst>
              <a:ext uri="{FF2B5EF4-FFF2-40B4-BE49-F238E27FC236}">
                <a16:creationId xmlns:a16="http://schemas.microsoft.com/office/drawing/2014/main" id="{4466BBE0-2CF1-BD54-1806-3E7142DAFD19}"/>
              </a:ext>
            </a:extLst>
          </p:cNvPr>
          <p:cNvPicPr>
            <a:picLocks noChangeAspect="1" noChangeArrowheads="1"/>
          </p:cNvPicPr>
          <p:nvPr/>
        </p:nvPicPr>
        <p:blipFill>
          <a:blip r:embed="rId3" cstate="print"/>
          <a:srcRect/>
          <a:stretch>
            <a:fillRect/>
          </a:stretch>
        </p:blipFill>
        <p:spPr bwMode="auto">
          <a:xfrm>
            <a:off x="230653" y="1597818"/>
            <a:ext cx="1295400" cy="963613"/>
          </a:xfrm>
          <a:prstGeom prst="rect">
            <a:avLst/>
          </a:prstGeom>
          <a:noFill/>
          <a:effectLst>
            <a:outerShdw blurRad="50800" dist="38100" dir="2700000" algn="tl" rotWithShape="0">
              <a:prstClr val="black">
                <a:alpha val="40000"/>
              </a:prstClr>
            </a:outerShdw>
          </a:effectLst>
        </p:spPr>
      </p:pic>
      <p:pic>
        <p:nvPicPr>
          <p:cNvPr id="4" name="Picture 6" descr="Oso">
            <a:extLst>
              <a:ext uri="{FF2B5EF4-FFF2-40B4-BE49-F238E27FC236}">
                <a16:creationId xmlns:a16="http://schemas.microsoft.com/office/drawing/2014/main" id="{C7675985-201D-52AA-6112-CD7A47EBBDC9}"/>
              </a:ext>
            </a:extLst>
          </p:cNvPr>
          <p:cNvPicPr>
            <a:picLocks noChangeAspect="1" noChangeArrowheads="1"/>
          </p:cNvPicPr>
          <p:nvPr/>
        </p:nvPicPr>
        <p:blipFill>
          <a:blip r:embed="rId4" cstate="print"/>
          <a:srcRect/>
          <a:stretch>
            <a:fillRect/>
          </a:stretch>
        </p:blipFill>
        <p:spPr bwMode="auto">
          <a:xfrm>
            <a:off x="155366" y="2687084"/>
            <a:ext cx="1295400" cy="931863"/>
          </a:xfrm>
          <a:prstGeom prst="rect">
            <a:avLst/>
          </a:prstGeom>
          <a:noFill/>
          <a:effectLst>
            <a:outerShdw blurRad="50800" dist="38100" dir="2700000" algn="tl" rotWithShape="0">
              <a:prstClr val="black">
                <a:alpha val="40000"/>
              </a:prstClr>
            </a:outerShdw>
          </a:effectLst>
        </p:spPr>
      </p:pic>
      <p:pic>
        <p:nvPicPr>
          <p:cNvPr id="5" name="Picture 7" descr="Leopardo">
            <a:extLst>
              <a:ext uri="{FF2B5EF4-FFF2-40B4-BE49-F238E27FC236}">
                <a16:creationId xmlns:a16="http://schemas.microsoft.com/office/drawing/2014/main" id="{D0750E52-185A-5286-3C47-5C1C2F9A4107}"/>
              </a:ext>
            </a:extLst>
          </p:cNvPr>
          <p:cNvPicPr>
            <a:picLocks noChangeAspect="1" noChangeArrowheads="1"/>
          </p:cNvPicPr>
          <p:nvPr/>
        </p:nvPicPr>
        <p:blipFill>
          <a:blip r:embed="rId5" cstate="print"/>
          <a:srcRect/>
          <a:stretch>
            <a:fillRect/>
          </a:stretch>
        </p:blipFill>
        <p:spPr bwMode="auto">
          <a:xfrm>
            <a:off x="1162582" y="2256112"/>
            <a:ext cx="1332264" cy="2413158"/>
          </a:xfrm>
          <a:prstGeom prst="rect">
            <a:avLst/>
          </a:prstGeom>
          <a:noFill/>
          <a:effectLst>
            <a:outerShdw blurRad="50800" dist="38100" dir="2700000" algn="tl" rotWithShape="0">
              <a:prstClr val="black">
                <a:alpha val="40000"/>
              </a:prstClr>
            </a:outerShdw>
          </a:effectLst>
        </p:spPr>
      </p:pic>
      <p:pic>
        <p:nvPicPr>
          <p:cNvPr id="7" name="Picture 8" descr="Bestia">
            <a:extLst>
              <a:ext uri="{FF2B5EF4-FFF2-40B4-BE49-F238E27FC236}">
                <a16:creationId xmlns:a16="http://schemas.microsoft.com/office/drawing/2014/main" id="{E1DA5F51-A116-A159-7AE3-AED1E9187081}"/>
              </a:ext>
            </a:extLst>
          </p:cNvPr>
          <p:cNvPicPr>
            <a:picLocks noChangeAspect="1" noChangeArrowheads="1"/>
          </p:cNvPicPr>
          <p:nvPr/>
        </p:nvPicPr>
        <p:blipFill>
          <a:blip r:embed="rId6" cstate="print"/>
          <a:srcRect/>
          <a:stretch>
            <a:fillRect/>
          </a:stretch>
        </p:blipFill>
        <p:spPr bwMode="auto">
          <a:xfrm>
            <a:off x="189900" y="3631990"/>
            <a:ext cx="1812147" cy="1842304"/>
          </a:xfrm>
          <a:prstGeom prst="rect">
            <a:avLst/>
          </a:prstGeom>
          <a:noFill/>
          <a:effectLst>
            <a:outerShdw blurRad="50800" dist="38100" dir="2700000" algn="tl" rotWithShape="0">
              <a:prstClr val="black">
                <a:alpha val="40000"/>
              </a:prstClr>
            </a:outerShdw>
          </a:effectLst>
        </p:spPr>
      </p:pic>
      <p:pic>
        <p:nvPicPr>
          <p:cNvPr id="24" name="Picture 11" descr="Carnero">
            <a:extLst>
              <a:ext uri="{FF2B5EF4-FFF2-40B4-BE49-F238E27FC236}">
                <a16:creationId xmlns:a16="http://schemas.microsoft.com/office/drawing/2014/main" id="{4EAC0858-D362-3FE8-C148-A66B0A0FE13F}"/>
              </a:ext>
            </a:extLst>
          </p:cNvPr>
          <p:cNvPicPr>
            <a:picLocks noChangeAspect="1" noChangeArrowheads="1"/>
          </p:cNvPicPr>
          <p:nvPr/>
        </p:nvPicPr>
        <p:blipFill>
          <a:blip r:embed="rId7" cstate="print"/>
          <a:srcRect/>
          <a:stretch>
            <a:fillRect/>
          </a:stretch>
        </p:blipFill>
        <p:spPr bwMode="auto">
          <a:xfrm>
            <a:off x="4615638" y="1947522"/>
            <a:ext cx="1389063" cy="1320800"/>
          </a:xfrm>
          <a:prstGeom prst="rect">
            <a:avLst/>
          </a:prstGeom>
          <a:noFill/>
          <a:effectLst>
            <a:outerShdw blurRad="50800" dist="38100" dir="2700000" algn="tl" rotWithShape="0">
              <a:prstClr val="black">
                <a:alpha val="40000"/>
              </a:prstClr>
            </a:outerShdw>
          </a:effectLst>
        </p:spPr>
      </p:pic>
      <p:pic>
        <p:nvPicPr>
          <p:cNvPr id="27" name="Picture 14" descr="Cuerno pequeño">
            <a:extLst>
              <a:ext uri="{FF2B5EF4-FFF2-40B4-BE49-F238E27FC236}">
                <a16:creationId xmlns:a16="http://schemas.microsoft.com/office/drawing/2014/main" id="{CAF9729C-FCC7-9FB9-2225-D122B1D05387}"/>
              </a:ext>
            </a:extLst>
          </p:cNvPr>
          <p:cNvPicPr>
            <a:picLocks noChangeAspect="1" noChangeArrowheads="1"/>
          </p:cNvPicPr>
          <p:nvPr/>
        </p:nvPicPr>
        <p:blipFill>
          <a:blip r:embed="rId8" cstate="print"/>
          <a:srcRect/>
          <a:stretch>
            <a:fillRect/>
          </a:stretch>
        </p:blipFill>
        <p:spPr bwMode="auto">
          <a:xfrm rot="19282904">
            <a:off x="4239790" y="3233138"/>
            <a:ext cx="1954213" cy="2617788"/>
          </a:xfrm>
          <a:prstGeom prst="rect">
            <a:avLst/>
          </a:prstGeom>
          <a:noFill/>
          <a:effectLst>
            <a:outerShdw blurRad="50800" dist="38100" dir="2700000" algn="tl" rotWithShape="0">
              <a:prstClr val="black">
                <a:alpha val="40000"/>
              </a:prstClr>
            </a:outerShdw>
          </a:effectLst>
        </p:spPr>
      </p:pic>
      <p:pic>
        <p:nvPicPr>
          <p:cNvPr id="29" name="Picture 12" descr="Macho cabrío">
            <a:extLst>
              <a:ext uri="{FF2B5EF4-FFF2-40B4-BE49-F238E27FC236}">
                <a16:creationId xmlns:a16="http://schemas.microsoft.com/office/drawing/2014/main" id="{9A3C9352-C5B4-DFCF-7FE6-AE05AEBD57F5}"/>
              </a:ext>
            </a:extLst>
          </p:cNvPr>
          <p:cNvPicPr>
            <a:picLocks noChangeAspect="1" noChangeArrowheads="1"/>
          </p:cNvPicPr>
          <p:nvPr/>
        </p:nvPicPr>
        <p:blipFill>
          <a:blip r:embed="rId9" cstate="print"/>
          <a:srcRect/>
          <a:stretch>
            <a:fillRect/>
          </a:stretch>
        </p:blipFill>
        <p:spPr bwMode="auto">
          <a:xfrm rot="1782022">
            <a:off x="5076638" y="3315287"/>
            <a:ext cx="1997075" cy="873125"/>
          </a:xfrm>
          <a:prstGeom prst="rect">
            <a:avLst/>
          </a:prstGeom>
          <a:noFill/>
          <a:effectLst>
            <a:outerShdw blurRad="50800" dist="38100" dir="2700000" algn="tl" rotWithShape="0">
              <a:prstClr val="black">
                <a:alpha val="40000"/>
              </a:prstClr>
            </a:outerShdw>
          </a:effectLst>
        </p:spPr>
      </p:pic>
      <p:sp>
        <p:nvSpPr>
          <p:cNvPr id="36" name="CuadroTexto 35">
            <a:extLst>
              <a:ext uri="{FF2B5EF4-FFF2-40B4-BE49-F238E27FC236}">
                <a16:creationId xmlns:a16="http://schemas.microsoft.com/office/drawing/2014/main" id="{9839AC0D-430F-9946-7752-81D645AA1EFA}"/>
              </a:ext>
            </a:extLst>
          </p:cNvPr>
          <p:cNvSpPr txBox="1"/>
          <p:nvPr/>
        </p:nvSpPr>
        <p:spPr>
          <a:xfrm>
            <a:off x="2346325" y="1450536"/>
            <a:ext cx="1675685" cy="276999"/>
          </a:xfrm>
          <a:prstGeom prst="rect">
            <a:avLst/>
          </a:prstGeom>
          <a:effectLst>
            <a:glow rad="50800">
              <a:schemeClr val="accent4">
                <a:tint val="68000"/>
                <a:shade val="93000"/>
                <a:alpha val="37000"/>
                <a:satMod val="250000"/>
              </a:schemeClr>
            </a:glow>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tIns="0" bIns="0" rtlCol="0" anchor="ctr" anchorCtr="0">
            <a:spAutoFit/>
          </a:bodyPr>
          <a:lstStyle/>
          <a:p>
            <a:pPr algn="ctr"/>
            <a:r>
              <a:rPr lang="es-ES" b="1" dirty="0">
                <a:effectLst>
                  <a:outerShdw blurRad="38100" dist="38100" dir="2700000" algn="tl">
                    <a:srgbClr val="000000">
                      <a:alpha val="43137"/>
                    </a:srgbClr>
                  </a:outerShdw>
                </a:effectLst>
              </a:rPr>
              <a:t>BABILONIA</a:t>
            </a:r>
          </a:p>
        </p:txBody>
      </p:sp>
      <p:cxnSp>
        <p:nvCxnSpPr>
          <p:cNvPr id="39" name="Conector recto de flecha 38">
            <a:extLst>
              <a:ext uri="{FF2B5EF4-FFF2-40B4-BE49-F238E27FC236}">
                <a16:creationId xmlns:a16="http://schemas.microsoft.com/office/drawing/2014/main" id="{D98F14A3-61A4-9609-7F0F-DC71588F34E0}"/>
              </a:ext>
            </a:extLst>
          </p:cNvPr>
          <p:cNvCxnSpPr>
            <a:cxnSpLocks/>
            <a:stCxn id="36" idx="1"/>
          </p:cNvCxnSpPr>
          <p:nvPr/>
        </p:nvCxnSpPr>
        <p:spPr>
          <a:xfrm flipH="1">
            <a:off x="1200150" y="1589036"/>
            <a:ext cx="1146175" cy="445945"/>
          </a:xfrm>
          <a:prstGeom prst="straightConnector1">
            <a:avLst/>
          </a:prstGeom>
          <a:ln>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
        <p:nvSpPr>
          <p:cNvPr id="40" name="CuadroTexto 39">
            <a:extLst>
              <a:ext uri="{FF2B5EF4-FFF2-40B4-BE49-F238E27FC236}">
                <a16:creationId xmlns:a16="http://schemas.microsoft.com/office/drawing/2014/main" id="{A5E08185-873A-6DDC-4685-6E066C0AEA86}"/>
              </a:ext>
            </a:extLst>
          </p:cNvPr>
          <p:cNvSpPr txBox="1"/>
          <p:nvPr/>
        </p:nvSpPr>
        <p:spPr>
          <a:xfrm>
            <a:off x="2655272" y="2181510"/>
            <a:ext cx="1675685" cy="276999"/>
          </a:xfrm>
          <a:prstGeom prst="rect">
            <a:avLst/>
          </a:prstGeom>
          <a:effectLst>
            <a:glow rad="50800">
              <a:schemeClr val="accent1">
                <a:tint val="68000"/>
                <a:shade val="93000"/>
                <a:alpha val="37000"/>
                <a:satMod val="250000"/>
              </a:schemeClr>
            </a:glow>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tIns="0" bIns="0" rtlCol="0" anchor="ctr" anchorCtr="0">
            <a:spAutoFit/>
          </a:bodyPr>
          <a:lstStyle/>
          <a:p>
            <a:pPr algn="ctr"/>
            <a:r>
              <a:rPr lang="es-ES" b="1" dirty="0">
                <a:effectLst>
                  <a:outerShdw blurRad="38100" dist="38100" dir="2700000" algn="tl">
                    <a:srgbClr val="000000">
                      <a:alpha val="43137"/>
                    </a:srgbClr>
                  </a:outerShdw>
                </a:effectLst>
              </a:rPr>
              <a:t>MEDO-PERSIA</a:t>
            </a:r>
          </a:p>
        </p:txBody>
      </p:sp>
      <p:cxnSp>
        <p:nvCxnSpPr>
          <p:cNvPr id="41" name="Conector recto de flecha 40">
            <a:extLst>
              <a:ext uri="{FF2B5EF4-FFF2-40B4-BE49-F238E27FC236}">
                <a16:creationId xmlns:a16="http://schemas.microsoft.com/office/drawing/2014/main" id="{46918B60-ED7A-C25D-F774-300565350889}"/>
              </a:ext>
            </a:extLst>
          </p:cNvPr>
          <p:cNvCxnSpPr>
            <a:cxnSpLocks/>
            <a:stCxn id="40" idx="1"/>
          </p:cNvCxnSpPr>
          <p:nvPr/>
        </p:nvCxnSpPr>
        <p:spPr>
          <a:xfrm flipH="1">
            <a:off x="1180094" y="2320010"/>
            <a:ext cx="1475178" cy="359630"/>
          </a:xfrm>
          <a:prstGeom prst="straightConnector1">
            <a:avLst/>
          </a:prstGeom>
          <a:ln>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43" name="Conector recto de flecha 42">
            <a:extLst>
              <a:ext uri="{FF2B5EF4-FFF2-40B4-BE49-F238E27FC236}">
                <a16:creationId xmlns:a16="http://schemas.microsoft.com/office/drawing/2014/main" id="{71784AF7-8B3E-06CE-6870-64BD78F3976C}"/>
              </a:ext>
            </a:extLst>
          </p:cNvPr>
          <p:cNvCxnSpPr>
            <a:cxnSpLocks/>
            <a:stCxn id="40" idx="3"/>
          </p:cNvCxnSpPr>
          <p:nvPr/>
        </p:nvCxnSpPr>
        <p:spPr>
          <a:xfrm>
            <a:off x="4330957" y="2320010"/>
            <a:ext cx="662333" cy="0"/>
          </a:xfrm>
          <a:prstGeom prst="straightConnector1">
            <a:avLst/>
          </a:prstGeom>
          <a:ln>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47" name="CuadroTexto 46">
            <a:extLst>
              <a:ext uri="{FF2B5EF4-FFF2-40B4-BE49-F238E27FC236}">
                <a16:creationId xmlns:a16="http://schemas.microsoft.com/office/drawing/2014/main" id="{1EBD93F0-7404-9E8E-92D2-0363C1A44442}"/>
              </a:ext>
            </a:extLst>
          </p:cNvPr>
          <p:cNvSpPr txBox="1"/>
          <p:nvPr/>
        </p:nvSpPr>
        <p:spPr>
          <a:xfrm>
            <a:off x="2865696" y="3028224"/>
            <a:ext cx="1326371" cy="276999"/>
          </a:xfrm>
          <a:prstGeom prst="rect">
            <a:avLst/>
          </a:prstGeom>
          <a:effectLst>
            <a:glow rad="50800">
              <a:schemeClr val="accent5">
                <a:tint val="68000"/>
                <a:shade val="93000"/>
                <a:alpha val="37000"/>
                <a:satMod val="250000"/>
              </a:schemeClr>
            </a:glow>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wrap="square" tIns="0" bIns="0" rtlCol="0" anchor="ctr" anchorCtr="0">
            <a:spAutoFit/>
          </a:bodyPr>
          <a:lstStyle/>
          <a:p>
            <a:pPr algn="ctr"/>
            <a:r>
              <a:rPr lang="es-ES" b="1" dirty="0">
                <a:effectLst>
                  <a:outerShdw blurRad="38100" dist="38100" dir="2700000" algn="tl">
                    <a:srgbClr val="000000">
                      <a:alpha val="43137"/>
                    </a:srgbClr>
                  </a:outerShdw>
                </a:effectLst>
              </a:rPr>
              <a:t>GRECIA</a:t>
            </a:r>
          </a:p>
        </p:txBody>
      </p:sp>
      <p:cxnSp>
        <p:nvCxnSpPr>
          <p:cNvPr id="48" name="Conector recto de flecha 47">
            <a:extLst>
              <a:ext uri="{FF2B5EF4-FFF2-40B4-BE49-F238E27FC236}">
                <a16:creationId xmlns:a16="http://schemas.microsoft.com/office/drawing/2014/main" id="{75D6A5F0-4E3E-3430-ECFF-40B3A9AAC393}"/>
              </a:ext>
            </a:extLst>
          </p:cNvPr>
          <p:cNvCxnSpPr>
            <a:cxnSpLocks/>
            <a:stCxn id="47" idx="1"/>
          </p:cNvCxnSpPr>
          <p:nvPr/>
        </p:nvCxnSpPr>
        <p:spPr>
          <a:xfrm flipH="1">
            <a:off x="2359759" y="3166724"/>
            <a:ext cx="505937" cy="478456"/>
          </a:xfrm>
          <a:prstGeom prst="straightConnector1">
            <a:avLst/>
          </a:prstGeom>
          <a:ln>
            <a:tailEnd type="triangle"/>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9" name="Conector recto de flecha 48">
            <a:extLst>
              <a:ext uri="{FF2B5EF4-FFF2-40B4-BE49-F238E27FC236}">
                <a16:creationId xmlns:a16="http://schemas.microsoft.com/office/drawing/2014/main" id="{775B9019-A5BA-4872-5F5E-7EB54CBE011F}"/>
              </a:ext>
            </a:extLst>
          </p:cNvPr>
          <p:cNvCxnSpPr>
            <a:cxnSpLocks/>
            <a:stCxn id="47" idx="3"/>
          </p:cNvCxnSpPr>
          <p:nvPr/>
        </p:nvCxnSpPr>
        <p:spPr>
          <a:xfrm>
            <a:off x="4192067" y="3166724"/>
            <a:ext cx="1083414" cy="357883"/>
          </a:xfrm>
          <a:prstGeom prst="straightConnector1">
            <a:avLst/>
          </a:prstGeom>
          <a:ln>
            <a:tailEnd type="triangle"/>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55" name="CuadroTexto 54">
            <a:extLst>
              <a:ext uri="{FF2B5EF4-FFF2-40B4-BE49-F238E27FC236}">
                <a16:creationId xmlns:a16="http://schemas.microsoft.com/office/drawing/2014/main" id="{A1AD2B65-51A2-4981-8BB9-8EB30AC1F044}"/>
              </a:ext>
            </a:extLst>
          </p:cNvPr>
          <p:cNvSpPr txBox="1"/>
          <p:nvPr/>
        </p:nvSpPr>
        <p:spPr>
          <a:xfrm>
            <a:off x="2267491" y="4456169"/>
            <a:ext cx="1326371" cy="276999"/>
          </a:xfrm>
          <a:prstGeom prst="rect">
            <a:avLst/>
          </a:prstGeom>
          <a:effectLst>
            <a:glow rad="50800">
              <a:schemeClr val="accent3">
                <a:tint val="68000"/>
                <a:shade val="93000"/>
                <a:alpha val="37000"/>
                <a:satMod val="250000"/>
              </a:schemeClr>
            </a:glow>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tIns="0" bIns="0" rtlCol="0" anchor="ctr" anchorCtr="0">
            <a:spAutoFit/>
          </a:bodyPr>
          <a:lstStyle/>
          <a:p>
            <a:pPr algn="ctr"/>
            <a:r>
              <a:rPr lang="es-ES" b="1" dirty="0">
                <a:effectLst>
                  <a:outerShdw blurRad="38100" dist="38100" dir="2700000" algn="tl">
                    <a:srgbClr val="000000">
                      <a:alpha val="43137"/>
                    </a:srgbClr>
                  </a:outerShdw>
                </a:effectLst>
              </a:rPr>
              <a:t>ROMA</a:t>
            </a:r>
          </a:p>
        </p:txBody>
      </p:sp>
      <p:cxnSp>
        <p:nvCxnSpPr>
          <p:cNvPr id="56" name="Conector recto de flecha 55">
            <a:extLst>
              <a:ext uri="{FF2B5EF4-FFF2-40B4-BE49-F238E27FC236}">
                <a16:creationId xmlns:a16="http://schemas.microsoft.com/office/drawing/2014/main" id="{8C6C300A-5E09-B5B9-B88F-E865C720D4F2}"/>
              </a:ext>
            </a:extLst>
          </p:cNvPr>
          <p:cNvCxnSpPr>
            <a:cxnSpLocks/>
            <a:stCxn id="55" idx="1"/>
          </p:cNvCxnSpPr>
          <p:nvPr/>
        </p:nvCxnSpPr>
        <p:spPr>
          <a:xfrm flipH="1">
            <a:off x="1902641" y="4594669"/>
            <a:ext cx="364850" cy="272606"/>
          </a:xfrm>
          <a:prstGeom prst="straightConnector1">
            <a:avLst/>
          </a:prstGeom>
          <a:ln>
            <a:tailEnd type="triangl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57" name="Conector recto de flecha 56">
            <a:extLst>
              <a:ext uri="{FF2B5EF4-FFF2-40B4-BE49-F238E27FC236}">
                <a16:creationId xmlns:a16="http://schemas.microsoft.com/office/drawing/2014/main" id="{FD870FEF-41ED-02D1-9B08-98F87F36E18E}"/>
              </a:ext>
            </a:extLst>
          </p:cNvPr>
          <p:cNvCxnSpPr>
            <a:cxnSpLocks/>
            <a:stCxn id="55" idx="3"/>
          </p:cNvCxnSpPr>
          <p:nvPr/>
        </p:nvCxnSpPr>
        <p:spPr>
          <a:xfrm>
            <a:off x="3593862" y="4594669"/>
            <a:ext cx="598205" cy="170124"/>
          </a:xfrm>
          <a:prstGeom prst="straightConnector1">
            <a:avLst/>
          </a:prstGeom>
          <a:ln>
            <a:tailEnd type="triangl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61" name="Flecha: hacia la izquierda 60">
            <a:extLst>
              <a:ext uri="{FF2B5EF4-FFF2-40B4-BE49-F238E27FC236}">
                <a16:creationId xmlns:a16="http://schemas.microsoft.com/office/drawing/2014/main" id="{50CE8E51-F264-AD7D-B050-74CD04D2D28E}"/>
              </a:ext>
            </a:extLst>
          </p:cNvPr>
          <p:cNvSpPr/>
          <p:nvPr/>
        </p:nvSpPr>
        <p:spPr>
          <a:xfrm>
            <a:off x="1902641" y="5888494"/>
            <a:ext cx="497933" cy="549345"/>
          </a:xfrm>
          <a:prstGeom prst="leftArrow">
            <a:avLst/>
          </a:prstGeom>
          <a:effectLst>
            <a:glow rad="50800">
              <a:schemeClr val="accent2">
                <a:tint val="68000"/>
                <a:shade val="93000"/>
                <a:alpha val="37000"/>
                <a:satMod val="250000"/>
              </a:schemeClr>
            </a:glow>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62" name="Flecha: a la derecha 61">
            <a:extLst>
              <a:ext uri="{FF2B5EF4-FFF2-40B4-BE49-F238E27FC236}">
                <a16:creationId xmlns:a16="http://schemas.microsoft.com/office/drawing/2014/main" id="{FDAE48F9-5C43-33EE-53A0-9047D2A561BA}"/>
              </a:ext>
            </a:extLst>
          </p:cNvPr>
          <p:cNvSpPr/>
          <p:nvPr/>
        </p:nvSpPr>
        <p:spPr>
          <a:xfrm>
            <a:off x="5397621" y="5888494"/>
            <a:ext cx="507954" cy="549345"/>
          </a:xfrm>
          <a:prstGeom prst="rightArrow">
            <a:avLst/>
          </a:prstGeom>
          <a:effectLst>
            <a:glow rad="50800">
              <a:schemeClr val="accent2">
                <a:tint val="68000"/>
                <a:shade val="93000"/>
                <a:alpha val="37000"/>
                <a:satMod val="250000"/>
              </a:schemeClr>
            </a:glow>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63" name="CuadroTexto 62">
            <a:extLst>
              <a:ext uri="{FF2B5EF4-FFF2-40B4-BE49-F238E27FC236}">
                <a16:creationId xmlns:a16="http://schemas.microsoft.com/office/drawing/2014/main" id="{21329DDF-79C8-5E1B-440E-95D99C7C9AC5}"/>
              </a:ext>
            </a:extLst>
          </p:cNvPr>
          <p:cNvSpPr txBox="1"/>
          <p:nvPr/>
        </p:nvSpPr>
        <p:spPr>
          <a:xfrm>
            <a:off x="2473212" y="5747668"/>
            <a:ext cx="2851770" cy="830997"/>
          </a:xfrm>
          <a:prstGeom prst="rect">
            <a:avLst/>
          </a:prstGeom>
          <a:effectLst>
            <a:glow rad="50800">
              <a:schemeClr val="accent2">
                <a:tint val="68000"/>
                <a:shade val="93000"/>
                <a:alpha val="37000"/>
                <a:satMod val="250000"/>
              </a:schemeClr>
            </a:glow>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tIns="0" bIns="0" rtlCol="0" anchor="ctr" anchorCtr="0">
            <a:spAutoFit/>
          </a:bodyPr>
          <a:lstStyle/>
          <a:p>
            <a:pPr algn="ctr"/>
            <a:r>
              <a:rPr lang="es-ES" b="1" dirty="0">
                <a:effectLst>
                  <a:outerShdw blurRad="38100" dist="38100" dir="2700000" algn="tl">
                    <a:srgbClr val="000000">
                      <a:alpha val="43137"/>
                    </a:srgbClr>
                  </a:outerShdw>
                </a:effectLst>
              </a:rPr>
              <a:t>El juicio y la purificación del santuario son el mismo acontecimiento</a:t>
            </a:r>
          </a:p>
        </p:txBody>
      </p:sp>
      <p:sp>
        <p:nvSpPr>
          <p:cNvPr id="65" name="CuadroTexto 64">
            <a:extLst>
              <a:ext uri="{FF2B5EF4-FFF2-40B4-BE49-F238E27FC236}">
                <a16:creationId xmlns:a16="http://schemas.microsoft.com/office/drawing/2014/main" id="{64A5C1B8-B470-D7C7-3BA1-CA6CC873F74A}"/>
              </a:ext>
            </a:extLst>
          </p:cNvPr>
          <p:cNvSpPr txBox="1"/>
          <p:nvPr/>
        </p:nvSpPr>
        <p:spPr>
          <a:xfrm>
            <a:off x="458107" y="1151216"/>
            <a:ext cx="1141851" cy="369332"/>
          </a:xfrm>
          <a:prstGeom prst="rect">
            <a:avLst/>
          </a:prstGeom>
          <a:noFill/>
        </p:spPr>
        <p:txBody>
          <a:bodyPr wrap="none" rtlCol="0">
            <a:spAutoFit/>
          </a:bodyPr>
          <a:lstStyle/>
          <a:p>
            <a:pPr algn="ctr"/>
            <a:r>
              <a:rPr lang="es-ES" b="1" dirty="0">
                <a:solidFill>
                  <a:schemeClr val="bg1"/>
                </a:solidFill>
                <a:effectLst>
                  <a:glow rad="127000">
                    <a:schemeClr val="accent6">
                      <a:lumMod val="75000"/>
                    </a:schemeClr>
                  </a:glow>
                </a:effectLst>
              </a:rPr>
              <a:t>DANIEL 7</a:t>
            </a:r>
          </a:p>
        </p:txBody>
      </p:sp>
      <p:sp>
        <p:nvSpPr>
          <p:cNvPr id="66" name="CuadroTexto 65">
            <a:extLst>
              <a:ext uri="{FF2B5EF4-FFF2-40B4-BE49-F238E27FC236}">
                <a16:creationId xmlns:a16="http://schemas.microsoft.com/office/drawing/2014/main" id="{C9E9787D-19A9-435F-4DFF-7F19CBEAFED0}"/>
              </a:ext>
            </a:extLst>
          </p:cNvPr>
          <p:cNvSpPr txBox="1"/>
          <p:nvPr/>
        </p:nvSpPr>
        <p:spPr>
          <a:xfrm>
            <a:off x="4561064" y="1150413"/>
            <a:ext cx="1141851" cy="369332"/>
          </a:xfrm>
          <a:prstGeom prst="rect">
            <a:avLst/>
          </a:prstGeom>
          <a:noFill/>
        </p:spPr>
        <p:txBody>
          <a:bodyPr wrap="none" rtlCol="0">
            <a:spAutoFit/>
          </a:bodyPr>
          <a:lstStyle>
            <a:defPPr>
              <a:defRPr lang="es-ES"/>
            </a:defPPr>
            <a:lvl1pPr algn="ctr">
              <a:defRPr b="1">
                <a:solidFill>
                  <a:schemeClr val="bg1"/>
                </a:solidFill>
                <a:effectLst>
                  <a:glow rad="127000">
                    <a:schemeClr val="accent6">
                      <a:lumMod val="75000"/>
                    </a:schemeClr>
                  </a:glow>
                </a:effectLst>
              </a:defRPr>
            </a:lvl1pPr>
          </a:lstStyle>
          <a:p>
            <a:r>
              <a:rPr lang="es-ES" dirty="0"/>
              <a:t>DANIEL 8</a:t>
            </a:r>
          </a:p>
        </p:txBody>
      </p:sp>
      <p:sp>
        <p:nvSpPr>
          <p:cNvPr id="67" name="CuadroTexto 66">
            <a:extLst>
              <a:ext uri="{FF2B5EF4-FFF2-40B4-BE49-F238E27FC236}">
                <a16:creationId xmlns:a16="http://schemas.microsoft.com/office/drawing/2014/main" id="{64BF54E2-0CD1-DF95-BCCC-2CA52E04115C}"/>
              </a:ext>
            </a:extLst>
          </p:cNvPr>
          <p:cNvSpPr txBox="1"/>
          <p:nvPr/>
        </p:nvSpPr>
        <p:spPr>
          <a:xfrm>
            <a:off x="6775900" y="228600"/>
            <a:ext cx="5172075" cy="1938992"/>
          </a:xfrm>
          <a:prstGeom prst="rect">
            <a:avLst/>
          </a:prstGeom>
          <a:noFill/>
        </p:spPr>
        <p:txBody>
          <a:bodyPr wrap="square" rtlCol="0">
            <a:spAutoFit/>
          </a:bodyPr>
          <a:lstStyle/>
          <a:p>
            <a:pPr>
              <a:spcBef>
                <a:spcPts val="600"/>
              </a:spcBef>
            </a:pPr>
            <a:r>
              <a:rPr lang="es-ES" sz="2000" b="1" dirty="0"/>
              <a:t>La purificación del santuario no era la Segunda Venida de Jesús. Si Daniel 8:14 y el juicio de Daniel 7:9-10 anunciaban el mismo suceso, ¿qué santuario debía ser purificado? Por otra parte, ¿qué juicio pudo haber comenzado en 1844?</a:t>
            </a:r>
          </a:p>
        </p:txBody>
      </p:sp>
      <p:sp>
        <p:nvSpPr>
          <p:cNvPr id="68" name="CuadroTexto 67">
            <a:extLst>
              <a:ext uri="{FF2B5EF4-FFF2-40B4-BE49-F238E27FC236}">
                <a16:creationId xmlns:a16="http://schemas.microsoft.com/office/drawing/2014/main" id="{EDA94833-CD37-7A06-A2D5-F6901CF403B4}"/>
              </a:ext>
            </a:extLst>
          </p:cNvPr>
          <p:cNvSpPr txBox="1"/>
          <p:nvPr/>
        </p:nvSpPr>
        <p:spPr>
          <a:xfrm>
            <a:off x="7984504" y="2617196"/>
            <a:ext cx="4179291" cy="3785652"/>
          </a:xfrm>
          <a:prstGeom prst="rect">
            <a:avLst/>
          </a:prstGeom>
          <a:noFill/>
        </p:spPr>
        <p:txBody>
          <a:bodyPr wrap="square" rtlCol="0">
            <a:spAutoFit/>
          </a:bodyPr>
          <a:lstStyle/>
          <a:p>
            <a:pPr>
              <a:spcBef>
                <a:spcPts val="3600"/>
              </a:spcBef>
            </a:pPr>
            <a:r>
              <a:rPr lang="es-ES" sz="2400" b="1" dirty="0"/>
              <a:t>El verdadero Santuario.</a:t>
            </a:r>
          </a:p>
          <a:p>
            <a:pPr>
              <a:spcBef>
                <a:spcPts val="3600"/>
              </a:spcBef>
            </a:pPr>
            <a:r>
              <a:rPr lang="es-ES" sz="2400" b="1" dirty="0"/>
              <a:t>La purificación.</a:t>
            </a:r>
          </a:p>
          <a:p>
            <a:pPr>
              <a:spcBef>
                <a:spcPts val="3600"/>
              </a:spcBef>
            </a:pPr>
            <a:r>
              <a:rPr lang="es-ES" sz="2400" b="1" dirty="0"/>
              <a:t>El Juicio.</a:t>
            </a:r>
          </a:p>
          <a:p>
            <a:pPr>
              <a:spcBef>
                <a:spcPts val="3600"/>
              </a:spcBef>
            </a:pPr>
            <a:r>
              <a:rPr lang="es-ES" sz="2400" b="1" dirty="0"/>
              <a:t>La misericordia y la justicia.</a:t>
            </a:r>
          </a:p>
          <a:p>
            <a:pPr>
              <a:spcBef>
                <a:spcPts val="3600"/>
              </a:spcBef>
            </a:pPr>
            <a:r>
              <a:rPr lang="es-ES" sz="2400" b="1" dirty="0"/>
              <a:t>El Abogado e Intercesor.</a:t>
            </a:r>
          </a:p>
        </p:txBody>
      </p:sp>
      <p:grpSp>
        <p:nvGrpSpPr>
          <p:cNvPr id="73" name="Grupo 72">
            <a:extLst>
              <a:ext uri="{FF2B5EF4-FFF2-40B4-BE49-F238E27FC236}">
                <a16:creationId xmlns:a16="http://schemas.microsoft.com/office/drawing/2014/main" id="{1638E4D4-A77B-C822-E044-D8CC662B5026}"/>
              </a:ext>
            </a:extLst>
          </p:cNvPr>
          <p:cNvGrpSpPr/>
          <p:nvPr/>
        </p:nvGrpSpPr>
        <p:grpSpPr>
          <a:xfrm>
            <a:off x="271794" y="5474294"/>
            <a:ext cx="1514475" cy="1155106"/>
            <a:chOff x="99676" y="5480544"/>
            <a:chExt cx="1514475" cy="1155106"/>
          </a:xfrm>
        </p:grpSpPr>
        <p:pic>
          <p:nvPicPr>
            <p:cNvPr id="35" name="Imagen 34" descr="Humo saliendo de la tierra desde el espacio&#10;&#10;Descripción generada automáticamente con confianza baja">
              <a:extLst>
                <a:ext uri="{FF2B5EF4-FFF2-40B4-BE49-F238E27FC236}">
                  <a16:creationId xmlns:a16="http://schemas.microsoft.com/office/drawing/2014/main" id="{17D35035-6354-03AF-ADDE-C625EE74B30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9676" y="5499794"/>
              <a:ext cx="1514475" cy="1135856"/>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0" name="CuadroTexto 69">
              <a:extLst>
                <a:ext uri="{FF2B5EF4-FFF2-40B4-BE49-F238E27FC236}">
                  <a16:creationId xmlns:a16="http://schemas.microsoft.com/office/drawing/2014/main" id="{2C613ED8-9963-74C6-3B05-3B9C7008045A}"/>
                </a:ext>
              </a:extLst>
            </p:cNvPr>
            <p:cNvSpPr txBox="1"/>
            <p:nvPr/>
          </p:nvSpPr>
          <p:spPr>
            <a:xfrm>
              <a:off x="99676" y="5480544"/>
              <a:ext cx="716863" cy="338554"/>
            </a:xfrm>
            <a:prstGeom prst="rect">
              <a:avLst/>
            </a:prstGeom>
            <a:noFill/>
          </p:spPr>
          <p:txBody>
            <a:bodyPr wrap="none" rtlCol="0">
              <a:spAutoFit/>
            </a:bodyPr>
            <a:lstStyle/>
            <a:p>
              <a:r>
                <a:rPr lang="es-ES" sz="1600" b="1" dirty="0">
                  <a:solidFill>
                    <a:schemeClr val="bg1"/>
                  </a:solidFill>
                  <a:effectLst>
                    <a:outerShdw blurRad="38100" dist="38100" dir="2700000" algn="tl">
                      <a:srgbClr val="000000">
                        <a:alpha val="43137"/>
                      </a:srgbClr>
                    </a:outerShdw>
                  </a:effectLst>
                </a:rPr>
                <a:t>Juicio</a:t>
              </a:r>
            </a:p>
          </p:txBody>
        </p:sp>
      </p:grpSp>
      <p:grpSp>
        <p:nvGrpSpPr>
          <p:cNvPr id="72" name="Grupo 71">
            <a:extLst>
              <a:ext uri="{FF2B5EF4-FFF2-40B4-BE49-F238E27FC236}">
                <a16:creationId xmlns:a16="http://schemas.microsoft.com/office/drawing/2014/main" id="{3C4E64EC-EE30-B5C1-0D63-EDAA0CEE320C}"/>
              </a:ext>
            </a:extLst>
          </p:cNvPr>
          <p:cNvGrpSpPr/>
          <p:nvPr/>
        </p:nvGrpSpPr>
        <p:grpSpPr>
          <a:xfrm>
            <a:off x="5966317" y="4867275"/>
            <a:ext cx="1304011" cy="1762125"/>
            <a:chOff x="5966319" y="4867275"/>
            <a:chExt cx="1304011" cy="1762125"/>
          </a:xfrm>
        </p:grpSpPr>
        <p:pic>
          <p:nvPicPr>
            <p:cNvPr id="22" name="Picture 15" descr="expiacion">
              <a:extLst>
                <a:ext uri="{FF2B5EF4-FFF2-40B4-BE49-F238E27FC236}">
                  <a16:creationId xmlns:a16="http://schemas.microsoft.com/office/drawing/2014/main" id="{26E818B8-59DF-62D7-288E-5FF2DEEB51CE}"/>
                </a:ext>
              </a:extLst>
            </p:cNvPr>
            <p:cNvPicPr>
              <a:picLocks noChangeAspect="1" noChangeArrowheads="1"/>
            </p:cNvPicPr>
            <p:nvPr/>
          </p:nvPicPr>
          <p:blipFill>
            <a:blip r:embed="rId11" cstate="print"/>
            <a:srcRect/>
            <a:stretch>
              <a:fillRect/>
            </a:stretch>
          </p:blipFill>
          <p:spPr bwMode="auto">
            <a:xfrm>
              <a:off x="6008688" y="4867275"/>
              <a:ext cx="1201737" cy="176212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1" name="CuadroTexto 70">
              <a:extLst>
                <a:ext uri="{FF2B5EF4-FFF2-40B4-BE49-F238E27FC236}">
                  <a16:creationId xmlns:a16="http://schemas.microsoft.com/office/drawing/2014/main" id="{A22AF8F5-08F7-CC34-96A8-3A14E382615C}"/>
                </a:ext>
              </a:extLst>
            </p:cNvPr>
            <p:cNvSpPr txBox="1"/>
            <p:nvPr/>
          </p:nvSpPr>
          <p:spPr>
            <a:xfrm>
              <a:off x="5966319" y="4867275"/>
              <a:ext cx="1304011" cy="338554"/>
            </a:xfrm>
            <a:prstGeom prst="rect">
              <a:avLst/>
            </a:prstGeom>
            <a:noFill/>
          </p:spPr>
          <p:txBody>
            <a:bodyPr wrap="none" rtlCol="0">
              <a:spAutoFit/>
            </a:bodyPr>
            <a:lstStyle/>
            <a:p>
              <a:pPr algn="ctr"/>
              <a:r>
                <a:rPr lang="es-ES" sz="1600" b="1" dirty="0">
                  <a:solidFill>
                    <a:schemeClr val="bg1"/>
                  </a:solidFill>
                  <a:effectLst>
                    <a:outerShdw blurRad="38100" dist="38100" dir="2700000" algn="tl">
                      <a:srgbClr val="000000">
                        <a:alpha val="43137"/>
                      </a:srgbClr>
                    </a:outerShdw>
                  </a:effectLst>
                </a:rPr>
                <a:t>Purificación</a:t>
              </a:r>
            </a:p>
          </p:txBody>
        </p:sp>
      </p:grpSp>
      <p:pic>
        <p:nvPicPr>
          <p:cNvPr id="87" name="Imagen 86" descr="Forma&#10;&#10;Descripción generada automáticamente">
            <a:extLst>
              <a:ext uri="{FF2B5EF4-FFF2-40B4-BE49-F238E27FC236}">
                <a16:creationId xmlns:a16="http://schemas.microsoft.com/office/drawing/2014/main" id="{5966B6E3-90E5-667A-FAB9-C6711F7A2EF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7386253" y="4234361"/>
            <a:ext cx="585692" cy="519697"/>
          </a:xfrm>
          <a:prstGeom prst="rect">
            <a:avLst/>
          </a:prstGeom>
          <a:effectLst>
            <a:outerShdw blurRad="50800" dist="38100" dir="2700000" algn="tl" rotWithShape="0">
              <a:prstClr val="black">
                <a:alpha val="40000"/>
              </a:prstClr>
            </a:outerShdw>
          </a:effectLst>
        </p:spPr>
      </p:pic>
      <p:pic>
        <p:nvPicPr>
          <p:cNvPr id="88" name="Imagen 87" descr="Icono&#10;&#10;Descripción generada automáticamente">
            <a:extLst>
              <a:ext uri="{FF2B5EF4-FFF2-40B4-BE49-F238E27FC236}">
                <a16:creationId xmlns:a16="http://schemas.microsoft.com/office/drawing/2014/main" id="{76EB18B1-E0BA-A130-26FC-E6014E9777C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6200000">
            <a:off x="7386253" y="3413775"/>
            <a:ext cx="585692" cy="519697"/>
          </a:xfrm>
          <a:prstGeom prst="rect">
            <a:avLst/>
          </a:prstGeom>
          <a:effectLst>
            <a:outerShdw blurRad="50800" dist="38100" dir="2700000" algn="tl" rotWithShape="0">
              <a:prstClr val="black">
                <a:alpha val="40000"/>
              </a:prstClr>
            </a:outerShdw>
          </a:effectLst>
        </p:spPr>
      </p:pic>
      <p:pic>
        <p:nvPicPr>
          <p:cNvPr id="89" name="Imagen 88" descr="Icono&#10;&#10;Descripción generada automáticamente">
            <a:extLst>
              <a:ext uri="{FF2B5EF4-FFF2-40B4-BE49-F238E27FC236}">
                <a16:creationId xmlns:a16="http://schemas.microsoft.com/office/drawing/2014/main" id="{BD04256E-86D7-4FA3-7C87-BC8A86BAACA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rot="16200000">
            <a:off x="7386260" y="5875527"/>
            <a:ext cx="585677" cy="519697"/>
          </a:xfrm>
          <a:prstGeom prst="rect">
            <a:avLst/>
          </a:prstGeom>
          <a:effectLst>
            <a:outerShdw blurRad="50800" dist="38100" dir="2700000" algn="tl" rotWithShape="0">
              <a:prstClr val="black">
                <a:alpha val="40000"/>
              </a:prstClr>
            </a:outerShdw>
          </a:effectLst>
        </p:spPr>
      </p:pic>
      <p:pic>
        <p:nvPicPr>
          <p:cNvPr id="90" name="Imagen 89" descr="Forma, Icono&#10;&#10;Descripción generada automáticamente">
            <a:extLst>
              <a:ext uri="{FF2B5EF4-FFF2-40B4-BE49-F238E27FC236}">
                <a16:creationId xmlns:a16="http://schemas.microsoft.com/office/drawing/2014/main" id="{D76BB972-D8C1-6EDD-73C5-B18E81483A81}"/>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rot="16200000">
            <a:off x="7386253" y="5054947"/>
            <a:ext cx="585692" cy="519697"/>
          </a:xfrm>
          <a:prstGeom prst="rect">
            <a:avLst/>
          </a:prstGeom>
          <a:effectLst>
            <a:outerShdw blurRad="50800" dist="38100" dir="2700000" algn="tl" rotWithShape="0">
              <a:prstClr val="black">
                <a:alpha val="40000"/>
              </a:prstClr>
            </a:outerShdw>
          </a:effectLst>
        </p:spPr>
      </p:pic>
      <p:pic>
        <p:nvPicPr>
          <p:cNvPr id="91" name="Imagen 90" descr="Icono&#10;&#10;Descripción generada automáticamente">
            <a:extLst>
              <a:ext uri="{FF2B5EF4-FFF2-40B4-BE49-F238E27FC236}">
                <a16:creationId xmlns:a16="http://schemas.microsoft.com/office/drawing/2014/main" id="{C433D60A-3814-C8CC-4466-8FE71ED8F75E}"/>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rot="16200000">
            <a:off x="7386260" y="2593197"/>
            <a:ext cx="585677" cy="5196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862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15" dur="1000" fill="hold"/>
                                        <p:tgtEl>
                                          <p:spTgt spid="6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5"/>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right)">
                                      <p:cBhvr>
                                        <p:cTn id="29" dur="500"/>
                                        <p:tgtEl>
                                          <p:spTgt spid="39"/>
                                        </p:tgtEl>
                                      </p:cBhvr>
                                    </p:animEffect>
                                  </p:childTnLst>
                                </p:cTn>
                              </p:par>
                            </p:childTnLst>
                          </p:cTn>
                        </p:par>
                        <p:par>
                          <p:cTn id="30" fill="hold">
                            <p:stCondLst>
                              <p:cond delay="2000"/>
                            </p:stCondLst>
                            <p:childTnLst>
                              <p:par>
                                <p:cTn id="31" presetID="14" presetClass="entr" presetSubtype="1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right)">
                                      <p:cBhvr>
                                        <p:cTn id="43" dur="500"/>
                                        <p:tgtEl>
                                          <p:spTgt spid="41"/>
                                        </p:tgtEl>
                                      </p:cBhvr>
                                    </p:animEffect>
                                  </p:childTnLst>
                                </p:cTn>
                              </p:par>
                            </p:childTnLst>
                          </p:cTn>
                        </p:par>
                        <p:par>
                          <p:cTn id="44" fill="hold">
                            <p:stCondLst>
                              <p:cond delay="3500"/>
                            </p:stCondLst>
                            <p:childTnLst>
                              <p:par>
                                <p:cTn id="45" presetID="14" presetClass="entr" presetSubtype="1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p:cTn id="51" dur="500" fill="hold"/>
                                        <p:tgtEl>
                                          <p:spTgt spid="47"/>
                                        </p:tgtEl>
                                        <p:attrNameLst>
                                          <p:attrName>ppt_w</p:attrName>
                                        </p:attrNameLst>
                                      </p:cBhvr>
                                      <p:tavLst>
                                        <p:tav tm="0">
                                          <p:val>
                                            <p:fltVal val="0"/>
                                          </p:val>
                                        </p:tav>
                                        <p:tav tm="100000">
                                          <p:val>
                                            <p:strVal val="#ppt_w"/>
                                          </p:val>
                                        </p:tav>
                                      </p:tavLst>
                                    </p:anim>
                                    <p:anim calcmode="lin" valueType="num">
                                      <p:cBhvr>
                                        <p:cTn id="52" dur="500" fill="hold"/>
                                        <p:tgtEl>
                                          <p:spTgt spid="47"/>
                                        </p:tgtEl>
                                        <p:attrNameLst>
                                          <p:attrName>ppt_h</p:attrName>
                                        </p:attrNameLst>
                                      </p:cBhvr>
                                      <p:tavLst>
                                        <p:tav tm="0">
                                          <p:val>
                                            <p:fltVal val="0"/>
                                          </p:val>
                                        </p:tav>
                                        <p:tav tm="100000">
                                          <p:val>
                                            <p:strVal val="#ppt_h"/>
                                          </p:val>
                                        </p:tav>
                                      </p:tavLst>
                                    </p:anim>
                                    <p:animEffect transition="in" filter="fade">
                                      <p:cBhvr>
                                        <p:cTn id="53" dur="500"/>
                                        <p:tgtEl>
                                          <p:spTgt spid="47"/>
                                        </p:tgtEl>
                                      </p:cBhvr>
                                    </p:animEffect>
                                  </p:childTnLst>
                                </p:cTn>
                              </p:par>
                            </p:childTnLst>
                          </p:cTn>
                        </p:par>
                        <p:par>
                          <p:cTn id="54" fill="hold">
                            <p:stCondLst>
                              <p:cond delay="4500"/>
                            </p:stCondLst>
                            <p:childTnLst>
                              <p:par>
                                <p:cTn id="55" presetID="22" presetClass="entr" presetSubtype="2" fill="hold"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right)">
                                      <p:cBhvr>
                                        <p:cTn id="57" dur="500"/>
                                        <p:tgtEl>
                                          <p:spTgt spid="48"/>
                                        </p:tgtEl>
                                      </p:cBhvr>
                                    </p:animEffect>
                                  </p:childTnLst>
                                </p:cTn>
                              </p:par>
                            </p:childTnLst>
                          </p:cTn>
                        </p:par>
                        <p:par>
                          <p:cTn id="58" fill="hold">
                            <p:stCondLst>
                              <p:cond delay="5000"/>
                            </p:stCondLst>
                            <p:childTnLst>
                              <p:par>
                                <p:cTn id="59" presetID="14" presetClass="entr" presetSubtype="1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randombar(horizontal)">
                                      <p:cBhvr>
                                        <p:cTn id="61" dur="500"/>
                                        <p:tgtEl>
                                          <p:spTgt spid="5"/>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500" fill="hold"/>
                                        <p:tgtEl>
                                          <p:spTgt spid="55"/>
                                        </p:tgtEl>
                                        <p:attrNameLst>
                                          <p:attrName>ppt_w</p:attrName>
                                        </p:attrNameLst>
                                      </p:cBhvr>
                                      <p:tavLst>
                                        <p:tav tm="0">
                                          <p:val>
                                            <p:fltVal val="0"/>
                                          </p:val>
                                        </p:tav>
                                        <p:tav tm="100000">
                                          <p:val>
                                            <p:strVal val="#ppt_w"/>
                                          </p:val>
                                        </p:tav>
                                      </p:tavLst>
                                    </p:anim>
                                    <p:anim calcmode="lin" valueType="num">
                                      <p:cBhvr>
                                        <p:cTn id="66" dur="500" fill="hold"/>
                                        <p:tgtEl>
                                          <p:spTgt spid="55"/>
                                        </p:tgtEl>
                                        <p:attrNameLst>
                                          <p:attrName>ppt_h</p:attrName>
                                        </p:attrNameLst>
                                      </p:cBhvr>
                                      <p:tavLst>
                                        <p:tav tm="0">
                                          <p:val>
                                            <p:fltVal val="0"/>
                                          </p:val>
                                        </p:tav>
                                        <p:tav tm="100000">
                                          <p:val>
                                            <p:strVal val="#ppt_h"/>
                                          </p:val>
                                        </p:tav>
                                      </p:tavLst>
                                    </p:anim>
                                    <p:animEffect transition="in" filter="fade">
                                      <p:cBhvr>
                                        <p:cTn id="67" dur="500"/>
                                        <p:tgtEl>
                                          <p:spTgt spid="55"/>
                                        </p:tgtEl>
                                      </p:cBhvr>
                                    </p:animEffect>
                                  </p:childTnLst>
                                </p:cTn>
                              </p:par>
                            </p:childTnLst>
                          </p:cTn>
                        </p:par>
                        <p:par>
                          <p:cTn id="68" fill="hold">
                            <p:stCondLst>
                              <p:cond delay="6000"/>
                            </p:stCondLst>
                            <p:childTnLst>
                              <p:par>
                                <p:cTn id="69" presetID="22" presetClass="entr" presetSubtype="2"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right)">
                                      <p:cBhvr>
                                        <p:cTn id="71" dur="500"/>
                                        <p:tgtEl>
                                          <p:spTgt spid="56"/>
                                        </p:tgtEl>
                                      </p:cBhvr>
                                    </p:animEffect>
                                  </p:childTnLst>
                                </p:cTn>
                              </p:par>
                            </p:childTnLst>
                          </p:cTn>
                        </p:par>
                        <p:par>
                          <p:cTn id="72" fill="hold">
                            <p:stCondLst>
                              <p:cond delay="6500"/>
                            </p:stCondLst>
                            <p:childTnLst>
                              <p:par>
                                <p:cTn id="73" presetID="14" presetClass="entr" presetSubtype="1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randombar(horizontal)">
                                      <p:cBhvr>
                                        <p:cTn id="75" dur="500"/>
                                        <p:tgtEl>
                                          <p:spTgt spid="7"/>
                                        </p:tgtEl>
                                      </p:cBhvr>
                                    </p:animEffect>
                                  </p:childTnLst>
                                </p:cTn>
                              </p:par>
                            </p:childTnLst>
                          </p:cTn>
                        </p:par>
                        <p:par>
                          <p:cTn id="76" fill="hold">
                            <p:stCondLst>
                              <p:cond delay="7000"/>
                            </p:stCondLst>
                            <p:childTnLst>
                              <p:par>
                                <p:cTn id="77" presetID="31" presetClass="entr" presetSubtype="0" fill="hold" nodeType="afterEffect">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cBhvr>
                                        <p:cTn id="79" dur="1000" fill="hold"/>
                                        <p:tgtEl>
                                          <p:spTgt spid="73"/>
                                        </p:tgtEl>
                                        <p:attrNameLst>
                                          <p:attrName>ppt_w</p:attrName>
                                        </p:attrNameLst>
                                      </p:cBhvr>
                                      <p:tavLst>
                                        <p:tav tm="0">
                                          <p:val>
                                            <p:fltVal val="0"/>
                                          </p:val>
                                        </p:tav>
                                        <p:tav tm="100000">
                                          <p:val>
                                            <p:strVal val="#ppt_w"/>
                                          </p:val>
                                        </p:tav>
                                      </p:tavLst>
                                    </p:anim>
                                    <p:anim calcmode="lin" valueType="num">
                                      <p:cBhvr>
                                        <p:cTn id="80" dur="1000" fill="hold"/>
                                        <p:tgtEl>
                                          <p:spTgt spid="73"/>
                                        </p:tgtEl>
                                        <p:attrNameLst>
                                          <p:attrName>ppt_h</p:attrName>
                                        </p:attrNameLst>
                                      </p:cBhvr>
                                      <p:tavLst>
                                        <p:tav tm="0">
                                          <p:val>
                                            <p:fltVal val="0"/>
                                          </p:val>
                                        </p:tav>
                                        <p:tav tm="100000">
                                          <p:val>
                                            <p:strVal val="#ppt_h"/>
                                          </p:val>
                                        </p:tav>
                                      </p:tavLst>
                                    </p:anim>
                                    <p:anim calcmode="lin" valueType="num">
                                      <p:cBhvr>
                                        <p:cTn id="81" dur="1000" fill="hold"/>
                                        <p:tgtEl>
                                          <p:spTgt spid="73"/>
                                        </p:tgtEl>
                                        <p:attrNameLst>
                                          <p:attrName>style.rotation</p:attrName>
                                        </p:attrNameLst>
                                      </p:cBhvr>
                                      <p:tavLst>
                                        <p:tav tm="0">
                                          <p:val>
                                            <p:fltVal val="90"/>
                                          </p:val>
                                        </p:tav>
                                        <p:tav tm="100000">
                                          <p:val>
                                            <p:fltVal val="0"/>
                                          </p:val>
                                        </p:tav>
                                      </p:tavLst>
                                    </p:anim>
                                    <p:animEffect transition="in" filter="fade">
                                      <p:cBhvr>
                                        <p:cTn id="82" dur="1000"/>
                                        <p:tgtEl>
                                          <p:spTgt spid="73"/>
                                        </p:tgtEl>
                                      </p:cBhvr>
                                    </p:animEffect>
                                  </p:childTnLst>
                                </p:cTn>
                              </p:par>
                            </p:childTnLst>
                          </p:cTn>
                        </p:par>
                      </p:childTnLst>
                    </p:cTn>
                  </p:par>
                  <p:par>
                    <p:cTn id="83" fill="hold">
                      <p:stCondLst>
                        <p:cond delay="indefinite"/>
                      </p:stCondLst>
                      <p:childTnLst>
                        <p:par>
                          <p:cTn id="84" fill="hold">
                            <p:stCondLst>
                              <p:cond delay="0"/>
                            </p:stCondLst>
                            <p:childTnLst>
                              <p:par>
                                <p:cTn id="85" presetID="25"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anim calcmode="lin" valueType="num">
                                      <p:cBhvr>
                                        <p:cTn id="87" dur="500" decel="50000" fill="hold">
                                          <p:stCondLst>
                                            <p:cond delay="0"/>
                                          </p:stCondLst>
                                        </p:cTn>
                                        <p:tgtEl>
                                          <p:spTgt spid="66"/>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6"/>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6"/>
                                        </p:tgtEl>
                                        <p:attrNameLst>
                                          <p:attrName>ppt_w</p:attrName>
                                        </p:attrNameLst>
                                      </p:cBhvr>
                                      <p:tavLst>
                                        <p:tav tm="0">
                                          <p:val>
                                            <p:strVal val="#ppt_w*.05"/>
                                          </p:val>
                                        </p:tav>
                                        <p:tav tm="100000">
                                          <p:val>
                                            <p:strVal val="#ppt_w"/>
                                          </p:val>
                                        </p:tav>
                                      </p:tavLst>
                                    </p:anim>
                                    <p:anim calcmode="lin" valueType="num">
                                      <p:cBhvr>
                                        <p:cTn id="90" dur="1000" fill="hold"/>
                                        <p:tgtEl>
                                          <p:spTgt spid="66"/>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6"/>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6"/>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6"/>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left)">
                                      <p:cBhvr>
                                        <p:cTn id="99" dur="500"/>
                                        <p:tgtEl>
                                          <p:spTgt spid="43"/>
                                        </p:tgtEl>
                                      </p:cBhvr>
                                    </p:animEffect>
                                  </p:childTnLst>
                                </p:cTn>
                              </p:par>
                            </p:childTnLst>
                          </p:cTn>
                        </p:par>
                        <p:par>
                          <p:cTn id="100" fill="hold">
                            <p:stCondLst>
                              <p:cond delay="500"/>
                            </p:stCondLst>
                            <p:childTnLst>
                              <p:par>
                                <p:cTn id="101" presetID="14" presetClass="entr" presetSubtype="10" fill="hold"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randombar(horizontal)">
                                      <p:cBhvr>
                                        <p:cTn id="103" dur="50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wipe(left)">
                                      <p:cBhvr>
                                        <p:cTn id="108" dur="500"/>
                                        <p:tgtEl>
                                          <p:spTgt spid="49"/>
                                        </p:tgtEl>
                                      </p:cBhvr>
                                    </p:animEffect>
                                  </p:childTnLst>
                                </p:cTn>
                              </p:par>
                            </p:childTnLst>
                          </p:cTn>
                        </p:par>
                        <p:par>
                          <p:cTn id="109" fill="hold">
                            <p:stCondLst>
                              <p:cond delay="500"/>
                            </p:stCondLst>
                            <p:childTnLst>
                              <p:par>
                                <p:cTn id="110" presetID="14" presetClass="entr" presetSubtype="10"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randombar(horizontal)">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wipe(left)">
                                      <p:cBhvr>
                                        <p:cTn id="117" dur="500"/>
                                        <p:tgtEl>
                                          <p:spTgt spid="57"/>
                                        </p:tgtEl>
                                      </p:cBhvr>
                                    </p:animEffect>
                                  </p:childTnLst>
                                </p:cTn>
                              </p:par>
                            </p:childTnLst>
                          </p:cTn>
                        </p:par>
                        <p:par>
                          <p:cTn id="118" fill="hold">
                            <p:stCondLst>
                              <p:cond delay="500"/>
                            </p:stCondLst>
                            <p:childTnLst>
                              <p:par>
                                <p:cTn id="119" presetID="14" presetClass="entr" presetSubtype="10" fill="hold" nodeType="after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randombar(horizontal)">
                                      <p:cBhvr>
                                        <p:cTn id="121" dur="500"/>
                                        <p:tgtEl>
                                          <p:spTgt spid="27"/>
                                        </p:tgtEl>
                                      </p:cBhvr>
                                    </p:animEffect>
                                  </p:childTnLst>
                                </p:cTn>
                              </p:par>
                            </p:childTnLst>
                          </p:cTn>
                        </p:par>
                      </p:childTnLst>
                    </p:cTn>
                  </p:par>
                  <p:par>
                    <p:cTn id="122" fill="hold">
                      <p:stCondLst>
                        <p:cond delay="indefinite"/>
                      </p:stCondLst>
                      <p:childTnLst>
                        <p:par>
                          <p:cTn id="123" fill="hold">
                            <p:stCondLst>
                              <p:cond delay="0"/>
                            </p:stCondLst>
                            <p:childTnLst>
                              <p:par>
                                <p:cTn id="124" presetID="31" presetClass="entr" presetSubtype="0" fill="hold" nodeType="clickEffect">
                                  <p:stCondLst>
                                    <p:cond delay="0"/>
                                  </p:stCondLst>
                                  <p:childTnLst>
                                    <p:set>
                                      <p:cBhvr>
                                        <p:cTn id="125" dur="1" fill="hold">
                                          <p:stCondLst>
                                            <p:cond delay="0"/>
                                          </p:stCondLst>
                                        </p:cTn>
                                        <p:tgtEl>
                                          <p:spTgt spid="72"/>
                                        </p:tgtEl>
                                        <p:attrNameLst>
                                          <p:attrName>style.visibility</p:attrName>
                                        </p:attrNameLst>
                                      </p:cBhvr>
                                      <p:to>
                                        <p:strVal val="visible"/>
                                      </p:to>
                                    </p:set>
                                    <p:anim calcmode="lin" valueType="num">
                                      <p:cBhvr>
                                        <p:cTn id="126" dur="1000" fill="hold"/>
                                        <p:tgtEl>
                                          <p:spTgt spid="72"/>
                                        </p:tgtEl>
                                        <p:attrNameLst>
                                          <p:attrName>ppt_w</p:attrName>
                                        </p:attrNameLst>
                                      </p:cBhvr>
                                      <p:tavLst>
                                        <p:tav tm="0">
                                          <p:val>
                                            <p:fltVal val="0"/>
                                          </p:val>
                                        </p:tav>
                                        <p:tav tm="100000">
                                          <p:val>
                                            <p:strVal val="#ppt_w"/>
                                          </p:val>
                                        </p:tav>
                                      </p:tavLst>
                                    </p:anim>
                                    <p:anim calcmode="lin" valueType="num">
                                      <p:cBhvr>
                                        <p:cTn id="127" dur="1000" fill="hold"/>
                                        <p:tgtEl>
                                          <p:spTgt spid="72"/>
                                        </p:tgtEl>
                                        <p:attrNameLst>
                                          <p:attrName>ppt_h</p:attrName>
                                        </p:attrNameLst>
                                      </p:cBhvr>
                                      <p:tavLst>
                                        <p:tav tm="0">
                                          <p:val>
                                            <p:fltVal val="0"/>
                                          </p:val>
                                        </p:tav>
                                        <p:tav tm="100000">
                                          <p:val>
                                            <p:strVal val="#ppt_h"/>
                                          </p:val>
                                        </p:tav>
                                      </p:tavLst>
                                    </p:anim>
                                    <p:anim calcmode="lin" valueType="num">
                                      <p:cBhvr>
                                        <p:cTn id="128" dur="1000" fill="hold"/>
                                        <p:tgtEl>
                                          <p:spTgt spid="72"/>
                                        </p:tgtEl>
                                        <p:attrNameLst>
                                          <p:attrName>style.rotation</p:attrName>
                                        </p:attrNameLst>
                                      </p:cBhvr>
                                      <p:tavLst>
                                        <p:tav tm="0">
                                          <p:val>
                                            <p:fltVal val="90"/>
                                          </p:val>
                                        </p:tav>
                                        <p:tav tm="100000">
                                          <p:val>
                                            <p:fltVal val="0"/>
                                          </p:val>
                                        </p:tav>
                                      </p:tavLst>
                                    </p:anim>
                                    <p:animEffect transition="in" filter="fade">
                                      <p:cBhvr>
                                        <p:cTn id="129" dur="1000"/>
                                        <p:tgtEl>
                                          <p:spTgt spid="72"/>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63"/>
                                        </p:tgtEl>
                                        <p:attrNameLst>
                                          <p:attrName>style.visibility</p:attrName>
                                        </p:attrNameLst>
                                      </p:cBhvr>
                                      <p:to>
                                        <p:strVal val="visible"/>
                                      </p:to>
                                    </p:set>
                                    <p:anim calcmode="lin" valueType="num">
                                      <p:cBhvr>
                                        <p:cTn id="134" dur="500" fill="hold"/>
                                        <p:tgtEl>
                                          <p:spTgt spid="63"/>
                                        </p:tgtEl>
                                        <p:attrNameLst>
                                          <p:attrName>ppt_w</p:attrName>
                                        </p:attrNameLst>
                                      </p:cBhvr>
                                      <p:tavLst>
                                        <p:tav tm="0">
                                          <p:val>
                                            <p:fltVal val="0"/>
                                          </p:val>
                                        </p:tav>
                                        <p:tav tm="100000">
                                          <p:val>
                                            <p:strVal val="#ppt_w"/>
                                          </p:val>
                                        </p:tav>
                                      </p:tavLst>
                                    </p:anim>
                                    <p:anim calcmode="lin" valueType="num">
                                      <p:cBhvr>
                                        <p:cTn id="135" dur="500" fill="hold"/>
                                        <p:tgtEl>
                                          <p:spTgt spid="63"/>
                                        </p:tgtEl>
                                        <p:attrNameLst>
                                          <p:attrName>ppt_h</p:attrName>
                                        </p:attrNameLst>
                                      </p:cBhvr>
                                      <p:tavLst>
                                        <p:tav tm="0">
                                          <p:val>
                                            <p:fltVal val="0"/>
                                          </p:val>
                                        </p:tav>
                                        <p:tav tm="100000">
                                          <p:val>
                                            <p:strVal val="#ppt_h"/>
                                          </p:val>
                                        </p:tav>
                                      </p:tavLst>
                                    </p:anim>
                                    <p:animEffect transition="in" filter="fade">
                                      <p:cBhvr>
                                        <p:cTn id="136" dur="500"/>
                                        <p:tgtEl>
                                          <p:spTgt spid="63"/>
                                        </p:tgtEl>
                                      </p:cBhvr>
                                    </p:animEffect>
                                  </p:childTnLst>
                                </p:cTn>
                              </p:par>
                            </p:childTnLst>
                          </p:cTn>
                        </p:par>
                        <p:par>
                          <p:cTn id="137" fill="hold">
                            <p:stCondLst>
                              <p:cond delay="500"/>
                            </p:stCondLst>
                            <p:childTnLst>
                              <p:par>
                                <p:cTn id="138" presetID="22" presetClass="entr" presetSubtype="2" fill="hold" grpId="0" nodeType="after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wipe(right)">
                                      <p:cBhvr>
                                        <p:cTn id="140" dur="500"/>
                                        <p:tgtEl>
                                          <p:spTgt spid="61"/>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62"/>
                                        </p:tgtEl>
                                        <p:attrNameLst>
                                          <p:attrName>style.visibility</p:attrName>
                                        </p:attrNameLst>
                                      </p:cBhvr>
                                      <p:to>
                                        <p:strVal val="visible"/>
                                      </p:to>
                                    </p:set>
                                    <p:animEffect transition="in" filter="wipe(left)">
                                      <p:cBhvr>
                                        <p:cTn id="143" dur="500"/>
                                        <p:tgtEl>
                                          <p:spTgt spid="62"/>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67"/>
                                        </p:tgtEl>
                                        <p:attrNameLst>
                                          <p:attrName>style.visibility</p:attrName>
                                        </p:attrNameLst>
                                      </p:cBhvr>
                                      <p:to>
                                        <p:strVal val="visible"/>
                                      </p:to>
                                    </p:set>
                                    <p:animEffect transition="in" filter="wipe(left)">
                                      <p:cBhvr>
                                        <p:cTn id="148" dur="500"/>
                                        <p:tgtEl>
                                          <p:spTgt spid="67"/>
                                        </p:tgtEl>
                                      </p:cBhvr>
                                    </p:animEffect>
                                  </p:childTnLst>
                                </p:cTn>
                              </p:par>
                            </p:childTnLst>
                          </p:cTn>
                        </p:par>
                      </p:childTnLst>
                    </p:cTn>
                  </p:par>
                  <p:par>
                    <p:cTn id="149" fill="hold">
                      <p:stCondLst>
                        <p:cond delay="indefinite"/>
                      </p:stCondLst>
                      <p:childTnLst>
                        <p:par>
                          <p:cTn id="150" fill="hold">
                            <p:stCondLst>
                              <p:cond delay="0"/>
                            </p:stCondLst>
                            <p:childTnLst>
                              <p:par>
                                <p:cTn id="151" presetID="50" presetClass="entr" presetSubtype="0" decel="100000" fill="hold" nodeType="clickEffect">
                                  <p:stCondLst>
                                    <p:cond delay="0"/>
                                  </p:stCondLst>
                                  <p:childTnLst>
                                    <p:set>
                                      <p:cBhvr>
                                        <p:cTn id="152" dur="1" fill="hold">
                                          <p:stCondLst>
                                            <p:cond delay="0"/>
                                          </p:stCondLst>
                                        </p:cTn>
                                        <p:tgtEl>
                                          <p:spTgt spid="91"/>
                                        </p:tgtEl>
                                        <p:attrNameLst>
                                          <p:attrName>style.visibility</p:attrName>
                                        </p:attrNameLst>
                                      </p:cBhvr>
                                      <p:to>
                                        <p:strVal val="visible"/>
                                      </p:to>
                                    </p:set>
                                    <p:anim calcmode="lin" valueType="num">
                                      <p:cBhvr>
                                        <p:cTn id="153" dur="500" fill="hold"/>
                                        <p:tgtEl>
                                          <p:spTgt spid="91"/>
                                        </p:tgtEl>
                                        <p:attrNameLst>
                                          <p:attrName>ppt_w</p:attrName>
                                        </p:attrNameLst>
                                      </p:cBhvr>
                                      <p:tavLst>
                                        <p:tav tm="0">
                                          <p:val>
                                            <p:strVal val="#ppt_w+.3"/>
                                          </p:val>
                                        </p:tav>
                                        <p:tav tm="100000">
                                          <p:val>
                                            <p:strVal val="#ppt_w"/>
                                          </p:val>
                                        </p:tav>
                                      </p:tavLst>
                                    </p:anim>
                                    <p:anim calcmode="lin" valueType="num">
                                      <p:cBhvr>
                                        <p:cTn id="154" dur="500" fill="hold"/>
                                        <p:tgtEl>
                                          <p:spTgt spid="91"/>
                                        </p:tgtEl>
                                        <p:attrNameLst>
                                          <p:attrName>ppt_h</p:attrName>
                                        </p:attrNameLst>
                                      </p:cBhvr>
                                      <p:tavLst>
                                        <p:tav tm="0">
                                          <p:val>
                                            <p:strVal val="#ppt_h"/>
                                          </p:val>
                                        </p:tav>
                                        <p:tav tm="100000">
                                          <p:val>
                                            <p:strVal val="#ppt_h"/>
                                          </p:val>
                                        </p:tav>
                                      </p:tavLst>
                                    </p:anim>
                                    <p:animEffect transition="in" filter="fade">
                                      <p:cBhvr>
                                        <p:cTn id="155" dur="500"/>
                                        <p:tgtEl>
                                          <p:spTgt spid="91"/>
                                        </p:tgtEl>
                                      </p:cBhvr>
                                    </p:animEffect>
                                  </p:childTnLst>
                                </p:cTn>
                              </p:par>
                            </p:childTnLst>
                          </p:cTn>
                        </p:par>
                        <p:par>
                          <p:cTn id="156" fill="hold">
                            <p:stCondLst>
                              <p:cond delay="500"/>
                            </p:stCondLst>
                            <p:childTnLst>
                              <p:par>
                                <p:cTn id="157" presetID="22" presetClass="entr" presetSubtype="8" fill="hold" grpId="0" nodeType="afterEffect">
                                  <p:stCondLst>
                                    <p:cond delay="0"/>
                                  </p:stCondLst>
                                  <p:childTnLst>
                                    <p:set>
                                      <p:cBhvr>
                                        <p:cTn id="158" dur="1" fill="hold">
                                          <p:stCondLst>
                                            <p:cond delay="0"/>
                                          </p:stCondLst>
                                        </p:cTn>
                                        <p:tgtEl>
                                          <p:spTgt spid="68">
                                            <p:txEl>
                                              <p:pRg st="0" end="0"/>
                                            </p:txEl>
                                          </p:spTgt>
                                        </p:tgtEl>
                                        <p:attrNameLst>
                                          <p:attrName>style.visibility</p:attrName>
                                        </p:attrNameLst>
                                      </p:cBhvr>
                                      <p:to>
                                        <p:strVal val="visible"/>
                                      </p:to>
                                    </p:set>
                                    <p:animEffect transition="in" filter="wipe(left)">
                                      <p:cBhvr>
                                        <p:cTn id="159" dur="500"/>
                                        <p:tgtEl>
                                          <p:spTgt spid="68">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50" presetClass="entr" presetSubtype="0" decel="100000" fill="hold" nodeType="clickEffect">
                                  <p:stCondLst>
                                    <p:cond delay="0"/>
                                  </p:stCondLst>
                                  <p:childTnLst>
                                    <p:set>
                                      <p:cBhvr>
                                        <p:cTn id="163" dur="1" fill="hold">
                                          <p:stCondLst>
                                            <p:cond delay="0"/>
                                          </p:stCondLst>
                                        </p:cTn>
                                        <p:tgtEl>
                                          <p:spTgt spid="88"/>
                                        </p:tgtEl>
                                        <p:attrNameLst>
                                          <p:attrName>style.visibility</p:attrName>
                                        </p:attrNameLst>
                                      </p:cBhvr>
                                      <p:to>
                                        <p:strVal val="visible"/>
                                      </p:to>
                                    </p:set>
                                    <p:anim calcmode="lin" valueType="num">
                                      <p:cBhvr>
                                        <p:cTn id="164" dur="500" fill="hold"/>
                                        <p:tgtEl>
                                          <p:spTgt spid="88"/>
                                        </p:tgtEl>
                                        <p:attrNameLst>
                                          <p:attrName>ppt_w</p:attrName>
                                        </p:attrNameLst>
                                      </p:cBhvr>
                                      <p:tavLst>
                                        <p:tav tm="0">
                                          <p:val>
                                            <p:strVal val="#ppt_w+.3"/>
                                          </p:val>
                                        </p:tav>
                                        <p:tav tm="100000">
                                          <p:val>
                                            <p:strVal val="#ppt_w"/>
                                          </p:val>
                                        </p:tav>
                                      </p:tavLst>
                                    </p:anim>
                                    <p:anim calcmode="lin" valueType="num">
                                      <p:cBhvr>
                                        <p:cTn id="165" dur="500" fill="hold"/>
                                        <p:tgtEl>
                                          <p:spTgt spid="88"/>
                                        </p:tgtEl>
                                        <p:attrNameLst>
                                          <p:attrName>ppt_h</p:attrName>
                                        </p:attrNameLst>
                                      </p:cBhvr>
                                      <p:tavLst>
                                        <p:tav tm="0">
                                          <p:val>
                                            <p:strVal val="#ppt_h"/>
                                          </p:val>
                                        </p:tav>
                                        <p:tav tm="100000">
                                          <p:val>
                                            <p:strVal val="#ppt_h"/>
                                          </p:val>
                                        </p:tav>
                                      </p:tavLst>
                                    </p:anim>
                                    <p:animEffect transition="in" filter="fade">
                                      <p:cBhvr>
                                        <p:cTn id="166" dur="500"/>
                                        <p:tgtEl>
                                          <p:spTgt spid="88"/>
                                        </p:tgtEl>
                                      </p:cBhvr>
                                    </p:animEffect>
                                  </p:childTnLst>
                                </p:cTn>
                              </p:par>
                            </p:childTnLst>
                          </p:cTn>
                        </p:par>
                        <p:par>
                          <p:cTn id="167" fill="hold">
                            <p:stCondLst>
                              <p:cond delay="500"/>
                            </p:stCondLst>
                            <p:childTnLst>
                              <p:par>
                                <p:cTn id="168" presetID="22" presetClass="entr" presetSubtype="8" fill="hold" grpId="0" nodeType="afterEffect">
                                  <p:stCondLst>
                                    <p:cond delay="0"/>
                                  </p:stCondLst>
                                  <p:childTnLst>
                                    <p:set>
                                      <p:cBhvr>
                                        <p:cTn id="169" dur="1" fill="hold">
                                          <p:stCondLst>
                                            <p:cond delay="0"/>
                                          </p:stCondLst>
                                        </p:cTn>
                                        <p:tgtEl>
                                          <p:spTgt spid="68">
                                            <p:txEl>
                                              <p:pRg st="1" end="1"/>
                                            </p:txEl>
                                          </p:spTgt>
                                        </p:tgtEl>
                                        <p:attrNameLst>
                                          <p:attrName>style.visibility</p:attrName>
                                        </p:attrNameLst>
                                      </p:cBhvr>
                                      <p:to>
                                        <p:strVal val="visible"/>
                                      </p:to>
                                    </p:set>
                                    <p:animEffect transition="in" filter="wipe(left)">
                                      <p:cBhvr>
                                        <p:cTn id="170" dur="500"/>
                                        <p:tgtEl>
                                          <p:spTgt spid="68">
                                            <p:txEl>
                                              <p:pRg st="1" end="1"/>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50" presetClass="entr" presetSubtype="0" decel="100000" fill="hold" nodeType="clickEffect">
                                  <p:stCondLst>
                                    <p:cond delay="0"/>
                                  </p:stCondLst>
                                  <p:childTnLst>
                                    <p:set>
                                      <p:cBhvr>
                                        <p:cTn id="174" dur="1" fill="hold">
                                          <p:stCondLst>
                                            <p:cond delay="0"/>
                                          </p:stCondLst>
                                        </p:cTn>
                                        <p:tgtEl>
                                          <p:spTgt spid="87"/>
                                        </p:tgtEl>
                                        <p:attrNameLst>
                                          <p:attrName>style.visibility</p:attrName>
                                        </p:attrNameLst>
                                      </p:cBhvr>
                                      <p:to>
                                        <p:strVal val="visible"/>
                                      </p:to>
                                    </p:set>
                                    <p:anim calcmode="lin" valueType="num">
                                      <p:cBhvr>
                                        <p:cTn id="175" dur="500" fill="hold"/>
                                        <p:tgtEl>
                                          <p:spTgt spid="87"/>
                                        </p:tgtEl>
                                        <p:attrNameLst>
                                          <p:attrName>ppt_w</p:attrName>
                                        </p:attrNameLst>
                                      </p:cBhvr>
                                      <p:tavLst>
                                        <p:tav tm="0">
                                          <p:val>
                                            <p:strVal val="#ppt_w+.3"/>
                                          </p:val>
                                        </p:tav>
                                        <p:tav tm="100000">
                                          <p:val>
                                            <p:strVal val="#ppt_w"/>
                                          </p:val>
                                        </p:tav>
                                      </p:tavLst>
                                    </p:anim>
                                    <p:anim calcmode="lin" valueType="num">
                                      <p:cBhvr>
                                        <p:cTn id="176" dur="500" fill="hold"/>
                                        <p:tgtEl>
                                          <p:spTgt spid="87"/>
                                        </p:tgtEl>
                                        <p:attrNameLst>
                                          <p:attrName>ppt_h</p:attrName>
                                        </p:attrNameLst>
                                      </p:cBhvr>
                                      <p:tavLst>
                                        <p:tav tm="0">
                                          <p:val>
                                            <p:strVal val="#ppt_h"/>
                                          </p:val>
                                        </p:tav>
                                        <p:tav tm="100000">
                                          <p:val>
                                            <p:strVal val="#ppt_h"/>
                                          </p:val>
                                        </p:tav>
                                      </p:tavLst>
                                    </p:anim>
                                    <p:animEffect transition="in" filter="fade">
                                      <p:cBhvr>
                                        <p:cTn id="177" dur="500"/>
                                        <p:tgtEl>
                                          <p:spTgt spid="87"/>
                                        </p:tgtEl>
                                      </p:cBhvr>
                                    </p:animEffect>
                                  </p:childTnLst>
                                </p:cTn>
                              </p:par>
                            </p:childTnLst>
                          </p:cTn>
                        </p:par>
                        <p:par>
                          <p:cTn id="178" fill="hold">
                            <p:stCondLst>
                              <p:cond delay="500"/>
                            </p:stCondLst>
                            <p:childTnLst>
                              <p:par>
                                <p:cTn id="179" presetID="22" presetClass="entr" presetSubtype="8" fill="hold" grpId="0" nodeType="afterEffect">
                                  <p:stCondLst>
                                    <p:cond delay="0"/>
                                  </p:stCondLst>
                                  <p:childTnLst>
                                    <p:set>
                                      <p:cBhvr>
                                        <p:cTn id="180" dur="1" fill="hold">
                                          <p:stCondLst>
                                            <p:cond delay="0"/>
                                          </p:stCondLst>
                                        </p:cTn>
                                        <p:tgtEl>
                                          <p:spTgt spid="68">
                                            <p:txEl>
                                              <p:pRg st="2" end="2"/>
                                            </p:txEl>
                                          </p:spTgt>
                                        </p:tgtEl>
                                        <p:attrNameLst>
                                          <p:attrName>style.visibility</p:attrName>
                                        </p:attrNameLst>
                                      </p:cBhvr>
                                      <p:to>
                                        <p:strVal val="visible"/>
                                      </p:to>
                                    </p:set>
                                    <p:animEffect transition="in" filter="wipe(left)">
                                      <p:cBhvr>
                                        <p:cTn id="181" dur="500"/>
                                        <p:tgtEl>
                                          <p:spTgt spid="68">
                                            <p:txEl>
                                              <p:pRg st="2" end="2"/>
                                            </p:txEl>
                                          </p:spTgt>
                                        </p:tgtEl>
                                      </p:cBhvr>
                                    </p:animEffect>
                                  </p:childTnLst>
                                </p:cTn>
                              </p:par>
                            </p:childTnLst>
                          </p:cTn>
                        </p:par>
                      </p:childTnLst>
                    </p:cTn>
                  </p:par>
                  <p:par>
                    <p:cTn id="182" fill="hold">
                      <p:stCondLst>
                        <p:cond delay="indefinite"/>
                      </p:stCondLst>
                      <p:childTnLst>
                        <p:par>
                          <p:cTn id="183" fill="hold">
                            <p:stCondLst>
                              <p:cond delay="0"/>
                            </p:stCondLst>
                            <p:childTnLst>
                              <p:par>
                                <p:cTn id="184" presetID="50" presetClass="entr" presetSubtype="0" decel="100000" fill="hold" nodeType="clickEffect">
                                  <p:stCondLst>
                                    <p:cond delay="0"/>
                                  </p:stCondLst>
                                  <p:childTnLst>
                                    <p:set>
                                      <p:cBhvr>
                                        <p:cTn id="185" dur="1" fill="hold">
                                          <p:stCondLst>
                                            <p:cond delay="0"/>
                                          </p:stCondLst>
                                        </p:cTn>
                                        <p:tgtEl>
                                          <p:spTgt spid="90"/>
                                        </p:tgtEl>
                                        <p:attrNameLst>
                                          <p:attrName>style.visibility</p:attrName>
                                        </p:attrNameLst>
                                      </p:cBhvr>
                                      <p:to>
                                        <p:strVal val="visible"/>
                                      </p:to>
                                    </p:set>
                                    <p:anim calcmode="lin" valueType="num">
                                      <p:cBhvr>
                                        <p:cTn id="186" dur="500" fill="hold"/>
                                        <p:tgtEl>
                                          <p:spTgt spid="90"/>
                                        </p:tgtEl>
                                        <p:attrNameLst>
                                          <p:attrName>ppt_w</p:attrName>
                                        </p:attrNameLst>
                                      </p:cBhvr>
                                      <p:tavLst>
                                        <p:tav tm="0">
                                          <p:val>
                                            <p:strVal val="#ppt_w+.3"/>
                                          </p:val>
                                        </p:tav>
                                        <p:tav tm="100000">
                                          <p:val>
                                            <p:strVal val="#ppt_w"/>
                                          </p:val>
                                        </p:tav>
                                      </p:tavLst>
                                    </p:anim>
                                    <p:anim calcmode="lin" valueType="num">
                                      <p:cBhvr>
                                        <p:cTn id="187" dur="500" fill="hold"/>
                                        <p:tgtEl>
                                          <p:spTgt spid="90"/>
                                        </p:tgtEl>
                                        <p:attrNameLst>
                                          <p:attrName>ppt_h</p:attrName>
                                        </p:attrNameLst>
                                      </p:cBhvr>
                                      <p:tavLst>
                                        <p:tav tm="0">
                                          <p:val>
                                            <p:strVal val="#ppt_h"/>
                                          </p:val>
                                        </p:tav>
                                        <p:tav tm="100000">
                                          <p:val>
                                            <p:strVal val="#ppt_h"/>
                                          </p:val>
                                        </p:tav>
                                      </p:tavLst>
                                    </p:anim>
                                    <p:animEffect transition="in" filter="fade">
                                      <p:cBhvr>
                                        <p:cTn id="188" dur="500"/>
                                        <p:tgtEl>
                                          <p:spTgt spid="90"/>
                                        </p:tgtEl>
                                      </p:cBhvr>
                                    </p:animEffect>
                                  </p:childTnLst>
                                </p:cTn>
                              </p:par>
                            </p:childTnLst>
                          </p:cTn>
                        </p:par>
                        <p:par>
                          <p:cTn id="189" fill="hold">
                            <p:stCondLst>
                              <p:cond delay="500"/>
                            </p:stCondLst>
                            <p:childTnLst>
                              <p:par>
                                <p:cTn id="190" presetID="22" presetClass="entr" presetSubtype="8" fill="hold" grpId="0" nodeType="afterEffect">
                                  <p:stCondLst>
                                    <p:cond delay="0"/>
                                  </p:stCondLst>
                                  <p:childTnLst>
                                    <p:set>
                                      <p:cBhvr>
                                        <p:cTn id="191" dur="1" fill="hold">
                                          <p:stCondLst>
                                            <p:cond delay="0"/>
                                          </p:stCondLst>
                                        </p:cTn>
                                        <p:tgtEl>
                                          <p:spTgt spid="68">
                                            <p:txEl>
                                              <p:pRg st="3" end="3"/>
                                            </p:txEl>
                                          </p:spTgt>
                                        </p:tgtEl>
                                        <p:attrNameLst>
                                          <p:attrName>style.visibility</p:attrName>
                                        </p:attrNameLst>
                                      </p:cBhvr>
                                      <p:to>
                                        <p:strVal val="visible"/>
                                      </p:to>
                                    </p:set>
                                    <p:animEffect transition="in" filter="wipe(left)">
                                      <p:cBhvr>
                                        <p:cTn id="192" dur="500"/>
                                        <p:tgtEl>
                                          <p:spTgt spid="68">
                                            <p:txEl>
                                              <p:pRg st="3" end="3"/>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50" presetClass="entr" presetSubtype="0" decel="100000" fill="hold" nodeType="clickEffect">
                                  <p:stCondLst>
                                    <p:cond delay="0"/>
                                  </p:stCondLst>
                                  <p:childTnLst>
                                    <p:set>
                                      <p:cBhvr>
                                        <p:cTn id="196" dur="1" fill="hold">
                                          <p:stCondLst>
                                            <p:cond delay="0"/>
                                          </p:stCondLst>
                                        </p:cTn>
                                        <p:tgtEl>
                                          <p:spTgt spid="89"/>
                                        </p:tgtEl>
                                        <p:attrNameLst>
                                          <p:attrName>style.visibility</p:attrName>
                                        </p:attrNameLst>
                                      </p:cBhvr>
                                      <p:to>
                                        <p:strVal val="visible"/>
                                      </p:to>
                                    </p:set>
                                    <p:anim calcmode="lin" valueType="num">
                                      <p:cBhvr>
                                        <p:cTn id="197" dur="500" fill="hold"/>
                                        <p:tgtEl>
                                          <p:spTgt spid="89"/>
                                        </p:tgtEl>
                                        <p:attrNameLst>
                                          <p:attrName>ppt_w</p:attrName>
                                        </p:attrNameLst>
                                      </p:cBhvr>
                                      <p:tavLst>
                                        <p:tav tm="0">
                                          <p:val>
                                            <p:strVal val="#ppt_w+.3"/>
                                          </p:val>
                                        </p:tav>
                                        <p:tav tm="100000">
                                          <p:val>
                                            <p:strVal val="#ppt_w"/>
                                          </p:val>
                                        </p:tav>
                                      </p:tavLst>
                                    </p:anim>
                                    <p:anim calcmode="lin" valueType="num">
                                      <p:cBhvr>
                                        <p:cTn id="198" dur="500" fill="hold"/>
                                        <p:tgtEl>
                                          <p:spTgt spid="89"/>
                                        </p:tgtEl>
                                        <p:attrNameLst>
                                          <p:attrName>ppt_h</p:attrName>
                                        </p:attrNameLst>
                                      </p:cBhvr>
                                      <p:tavLst>
                                        <p:tav tm="0">
                                          <p:val>
                                            <p:strVal val="#ppt_h"/>
                                          </p:val>
                                        </p:tav>
                                        <p:tav tm="100000">
                                          <p:val>
                                            <p:strVal val="#ppt_h"/>
                                          </p:val>
                                        </p:tav>
                                      </p:tavLst>
                                    </p:anim>
                                    <p:animEffect transition="in" filter="fade">
                                      <p:cBhvr>
                                        <p:cTn id="199" dur="500"/>
                                        <p:tgtEl>
                                          <p:spTgt spid="89"/>
                                        </p:tgtEl>
                                      </p:cBhvr>
                                    </p:animEffect>
                                  </p:childTnLst>
                                </p:cTn>
                              </p:par>
                            </p:childTnLst>
                          </p:cTn>
                        </p:par>
                        <p:par>
                          <p:cTn id="200" fill="hold">
                            <p:stCondLst>
                              <p:cond delay="500"/>
                            </p:stCondLst>
                            <p:childTnLst>
                              <p:par>
                                <p:cTn id="201" presetID="22" presetClass="entr" presetSubtype="8" fill="hold" grpId="0" nodeType="afterEffect">
                                  <p:stCondLst>
                                    <p:cond delay="0"/>
                                  </p:stCondLst>
                                  <p:childTnLst>
                                    <p:set>
                                      <p:cBhvr>
                                        <p:cTn id="202" dur="1" fill="hold">
                                          <p:stCondLst>
                                            <p:cond delay="0"/>
                                          </p:stCondLst>
                                        </p:cTn>
                                        <p:tgtEl>
                                          <p:spTgt spid="68">
                                            <p:txEl>
                                              <p:pRg st="4" end="4"/>
                                            </p:txEl>
                                          </p:spTgt>
                                        </p:tgtEl>
                                        <p:attrNameLst>
                                          <p:attrName>style.visibility</p:attrName>
                                        </p:attrNameLst>
                                      </p:cBhvr>
                                      <p:to>
                                        <p:strVal val="visible"/>
                                      </p:to>
                                    </p:set>
                                    <p:animEffect transition="in" filter="wipe(left)">
                                      <p:cBhvr>
                                        <p:cTn id="203" dur="500"/>
                                        <p:tgtEl>
                                          <p:spTgt spid="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animBg="1"/>
      <p:bldP spid="40" grpId="0" animBg="1"/>
      <p:bldP spid="47" grpId="0" animBg="1"/>
      <p:bldP spid="55" grpId="0" animBg="1"/>
      <p:bldP spid="61" grpId="0" animBg="1"/>
      <p:bldP spid="62" grpId="0" animBg="1"/>
      <p:bldP spid="63" grpId="0" animBg="1"/>
      <p:bldP spid="65" grpId="0"/>
      <p:bldP spid="66" grpId="0"/>
      <p:bldP spid="67" grpId="0"/>
      <p:bldP spid="6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extLst>
              <a:ext uri="{BEBA8EAE-BF5A-486C-A8C5-ECC9F3942E4B}">
                <a14:imgProps xmlns:a14="http://schemas.microsoft.com/office/drawing/2010/main">
                  <a14:imgLayer r:embed="rId3">
                    <a14:imgEffect>
                      <a14:artisticBlur/>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46203090-9B16-86C6-4CF5-198BA6677825}"/>
              </a:ext>
            </a:extLst>
          </p:cNvPr>
          <p:cNvSpPr>
            <a:spLocks noGrp="1" noRot="1" noMove="1" noResize="1" noEditPoints="1" noAdjustHandles="1" noChangeArrowheads="1" noChangeShapeType="1"/>
          </p:cNvSpPr>
          <p:nvPr/>
        </p:nvSpPr>
        <p:spPr>
          <a:xfrm>
            <a:off x="0" y="0"/>
            <a:ext cx="12192000" cy="1077635"/>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A3C5D4A-A71A-1583-8FA0-0F57C890B492}"/>
              </a:ext>
            </a:extLst>
          </p:cNvPr>
          <p:cNvSpPr txBox="1"/>
          <p:nvPr/>
        </p:nvSpPr>
        <p:spPr>
          <a:xfrm>
            <a:off x="0" y="0"/>
            <a:ext cx="12192000"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VERDADERO SANTUARIO</a:t>
            </a:r>
          </a:p>
        </p:txBody>
      </p:sp>
      <p:sp>
        <p:nvSpPr>
          <p:cNvPr id="5" name="CuadroTexto 4">
            <a:extLst>
              <a:ext uri="{FF2B5EF4-FFF2-40B4-BE49-F238E27FC236}">
                <a16:creationId xmlns:a16="http://schemas.microsoft.com/office/drawing/2014/main" id="{333EED5F-88D3-AB06-0A88-1AC1E38B4CA6}"/>
              </a:ext>
            </a:extLst>
          </p:cNvPr>
          <p:cNvSpPr txBox="1"/>
          <p:nvPr/>
        </p:nvSpPr>
        <p:spPr>
          <a:xfrm>
            <a:off x="0" y="653147"/>
            <a:ext cx="12192000" cy="369332"/>
          </a:xfrm>
          <a:prstGeom prst="rect">
            <a:avLst/>
          </a:prstGeom>
          <a:noFill/>
        </p:spPr>
        <p:txBody>
          <a:bodyPr wrap="square">
            <a:spAutoFit/>
          </a:bodyPr>
          <a:lstStyle/>
          <a:p>
            <a:pPr algn="ctr"/>
            <a:r>
              <a:rPr lang="es-ES" b="1" dirty="0">
                <a:solidFill>
                  <a:srgbClr val="FDCFC7"/>
                </a:solidFill>
                <a:effectLst>
                  <a:glow rad="127000">
                    <a:srgbClr val="4B354B"/>
                  </a:glow>
                  <a:outerShdw blurRad="38100" dist="38100" dir="2700000" algn="tl">
                    <a:srgbClr val="000000">
                      <a:alpha val="43137"/>
                    </a:srgbClr>
                  </a:outerShdw>
                </a:effectLst>
                <a:latin typeface="Comic Sans MS" panose="030F0702030302020204" pitchFamily="66" charset="0"/>
              </a:rPr>
              <a:t>“ministro del santuario, y de aquel verdadero tabernáculo que levantó el Señor, y no el hombre” </a:t>
            </a:r>
            <a:r>
              <a:rPr lang="es-ES" sz="1400" b="1" dirty="0">
                <a:solidFill>
                  <a:srgbClr val="FDCFC7"/>
                </a:solidFill>
                <a:effectLst>
                  <a:glow rad="127000">
                    <a:srgbClr val="4B354B"/>
                  </a:glow>
                  <a:outerShdw blurRad="38100" dist="38100" dir="2700000" algn="tl">
                    <a:srgbClr val="000000">
                      <a:alpha val="43137"/>
                    </a:srgbClr>
                  </a:outerShdw>
                </a:effectLst>
                <a:latin typeface="Comic Sans MS" panose="030F0702030302020204" pitchFamily="66" charset="0"/>
              </a:rPr>
              <a:t>(</a:t>
            </a:r>
            <a:r>
              <a:rPr lang="es-ES" sz="1400" b="1" dirty="0" err="1">
                <a:solidFill>
                  <a:srgbClr val="FDCFC7"/>
                </a:solidFill>
                <a:effectLst>
                  <a:glow rad="127000">
                    <a:srgbClr val="4B354B"/>
                  </a:glow>
                  <a:outerShdw blurRad="38100" dist="38100" dir="2700000" algn="tl">
                    <a:srgbClr val="000000">
                      <a:alpha val="43137"/>
                    </a:srgbClr>
                  </a:outerShdw>
                </a:effectLst>
                <a:latin typeface="Comic Sans MS" panose="030F0702030302020204" pitchFamily="66" charset="0"/>
              </a:rPr>
              <a:t>Heb</a:t>
            </a:r>
            <a:r>
              <a:rPr lang="es-ES" sz="1400" b="1" dirty="0">
                <a:solidFill>
                  <a:srgbClr val="FDCFC7"/>
                </a:solidFill>
                <a:effectLst>
                  <a:glow rad="127000">
                    <a:srgbClr val="4B354B"/>
                  </a:glow>
                  <a:outerShdw blurRad="38100" dist="38100" dir="2700000" algn="tl">
                    <a:srgbClr val="000000">
                      <a:alpha val="43137"/>
                    </a:srgbClr>
                  </a:outerShdw>
                </a:effectLst>
                <a:latin typeface="Comic Sans MS" panose="030F0702030302020204" pitchFamily="66" charset="0"/>
              </a:rPr>
              <a:t>. 8:2)</a:t>
            </a:r>
          </a:p>
        </p:txBody>
      </p:sp>
      <p:sp>
        <p:nvSpPr>
          <p:cNvPr id="6" name="CuadroTexto 5">
            <a:extLst>
              <a:ext uri="{FF2B5EF4-FFF2-40B4-BE49-F238E27FC236}">
                <a16:creationId xmlns:a16="http://schemas.microsoft.com/office/drawing/2014/main" id="{03216368-0EBB-600C-A82F-287CAFA1D946}"/>
              </a:ext>
            </a:extLst>
          </p:cNvPr>
          <p:cNvSpPr txBox="1"/>
          <p:nvPr/>
        </p:nvSpPr>
        <p:spPr>
          <a:xfrm>
            <a:off x="238125" y="1051054"/>
            <a:ext cx="6858000" cy="400110"/>
          </a:xfrm>
          <a:prstGeom prst="rect">
            <a:avLst/>
          </a:prstGeom>
          <a:noFill/>
        </p:spPr>
        <p:txBody>
          <a:bodyPr wrap="square" rtlCol="0">
            <a:spAutoFit/>
          </a:bodyPr>
          <a:lstStyle/>
          <a:p>
            <a:pPr>
              <a:spcBef>
                <a:spcPts val="600"/>
              </a:spcBef>
            </a:pPr>
            <a:r>
              <a:rPr lang="es-ES" sz="2000" b="1" dirty="0"/>
              <a:t>Si el santuario a purificar no era la tierra, ¿cuál era?</a:t>
            </a:r>
          </a:p>
        </p:txBody>
      </p:sp>
      <p:graphicFrame>
        <p:nvGraphicFramePr>
          <p:cNvPr id="24" name="Diagrama 23">
            <a:extLst>
              <a:ext uri="{FF2B5EF4-FFF2-40B4-BE49-F238E27FC236}">
                <a16:creationId xmlns:a16="http://schemas.microsoft.com/office/drawing/2014/main" id="{CB09E36B-6CF4-FEDC-461C-E1F5871B1372}"/>
              </a:ext>
            </a:extLst>
          </p:cNvPr>
          <p:cNvGraphicFramePr/>
          <p:nvPr>
            <p:extLst>
              <p:ext uri="{D42A27DB-BD31-4B8C-83A1-F6EECF244321}">
                <p14:modId xmlns:p14="http://schemas.microsoft.com/office/powerpoint/2010/main" val="3327828128"/>
              </p:ext>
            </p:extLst>
          </p:nvPr>
        </p:nvGraphicFramePr>
        <p:xfrm>
          <a:off x="180974" y="2091286"/>
          <a:ext cx="7172326" cy="1148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69826E67-BB16-C489-0233-B765C67078F0}"/>
              </a:ext>
            </a:extLst>
          </p:cNvPr>
          <p:cNvSpPr txBox="1"/>
          <p:nvPr/>
        </p:nvSpPr>
        <p:spPr>
          <a:xfrm>
            <a:off x="238125" y="3220059"/>
            <a:ext cx="8877300" cy="1323439"/>
          </a:xfrm>
          <a:prstGeom prst="rect">
            <a:avLst/>
          </a:prstGeom>
          <a:noFill/>
        </p:spPr>
        <p:txBody>
          <a:bodyPr wrap="square" rtlCol="0">
            <a:spAutoFit/>
          </a:bodyPr>
          <a:lstStyle/>
          <a:p>
            <a:pPr>
              <a:spcBef>
                <a:spcPts val="600"/>
              </a:spcBef>
            </a:pPr>
            <a:r>
              <a:rPr lang="es-ES" sz="2000" b="1" dirty="0"/>
              <a:t>El primer santuario, y los templos que le sucedieron hasta el año 70 d.C., se construyeron siguiendo el modelo que Dios le mostró a Moisés (</a:t>
            </a:r>
            <a:r>
              <a:rPr lang="es-ES" sz="2000" b="1" dirty="0" err="1"/>
              <a:t>Éx</a:t>
            </a:r>
            <a:r>
              <a:rPr lang="es-ES" sz="2000" b="1" dirty="0"/>
              <a:t>. 25:40). En ellos se representaba al verdadero Cordero y Sumo Sacerdote: Jesús (</a:t>
            </a:r>
            <a:r>
              <a:rPr lang="es-ES" sz="2000" b="1" dirty="0" err="1"/>
              <a:t>Jn</a:t>
            </a:r>
            <a:r>
              <a:rPr lang="es-ES" sz="2000" b="1" dirty="0"/>
              <a:t>. 1:36; </a:t>
            </a:r>
            <a:r>
              <a:rPr lang="es-ES" sz="2000" b="1" dirty="0" err="1"/>
              <a:t>Heb</a:t>
            </a:r>
            <a:r>
              <a:rPr lang="es-ES" sz="2000" b="1" dirty="0"/>
              <a:t>. 4:14).</a:t>
            </a:r>
          </a:p>
        </p:txBody>
      </p:sp>
      <p:pic>
        <p:nvPicPr>
          <p:cNvPr id="13" name="Imagen 12" descr="Imagen que contiene interior, edificio, tabla, viejo&#10;&#10;Descripción generada automáticamente">
            <a:extLst>
              <a:ext uri="{FF2B5EF4-FFF2-40B4-BE49-F238E27FC236}">
                <a16:creationId xmlns:a16="http://schemas.microsoft.com/office/drawing/2014/main" id="{F4655D05-C733-5FD3-E005-B318B38DCAD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538806" y="1299479"/>
            <a:ext cx="2190947" cy="1643210"/>
          </a:xfrm>
          <a:prstGeom prst="round2DiagRect">
            <a:avLst>
              <a:gd name="adj1" fmla="val 16667"/>
              <a:gd name="adj2" fmla="val 0"/>
            </a:avLst>
          </a:prstGeom>
          <a:ln w="28575" cap="sq">
            <a:solidFill>
              <a:schemeClr val="accent2">
                <a:lumMod val="60000"/>
                <a:lumOff val="40000"/>
              </a:schemeClr>
            </a:solidFill>
            <a:miter lim="800000"/>
          </a:ln>
          <a:effectLst>
            <a:outerShdw blurRad="254000" algn="tl" rotWithShape="0">
              <a:srgbClr val="000000">
                <a:alpha val="43000"/>
              </a:srgbClr>
            </a:outerShdw>
          </a:effectLst>
        </p:spPr>
      </p:pic>
      <p:pic>
        <p:nvPicPr>
          <p:cNvPr id="15" name="Imagen 14" descr="Imagen que contiene luz&#10;&#10;Descripción generada automáticamente">
            <a:extLst>
              <a:ext uri="{FF2B5EF4-FFF2-40B4-BE49-F238E27FC236}">
                <a16:creationId xmlns:a16="http://schemas.microsoft.com/office/drawing/2014/main" id="{AAE700C2-C5E9-938A-ED98-454CD93EF91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866874" y="1299478"/>
            <a:ext cx="2190947" cy="1643210"/>
          </a:xfrm>
          <a:prstGeom prst="round2DiagRect">
            <a:avLst>
              <a:gd name="adj1" fmla="val 0"/>
              <a:gd name="adj2" fmla="val 19746"/>
            </a:avLst>
          </a:prstGeom>
          <a:ln w="28575" cap="sq">
            <a:solidFill>
              <a:schemeClr val="accent3">
                <a:lumMod val="75000"/>
              </a:schemeClr>
            </a:solidFill>
            <a:miter lim="800000"/>
          </a:ln>
          <a:effectLst>
            <a:outerShdw blurRad="254000" algn="tl" rotWithShape="0">
              <a:srgbClr val="000000">
                <a:alpha val="43000"/>
              </a:srgbClr>
            </a:outerShdw>
          </a:effectLst>
        </p:spPr>
      </p:pic>
      <p:pic>
        <p:nvPicPr>
          <p:cNvPr id="19" name="Imagen 18" descr="Un dibujo de una persona&#10;&#10;Descripción generada automáticamente con confianza baja">
            <a:extLst>
              <a:ext uri="{FF2B5EF4-FFF2-40B4-BE49-F238E27FC236}">
                <a16:creationId xmlns:a16="http://schemas.microsoft.com/office/drawing/2014/main" id="{B107C52A-F119-3766-D06C-4A8119C2983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450335" y="3141628"/>
            <a:ext cx="2587821" cy="3622950"/>
          </a:xfrm>
          <a:prstGeom prst="ellipse">
            <a:avLst/>
          </a:prstGeom>
          <a:ln w="63500" cap="rnd">
            <a:solidFill>
              <a:srgbClr val="1F3060"/>
            </a:solidFill>
          </a:ln>
          <a:effectLst/>
          <a:scene3d>
            <a:camera prst="orthographicFront"/>
            <a:lightRig rig="contrasting" dir="t">
              <a:rot lat="0" lon="0" rev="3000000"/>
            </a:lightRig>
          </a:scene3d>
          <a:sp3d contourW="7620">
            <a:bevelT w="95250" h="31750"/>
            <a:contourClr>
              <a:srgbClr val="333333"/>
            </a:contourClr>
          </a:sp3d>
        </p:spPr>
      </p:pic>
      <p:pic>
        <p:nvPicPr>
          <p:cNvPr id="21" name="Imagen 20" descr="Imagen que contiene parado, frente, hombre, oscuro&#10;&#10;Descripción generada automáticamente">
            <a:extLst>
              <a:ext uri="{FF2B5EF4-FFF2-40B4-BE49-F238E27FC236}">
                <a16:creationId xmlns:a16="http://schemas.microsoft.com/office/drawing/2014/main" id="{AAB1FB44-FBE9-1A17-52EA-245937D77CC5}"/>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838701" y="4269201"/>
            <a:ext cx="4410074" cy="2416721"/>
          </a:xfrm>
          <a:prstGeom prst="ellipse">
            <a:avLst/>
          </a:prstGeom>
          <a:ln w="63500" cap="rnd">
            <a:solidFill>
              <a:schemeClr val="accent5">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23" name="CuadroTexto 22">
            <a:extLst>
              <a:ext uri="{FF2B5EF4-FFF2-40B4-BE49-F238E27FC236}">
                <a16:creationId xmlns:a16="http://schemas.microsoft.com/office/drawing/2014/main" id="{DC4592D2-53C5-896A-73DA-7C33ACCFF492}"/>
              </a:ext>
            </a:extLst>
          </p:cNvPr>
          <p:cNvSpPr txBox="1"/>
          <p:nvPr/>
        </p:nvSpPr>
        <p:spPr>
          <a:xfrm>
            <a:off x="238125" y="4573866"/>
            <a:ext cx="4486275" cy="2246769"/>
          </a:xfrm>
          <a:prstGeom prst="rect">
            <a:avLst/>
          </a:prstGeom>
          <a:noFill/>
        </p:spPr>
        <p:txBody>
          <a:bodyPr wrap="square">
            <a:spAutoFit/>
          </a:bodyPr>
          <a:lstStyle/>
          <a:p>
            <a:pPr>
              <a:spcBef>
                <a:spcPts val="600"/>
              </a:spcBef>
            </a:pPr>
            <a:r>
              <a:rPr lang="es-ES" sz="2000" b="1" dirty="0"/>
              <a:t>En primer lugar, Jesús se ofreció por nosotros para quitar la culpa de nuestro pecado (Ro. 5:8); y, en segundo lugar, intercede por nosotros liberándonos del dominio del pecado, y asegurándonos la salvación (</a:t>
            </a:r>
            <a:r>
              <a:rPr lang="es-ES" sz="2000" b="1" dirty="0" err="1"/>
              <a:t>Heb</a:t>
            </a:r>
            <a:r>
              <a:rPr lang="es-ES" sz="2000" b="1" dirty="0"/>
              <a:t>. 7:25).</a:t>
            </a:r>
          </a:p>
        </p:txBody>
      </p:sp>
      <p:sp>
        <p:nvSpPr>
          <p:cNvPr id="4" name="CuadroTexto 3">
            <a:extLst>
              <a:ext uri="{FF2B5EF4-FFF2-40B4-BE49-F238E27FC236}">
                <a16:creationId xmlns:a16="http://schemas.microsoft.com/office/drawing/2014/main" id="{30E9E090-9283-19A2-E965-8C22A2C13C22}"/>
              </a:ext>
            </a:extLst>
          </p:cNvPr>
          <p:cNvSpPr txBox="1"/>
          <p:nvPr/>
        </p:nvSpPr>
        <p:spPr>
          <a:xfrm>
            <a:off x="238125" y="1451164"/>
            <a:ext cx="7252296" cy="707886"/>
          </a:xfrm>
          <a:prstGeom prst="rect">
            <a:avLst/>
          </a:prstGeom>
          <a:noFill/>
        </p:spPr>
        <p:txBody>
          <a:bodyPr wrap="square">
            <a:spAutoFit/>
          </a:bodyPr>
          <a:lstStyle/>
          <a:p>
            <a:pPr>
              <a:spcBef>
                <a:spcPts val="600"/>
              </a:spcBef>
            </a:pPr>
            <a:r>
              <a:rPr lang="es-ES" sz="2000" b="1" dirty="0"/>
              <a:t>Al estudiar la Biblia, los adventistas posteriores al chasco de 1844 averiguaron que había dos santuarios:</a:t>
            </a:r>
          </a:p>
        </p:txBody>
      </p:sp>
    </p:spTree>
    <p:extLst>
      <p:ext uri="{BB962C8B-B14F-4D97-AF65-F5344CB8AC3E}">
        <p14:creationId xmlns:p14="http://schemas.microsoft.com/office/powerpoint/2010/main" val="25524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24">
                                            <p:graphicEl>
                                              <a:dgm id="{5D546EB3-B354-47C2-BBCB-7F1C3EDCC229}"/>
                                            </p:graphicEl>
                                          </p:spTgt>
                                        </p:tgtEl>
                                        <p:attrNameLst>
                                          <p:attrName>style.visibility</p:attrName>
                                        </p:attrNameLst>
                                      </p:cBhvr>
                                      <p:to>
                                        <p:strVal val="visible"/>
                                      </p:to>
                                    </p:set>
                                    <p:anim calcmode="lin" valueType="num">
                                      <p:cBhvr>
                                        <p:cTn id="38" dur="500" fill="hold"/>
                                        <p:tgtEl>
                                          <p:spTgt spid="24">
                                            <p:graphicEl>
                                              <a:dgm id="{5D546EB3-B354-47C2-BBCB-7F1C3EDCC229}"/>
                                            </p:graphicEl>
                                          </p:spTgt>
                                        </p:tgtEl>
                                        <p:attrNameLst>
                                          <p:attrName>ppt_w</p:attrName>
                                        </p:attrNameLst>
                                      </p:cBhvr>
                                      <p:tavLst>
                                        <p:tav tm="0">
                                          <p:val>
                                            <p:fltVal val="0"/>
                                          </p:val>
                                        </p:tav>
                                        <p:tav tm="100000">
                                          <p:val>
                                            <p:strVal val="#ppt_w"/>
                                          </p:val>
                                        </p:tav>
                                      </p:tavLst>
                                    </p:anim>
                                    <p:anim calcmode="lin" valueType="num">
                                      <p:cBhvr>
                                        <p:cTn id="39" dur="500" fill="hold"/>
                                        <p:tgtEl>
                                          <p:spTgt spid="24">
                                            <p:graphicEl>
                                              <a:dgm id="{5D546EB3-B354-47C2-BBCB-7F1C3EDCC229}"/>
                                            </p:graphicEl>
                                          </p:spTgt>
                                        </p:tgtEl>
                                        <p:attrNameLst>
                                          <p:attrName>ppt_h</p:attrName>
                                        </p:attrNameLst>
                                      </p:cBhvr>
                                      <p:tavLst>
                                        <p:tav tm="0">
                                          <p:val>
                                            <p:fltVal val="0"/>
                                          </p:val>
                                        </p:tav>
                                        <p:tav tm="100000">
                                          <p:val>
                                            <p:strVal val="#ppt_h"/>
                                          </p:val>
                                        </p:tav>
                                      </p:tavLst>
                                    </p:anim>
                                    <p:animEffect transition="in" filter="fade">
                                      <p:cBhvr>
                                        <p:cTn id="40" dur="500"/>
                                        <p:tgtEl>
                                          <p:spTgt spid="24">
                                            <p:graphicEl>
                                              <a:dgm id="{5D546EB3-B354-47C2-BBCB-7F1C3EDCC229}"/>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24">
                                            <p:graphicEl>
                                              <a:dgm id="{BC9B8A08-D80E-4C52-855C-808EEA3965EC}"/>
                                            </p:graphicEl>
                                          </p:spTgt>
                                        </p:tgtEl>
                                        <p:attrNameLst>
                                          <p:attrName>style.visibility</p:attrName>
                                        </p:attrNameLst>
                                      </p:cBhvr>
                                      <p:to>
                                        <p:strVal val="visible"/>
                                      </p:to>
                                    </p:set>
                                    <p:anim calcmode="lin" valueType="num">
                                      <p:cBhvr>
                                        <p:cTn id="52" dur="500" fill="hold"/>
                                        <p:tgtEl>
                                          <p:spTgt spid="24">
                                            <p:graphicEl>
                                              <a:dgm id="{BC9B8A08-D80E-4C52-855C-808EEA3965EC}"/>
                                            </p:graphicEl>
                                          </p:spTgt>
                                        </p:tgtEl>
                                        <p:attrNameLst>
                                          <p:attrName>ppt_w</p:attrName>
                                        </p:attrNameLst>
                                      </p:cBhvr>
                                      <p:tavLst>
                                        <p:tav tm="0">
                                          <p:val>
                                            <p:fltVal val="0"/>
                                          </p:val>
                                        </p:tav>
                                        <p:tav tm="100000">
                                          <p:val>
                                            <p:strVal val="#ppt_w"/>
                                          </p:val>
                                        </p:tav>
                                      </p:tavLst>
                                    </p:anim>
                                    <p:anim calcmode="lin" valueType="num">
                                      <p:cBhvr>
                                        <p:cTn id="53" dur="500" fill="hold"/>
                                        <p:tgtEl>
                                          <p:spTgt spid="24">
                                            <p:graphicEl>
                                              <a:dgm id="{BC9B8A08-D80E-4C52-855C-808EEA3965EC}"/>
                                            </p:graphicEl>
                                          </p:spTgt>
                                        </p:tgtEl>
                                        <p:attrNameLst>
                                          <p:attrName>ppt_h</p:attrName>
                                        </p:attrNameLst>
                                      </p:cBhvr>
                                      <p:tavLst>
                                        <p:tav tm="0">
                                          <p:val>
                                            <p:fltVal val="0"/>
                                          </p:val>
                                        </p:tav>
                                        <p:tav tm="100000">
                                          <p:val>
                                            <p:strVal val="#ppt_h"/>
                                          </p:val>
                                        </p:tav>
                                      </p:tavLst>
                                    </p:anim>
                                    <p:animEffect transition="in" filter="fade">
                                      <p:cBhvr>
                                        <p:cTn id="54" dur="500"/>
                                        <p:tgtEl>
                                          <p:spTgt spid="24">
                                            <p:graphicEl>
                                              <a:dgm id="{BC9B8A08-D80E-4C52-855C-808EEA3965EC}"/>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8"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heel(8)">
                                      <p:cBhvr>
                                        <p:cTn id="59" dur="750"/>
                                        <p:tgtEl>
                                          <p:spTgt spid="19"/>
                                        </p:tgtEl>
                                      </p:cBhvr>
                                    </p:animEffect>
                                  </p:childTnLst>
                                </p:cTn>
                              </p:par>
                              <p:par>
                                <p:cTn id="60" presetID="21" presetClass="entr" presetSubtype="8"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heel(8)">
                                      <p:cBhvr>
                                        <p:cTn id="62" dur="750"/>
                                        <p:tgtEl>
                                          <p:spTgt spid="21"/>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4" grpId="0" uiExpand="1">
        <p:bldSub>
          <a:bldDgm bld="one"/>
        </p:bldSub>
      </p:bldGraphic>
      <p:bldP spid="9" grpId="0"/>
      <p:bldP spid="2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8A080E-C047-5D1D-9B5C-AE4D6717B6A9}"/>
              </a:ext>
            </a:extLst>
          </p:cNvPr>
          <p:cNvSpPr txBox="1"/>
          <p:nvPr/>
        </p:nvSpPr>
        <p:spPr>
          <a:xfrm>
            <a:off x="1540108" y="0"/>
            <a:ext cx="9222134"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bg2">
                    <a:lumMod val="40000"/>
                    <a:lumOff val="60000"/>
                  </a:schemeClr>
                </a:solidFill>
                <a:effectLst>
                  <a:outerShdw blurRad="38100" dist="38100" dir="2700000" algn="tl">
                    <a:srgbClr val="000000">
                      <a:alpha val="43137"/>
                    </a:srgbClr>
                  </a:outerShdw>
                </a:effectLst>
              </a:rPr>
              <a:t>LA PURIFICACIÓN DEL SANTUARIO</a:t>
            </a:r>
          </a:p>
        </p:txBody>
      </p:sp>
      <p:sp>
        <p:nvSpPr>
          <p:cNvPr id="5" name="CuadroTexto 4">
            <a:extLst>
              <a:ext uri="{FF2B5EF4-FFF2-40B4-BE49-F238E27FC236}">
                <a16:creationId xmlns:a16="http://schemas.microsoft.com/office/drawing/2014/main" id="{807CCF11-97E5-8935-BA9A-70826F4525D8}"/>
              </a:ext>
            </a:extLst>
          </p:cNvPr>
          <p:cNvSpPr txBox="1"/>
          <p:nvPr/>
        </p:nvSpPr>
        <p:spPr>
          <a:xfrm>
            <a:off x="1614487" y="656748"/>
            <a:ext cx="8963025" cy="646331"/>
          </a:xfrm>
          <a:prstGeom prst="rect">
            <a:avLst/>
          </a:prstGeom>
          <a:noFill/>
        </p:spPr>
        <p:txBody>
          <a:bodyPr wrap="square">
            <a:spAutoFit/>
          </a:bodyPr>
          <a:lstStyle/>
          <a:p>
            <a:pPr algn="ctr"/>
            <a:r>
              <a:rPr lang="es-ES" b="1" dirty="0">
                <a:solidFill>
                  <a:srgbClr val="9BE5FF"/>
                </a:solidFill>
                <a:effectLst>
                  <a:glow rad="127000">
                    <a:srgbClr val="9B4148"/>
                  </a:glow>
                  <a:outerShdw blurRad="38100" dist="38100" dir="2700000" algn="tl">
                    <a:srgbClr val="000000">
                      <a:alpha val="43137"/>
                    </a:srgbClr>
                  </a:outerShdw>
                </a:effectLst>
                <a:latin typeface="Comic Sans MS" panose="030F0702030302020204" pitchFamily="66" charset="0"/>
              </a:rPr>
              <a:t>“Así purificará el santuario, a causa de las impurezas de los hijos de Israel, de sus rebeliones y de todos sus pecados” </a:t>
            </a:r>
            <a:r>
              <a:rPr lang="es-ES" sz="1400" b="1" dirty="0">
                <a:solidFill>
                  <a:srgbClr val="9BE5FF"/>
                </a:solidFill>
                <a:effectLst>
                  <a:glow rad="127000">
                    <a:srgbClr val="9B4148"/>
                  </a:glow>
                  <a:outerShdw blurRad="38100" dist="38100" dir="2700000" algn="tl">
                    <a:srgbClr val="000000">
                      <a:alpha val="43137"/>
                    </a:srgbClr>
                  </a:outerShdw>
                </a:effectLst>
                <a:latin typeface="Comic Sans MS" panose="030F0702030302020204" pitchFamily="66" charset="0"/>
              </a:rPr>
              <a:t>(Levítico 16:16a)</a:t>
            </a:r>
          </a:p>
        </p:txBody>
      </p:sp>
      <p:sp>
        <p:nvSpPr>
          <p:cNvPr id="6" name="CuadroTexto 5">
            <a:extLst>
              <a:ext uri="{FF2B5EF4-FFF2-40B4-BE49-F238E27FC236}">
                <a16:creationId xmlns:a16="http://schemas.microsoft.com/office/drawing/2014/main" id="{BA5D023C-58AA-5043-4A40-F50E5CE86993}"/>
              </a:ext>
            </a:extLst>
          </p:cNvPr>
          <p:cNvSpPr txBox="1"/>
          <p:nvPr/>
        </p:nvSpPr>
        <p:spPr>
          <a:xfrm>
            <a:off x="0" y="1285875"/>
            <a:ext cx="12192000" cy="1015663"/>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Aunque los israelitas eran perdonados al presentar sus sacrificios, su culpa era “transferida” al santuario. Por ello, era necesaria su purificación. Esto sucedía el día de la expiación, conocido todavía hoy entre los hebreos como el día del juicio.</a:t>
            </a:r>
          </a:p>
        </p:txBody>
      </p:sp>
      <p:graphicFrame>
        <p:nvGraphicFramePr>
          <p:cNvPr id="9" name="Diagrama 8">
            <a:extLst>
              <a:ext uri="{FF2B5EF4-FFF2-40B4-BE49-F238E27FC236}">
                <a16:creationId xmlns:a16="http://schemas.microsoft.com/office/drawing/2014/main" id="{9DBD997B-DE25-C423-CF94-06A6B0325F56}"/>
              </a:ext>
            </a:extLst>
          </p:cNvPr>
          <p:cNvGraphicFramePr/>
          <p:nvPr>
            <p:extLst>
              <p:ext uri="{D42A27DB-BD31-4B8C-83A1-F6EECF244321}">
                <p14:modId xmlns:p14="http://schemas.microsoft.com/office/powerpoint/2010/main" val="169075538"/>
              </p:ext>
            </p:extLst>
          </p:nvPr>
        </p:nvGraphicFramePr>
        <p:xfrm>
          <a:off x="185891" y="2301537"/>
          <a:ext cx="11819296" cy="354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27041F9D-5B94-A607-4957-D55B72847EB4}"/>
              </a:ext>
            </a:extLst>
          </p:cNvPr>
          <p:cNvSpPr txBox="1"/>
          <p:nvPr/>
        </p:nvSpPr>
        <p:spPr>
          <a:xfrm>
            <a:off x="0" y="5842337"/>
            <a:ext cx="12192000" cy="1015663"/>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Si alguien no se afligía ese día, arrepintiéndose de sus pecados, era “cortado” </a:t>
            </a: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Lv</a:t>
            </a:r>
            <a:r>
              <a:rPr lang="es-ES" b="1" dirty="0">
                <a:solidFill>
                  <a:schemeClr val="bg1"/>
                </a:solidFill>
                <a:effectLst>
                  <a:outerShdw blurRad="38100" dist="38100" dir="2700000" algn="tl">
                    <a:srgbClr val="000000">
                      <a:alpha val="43137"/>
                    </a:srgbClr>
                  </a:outerShdw>
                </a:effectLst>
              </a:rPr>
              <a:t>. 23:29-30)</a:t>
            </a:r>
            <a:r>
              <a:rPr lang="es-ES" sz="2000" b="1" dirty="0">
                <a:solidFill>
                  <a:schemeClr val="bg1"/>
                </a:solidFill>
                <a:effectLst>
                  <a:outerShdw blurRad="38100" dist="38100" dir="2700000" algn="tl">
                    <a:srgbClr val="000000">
                      <a:alpha val="43137"/>
                    </a:srgbClr>
                  </a:outerShdw>
                </a:effectLst>
              </a:rPr>
              <a:t>. Su destino se sellaba ese día. De igual modo, al acabar la purificación del santuario celestial, nuestro destino quedará sellado. Mientras tanto, hoy es el día de afligir nuestras almas, el día de la decisión </a:t>
            </a: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Heb</a:t>
            </a:r>
            <a:r>
              <a:rPr lang="es-ES" b="1">
                <a:solidFill>
                  <a:schemeClr val="bg1"/>
                </a:solidFill>
                <a:effectLst>
                  <a:outerShdw blurRad="38100" dist="38100" dir="2700000" algn="tl">
                    <a:srgbClr val="000000">
                      <a:alpha val="43137"/>
                    </a:srgbClr>
                  </a:outerShdw>
                </a:effectLst>
              </a:rPr>
              <a:t>. 3:14-15</a:t>
            </a:r>
            <a:r>
              <a:rPr lang="es-ES"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a:t>
            </a:r>
          </a:p>
        </p:txBody>
      </p:sp>
      <p:pic>
        <p:nvPicPr>
          <p:cNvPr id="4" name="Imagen 3" descr="Imagen que contiene interior, persona, parado, hombre&#10;&#10;Descripción generada automáticamente">
            <a:extLst>
              <a:ext uri="{FF2B5EF4-FFF2-40B4-BE49-F238E27FC236}">
                <a16:creationId xmlns:a16="http://schemas.microsoft.com/office/drawing/2014/main" id="{37F648EB-7E0E-8BCB-5156-1FE8D1281F4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762242" y="146396"/>
            <a:ext cx="1242945" cy="1015663"/>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perro, hombre, mujer&#10;&#10;Descripción generada automáticamente">
            <a:extLst>
              <a:ext uri="{FF2B5EF4-FFF2-40B4-BE49-F238E27FC236}">
                <a16:creationId xmlns:a16="http://schemas.microsoft.com/office/drawing/2014/main" id="{0B97ADB6-BB90-73B5-2BC4-7203F9AF9E4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5891" y="146395"/>
            <a:ext cx="1354217" cy="1015663"/>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387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900" decel="100000" fill="hold"/>
                                        <p:tgtEl>
                                          <p:spTgt spid="1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graphicEl>
                                              <a:dgm id="{3F45BE12-C197-4019-AE0A-7754967CBC03}"/>
                                            </p:graphicEl>
                                          </p:spTgt>
                                        </p:tgtEl>
                                        <p:attrNameLst>
                                          <p:attrName>style.visibility</p:attrName>
                                        </p:attrNameLst>
                                      </p:cBhvr>
                                      <p:to>
                                        <p:strVal val="visible"/>
                                      </p:to>
                                    </p:set>
                                    <p:animEffect transition="in" filter="randombar(horizontal)">
                                      <p:cBhvr>
                                        <p:cTn id="41" dur="500"/>
                                        <p:tgtEl>
                                          <p:spTgt spid="9">
                                            <p:graphicEl>
                                              <a:dgm id="{3F45BE12-C197-4019-AE0A-7754967CBC03}"/>
                                            </p:graphicEl>
                                          </p:spTgt>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9">
                                            <p:graphicEl>
                                              <a:dgm id="{42E84848-CCE9-4474-ACD5-FFB5BA934E5A}"/>
                                            </p:graphicEl>
                                          </p:spTgt>
                                        </p:tgtEl>
                                        <p:attrNameLst>
                                          <p:attrName>style.visibility</p:attrName>
                                        </p:attrNameLst>
                                      </p:cBhvr>
                                      <p:to>
                                        <p:strVal val="visible"/>
                                      </p:to>
                                    </p:set>
                                    <p:anim calcmode="lin" valueType="num">
                                      <p:cBhvr>
                                        <p:cTn id="45" dur="500" fill="hold"/>
                                        <p:tgtEl>
                                          <p:spTgt spid="9">
                                            <p:graphicEl>
                                              <a:dgm id="{42E84848-CCE9-4474-ACD5-FFB5BA934E5A}"/>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42E84848-CCE9-4474-ACD5-FFB5BA934E5A}"/>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42E84848-CCE9-4474-ACD5-FFB5BA934E5A}"/>
                                            </p:graphicEl>
                                          </p:spTgt>
                                        </p:tgtEl>
                                      </p:cBhvr>
                                    </p:animEffect>
                                  </p:childTnLst>
                                </p:cTn>
                              </p:par>
                            </p:childTnLst>
                          </p:cTn>
                        </p:par>
                        <p:par>
                          <p:cTn id="48" fill="hold">
                            <p:stCondLst>
                              <p:cond delay="1000"/>
                            </p:stCondLst>
                            <p:childTnLst>
                              <p:par>
                                <p:cTn id="49" presetID="17" presetClass="entr" presetSubtype="1" fill="hold" grpId="0" nodeType="afterEffect">
                                  <p:stCondLst>
                                    <p:cond delay="0"/>
                                  </p:stCondLst>
                                  <p:childTnLst>
                                    <p:set>
                                      <p:cBhvr>
                                        <p:cTn id="50" dur="1" fill="hold">
                                          <p:stCondLst>
                                            <p:cond delay="0"/>
                                          </p:stCondLst>
                                        </p:cTn>
                                        <p:tgtEl>
                                          <p:spTgt spid="9">
                                            <p:graphicEl>
                                              <a:dgm id="{06826E3A-3A3B-4A1F-8A07-776BADCE63BC}"/>
                                            </p:graphicEl>
                                          </p:spTgt>
                                        </p:tgtEl>
                                        <p:attrNameLst>
                                          <p:attrName>style.visibility</p:attrName>
                                        </p:attrNameLst>
                                      </p:cBhvr>
                                      <p:to>
                                        <p:strVal val="visible"/>
                                      </p:to>
                                    </p:set>
                                    <p:anim calcmode="lin" valueType="num">
                                      <p:cBhvr>
                                        <p:cTn id="51" dur="500" fill="hold"/>
                                        <p:tgtEl>
                                          <p:spTgt spid="9">
                                            <p:graphicEl>
                                              <a:dgm id="{06826E3A-3A3B-4A1F-8A07-776BADCE63BC}"/>
                                            </p:graphicEl>
                                          </p:spTgt>
                                        </p:tgtEl>
                                        <p:attrNameLst>
                                          <p:attrName>ppt_x</p:attrName>
                                        </p:attrNameLst>
                                      </p:cBhvr>
                                      <p:tavLst>
                                        <p:tav tm="0">
                                          <p:val>
                                            <p:strVal val="#ppt_x"/>
                                          </p:val>
                                        </p:tav>
                                        <p:tav tm="100000">
                                          <p:val>
                                            <p:strVal val="#ppt_x"/>
                                          </p:val>
                                        </p:tav>
                                      </p:tavLst>
                                    </p:anim>
                                    <p:anim calcmode="lin" valueType="num">
                                      <p:cBhvr>
                                        <p:cTn id="52" dur="500" fill="hold"/>
                                        <p:tgtEl>
                                          <p:spTgt spid="9">
                                            <p:graphicEl>
                                              <a:dgm id="{06826E3A-3A3B-4A1F-8A07-776BADCE63BC}"/>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9">
                                            <p:graphicEl>
                                              <a:dgm id="{06826E3A-3A3B-4A1F-8A07-776BADCE63BC}"/>
                                            </p:graphicEl>
                                          </p:spTgt>
                                        </p:tgtEl>
                                        <p:attrNameLst>
                                          <p:attrName>ppt_w</p:attrName>
                                        </p:attrNameLst>
                                      </p:cBhvr>
                                      <p:tavLst>
                                        <p:tav tm="0">
                                          <p:val>
                                            <p:strVal val="#ppt_w"/>
                                          </p:val>
                                        </p:tav>
                                        <p:tav tm="100000">
                                          <p:val>
                                            <p:strVal val="#ppt_w"/>
                                          </p:val>
                                        </p:tav>
                                      </p:tavLst>
                                    </p:anim>
                                    <p:anim calcmode="lin" valueType="num">
                                      <p:cBhvr>
                                        <p:cTn id="54" dur="500" fill="hold"/>
                                        <p:tgtEl>
                                          <p:spTgt spid="9">
                                            <p:graphicEl>
                                              <a:dgm id="{06826E3A-3A3B-4A1F-8A07-776BADCE63BC}"/>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graphicEl>
                                              <a:dgm id="{6C4A3024-734C-4AE8-8131-06FF437EDCB0}"/>
                                            </p:graphicEl>
                                          </p:spTgt>
                                        </p:tgtEl>
                                        <p:attrNameLst>
                                          <p:attrName>style.visibility</p:attrName>
                                        </p:attrNameLst>
                                      </p:cBhvr>
                                      <p:to>
                                        <p:strVal val="visible"/>
                                      </p:to>
                                    </p:set>
                                    <p:anim calcmode="lin" valueType="num">
                                      <p:cBhvr>
                                        <p:cTn id="59" dur="500" fill="hold"/>
                                        <p:tgtEl>
                                          <p:spTgt spid="9">
                                            <p:graphicEl>
                                              <a:dgm id="{6C4A3024-734C-4AE8-8131-06FF437EDCB0}"/>
                                            </p:graphicEl>
                                          </p:spTgt>
                                        </p:tgtEl>
                                        <p:attrNameLst>
                                          <p:attrName>ppt_w</p:attrName>
                                        </p:attrNameLst>
                                      </p:cBhvr>
                                      <p:tavLst>
                                        <p:tav tm="0">
                                          <p:val>
                                            <p:fltVal val="0"/>
                                          </p:val>
                                        </p:tav>
                                        <p:tav tm="100000">
                                          <p:val>
                                            <p:strVal val="#ppt_w"/>
                                          </p:val>
                                        </p:tav>
                                      </p:tavLst>
                                    </p:anim>
                                    <p:anim calcmode="lin" valueType="num">
                                      <p:cBhvr>
                                        <p:cTn id="60" dur="500" fill="hold"/>
                                        <p:tgtEl>
                                          <p:spTgt spid="9">
                                            <p:graphicEl>
                                              <a:dgm id="{6C4A3024-734C-4AE8-8131-06FF437EDCB0}"/>
                                            </p:graphicEl>
                                          </p:spTgt>
                                        </p:tgtEl>
                                        <p:attrNameLst>
                                          <p:attrName>ppt_h</p:attrName>
                                        </p:attrNameLst>
                                      </p:cBhvr>
                                      <p:tavLst>
                                        <p:tav tm="0">
                                          <p:val>
                                            <p:fltVal val="0"/>
                                          </p:val>
                                        </p:tav>
                                        <p:tav tm="100000">
                                          <p:val>
                                            <p:strVal val="#ppt_h"/>
                                          </p:val>
                                        </p:tav>
                                      </p:tavLst>
                                    </p:anim>
                                    <p:animEffect transition="in" filter="fade">
                                      <p:cBhvr>
                                        <p:cTn id="61" dur="500"/>
                                        <p:tgtEl>
                                          <p:spTgt spid="9">
                                            <p:graphicEl>
                                              <a:dgm id="{6C4A3024-734C-4AE8-8131-06FF437EDCB0}"/>
                                            </p:graphicEl>
                                          </p:spTgt>
                                        </p:tgtEl>
                                      </p:cBhvr>
                                    </p:animEffect>
                                  </p:childTnLst>
                                </p:cTn>
                              </p:par>
                            </p:childTnLst>
                          </p:cTn>
                        </p:par>
                        <p:par>
                          <p:cTn id="62" fill="hold">
                            <p:stCondLst>
                              <p:cond delay="500"/>
                            </p:stCondLst>
                            <p:childTnLst>
                              <p:par>
                                <p:cTn id="63" presetID="17" presetClass="entr" presetSubtype="1" fill="hold" grpId="0" nodeType="afterEffect">
                                  <p:stCondLst>
                                    <p:cond delay="0"/>
                                  </p:stCondLst>
                                  <p:childTnLst>
                                    <p:set>
                                      <p:cBhvr>
                                        <p:cTn id="64" dur="1" fill="hold">
                                          <p:stCondLst>
                                            <p:cond delay="0"/>
                                          </p:stCondLst>
                                        </p:cTn>
                                        <p:tgtEl>
                                          <p:spTgt spid="9">
                                            <p:graphicEl>
                                              <a:dgm id="{B6C46786-0DED-4A03-90B8-9BB8254D8AF3}"/>
                                            </p:graphicEl>
                                          </p:spTgt>
                                        </p:tgtEl>
                                        <p:attrNameLst>
                                          <p:attrName>style.visibility</p:attrName>
                                        </p:attrNameLst>
                                      </p:cBhvr>
                                      <p:to>
                                        <p:strVal val="visible"/>
                                      </p:to>
                                    </p:set>
                                    <p:anim calcmode="lin" valueType="num">
                                      <p:cBhvr>
                                        <p:cTn id="65" dur="500" fill="hold"/>
                                        <p:tgtEl>
                                          <p:spTgt spid="9">
                                            <p:graphicEl>
                                              <a:dgm id="{B6C46786-0DED-4A03-90B8-9BB8254D8AF3}"/>
                                            </p:graphicEl>
                                          </p:spTgt>
                                        </p:tgtEl>
                                        <p:attrNameLst>
                                          <p:attrName>ppt_x</p:attrName>
                                        </p:attrNameLst>
                                      </p:cBhvr>
                                      <p:tavLst>
                                        <p:tav tm="0">
                                          <p:val>
                                            <p:strVal val="#ppt_x"/>
                                          </p:val>
                                        </p:tav>
                                        <p:tav tm="100000">
                                          <p:val>
                                            <p:strVal val="#ppt_x"/>
                                          </p:val>
                                        </p:tav>
                                      </p:tavLst>
                                    </p:anim>
                                    <p:anim calcmode="lin" valueType="num">
                                      <p:cBhvr>
                                        <p:cTn id="66" dur="500" fill="hold"/>
                                        <p:tgtEl>
                                          <p:spTgt spid="9">
                                            <p:graphicEl>
                                              <a:dgm id="{B6C46786-0DED-4A03-90B8-9BB8254D8AF3}"/>
                                            </p:graphicEl>
                                          </p:spTgt>
                                        </p:tgtEl>
                                        <p:attrNameLst>
                                          <p:attrName>ppt_y</p:attrName>
                                        </p:attrNameLst>
                                      </p:cBhvr>
                                      <p:tavLst>
                                        <p:tav tm="0">
                                          <p:val>
                                            <p:strVal val="#ppt_y-#ppt_h/2"/>
                                          </p:val>
                                        </p:tav>
                                        <p:tav tm="100000">
                                          <p:val>
                                            <p:strVal val="#ppt_y"/>
                                          </p:val>
                                        </p:tav>
                                      </p:tavLst>
                                    </p:anim>
                                    <p:anim calcmode="lin" valueType="num">
                                      <p:cBhvr>
                                        <p:cTn id="67" dur="500" fill="hold"/>
                                        <p:tgtEl>
                                          <p:spTgt spid="9">
                                            <p:graphicEl>
                                              <a:dgm id="{B6C46786-0DED-4A03-90B8-9BB8254D8AF3}"/>
                                            </p:graphicEl>
                                          </p:spTgt>
                                        </p:tgtEl>
                                        <p:attrNameLst>
                                          <p:attrName>ppt_w</p:attrName>
                                        </p:attrNameLst>
                                      </p:cBhvr>
                                      <p:tavLst>
                                        <p:tav tm="0">
                                          <p:val>
                                            <p:strVal val="#ppt_w"/>
                                          </p:val>
                                        </p:tav>
                                        <p:tav tm="100000">
                                          <p:val>
                                            <p:strVal val="#ppt_w"/>
                                          </p:val>
                                        </p:tav>
                                      </p:tavLst>
                                    </p:anim>
                                    <p:anim calcmode="lin" valueType="num">
                                      <p:cBhvr>
                                        <p:cTn id="68" dur="500" fill="hold"/>
                                        <p:tgtEl>
                                          <p:spTgt spid="9">
                                            <p:graphicEl>
                                              <a:dgm id="{B6C46786-0DED-4A03-90B8-9BB8254D8AF3}"/>
                                            </p:graphicEl>
                                          </p:spTgt>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9">
                                            <p:graphicEl>
                                              <a:dgm id="{5769E4E2-51E5-4B01-958F-58D2CAFC767E}"/>
                                            </p:graphicEl>
                                          </p:spTgt>
                                        </p:tgtEl>
                                        <p:attrNameLst>
                                          <p:attrName>style.visibility</p:attrName>
                                        </p:attrNameLst>
                                      </p:cBhvr>
                                      <p:to>
                                        <p:strVal val="visible"/>
                                      </p:to>
                                    </p:set>
                                    <p:anim calcmode="lin" valueType="num">
                                      <p:cBhvr>
                                        <p:cTn id="73" dur="500" fill="hold"/>
                                        <p:tgtEl>
                                          <p:spTgt spid="9">
                                            <p:graphicEl>
                                              <a:dgm id="{5769E4E2-51E5-4B01-958F-58D2CAFC767E}"/>
                                            </p:graphicEl>
                                          </p:spTgt>
                                        </p:tgtEl>
                                        <p:attrNameLst>
                                          <p:attrName>ppt_w</p:attrName>
                                        </p:attrNameLst>
                                      </p:cBhvr>
                                      <p:tavLst>
                                        <p:tav tm="0">
                                          <p:val>
                                            <p:fltVal val="0"/>
                                          </p:val>
                                        </p:tav>
                                        <p:tav tm="100000">
                                          <p:val>
                                            <p:strVal val="#ppt_w"/>
                                          </p:val>
                                        </p:tav>
                                      </p:tavLst>
                                    </p:anim>
                                    <p:anim calcmode="lin" valueType="num">
                                      <p:cBhvr>
                                        <p:cTn id="74" dur="500" fill="hold"/>
                                        <p:tgtEl>
                                          <p:spTgt spid="9">
                                            <p:graphicEl>
                                              <a:dgm id="{5769E4E2-51E5-4B01-958F-58D2CAFC767E}"/>
                                            </p:graphicEl>
                                          </p:spTgt>
                                        </p:tgtEl>
                                        <p:attrNameLst>
                                          <p:attrName>ppt_h</p:attrName>
                                        </p:attrNameLst>
                                      </p:cBhvr>
                                      <p:tavLst>
                                        <p:tav tm="0">
                                          <p:val>
                                            <p:fltVal val="0"/>
                                          </p:val>
                                        </p:tav>
                                        <p:tav tm="100000">
                                          <p:val>
                                            <p:strVal val="#ppt_h"/>
                                          </p:val>
                                        </p:tav>
                                      </p:tavLst>
                                    </p:anim>
                                    <p:animEffect transition="in" filter="fade">
                                      <p:cBhvr>
                                        <p:cTn id="75" dur="500"/>
                                        <p:tgtEl>
                                          <p:spTgt spid="9">
                                            <p:graphicEl>
                                              <a:dgm id="{5769E4E2-51E5-4B01-958F-58D2CAFC767E}"/>
                                            </p:graphicEl>
                                          </p:spTgt>
                                        </p:tgtEl>
                                      </p:cBhvr>
                                    </p:animEffect>
                                  </p:childTnLst>
                                </p:cTn>
                              </p:par>
                            </p:childTnLst>
                          </p:cTn>
                        </p:par>
                        <p:par>
                          <p:cTn id="76" fill="hold">
                            <p:stCondLst>
                              <p:cond delay="500"/>
                            </p:stCondLst>
                            <p:childTnLst>
                              <p:par>
                                <p:cTn id="77" presetID="17" presetClass="entr" presetSubtype="1" fill="hold" grpId="0" nodeType="afterEffect">
                                  <p:stCondLst>
                                    <p:cond delay="0"/>
                                  </p:stCondLst>
                                  <p:childTnLst>
                                    <p:set>
                                      <p:cBhvr>
                                        <p:cTn id="78" dur="1" fill="hold">
                                          <p:stCondLst>
                                            <p:cond delay="0"/>
                                          </p:stCondLst>
                                        </p:cTn>
                                        <p:tgtEl>
                                          <p:spTgt spid="9">
                                            <p:graphicEl>
                                              <a:dgm id="{68115A78-C9F2-4D75-ADC2-1D3E0364DF65}"/>
                                            </p:graphicEl>
                                          </p:spTgt>
                                        </p:tgtEl>
                                        <p:attrNameLst>
                                          <p:attrName>style.visibility</p:attrName>
                                        </p:attrNameLst>
                                      </p:cBhvr>
                                      <p:to>
                                        <p:strVal val="visible"/>
                                      </p:to>
                                    </p:set>
                                    <p:anim calcmode="lin" valueType="num">
                                      <p:cBhvr>
                                        <p:cTn id="79" dur="500" fill="hold"/>
                                        <p:tgtEl>
                                          <p:spTgt spid="9">
                                            <p:graphicEl>
                                              <a:dgm id="{68115A78-C9F2-4D75-ADC2-1D3E0364DF65}"/>
                                            </p:graphicEl>
                                          </p:spTgt>
                                        </p:tgtEl>
                                        <p:attrNameLst>
                                          <p:attrName>ppt_x</p:attrName>
                                        </p:attrNameLst>
                                      </p:cBhvr>
                                      <p:tavLst>
                                        <p:tav tm="0">
                                          <p:val>
                                            <p:strVal val="#ppt_x"/>
                                          </p:val>
                                        </p:tav>
                                        <p:tav tm="100000">
                                          <p:val>
                                            <p:strVal val="#ppt_x"/>
                                          </p:val>
                                        </p:tav>
                                      </p:tavLst>
                                    </p:anim>
                                    <p:anim calcmode="lin" valueType="num">
                                      <p:cBhvr>
                                        <p:cTn id="80" dur="500" fill="hold"/>
                                        <p:tgtEl>
                                          <p:spTgt spid="9">
                                            <p:graphicEl>
                                              <a:dgm id="{68115A78-C9F2-4D75-ADC2-1D3E0364DF65}"/>
                                            </p:graphicEl>
                                          </p:spTgt>
                                        </p:tgtEl>
                                        <p:attrNameLst>
                                          <p:attrName>ppt_y</p:attrName>
                                        </p:attrNameLst>
                                      </p:cBhvr>
                                      <p:tavLst>
                                        <p:tav tm="0">
                                          <p:val>
                                            <p:strVal val="#ppt_y-#ppt_h/2"/>
                                          </p:val>
                                        </p:tav>
                                        <p:tav tm="100000">
                                          <p:val>
                                            <p:strVal val="#ppt_y"/>
                                          </p:val>
                                        </p:tav>
                                      </p:tavLst>
                                    </p:anim>
                                    <p:anim calcmode="lin" valueType="num">
                                      <p:cBhvr>
                                        <p:cTn id="81" dur="500" fill="hold"/>
                                        <p:tgtEl>
                                          <p:spTgt spid="9">
                                            <p:graphicEl>
                                              <a:dgm id="{68115A78-C9F2-4D75-ADC2-1D3E0364DF65}"/>
                                            </p:graphicEl>
                                          </p:spTgt>
                                        </p:tgtEl>
                                        <p:attrNameLst>
                                          <p:attrName>ppt_w</p:attrName>
                                        </p:attrNameLst>
                                      </p:cBhvr>
                                      <p:tavLst>
                                        <p:tav tm="0">
                                          <p:val>
                                            <p:strVal val="#ppt_w"/>
                                          </p:val>
                                        </p:tav>
                                        <p:tav tm="100000">
                                          <p:val>
                                            <p:strVal val="#ppt_w"/>
                                          </p:val>
                                        </p:tav>
                                      </p:tavLst>
                                    </p:anim>
                                    <p:anim calcmode="lin" valueType="num">
                                      <p:cBhvr>
                                        <p:cTn id="82" dur="500" fill="hold"/>
                                        <p:tgtEl>
                                          <p:spTgt spid="9">
                                            <p:graphicEl>
                                              <a:dgm id="{68115A78-C9F2-4D75-ADC2-1D3E0364DF65}"/>
                                            </p:graphicEl>
                                          </p:spTgt>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9">
                                            <p:graphicEl>
                                              <a:dgm id="{2A43EED7-E056-48E8-B834-1A9C165FFA8D}"/>
                                            </p:graphicEl>
                                          </p:spTgt>
                                        </p:tgtEl>
                                        <p:attrNameLst>
                                          <p:attrName>style.visibility</p:attrName>
                                        </p:attrNameLst>
                                      </p:cBhvr>
                                      <p:to>
                                        <p:strVal val="visible"/>
                                      </p:to>
                                    </p:set>
                                    <p:anim calcmode="lin" valueType="num">
                                      <p:cBhvr>
                                        <p:cTn id="87" dur="500" fill="hold"/>
                                        <p:tgtEl>
                                          <p:spTgt spid="9">
                                            <p:graphicEl>
                                              <a:dgm id="{2A43EED7-E056-48E8-B834-1A9C165FFA8D}"/>
                                            </p:graphicEl>
                                          </p:spTgt>
                                        </p:tgtEl>
                                        <p:attrNameLst>
                                          <p:attrName>ppt_w</p:attrName>
                                        </p:attrNameLst>
                                      </p:cBhvr>
                                      <p:tavLst>
                                        <p:tav tm="0">
                                          <p:val>
                                            <p:fltVal val="0"/>
                                          </p:val>
                                        </p:tav>
                                        <p:tav tm="100000">
                                          <p:val>
                                            <p:strVal val="#ppt_w"/>
                                          </p:val>
                                        </p:tav>
                                      </p:tavLst>
                                    </p:anim>
                                    <p:anim calcmode="lin" valueType="num">
                                      <p:cBhvr>
                                        <p:cTn id="88" dur="500" fill="hold"/>
                                        <p:tgtEl>
                                          <p:spTgt spid="9">
                                            <p:graphicEl>
                                              <a:dgm id="{2A43EED7-E056-48E8-B834-1A9C165FFA8D}"/>
                                            </p:graphicEl>
                                          </p:spTgt>
                                        </p:tgtEl>
                                        <p:attrNameLst>
                                          <p:attrName>ppt_h</p:attrName>
                                        </p:attrNameLst>
                                      </p:cBhvr>
                                      <p:tavLst>
                                        <p:tav tm="0">
                                          <p:val>
                                            <p:fltVal val="0"/>
                                          </p:val>
                                        </p:tav>
                                        <p:tav tm="100000">
                                          <p:val>
                                            <p:strVal val="#ppt_h"/>
                                          </p:val>
                                        </p:tav>
                                      </p:tavLst>
                                    </p:anim>
                                    <p:animEffect transition="in" filter="fade">
                                      <p:cBhvr>
                                        <p:cTn id="89" dur="500"/>
                                        <p:tgtEl>
                                          <p:spTgt spid="9">
                                            <p:graphicEl>
                                              <a:dgm id="{2A43EED7-E056-48E8-B834-1A9C165FFA8D}"/>
                                            </p:graphicEl>
                                          </p:spTgt>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9">
                                            <p:graphicEl>
                                              <a:dgm id="{D4451642-D99D-4B7E-ABEF-1F80C9A4AECA}"/>
                                            </p:graphicEl>
                                          </p:spTgt>
                                        </p:tgtEl>
                                        <p:attrNameLst>
                                          <p:attrName>style.visibility</p:attrName>
                                        </p:attrNameLst>
                                      </p:cBhvr>
                                      <p:to>
                                        <p:strVal val="visible"/>
                                      </p:to>
                                    </p:set>
                                    <p:anim calcmode="lin" valueType="num">
                                      <p:cBhvr>
                                        <p:cTn id="93" dur="500" fill="hold"/>
                                        <p:tgtEl>
                                          <p:spTgt spid="9">
                                            <p:graphicEl>
                                              <a:dgm id="{D4451642-D99D-4B7E-ABEF-1F80C9A4AECA}"/>
                                            </p:graphicEl>
                                          </p:spTgt>
                                        </p:tgtEl>
                                        <p:attrNameLst>
                                          <p:attrName>ppt_x</p:attrName>
                                        </p:attrNameLst>
                                      </p:cBhvr>
                                      <p:tavLst>
                                        <p:tav tm="0">
                                          <p:val>
                                            <p:strVal val="#ppt_x"/>
                                          </p:val>
                                        </p:tav>
                                        <p:tav tm="100000">
                                          <p:val>
                                            <p:strVal val="#ppt_x"/>
                                          </p:val>
                                        </p:tav>
                                      </p:tavLst>
                                    </p:anim>
                                    <p:anim calcmode="lin" valueType="num">
                                      <p:cBhvr>
                                        <p:cTn id="94" dur="500" fill="hold"/>
                                        <p:tgtEl>
                                          <p:spTgt spid="9">
                                            <p:graphicEl>
                                              <a:dgm id="{D4451642-D99D-4B7E-ABEF-1F80C9A4AECA}"/>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9">
                                            <p:graphicEl>
                                              <a:dgm id="{D4451642-D99D-4B7E-ABEF-1F80C9A4AECA}"/>
                                            </p:graphicEl>
                                          </p:spTgt>
                                        </p:tgtEl>
                                        <p:attrNameLst>
                                          <p:attrName>ppt_w</p:attrName>
                                        </p:attrNameLst>
                                      </p:cBhvr>
                                      <p:tavLst>
                                        <p:tav tm="0">
                                          <p:val>
                                            <p:strVal val="#ppt_w"/>
                                          </p:val>
                                        </p:tav>
                                        <p:tav tm="100000">
                                          <p:val>
                                            <p:strVal val="#ppt_w"/>
                                          </p:val>
                                        </p:tav>
                                      </p:tavLst>
                                    </p:anim>
                                    <p:anim calcmode="lin" valueType="num">
                                      <p:cBhvr>
                                        <p:cTn id="96" dur="500" fill="hold"/>
                                        <p:tgtEl>
                                          <p:spTgt spid="9">
                                            <p:graphicEl>
                                              <a:dgm id="{D4451642-D99D-4B7E-ABEF-1F80C9A4AECA}"/>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9">
                                            <p:graphicEl>
                                              <a:dgm id="{ED0CB72B-5BB1-4164-BC56-51CCC38BFC75}"/>
                                            </p:graphicEl>
                                          </p:spTgt>
                                        </p:tgtEl>
                                        <p:attrNameLst>
                                          <p:attrName>style.visibility</p:attrName>
                                        </p:attrNameLst>
                                      </p:cBhvr>
                                      <p:to>
                                        <p:strVal val="visible"/>
                                      </p:to>
                                    </p:set>
                                    <p:anim calcmode="lin" valueType="num">
                                      <p:cBhvr>
                                        <p:cTn id="101" dur="500" fill="hold"/>
                                        <p:tgtEl>
                                          <p:spTgt spid="9">
                                            <p:graphicEl>
                                              <a:dgm id="{ED0CB72B-5BB1-4164-BC56-51CCC38BFC75}"/>
                                            </p:graphicEl>
                                          </p:spTgt>
                                        </p:tgtEl>
                                        <p:attrNameLst>
                                          <p:attrName>ppt_w</p:attrName>
                                        </p:attrNameLst>
                                      </p:cBhvr>
                                      <p:tavLst>
                                        <p:tav tm="0">
                                          <p:val>
                                            <p:fltVal val="0"/>
                                          </p:val>
                                        </p:tav>
                                        <p:tav tm="100000">
                                          <p:val>
                                            <p:strVal val="#ppt_w"/>
                                          </p:val>
                                        </p:tav>
                                      </p:tavLst>
                                    </p:anim>
                                    <p:anim calcmode="lin" valueType="num">
                                      <p:cBhvr>
                                        <p:cTn id="102" dur="500" fill="hold"/>
                                        <p:tgtEl>
                                          <p:spTgt spid="9">
                                            <p:graphicEl>
                                              <a:dgm id="{ED0CB72B-5BB1-4164-BC56-51CCC38BFC75}"/>
                                            </p:graphicEl>
                                          </p:spTgt>
                                        </p:tgtEl>
                                        <p:attrNameLst>
                                          <p:attrName>ppt_h</p:attrName>
                                        </p:attrNameLst>
                                      </p:cBhvr>
                                      <p:tavLst>
                                        <p:tav tm="0">
                                          <p:val>
                                            <p:fltVal val="0"/>
                                          </p:val>
                                        </p:tav>
                                        <p:tav tm="100000">
                                          <p:val>
                                            <p:strVal val="#ppt_h"/>
                                          </p:val>
                                        </p:tav>
                                      </p:tavLst>
                                    </p:anim>
                                    <p:animEffect transition="in" filter="fade">
                                      <p:cBhvr>
                                        <p:cTn id="103" dur="500"/>
                                        <p:tgtEl>
                                          <p:spTgt spid="9">
                                            <p:graphicEl>
                                              <a:dgm id="{ED0CB72B-5BB1-4164-BC56-51CCC38BFC75}"/>
                                            </p:graphicEl>
                                          </p:spTgt>
                                        </p:tgtEl>
                                      </p:cBhvr>
                                    </p:animEffect>
                                  </p:childTnLst>
                                </p:cTn>
                              </p:par>
                            </p:childTnLst>
                          </p:cTn>
                        </p:par>
                        <p:par>
                          <p:cTn id="104" fill="hold">
                            <p:stCondLst>
                              <p:cond delay="500"/>
                            </p:stCondLst>
                            <p:childTnLst>
                              <p:par>
                                <p:cTn id="105" presetID="17" presetClass="entr" presetSubtype="1" fill="hold" grpId="0" nodeType="afterEffect">
                                  <p:stCondLst>
                                    <p:cond delay="0"/>
                                  </p:stCondLst>
                                  <p:childTnLst>
                                    <p:set>
                                      <p:cBhvr>
                                        <p:cTn id="106" dur="1" fill="hold">
                                          <p:stCondLst>
                                            <p:cond delay="0"/>
                                          </p:stCondLst>
                                        </p:cTn>
                                        <p:tgtEl>
                                          <p:spTgt spid="9">
                                            <p:graphicEl>
                                              <a:dgm id="{DBE71FEA-2856-4871-BD97-561264C81236}"/>
                                            </p:graphicEl>
                                          </p:spTgt>
                                        </p:tgtEl>
                                        <p:attrNameLst>
                                          <p:attrName>style.visibility</p:attrName>
                                        </p:attrNameLst>
                                      </p:cBhvr>
                                      <p:to>
                                        <p:strVal val="visible"/>
                                      </p:to>
                                    </p:set>
                                    <p:anim calcmode="lin" valueType="num">
                                      <p:cBhvr>
                                        <p:cTn id="107" dur="500" fill="hold"/>
                                        <p:tgtEl>
                                          <p:spTgt spid="9">
                                            <p:graphicEl>
                                              <a:dgm id="{DBE71FEA-2856-4871-BD97-561264C81236}"/>
                                            </p:graphicEl>
                                          </p:spTgt>
                                        </p:tgtEl>
                                        <p:attrNameLst>
                                          <p:attrName>ppt_x</p:attrName>
                                        </p:attrNameLst>
                                      </p:cBhvr>
                                      <p:tavLst>
                                        <p:tav tm="0">
                                          <p:val>
                                            <p:strVal val="#ppt_x"/>
                                          </p:val>
                                        </p:tav>
                                        <p:tav tm="100000">
                                          <p:val>
                                            <p:strVal val="#ppt_x"/>
                                          </p:val>
                                        </p:tav>
                                      </p:tavLst>
                                    </p:anim>
                                    <p:anim calcmode="lin" valueType="num">
                                      <p:cBhvr>
                                        <p:cTn id="108" dur="500" fill="hold"/>
                                        <p:tgtEl>
                                          <p:spTgt spid="9">
                                            <p:graphicEl>
                                              <a:dgm id="{DBE71FEA-2856-4871-BD97-561264C81236}"/>
                                            </p:graphicEl>
                                          </p:spTgt>
                                        </p:tgtEl>
                                        <p:attrNameLst>
                                          <p:attrName>ppt_y</p:attrName>
                                        </p:attrNameLst>
                                      </p:cBhvr>
                                      <p:tavLst>
                                        <p:tav tm="0">
                                          <p:val>
                                            <p:strVal val="#ppt_y-#ppt_h/2"/>
                                          </p:val>
                                        </p:tav>
                                        <p:tav tm="100000">
                                          <p:val>
                                            <p:strVal val="#ppt_y"/>
                                          </p:val>
                                        </p:tav>
                                      </p:tavLst>
                                    </p:anim>
                                    <p:anim calcmode="lin" valueType="num">
                                      <p:cBhvr>
                                        <p:cTn id="109" dur="500" fill="hold"/>
                                        <p:tgtEl>
                                          <p:spTgt spid="9">
                                            <p:graphicEl>
                                              <a:dgm id="{DBE71FEA-2856-4871-BD97-561264C81236}"/>
                                            </p:graphicEl>
                                          </p:spTgt>
                                        </p:tgtEl>
                                        <p:attrNameLst>
                                          <p:attrName>ppt_w</p:attrName>
                                        </p:attrNameLst>
                                      </p:cBhvr>
                                      <p:tavLst>
                                        <p:tav tm="0">
                                          <p:val>
                                            <p:strVal val="#ppt_w"/>
                                          </p:val>
                                        </p:tav>
                                        <p:tav tm="100000">
                                          <p:val>
                                            <p:strVal val="#ppt_w"/>
                                          </p:val>
                                        </p:tav>
                                      </p:tavLst>
                                    </p:anim>
                                    <p:anim calcmode="lin" valueType="num">
                                      <p:cBhvr>
                                        <p:cTn id="110" dur="500" fill="hold"/>
                                        <p:tgtEl>
                                          <p:spTgt spid="9">
                                            <p:graphicEl>
                                              <a:dgm id="{DBE71FEA-2856-4871-BD97-561264C81236}"/>
                                            </p:graphicEl>
                                          </p:spTgt>
                                        </p:tgtEl>
                                        <p:attrNameLst>
                                          <p:attrName>ppt_h</p:attrName>
                                        </p:attrNameLst>
                                      </p:cBhvr>
                                      <p:tavLst>
                                        <p:tav tm="0">
                                          <p:val>
                                            <p:flt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9">
                                            <p:graphicEl>
                                              <a:dgm id="{DDB90B5C-DC17-4E1B-BE96-9A97DDD43119}"/>
                                            </p:graphicEl>
                                          </p:spTgt>
                                        </p:tgtEl>
                                        <p:attrNameLst>
                                          <p:attrName>style.visibility</p:attrName>
                                        </p:attrNameLst>
                                      </p:cBhvr>
                                      <p:to>
                                        <p:strVal val="visible"/>
                                      </p:to>
                                    </p:set>
                                    <p:anim calcmode="lin" valueType="num">
                                      <p:cBhvr>
                                        <p:cTn id="115" dur="500" fill="hold"/>
                                        <p:tgtEl>
                                          <p:spTgt spid="9">
                                            <p:graphicEl>
                                              <a:dgm id="{DDB90B5C-DC17-4E1B-BE96-9A97DDD43119}"/>
                                            </p:graphicEl>
                                          </p:spTgt>
                                        </p:tgtEl>
                                        <p:attrNameLst>
                                          <p:attrName>ppt_w</p:attrName>
                                        </p:attrNameLst>
                                      </p:cBhvr>
                                      <p:tavLst>
                                        <p:tav tm="0">
                                          <p:val>
                                            <p:fltVal val="0"/>
                                          </p:val>
                                        </p:tav>
                                        <p:tav tm="100000">
                                          <p:val>
                                            <p:strVal val="#ppt_w"/>
                                          </p:val>
                                        </p:tav>
                                      </p:tavLst>
                                    </p:anim>
                                    <p:anim calcmode="lin" valueType="num">
                                      <p:cBhvr>
                                        <p:cTn id="116" dur="500" fill="hold"/>
                                        <p:tgtEl>
                                          <p:spTgt spid="9">
                                            <p:graphicEl>
                                              <a:dgm id="{DDB90B5C-DC17-4E1B-BE96-9A97DDD43119}"/>
                                            </p:graphicEl>
                                          </p:spTgt>
                                        </p:tgtEl>
                                        <p:attrNameLst>
                                          <p:attrName>ppt_h</p:attrName>
                                        </p:attrNameLst>
                                      </p:cBhvr>
                                      <p:tavLst>
                                        <p:tav tm="0">
                                          <p:val>
                                            <p:fltVal val="0"/>
                                          </p:val>
                                        </p:tav>
                                        <p:tav tm="100000">
                                          <p:val>
                                            <p:strVal val="#ppt_h"/>
                                          </p:val>
                                        </p:tav>
                                      </p:tavLst>
                                    </p:anim>
                                    <p:animEffect transition="in" filter="fade">
                                      <p:cBhvr>
                                        <p:cTn id="117" dur="500"/>
                                        <p:tgtEl>
                                          <p:spTgt spid="9">
                                            <p:graphicEl>
                                              <a:dgm id="{DDB90B5C-DC17-4E1B-BE96-9A97DDD43119}"/>
                                            </p:graphicEl>
                                          </p:spTgt>
                                        </p:tgtEl>
                                      </p:cBhvr>
                                    </p:animEffect>
                                  </p:childTnLst>
                                </p:cTn>
                              </p:par>
                            </p:childTnLst>
                          </p:cTn>
                        </p:par>
                        <p:par>
                          <p:cTn id="118" fill="hold">
                            <p:stCondLst>
                              <p:cond delay="500"/>
                            </p:stCondLst>
                            <p:childTnLst>
                              <p:par>
                                <p:cTn id="119" presetID="17" presetClass="entr" presetSubtype="1" fill="hold" grpId="0" nodeType="afterEffect">
                                  <p:stCondLst>
                                    <p:cond delay="0"/>
                                  </p:stCondLst>
                                  <p:childTnLst>
                                    <p:set>
                                      <p:cBhvr>
                                        <p:cTn id="120" dur="1" fill="hold">
                                          <p:stCondLst>
                                            <p:cond delay="0"/>
                                          </p:stCondLst>
                                        </p:cTn>
                                        <p:tgtEl>
                                          <p:spTgt spid="9">
                                            <p:graphicEl>
                                              <a:dgm id="{09453D21-E220-4994-B7BC-EDABF5533ECE}"/>
                                            </p:graphicEl>
                                          </p:spTgt>
                                        </p:tgtEl>
                                        <p:attrNameLst>
                                          <p:attrName>style.visibility</p:attrName>
                                        </p:attrNameLst>
                                      </p:cBhvr>
                                      <p:to>
                                        <p:strVal val="visible"/>
                                      </p:to>
                                    </p:set>
                                    <p:anim calcmode="lin" valueType="num">
                                      <p:cBhvr>
                                        <p:cTn id="121" dur="500" fill="hold"/>
                                        <p:tgtEl>
                                          <p:spTgt spid="9">
                                            <p:graphicEl>
                                              <a:dgm id="{09453D21-E220-4994-B7BC-EDABF5533ECE}"/>
                                            </p:graphicEl>
                                          </p:spTgt>
                                        </p:tgtEl>
                                        <p:attrNameLst>
                                          <p:attrName>ppt_x</p:attrName>
                                        </p:attrNameLst>
                                      </p:cBhvr>
                                      <p:tavLst>
                                        <p:tav tm="0">
                                          <p:val>
                                            <p:strVal val="#ppt_x"/>
                                          </p:val>
                                        </p:tav>
                                        <p:tav tm="100000">
                                          <p:val>
                                            <p:strVal val="#ppt_x"/>
                                          </p:val>
                                        </p:tav>
                                      </p:tavLst>
                                    </p:anim>
                                    <p:anim calcmode="lin" valueType="num">
                                      <p:cBhvr>
                                        <p:cTn id="122" dur="500" fill="hold"/>
                                        <p:tgtEl>
                                          <p:spTgt spid="9">
                                            <p:graphicEl>
                                              <a:dgm id="{09453D21-E220-4994-B7BC-EDABF5533ECE}"/>
                                            </p:graphicEl>
                                          </p:spTgt>
                                        </p:tgtEl>
                                        <p:attrNameLst>
                                          <p:attrName>ppt_y</p:attrName>
                                        </p:attrNameLst>
                                      </p:cBhvr>
                                      <p:tavLst>
                                        <p:tav tm="0">
                                          <p:val>
                                            <p:strVal val="#ppt_y-#ppt_h/2"/>
                                          </p:val>
                                        </p:tav>
                                        <p:tav tm="100000">
                                          <p:val>
                                            <p:strVal val="#ppt_y"/>
                                          </p:val>
                                        </p:tav>
                                      </p:tavLst>
                                    </p:anim>
                                    <p:anim calcmode="lin" valueType="num">
                                      <p:cBhvr>
                                        <p:cTn id="123" dur="500" fill="hold"/>
                                        <p:tgtEl>
                                          <p:spTgt spid="9">
                                            <p:graphicEl>
                                              <a:dgm id="{09453D21-E220-4994-B7BC-EDABF5533ECE}"/>
                                            </p:graphicEl>
                                          </p:spTgt>
                                        </p:tgtEl>
                                        <p:attrNameLst>
                                          <p:attrName>ppt_w</p:attrName>
                                        </p:attrNameLst>
                                      </p:cBhvr>
                                      <p:tavLst>
                                        <p:tav tm="0">
                                          <p:val>
                                            <p:strVal val="#ppt_w"/>
                                          </p:val>
                                        </p:tav>
                                        <p:tav tm="100000">
                                          <p:val>
                                            <p:strVal val="#ppt_w"/>
                                          </p:val>
                                        </p:tav>
                                      </p:tavLst>
                                    </p:anim>
                                    <p:anim calcmode="lin" valueType="num">
                                      <p:cBhvr>
                                        <p:cTn id="124" dur="500" fill="hold"/>
                                        <p:tgtEl>
                                          <p:spTgt spid="9">
                                            <p:graphicEl>
                                              <a:dgm id="{09453D21-E220-4994-B7BC-EDABF5533ECE}"/>
                                            </p:graphicEl>
                                          </p:spTgt>
                                        </p:tgtEl>
                                        <p:attrNameLst>
                                          <p:attrName>ppt_h</p:attrName>
                                        </p:attrNameLst>
                                      </p:cBhvr>
                                      <p:tavLst>
                                        <p:tav tm="0">
                                          <p:val>
                                            <p:fltVal val="0"/>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9DCF53-35FD-1C90-33C3-96F221277632}"/>
              </a:ext>
            </a:extLst>
          </p:cNvPr>
          <p:cNvSpPr txBox="1"/>
          <p:nvPr/>
        </p:nvSpPr>
        <p:spPr>
          <a:xfrm>
            <a:off x="2439380" y="0"/>
            <a:ext cx="7266306" cy="769441"/>
          </a:xfrm>
          <a:prstGeom prst="rect">
            <a:avLst/>
          </a:prstGeom>
          <a:noFill/>
        </p:spPr>
        <p:txBody>
          <a:bodyPr wrap="square">
            <a:spAutoFit/>
            <a:scene3d>
              <a:camera prst="orthographicFront"/>
              <a:lightRig rig="balanced" dir="t"/>
            </a:scene3d>
            <a:sp3d extrusionH="57150" contourW="38100">
              <a:bevelT h="25400" prst="softRound"/>
              <a:contourClr>
                <a:schemeClr val="accent4">
                  <a:lumMod val="50000"/>
                </a:schemeClr>
              </a:contourClr>
            </a:sp3d>
          </a:bodyPr>
          <a:lstStyle/>
          <a:p>
            <a:pPr algn="ctr"/>
            <a:r>
              <a:rPr lang="es-ES" sz="4400" b="1" spc="6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EL JUICIO</a:t>
            </a:r>
          </a:p>
        </p:txBody>
      </p:sp>
      <p:sp>
        <p:nvSpPr>
          <p:cNvPr id="5" name="CuadroTexto 4">
            <a:extLst>
              <a:ext uri="{FF2B5EF4-FFF2-40B4-BE49-F238E27FC236}">
                <a16:creationId xmlns:a16="http://schemas.microsoft.com/office/drawing/2014/main" id="{C0285777-BA1C-519B-7D3B-8D1E54C83A0D}"/>
              </a:ext>
            </a:extLst>
          </p:cNvPr>
          <p:cNvSpPr txBox="1"/>
          <p:nvPr/>
        </p:nvSpPr>
        <p:spPr>
          <a:xfrm>
            <a:off x="2486314" y="745020"/>
            <a:ext cx="72245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“Decía con fuerte voz: «Temed a Dios y dadle alabanza, pues ya llegó la hora en que él ha de juzgar. Adorad al que hizo el cielo y la tierra, el mar y los manantiales»” </a:t>
            </a:r>
            <a:r>
              <a:rPr lang="es-ES" sz="1400" b="1" dirty="0">
                <a:solidFill>
                  <a:schemeClr val="accent5">
                    <a:lumMod val="75000"/>
                  </a:schemeClr>
                </a:solidFill>
                <a:latin typeface="Comic Sans MS" panose="030F0702030302020204" pitchFamily="66" charset="0"/>
              </a:rPr>
              <a:t>(Apocalipsis 14:7 </a:t>
            </a:r>
            <a:r>
              <a:rPr lang="es-ES" sz="1100" b="1" dirty="0" err="1">
                <a:solidFill>
                  <a:schemeClr val="accent5">
                    <a:lumMod val="75000"/>
                  </a:schemeClr>
                </a:solidFill>
                <a:latin typeface="Comic Sans MS" panose="030F0702030302020204" pitchFamily="66" charset="0"/>
              </a:rPr>
              <a:t>DHHe</a:t>
            </a:r>
            <a:r>
              <a:rPr lang="es-ES" sz="1400" b="1" dirty="0">
                <a:solidFill>
                  <a:schemeClr val="accent5">
                    <a:lumMod val="75000"/>
                  </a:schemeClr>
                </a:solidFill>
                <a:latin typeface="Comic Sans MS" panose="030F0702030302020204" pitchFamily="66" charset="0"/>
              </a:rPr>
              <a:t>)</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F672635-78DE-50A3-ADBC-7AAC59119CD2}"/>
              </a:ext>
            </a:extLst>
          </p:cNvPr>
          <p:cNvSpPr txBox="1"/>
          <p:nvPr/>
        </p:nvSpPr>
        <p:spPr>
          <a:xfrm>
            <a:off x="2547785" y="1772105"/>
            <a:ext cx="7075480" cy="1631216"/>
          </a:xfrm>
          <a:prstGeom prst="rect">
            <a:avLst/>
          </a:prstGeom>
          <a:noFill/>
        </p:spPr>
        <p:txBody>
          <a:bodyPr wrap="square" rtlCol="0">
            <a:spAutoFit/>
          </a:bodyPr>
          <a:lstStyle/>
          <a:p>
            <a:pPr>
              <a:spcBef>
                <a:spcPts val="600"/>
              </a:spcBef>
            </a:pPr>
            <a:r>
              <a:rPr lang="es-ES" sz="2000" b="1" dirty="0"/>
              <a:t>Según la profecía, la purificación del Santuario Celestial </a:t>
            </a:r>
            <a:br>
              <a:rPr lang="es-ES" sz="2000" b="1" dirty="0"/>
            </a:br>
            <a:r>
              <a:rPr lang="es-ES" sz="2000" b="1" dirty="0"/>
              <a:t>–esto es, el Juicio– comenzó en 1844. Desde entonces, la Iglesia Adventista ha proclamado a viva voz que la hora del juicio ha llegado, invitando a todos a adorar a Dios, y a vivir de acuerdo con sus mandamientos.</a:t>
            </a:r>
          </a:p>
        </p:txBody>
      </p:sp>
      <p:pic>
        <p:nvPicPr>
          <p:cNvPr id="8" name="Imagen 7" descr="Pájaro volando en el cielo&#10;&#10;Descripción generada automáticamente">
            <a:extLst>
              <a:ext uri="{FF2B5EF4-FFF2-40B4-BE49-F238E27FC236}">
                <a16:creationId xmlns:a16="http://schemas.microsoft.com/office/drawing/2014/main" id="{C61EB898-C5B3-94EF-E5F3-D0FB1EC18E1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4832" y="200524"/>
            <a:ext cx="2284548" cy="2798935"/>
          </a:xfrm>
          <a:prstGeom prst="roundRect">
            <a:avLst>
              <a:gd name="adj" fmla="val 762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Imagen que contiene tabla, taza&#10;&#10;Descripción generada automáticamente">
            <a:extLst>
              <a:ext uri="{FF2B5EF4-FFF2-40B4-BE49-F238E27FC236}">
                <a16:creationId xmlns:a16="http://schemas.microsoft.com/office/drawing/2014/main" id="{AD31AE60-54A5-148D-3688-631251DE30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58270" y="170674"/>
            <a:ext cx="2279060" cy="331714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Imagen que contiene animal, tabla&#10;&#10;Descripción generada automáticamente">
            <a:extLst>
              <a:ext uri="{FF2B5EF4-FFF2-40B4-BE49-F238E27FC236}">
                <a16:creationId xmlns:a16="http://schemas.microsoft.com/office/drawing/2014/main" id="{079E87EE-FCCF-A292-ADB1-85110911BEE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513" y="3188998"/>
            <a:ext cx="2637526" cy="351248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6" name="Imagen 15" descr="Imagen que contiene pasto, tabla, edificio, pastel&#10;&#10;Descripción generada automáticamente">
            <a:extLst>
              <a:ext uri="{FF2B5EF4-FFF2-40B4-BE49-F238E27FC236}">
                <a16:creationId xmlns:a16="http://schemas.microsoft.com/office/drawing/2014/main" id="{ADDBD151-5252-3440-F295-1DA153DAE84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429136" y="3610222"/>
            <a:ext cx="2745682" cy="3036372"/>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8" name="CuadroTexto 17">
            <a:extLst>
              <a:ext uri="{FF2B5EF4-FFF2-40B4-BE49-F238E27FC236}">
                <a16:creationId xmlns:a16="http://schemas.microsoft.com/office/drawing/2014/main" id="{0687CF34-60EB-1BF3-3535-53872C01884C}"/>
              </a:ext>
            </a:extLst>
          </p:cNvPr>
          <p:cNvSpPr txBox="1"/>
          <p:nvPr/>
        </p:nvSpPr>
        <p:spPr>
          <a:xfrm>
            <a:off x="2576715" y="3891068"/>
            <a:ext cx="7046549" cy="707886"/>
          </a:xfrm>
          <a:prstGeom prst="rect">
            <a:avLst/>
          </a:prstGeom>
          <a:noFill/>
        </p:spPr>
        <p:txBody>
          <a:bodyPr wrap="square">
            <a:spAutoFit/>
          </a:bodyPr>
          <a:lstStyle/>
          <a:p>
            <a:pPr>
              <a:spcBef>
                <a:spcPts val="600"/>
              </a:spcBef>
            </a:pPr>
            <a:r>
              <a:rPr lang="es-ES" sz="2000" b="1" dirty="0"/>
              <a:t>Pero ¿acaso no se realizará el juicio cuando Jesús venga a la Tierra (1Cr. 16:33; 2Tim. 4:1)?</a:t>
            </a:r>
          </a:p>
        </p:txBody>
      </p:sp>
      <p:sp>
        <p:nvSpPr>
          <p:cNvPr id="4" name="CuadroTexto 3">
            <a:extLst>
              <a:ext uri="{FF2B5EF4-FFF2-40B4-BE49-F238E27FC236}">
                <a16:creationId xmlns:a16="http://schemas.microsoft.com/office/drawing/2014/main" id="{819CC733-7CA3-FC67-8C6F-01C6C350BAFE}"/>
              </a:ext>
            </a:extLst>
          </p:cNvPr>
          <p:cNvSpPr txBox="1"/>
          <p:nvPr/>
        </p:nvSpPr>
        <p:spPr>
          <a:xfrm>
            <a:off x="2576714" y="4598954"/>
            <a:ext cx="7181555" cy="2246769"/>
          </a:xfrm>
          <a:prstGeom prst="rect">
            <a:avLst/>
          </a:prstGeom>
          <a:noFill/>
        </p:spPr>
        <p:txBody>
          <a:bodyPr wrap="square">
            <a:spAutoFit/>
          </a:bodyPr>
          <a:lstStyle/>
          <a:p>
            <a:pPr>
              <a:spcBef>
                <a:spcPts val="600"/>
              </a:spcBef>
            </a:pPr>
            <a:r>
              <a:rPr lang="es-ES" sz="2000" b="1" dirty="0"/>
              <a:t>Cuando Jesús viene, ejecuta el juicio ya realizado, puesto que Él viene con “recompensa” para pagar “a cada uno según lo que haya hecho” (Ap. 22:12 </a:t>
            </a:r>
            <a:r>
              <a:rPr lang="es-ES" sz="1600" b="1" dirty="0" err="1"/>
              <a:t>NVI</a:t>
            </a:r>
            <a:r>
              <a:rPr lang="es-ES" sz="2000" b="1" dirty="0"/>
              <a:t>); envía a sus ángeles a juntar a los escogidos (Mt. 24:31); y resucita a los que creyeron en Él (1Ts. 4:16). Observa que los incrédulos muertos no resucitan al venir Jesús y, por tanto, no son juzgados en ese momento (Ap. 20:4-5 </a:t>
            </a:r>
            <a:r>
              <a:rPr lang="es-ES" sz="1600" b="1" dirty="0" err="1"/>
              <a:t>NVI</a:t>
            </a:r>
            <a:r>
              <a:rPr lang="es-ES" sz="2000" b="1" dirty="0"/>
              <a:t>).</a:t>
            </a:r>
          </a:p>
        </p:txBody>
      </p:sp>
    </p:spTree>
    <p:extLst>
      <p:ext uri="{BB962C8B-B14F-4D97-AF65-F5344CB8AC3E}">
        <p14:creationId xmlns:p14="http://schemas.microsoft.com/office/powerpoint/2010/main" val="220841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ppt_w/2"/>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2"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ppt_x</p:attrName>
                                        </p:attrNameLst>
                                      </p:cBhvr>
                                      <p:tavLst>
                                        <p:tav tm="0">
                                          <p:val>
                                            <p:strVal val="#ppt_x+#ppt_w/2"/>
                                          </p:val>
                                        </p:tav>
                                        <p:tav tm="100000">
                                          <p:val>
                                            <p:strVal val="#ppt_x"/>
                                          </p:val>
                                        </p:tav>
                                      </p:tavLst>
                                    </p:anim>
                                    <p:anim calcmode="lin" valueType="num">
                                      <p:cBhvr>
                                        <p:cTn id="49" dur="500" fill="hold"/>
                                        <p:tgtEl>
                                          <p:spTgt spid="16"/>
                                        </p:tgtEl>
                                        <p:attrNameLst>
                                          <p:attrName>ppt_y</p:attrName>
                                        </p:attrNameLst>
                                      </p:cBhvr>
                                      <p:tavLst>
                                        <p:tav tm="0">
                                          <p:val>
                                            <p:strVal val="#ppt_y"/>
                                          </p:val>
                                        </p:tav>
                                        <p:tav tm="100000">
                                          <p:val>
                                            <p:strVal val="#ppt_y"/>
                                          </p:val>
                                        </p:tav>
                                      </p:tavLst>
                                    </p:anim>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strVal val="#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5FDBDF4-D217-BCEE-2927-6971A8E6481C}"/>
              </a:ext>
            </a:extLst>
          </p:cNvPr>
          <p:cNvSpPr txBox="1"/>
          <p:nvPr/>
        </p:nvSpPr>
        <p:spPr>
          <a:xfrm>
            <a:off x="0" y="-98320"/>
            <a:ext cx="12192000" cy="769441"/>
          </a:xfrm>
          <a:prstGeom prst="rect">
            <a:avLst/>
          </a:prstGeom>
          <a:noFill/>
        </p:spPr>
        <p:txBody>
          <a:bodyPr wrap="square">
            <a:spAutoFit/>
          </a:bodyPr>
          <a:lstStyle/>
          <a:p>
            <a:pPr algn="ctr"/>
            <a:r>
              <a:rPr lang="es-ES" sz="4400" b="1" spc="300" dirty="0">
                <a:ln w="9525">
                  <a:solidFill>
                    <a:schemeClr val="bg2">
                      <a:lumMod val="60000"/>
                      <a:lumOff val="40000"/>
                    </a:schemeClr>
                  </a:solidFill>
                  <a:prstDash val="solid"/>
                </a:ln>
                <a:solidFill>
                  <a:schemeClr val="accent5"/>
                </a:solidFill>
                <a:effectLst>
                  <a:outerShdw blurRad="12700" dist="38100" dir="2700000" algn="tl" rotWithShape="0">
                    <a:schemeClr val="tx1"/>
                  </a:outerShdw>
                </a:effectLst>
              </a:rPr>
              <a:t>LA MISERICORDIA Y LA JUSTICIA</a:t>
            </a:r>
          </a:p>
        </p:txBody>
      </p:sp>
      <p:sp>
        <p:nvSpPr>
          <p:cNvPr id="5" name="CuadroTexto 4">
            <a:extLst>
              <a:ext uri="{FF2B5EF4-FFF2-40B4-BE49-F238E27FC236}">
                <a16:creationId xmlns:a16="http://schemas.microsoft.com/office/drawing/2014/main" id="{20DDB04A-ACE0-0994-8489-2789ADF18236}"/>
              </a:ext>
            </a:extLst>
          </p:cNvPr>
          <p:cNvSpPr txBox="1"/>
          <p:nvPr/>
        </p:nvSpPr>
        <p:spPr>
          <a:xfrm>
            <a:off x="76200" y="549677"/>
            <a:ext cx="120396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“Y se dispondrá el trono en misericordia; y sobre él se sentará firmemente, en el tabernáculo de David, quien juzgue y busque el juicio, y apresure la justicia” </a:t>
            </a:r>
            <a:r>
              <a:rPr lang="es-ES" sz="1400" b="1" dirty="0">
                <a:solidFill>
                  <a:schemeClr val="accent6">
                    <a:lumMod val="75000"/>
                  </a:schemeClr>
                </a:solidFill>
                <a:latin typeface="Comic Sans MS" panose="030F0702030302020204" pitchFamily="66" charset="0"/>
              </a:rPr>
              <a:t>(Isaías 16:5)</a:t>
            </a:r>
          </a:p>
        </p:txBody>
      </p:sp>
      <p:sp>
        <p:nvSpPr>
          <p:cNvPr id="6" name="CuadroTexto 5">
            <a:extLst>
              <a:ext uri="{FF2B5EF4-FFF2-40B4-BE49-F238E27FC236}">
                <a16:creationId xmlns:a16="http://schemas.microsoft.com/office/drawing/2014/main" id="{24F2E3F1-BAB8-C3C3-6BFA-C3DCB65769FF}"/>
              </a:ext>
            </a:extLst>
          </p:cNvPr>
          <p:cNvSpPr txBox="1"/>
          <p:nvPr/>
        </p:nvSpPr>
        <p:spPr>
          <a:xfrm>
            <a:off x="149024" y="1192769"/>
            <a:ext cx="9103134" cy="1015663"/>
          </a:xfrm>
          <a:prstGeom prst="rect">
            <a:avLst/>
          </a:prstGeom>
          <a:noFill/>
        </p:spPr>
        <p:txBody>
          <a:bodyPr wrap="square" rtlCol="0">
            <a:spAutoFit/>
          </a:bodyPr>
          <a:lstStyle/>
          <a:p>
            <a:pPr>
              <a:spcBef>
                <a:spcPts val="600"/>
              </a:spcBef>
            </a:pPr>
            <a:r>
              <a:rPr lang="es-ES" sz="2000" b="1" dirty="0"/>
              <a:t>Los 10 mandamientos colocados en el arca representan la norma del juicio, la justicia divina (</a:t>
            </a:r>
            <a:r>
              <a:rPr lang="es-ES" sz="2000" b="1" dirty="0" err="1"/>
              <a:t>Ecl</a:t>
            </a:r>
            <a:r>
              <a:rPr lang="es-ES" sz="2000" b="1" dirty="0"/>
              <a:t>. </a:t>
            </a:r>
            <a:r>
              <a:rPr lang="es-ES" sz="2000" b="1"/>
              <a:t>12:13-14</a:t>
            </a:r>
            <a:r>
              <a:rPr lang="es-ES" sz="2000" b="1" dirty="0"/>
              <a:t>). El propiciatorio colocado entre la ley y la presencia de Dios, representa la misericordia divina (1Jn. 2:1-2).</a:t>
            </a:r>
          </a:p>
        </p:txBody>
      </p:sp>
      <p:pic>
        <p:nvPicPr>
          <p:cNvPr id="8" name="Imagen 7" descr="Imagen que contiene tabla, caja, pequeño, libro&#10;&#10;Descripción generada automáticamente">
            <a:extLst>
              <a:ext uri="{FF2B5EF4-FFF2-40B4-BE49-F238E27FC236}">
                <a16:creationId xmlns:a16="http://schemas.microsoft.com/office/drawing/2014/main" id="{7AF0001F-EE87-D3C7-507C-11BF0E2FB1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19300" y="971162"/>
            <a:ext cx="3125217" cy="3287988"/>
          </a:xfrm>
          <a:prstGeom prst="rect">
            <a:avLst/>
          </a:prstGeom>
          <a:effectLst>
            <a:outerShdw blurRad="50800" dist="38100" dir="2700000" algn="tl" rotWithShape="0">
              <a:prstClr val="black">
                <a:alpha val="40000"/>
              </a:prstClr>
            </a:outerShdw>
            <a:softEdge rad="0"/>
          </a:effectLst>
        </p:spPr>
      </p:pic>
      <p:sp>
        <p:nvSpPr>
          <p:cNvPr id="4" name="CuadroTexto 3">
            <a:extLst>
              <a:ext uri="{FF2B5EF4-FFF2-40B4-BE49-F238E27FC236}">
                <a16:creationId xmlns:a16="http://schemas.microsoft.com/office/drawing/2014/main" id="{946075EF-9F4B-D7C3-43E9-D23BCCEF8CF2}"/>
              </a:ext>
            </a:extLst>
          </p:cNvPr>
          <p:cNvSpPr txBox="1"/>
          <p:nvPr/>
        </p:nvSpPr>
        <p:spPr>
          <a:xfrm>
            <a:off x="128587" y="5505523"/>
            <a:ext cx="8790713" cy="1323439"/>
          </a:xfrm>
          <a:prstGeom prst="rect">
            <a:avLst/>
          </a:prstGeom>
          <a:noFill/>
        </p:spPr>
        <p:txBody>
          <a:bodyPr wrap="square">
            <a:spAutoFit/>
          </a:bodyPr>
          <a:lstStyle/>
          <a:p>
            <a:pPr>
              <a:spcBef>
                <a:spcPts val="600"/>
              </a:spcBef>
            </a:pPr>
            <a:r>
              <a:rPr lang="es-ES" sz="2000" b="1" dirty="0"/>
              <a:t>La justicia exige el cumplimiento de la Ley. La misericordia acepta la vida perfecta de Jesús en lugar de la nuestra (1P. 1:18-19). “En esto se ha perfeccionado el amor en nosotros, para que tengamos confianza en el día del juicio” (1Jn. 4:17).</a:t>
            </a:r>
          </a:p>
        </p:txBody>
      </p:sp>
      <p:graphicFrame>
        <p:nvGraphicFramePr>
          <p:cNvPr id="10" name="Diagrama 9">
            <a:extLst>
              <a:ext uri="{FF2B5EF4-FFF2-40B4-BE49-F238E27FC236}">
                <a16:creationId xmlns:a16="http://schemas.microsoft.com/office/drawing/2014/main" id="{BDE21C35-8334-45A3-4E58-5E37B77B632D}"/>
              </a:ext>
            </a:extLst>
          </p:cNvPr>
          <p:cNvGraphicFramePr/>
          <p:nvPr>
            <p:extLst>
              <p:ext uri="{D42A27DB-BD31-4B8C-83A1-F6EECF244321}">
                <p14:modId xmlns:p14="http://schemas.microsoft.com/office/powerpoint/2010/main" val="1513792137"/>
              </p:ext>
            </p:extLst>
          </p:nvPr>
        </p:nvGraphicFramePr>
        <p:xfrm>
          <a:off x="147483" y="2247035"/>
          <a:ext cx="8868697" cy="3287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Imagen 11" descr="Imagen que contiene hombre, parado, frente, viejo&#10;&#10;Descripción generada automáticamente">
            <a:extLst>
              <a:ext uri="{FF2B5EF4-FFF2-40B4-BE49-F238E27FC236}">
                <a16:creationId xmlns:a16="http://schemas.microsoft.com/office/drawing/2014/main" id="{9744FA09-8B97-1664-58E8-7F5A0F617B7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044908" y="4443200"/>
            <a:ext cx="3009441" cy="2257080"/>
          </a:xfrm>
          <a:prstGeom prst="roundRect">
            <a:avLst>
              <a:gd name="adj" fmla="val 11111"/>
            </a:avLst>
          </a:prstGeom>
          <a:ln w="190500" cap="rnd">
            <a:solidFill>
              <a:srgbClr val="D9471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86857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10">
                                            <p:graphicEl>
                                              <a:dgm id="{C6CE47C7-4C4E-4115-A620-5864F39E3435}"/>
                                            </p:graphicEl>
                                          </p:spTgt>
                                        </p:tgtEl>
                                        <p:attrNameLst>
                                          <p:attrName>style.visibility</p:attrName>
                                        </p:attrNameLst>
                                      </p:cBhvr>
                                      <p:to>
                                        <p:strVal val="visible"/>
                                      </p:to>
                                    </p:set>
                                    <p:anim calcmode="lin" valueType="num">
                                      <p:cBhvr>
                                        <p:cTn id="34" dur="500" fill="hold"/>
                                        <p:tgtEl>
                                          <p:spTgt spid="10">
                                            <p:graphicEl>
                                              <a:dgm id="{C6CE47C7-4C4E-4115-A620-5864F39E3435}"/>
                                            </p:graphicEl>
                                          </p:spTgt>
                                        </p:tgtEl>
                                        <p:attrNameLst>
                                          <p:attrName>ppt_w</p:attrName>
                                        </p:attrNameLst>
                                      </p:cBhvr>
                                      <p:tavLst>
                                        <p:tav tm="0">
                                          <p:val>
                                            <p:fltVal val="0"/>
                                          </p:val>
                                        </p:tav>
                                        <p:tav tm="100000">
                                          <p:val>
                                            <p:strVal val="#ppt_w"/>
                                          </p:val>
                                        </p:tav>
                                      </p:tavLst>
                                    </p:anim>
                                    <p:anim calcmode="lin" valueType="num">
                                      <p:cBhvr>
                                        <p:cTn id="35" dur="500" fill="hold"/>
                                        <p:tgtEl>
                                          <p:spTgt spid="10">
                                            <p:graphicEl>
                                              <a:dgm id="{C6CE47C7-4C4E-4115-A620-5864F39E3435}"/>
                                            </p:graphicEl>
                                          </p:spTgt>
                                        </p:tgtEl>
                                        <p:attrNameLst>
                                          <p:attrName>ppt_h</p:attrName>
                                        </p:attrNameLst>
                                      </p:cBhvr>
                                      <p:tavLst>
                                        <p:tav tm="0">
                                          <p:val>
                                            <p:fltVal val="0"/>
                                          </p:val>
                                        </p:tav>
                                        <p:tav tm="100000">
                                          <p:val>
                                            <p:strVal val="#ppt_h"/>
                                          </p:val>
                                        </p:tav>
                                      </p:tavLst>
                                    </p:anim>
                                    <p:animEffect transition="in" filter="fade">
                                      <p:cBhvr>
                                        <p:cTn id="36" dur="500"/>
                                        <p:tgtEl>
                                          <p:spTgt spid="10">
                                            <p:graphicEl>
                                              <a:dgm id="{C6CE47C7-4C4E-4115-A620-5864F39E3435}"/>
                                            </p:graphicEl>
                                          </p:spTgt>
                                        </p:tgtEl>
                                      </p:cBhvr>
                                    </p:animEffect>
                                    <p:anim calcmode="lin" valueType="num">
                                      <p:cBhvr>
                                        <p:cTn id="37" dur="500" fill="hold"/>
                                        <p:tgtEl>
                                          <p:spTgt spid="10">
                                            <p:graphicEl>
                                              <a:dgm id="{C6CE47C7-4C4E-4115-A620-5864F39E3435}"/>
                                            </p:graphicEl>
                                          </p:spTgt>
                                        </p:tgtEl>
                                        <p:attrNameLst>
                                          <p:attrName>ppt_x</p:attrName>
                                        </p:attrNameLst>
                                      </p:cBhvr>
                                      <p:tavLst>
                                        <p:tav tm="0">
                                          <p:val>
                                            <p:fltVal val="0.5"/>
                                          </p:val>
                                        </p:tav>
                                        <p:tav tm="100000">
                                          <p:val>
                                            <p:strVal val="#ppt_x"/>
                                          </p:val>
                                        </p:tav>
                                      </p:tavLst>
                                    </p:anim>
                                    <p:anim calcmode="lin" valueType="num">
                                      <p:cBhvr>
                                        <p:cTn id="38" dur="500" fill="hold"/>
                                        <p:tgtEl>
                                          <p:spTgt spid="10">
                                            <p:graphicEl>
                                              <a:dgm id="{C6CE47C7-4C4E-4115-A620-5864F39E3435}"/>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10">
                                            <p:graphicEl>
                                              <a:dgm id="{65781023-5221-412B-9A27-2D7DC12906A2}"/>
                                            </p:graphicEl>
                                          </p:spTgt>
                                        </p:tgtEl>
                                        <p:attrNameLst>
                                          <p:attrName>style.visibility</p:attrName>
                                        </p:attrNameLst>
                                      </p:cBhvr>
                                      <p:to>
                                        <p:strVal val="visible"/>
                                      </p:to>
                                    </p:set>
                                    <p:anim calcmode="lin" valueType="num">
                                      <p:cBhvr>
                                        <p:cTn id="41" dur="500" fill="hold"/>
                                        <p:tgtEl>
                                          <p:spTgt spid="10">
                                            <p:graphicEl>
                                              <a:dgm id="{65781023-5221-412B-9A27-2D7DC12906A2}"/>
                                            </p:graphicEl>
                                          </p:spTgt>
                                        </p:tgtEl>
                                        <p:attrNameLst>
                                          <p:attrName>ppt_w</p:attrName>
                                        </p:attrNameLst>
                                      </p:cBhvr>
                                      <p:tavLst>
                                        <p:tav tm="0">
                                          <p:val>
                                            <p:fltVal val="0"/>
                                          </p:val>
                                        </p:tav>
                                        <p:tav tm="100000">
                                          <p:val>
                                            <p:strVal val="#ppt_w"/>
                                          </p:val>
                                        </p:tav>
                                      </p:tavLst>
                                    </p:anim>
                                    <p:anim calcmode="lin" valueType="num">
                                      <p:cBhvr>
                                        <p:cTn id="42" dur="500" fill="hold"/>
                                        <p:tgtEl>
                                          <p:spTgt spid="10">
                                            <p:graphicEl>
                                              <a:dgm id="{65781023-5221-412B-9A27-2D7DC12906A2}"/>
                                            </p:graphicEl>
                                          </p:spTgt>
                                        </p:tgtEl>
                                        <p:attrNameLst>
                                          <p:attrName>ppt_h</p:attrName>
                                        </p:attrNameLst>
                                      </p:cBhvr>
                                      <p:tavLst>
                                        <p:tav tm="0">
                                          <p:val>
                                            <p:fltVal val="0"/>
                                          </p:val>
                                        </p:tav>
                                        <p:tav tm="100000">
                                          <p:val>
                                            <p:strVal val="#ppt_h"/>
                                          </p:val>
                                        </p:tav>
                                      </p:tavLst>
                                    </p:anim>
                                    <p:animEffect transition="in" filter="fade">
                                      <p:cBhvr>
                                        <p:cTn id="43" dur="500"/>
                                        <p:tgtEl>
                                          <p:spTgt spid="10">
                                            <p:graphicEl>
                                              <a:dgm id="{65781023-5221-412B-9A27-2D7DC12906A2}"/>
                                            </p:graphicEl>
                                          </p:spTgt>
                                        </p:tgtEl>
                                      </p:cBhvr>
                                    </p:animEffect>
                                    <p:anim calcmode="lin" valueType="num">
                                      <p:cBhvr>
                                        <p:cTn id="44" dur="500" fill="hold"/>
                                        <p:tgtEl>
                                          <p:spTgt spid="10">
                                            <p:graphicEl>
                                              <a:dgm id="{65781023-5221-412B-9A27-2D7DC12906A2}"/>
                                            </p:graphicEl>
                                          </p:spTgt>
                                        </p:tgtEl>
                                        <p:attrNameLst>
                                          <p:attrName>ppt_x</p:attrName>
                                        </p:attrNameLst>
                                      </p:cBhvr>
                                      <p:tavLst>
                                        <p:tav tm="0">
                                          <p:val>
                                            <p:fltVal val="0.5"/>
                                          </p:val>
                                        </p:tav>
                                        <p:tav tm="100000">
                                          <p:val>
                                            <p:strVal val="#ppt_x"/>
                                          </p:val>
                                        </p:tav>
                                      </p:tavLst>
                                    </p:anim>
                                    <p:anim calcmode="lin" valueType="num">
                                      <p:cBhvr>
                                        <p:cTn id="45" dur="500" fill="hold"/>
                                        <p:tgtEl>
                                          <p:spTgt spid="10">
                                            <p:graphicEl>
                                              <a:dgm id="{65781023-5221-412B-9A27-2D7DC12906A2}"/>
                                            </p:graphicEl>
                                          </p:spTgt>
                                        </p:tgtEl>
                                        <p:attrNameLst>
                                          <p:attrName>ppt_y</p:attrName>
                                        </p:attrNameLst>
                                      </p:cBhvr>
                                      <p:tavLst>
                                        <p:tav tm="0">
                                          <p:val>
                                            <p:fltVal val="0.5"/>
                                          </p:val>
                                        </p:tav>
                                        <p:tav tm="100000">
                                          <p:val>
                                            <p:strVal val="#ppt_y"/>
                                          </p:val>
                                        </p:tav>
                                      </p:tavLst>
                                    </p:anim>
                                  </p:childTnLst>
                                </p:cTn>
                              </p:par>
                              <p:par>
                                <p:cTn id="46" presetID="53" presetClass="entr" presetSubtype="528" fill="hold" grpId="0" nodeType="withEffect">
                                  <p:stCondLst>
                                    <p:cond delay="0"/>
                                  </p:stCondLst>
                                  <p:childTnLst>
                                    <p:set>
                                      <p:cBhvr>
                                        <p:cTn id="47" dur="1" fill="hold">
                                          <p:stCondLst>
                                            <p:cond delay="0"/>
                                          </p:stCondLst>
                                        </p:cTn>
                                        <p:tgtEl>
                                          <p:spTgt spid="10">
                                            <p:graphicEl>
                                              <a:dgm id="{BC6BB851-E1F5-42A9-8436-7E1F353610AC}"/>
                                            </p:graphicEl>
                                          </p:spTgt>
                                        </p:tgtEl>
                                        <p:attrNameLst>
                                          <p:attrName>style.visibility</p:attrName>
                                        </p:attrNameLst>
                                      </p:cBhvr>
                                      <p:to>
                                        <p:strVal val="visible"/>
                                      </p:to>
                                    </p:set>
                                    <p:anim calcmode="lin" valueType="num">
                                      <p:cBhvr>
                                        <p:cTn id="48" dur="500" fill="hold"/>
                                        <p:tgtEl>
                                          <p:spTgt spid="10">
                                            <p:graphicEl>
                                              <a:dgm id="{BC6BB851-E1F5-42A9-8436-7E1F353610AC}"/>
                                            </p:graphicEl>
                                          </p:spTgt>
                                        </p:tgtEl>
                                        <p:attrNameLst>
                                          <p:attrName>ppt_w</p:attrName>
                                        </p:attrNameLst>
                                      </p:cBhvr>
                                      <p:tavLst>
                                        <p:tav tm="0">
                                          <p:val>
                                            <p:fltVal val="0"/>
                                          </p:val>
                                        </p:tav>
                                        <p:tav tm="100000">
                                          <p:val>
                                            <p:strVal val="#ppt_w"/>
                                          </p:val>
                                        </p:tav>
                                      </p:tavLst>
                                    </p:anim>
                                    <p:anim calcmode="lin" valueType="num">
                                      <p:cBhvr>
                                        <p:cTn id="49" dur="500" fill="hold"/>
                                        <p:tgtEl>
                                          <p:spTgt spid="10">
                                            <p:graphicEl>
                                              <a:dgm id="{BC6BB851-E1F5-42A9-8436-7E1F353610AC}"/>
                                            </p:graphicEl>
                                          </p:spTgt>
                                        </p:tgtEl>
                                        <p:attrNameLst>
                                          <p:attrName>ppt_h</p:attrName>
                                        </p:attrNameLst>
                                      </p:cBhvr>
                                      <p:tavLst>
                                        <p:tav tm="0">
                                          <p:val>
                                            <p:fltVal val="0"/>
                                          </p:val>
                                        </p:tav>
                                        <p:tav tm="100000">
                                          <p:val>
                                            <p:strVal val="#ppt_h"/>
                                          </p:val>
                                        </p:tav>
                                      </p:tavLst>
                                    </p:anim>
                                    <p:animEffect transition="in" filter="fade">
                                      <p:cBhvr>
                                        <p:cTn id="50" dur="500"/>
                                        <p:tgtEl>
                                          <p:spTgt spid="10">
                                            <p:graphicEl>
                                              <a:dgm id="{BC6BB851-E1F5-42A9-8436-7E1F353610AC}"/>
                                            </p:graphicEl>
                                          </p:spTgt>
                                        </p:tgtEl>
                                      </p:cBhvr>
                                    </p:animEffect>
                                    <p:anim calcmode="lin" valueType="num">
                                      <p:cBhvr>
                                        <p:cTn id="51" dur="500" fill="hold"/>
                                        <p:tgtEl>
                                          <p:spTgt spid="10">
                                            <p:graphicEl>
                                              <a:dgm id="{BC6BB851-E1F5-42A9-8436-7E1F353610AC}"/>
                                            </p:graphicEl>
                                          </p:spTgt>
                                        </p:tgtEl>
                                        <p:attrNameLst>
                                          <p:attrName>ppt_x</p:attrName>
                                        </p:attrNameLst>
                                      </p:cBhvr>
                                      <p:tavLst>
                                        <p:tav tm="0">
                                          <p:val>
                                            <p:fltVal val="0.5"/>
                                          </p:val>
                                        </p:tav>
                                        <p:tav tm="100000">
                                          <p:val>
                                            <p:strVal val="#ppt_x"/>
                                          </p:val>
                                        </p:tav>
                                      </p:tavLst>
                                    </p:anim>
                                    <p:anim calcmode="lin" valueType="num">
                                      <p:cBhvr>
                                        <p:cTn id="52" dur="500" fill="hold"/>
                                        <p:tgtEl>
                                          <p:spTgt spid="10">
                                            <p:graphicEl>
                                              <a:dgm id="{BC6BB851-E1F5-42A9-8436-7E1F353610AC}"/>
                                            </p:graphicEl>
                                          </p:spTgt>
                                        </p:tgtEl>
                                        <p:attrNameLst>
                                          <p:attrName>ppt_y</p:attrName>
                                        </p:attrNameLst>
                                      </p:cBhvr>
                                      <p:tavLst>
                                        <p:tav tm="0">
                                          <p:val>
                                            <p:fltVal val="0.5"/>
                                          </p:val>
                                        </p:tav>
                                        <p:tav tm="100000">
                                          <p:val>
                                            <p:strVal val="#ppt_y"/>
                                          </p:val>
                                        </p:tav>
                                      </p:tavLst>
                                    </p:anim>
                                  </p:childTnLst>
                                </p:cTn>
                              </p:par>
                              <p:par>
                                <p:cTn id="53" presetID="53" presetClass="entr" presetSubtype="528" fill="hold" grpId="0" nodeType="withEffect">
                                  <p:stCondLst>
                                    <p:cond delay="0"/>
                                  </p:stCondLst>
                                  <p:childTnLst>
                                    <p:set>
                                      <p:cBhvr>
                                        <p:cTn id="54" dur="1" fill="hold">
                                          <p:stCondLst>
                                            <p:cond delay="0"/>
                                          </p:stCondLst>
                                        </p:cTn>
                                        <p:tgtEl>
                                          <p:spTgt spid="10">
                                            <p:graphicEl>
                                              <a:dgm id="{52CDE9EB-1D0B-4182-9BFF-BC4EF5347ED5}"/>
                                            </p:graphicEl>
                                          </p:spTgt>
                                        </p:tgtEl>
                                        <p:attrNameLst>
                                          <p:attrName>style.visibility</p:attrName>
                                        </p:attrNameLst>
                                      </p:cBhvr>
                                      <p:to>
                                        <p:strVal val="visible"/>
                                      </p:to>
                                    </p:set>
                                    <p:anim calcmode="lin" valueType="num">
                                      <p:cBhvr>
                                        <p:cTn id="55" dur="500" fill="hold"/>
                                        <p:tgtEl>
                                          <p:spTgt spid="10">
                                            <p:graphicEl>
                                              <a:dgm id="{52CDE9EB-1D0B-4182-9BFF-BC4EF5347ED5}"/>
                                            </p:graphicEl>
                                          </p:spTgt>
                                        </p:tgtEl>
                                        <p:attrNameLst>
                                          <p:attrName>ppt_w</p:attrName>
                                        </p:attrNameLst>
                                      </p:cBhvr>
                                      <p:tavLst>
                                        <p:tav tm="0">
                                          <p:val>
                                            <p:fltVal val="0"/>
                                          </p:val>
                                        </p:tav>
                                        <p:tav tm="100000">
                                          <p:val>
                                            <p:strVal val="#ppt_w"/>
                                          </p:val>
                                        </p:tav>
                                      </p:tavLst>
                                    </p:anim>
                                    <p:anim calcmode="lin" valueType="num">
                                      <p:cBhvr>
                                        <p:cTn id="56" dur="500" fill="hold"/>
                                        <p:tgtEl>
                                          <p:spTgt spid="10">
                                            <p:graphicEl>
                                              <a:dgm id="{52CDE9EB-1D0B-4182-9BFF-BC4EF5347ED5}"/>
                                            </p:graphicEl>
                                          </p:spTgt>
                                        </p:tgtEl>
                                        <p:attrNameLst>
                                          <p:attrName>ppt_h</p:attrName>
                                        </p:attrNameLst>
                                      </p:cBhvr>
                                      <p:tavLst>
                                        <p:tav tm="0">
                                          <p:val>
                                            <p:fltVal val="0"/>
                                          </p:val>
                                        </p:tav>
                                        <p:tav tm="100000">
                                          <p:val>
                                            <p:strVal val="#ppt_h"/>
                                          </p:val>
                                        </p:tav>
                                      </p:tavLst>
                                    </p:anim>
                                    <p:animEffect transition="in" filter="fade">
                                      <p:cBhvr>
                                        <p:cTn id="57" dur="500"/>
                                        <p:tgtEl>
                                          <p:spTgt spid="10">
                                            <p:graphicEl>
                                              <a:dgm id="{52CDE9EB-1D0B-4182-9BFF-BC4EF5347ED5}"/>
                                            </p:graphicEl>
                                          </p:spTgt>
                                        </p:tgtEl>
                                      </p:cBhvr>
                                    </p:animEffect>
                                    <p:anim calcmode="lin" valueType="num">
                                      <p:cBhvr>
                                        <p:cTn id="58" dur="500" fill="hold"/>
                                        <p:tgtEl>
                                          <p:spTgt spid="10">
                                            <p:graphicEl>
                                              <a:dgm id="{52CDE9EB-1D0B-4182-9BFF-BC4EF5347ED5}"/>
                                            </p:graphicEl>
                                          </p:spTgt>
                                        </p:tgtEl>
                                        <p:attrNameLst>
                                          <p:attrName>ppt_x</p:attrName>
                                        </p:attrNameLst>
                                      </p:cBhvr>
                                      <p:tavLst>
                                        <p:tav tm="0">
                                          <p:val>
                                            <p:fltVal val="0.5"/>
                                          </p:val>
                                        </p:tav>
                                        <p:tav tm="100000">
                                          <p:val>
                                            <p:strVal val="#ppt_x"/>
                                          </p:val>
                                        </p:tav>
                                      </p:tavLst>
                                    </p:anim>
                                    <p:anim calcmode="lin" valueType="num">
                                      <p:cBhvr>
                                        <p:cTn id="59" dur="500" fill="hold"/>
                                        <p:tgtEl>
                                          <p:spTgt spid="10">
                                            <p:graphicEl>
                                              <a:dgm id="{52CDE9EB-1D0B-4182-9BFF-BC4EF5347ED5}"/>
                                            </p:graphicEl>
                                          </p:spTgt>
                                        </p:tgtEl>
                                        <p:attrNameLst>
                                          <p:attrName>ppt_y</p:attrName>
                                        </p:attrNameLst>
                                      </p:cBhvr>
                                      <p:tavLst>
                                        <p:tav tm="0">
                                          <p:val>
                                            <p:fltVal val="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10">
                                            <p:graphicEl>
                                              <a:dgm id="{DD37F96B-1925-475F-B39B-D45CFF7C00CF}"/>
                                            </p:graphicEl>
                                          </p:spTgt>
                                        </p:tgtEl>
                                        <p:attrNameLst>
                                          <p:attrName>style.visibility</p:attrName>
                                        </p:attrNameLst>
                                      </p:cBhvr>
                                      <p:to>
                                        <p:strVal val="visible"/>
                                      </p:to>
                                    </p:set>
                                    <p:anim calcmode="lin" valueType="num">
                                      <p:cBhvr>
                                        <p:cTn id="64" dur="500" fill="hold"/>
                                        <p:tgtEl>
                                          <p:spTgt spid="10">
                                            <p:graphicEl>
                                              <a:dgm id="{DD37F96B-1925-475F-B39B-D45CFF7C00CF}"/>
                                            </p:graphicEl>
                                          </p:spTgt>
                                        </p:tgtEl>
                                        <p:attrNameLst>
                                          <p:attrName>ppt_w</p:attrName>
                                        </p:attrNameLst>
                                      </p:cBhvr>
                                      <p:tavLst>
                                        <p:tav tm="0">
                                          <p:val>
                                            <p:fltVal val="0"/>
                                          </p:val>
                                        </p:tav>
                                        <p:tav tm="100000">
                                          <p:val>
                                            <p:strVal val="#ppt_w"/>
                                          </p:val>
                                        </p:tav>
                                      </p:tavLst>
                                    </p:anim>
                                    <p:anim calcmode="lin" valueType="num">
                                      <p:cBhvr>
                                        <p:cTn id="65" dur="500" fill="hold"/>
                                        <p:tgtEl>
                                          <p:spTgt spid="10">
                                            <p:graphicEl>
                                              <a:dgm id="{DD37F96B-1925-475F-B39B-D45CFF7C00CF}"/>
                                            </p:graphicEl>
                                          </p:spTgt>
                                        </p:tgtEl>
                                        <p:attrNameLst>
                                          <p:attrName>ppt_h</p:attrName>
                                        </p:attrNameLst>
                                      </p:cBhvr>
                                      <p:tavLst>
                                        <p:tav tm="0">
                                          <p:val>
                                            <p:fltVal val="0"/>
                                          </p:val>
                                        </p:tav>
                                        <p:tav tm="100000">
                                          <p:val>
                                            <p:strVal val="#ppt_h"/>
                                          </p:val>
                                        </p:tav>
                                      </p:tavLst>
                                    </p:anim>
                                    <p:animEffect transition="in" filter="fade">
                                      <p:cBhvr>
                                        <p:cTn id="66" dur="500"/>
                                        <p:tgtEl>
                                          <p:spTgt spid="10">
                                            <p:graphicEl>
                                              <a:dgm id="{DD37F96B-1925-475F-B39B-D45CFF7C00CF}"/>
                                            </p:graphicEl>
                                          </p:spTgt>
                                        </p:tgtEl>
                                      </p:cBhvr>
                                    </p:animEffect>
                                    <p:anim calcmode="lin" valueType="num">
                                      <p:cBhvr>
                                        <p:cTn id="67" dur="500" fill="hold"/>
                                        <p:tgtEl>
                                          <p:spTgt spid="10">
                                            <p:graphicEl>
                                              <a:dgm id="{DD37F96B-1925-475F-B39B-D45CFF7C00CF}"/>
                                            </p:graphicEl>
                                          </p:spTgt>
                                        </p:tgtEl>
                                        <p:attrNameLst>
                                          <p:attrName>ppt_x</p:attrName>
                                        </p:attrNameLst>
                                      </p:cBhvr>
                                      <p:tavLst>
                                        <p:tav tm="0">
                                          <p:val>
                                            <p:fltVal val="0.5"/>
                                          </p:val>
                                        </p:tav>
                                        <p:tav tm="100000">
                                          <p:val>
                                            <p:strVal val="#ppt_x"/>
                                          </p:val>
                                        </p:tav>
                                      </p:tavLst>
                                    </p:anim>
                                    <p:anim calcmode="lin" valueType="num">
                                      <p:cBhvr>
                                        <p:cTn id="68" dur="500" fill="hold"/>
                                        <p:tgtEl>
                                          <p:spTgt spid="10">
                                            <p:graphicEl>
                                              <a:dgm id="{DD37F96B-1925-475F-B39B-D45CFF7C00CF}"/>
                                            </p:graphicEl>
                                          </p:spTgt>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10">
                                            <p:graphicEl>
                                              <a:dgm id="{6829369D-6A43-4038-A8B3-0E0264E23D4F}"/>
                                            </p:graphicEl>
                                          </p:spTgt>
                                        </p:tgtEl>
                                        <p:attrNameLst>
                                          <p:attrName>style.visibility</p:attrName>
                                        </p:attrNameLst>
                                      </p:cBhvr>
                                      <p:to>
                                        <p:strVal val="visible"/>
                                      </p:to>
                                    </p:set>
                                    <p:anim calcmode="lin" valueType="num">
                                      <p:cBhvr>
                                        <p:cTn id="71" dur="500" fill="hold"/>
                                        <p:tgtEl>
                                          <p:spTgt spid="10">
                                            <p:graphicEl>
                                              <a:dgm id="{6829369D-6A43-4038-A8B3-0E0264E23D4F}"/>
                                            </p:graphicEl>
                                          </p:spTgt>
                                        </p:tgtEl>
                                        <p:attrNameLst>
                                          <p:attrName>ppt_w</p:attrName>
                                        </p:attrNameLst>
                                      </p:cBhvr>
                                      <p:tavLst>
                                        <p:tav tm="0">
                                          <p:val>
                                            <p:fltVal val="0"/>
                                          </p:val>
                                        </p:tav>
                                        <p:tav tm="100000">
                                          <p:val>
                                            <p:strVal val="#ppt_w"/>
                                          </p:val>
                                        </p:tav>
                                      </p:tavLst>
                                    </p:anim>
                                    <p:anim calcmode="lin" valueType="num">
                                      <p:cBhvr>
                                        <p:cTn id="72" dur="500" fill="hold"/>
                                        <p:tgtEl>
                                          <p:spTgt spid="10">
                                            <p:graphicEl>
                                              <a:dgm id="{6829369D-6A43-4038-A8B3-0E0264E23D4F}"/>
                                            </p:graphicEl>
                                          </p:spTgt>
                                        </p:tgtEl>
                                        <p:attrNameLst>
                                          <p:attrName>ppt_h</p:attrName>
                                        </p:attrNameLst>
                                      </p:cBhvr>
                                      <p:tavLst>
                                        <p:tav tm="0">
                                          <p:val>
                                            <p:fltVal val="0"/>
                                          </p:val>
                                        </p:tav>
                                        <p:tav tm="100000">
                                          <p:val>
                                            <p:strVal val="#ppt_h"/>
                                          </p:val>
                                        </p:tav>
                                      </p:tavLst>
                                    </p:anim>
                                    <p:animEffect transition="in" filter="fade">
                                      <p:cBhvr>
                                        <p:cTn id="73" dur="500"/>
                                        <p:tgtEl>
                                          <p:spTgt spid="10">
                                            <p:graphicEl>
                                              <a:dgm id="{6829369D-6A43-4038-A8B3-0E0264E23D4F}"/>
                                            </p:graphicEl>
                                          </p:spTgt>
                                        </p:tgtEl>
                                      </p:cBhvr>
                                    </p:animEffect>
                                    <p:anim calcmode="lin" valueType="num">
                                      <p:cBhvr>
                                        <p:cTn id="74" dur="500" fill="hold"/>
                                        <p:tgtEl>
                                          <p:spTgt spid="10">
                                            <p:graphicEl>
                                              <a:dgm id="{6829369D-6A43-4038-A8B3-0E0264E23D4F}"/>
                                            </p:graphicEl>
                                          </p:spTgt>
                                        </p:tgtEl>
                                        <p:attrNameLst>
                                          <p:attrName>ppt_x</p:attrName>
                                        </p:attrNameLst>
                                      </p:cBhvr>
                                      <p:tavLst>
                                        <p:tav tm="0">
                                          <p:val>
                                            <p:fltVal val="0.5"/>
                                          </p:val>
                                        </p:tav>
                                        <p:tav tm="100000">
                                          <p:val>
                                            <p:strVal val="#ppt_x"/>
                                          </p:val>
                                        </p:tav>
                                      </p:tavLst>
                                    </p:anim>
                                    <p:anim calcmode="lin" valueType="num">
                                      <p:cBhvr>
                                        <p:cTn id="75" dur="500" fill="hold"/>
                                        <p:tgtEl>
                                          <p:spTgt spid="10">
                                            <p:graphicEl>
                                              <a:dgm id="{6829369D-6A43-4038-A8B3-0E0264E23D4F}"/>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10">
                                            <p:graphicEl>
                                              <a:dgm id="{97A826F1-CEFF-4338-B0E1-31918AA6303F}"/>
                                            </p:graphicEl>
                                          </p:spTgt>
                                        </p:tgtEl>
                                        <p:attrNameLst>
                                          <p:attrName>style.visibility</p:attrName>
                                        </p:attrNameLst>
                                      </p:cBhvr>
                                      <p:to>
                                        <p:strVal val="visible"/>
                                      </p:to>
                                    </p:set>
                                    <p:anim calcmode="lin" valueType="num">
                                      <p:cBhvr>
                                        <p:cTn id="78" dur="500" fill="hold"/>
                                        <p:tgtEl>
                                          <p:spTgt spid="10">
                                            <p:graphicEl>
                                              <a:dgm id="{97A826F1-CEFF-4338-B0E1-31918AA6303F}"/>
                                            </p:graphicEl>
                                          </p:spTgt>
                                        </p:tgtEl>
                                        <p:attrNameLst>
                                          <p:attrName>ppt_w</p:attrName>
                                        </p:attrNameLst>
                                      </p:cBhvr>
                                      <p:tavLst>
                                        <p:tav tm="0">
                                          <p:val>
                                            <p:fltVal val="0"/>
                                          </p:val>
                                        </p:tav>
                                        <p:tav tm="100000">
                                          <p:val>
                                            <p:strVal val="#ppt_w"/>
                                          </p:val>
                                        </p:tav>
                                      </p:tavLst>
                                    </p:anim>
                                    <p:anim calcmode="lin" valueType="num">
                                      <p:cBhvr>
                                        <p:cTn id="79" dur="500" fill="hold"/>
                                        <p:tgtEl>
                                          <p:spTgt spid="10">
                                            <p:graphicEl>
                                              <a:dgm id="{97A826F1-CEFF-4338-B0E1-31918AA6303F}"/>
                                            </p:graphicEl>
                                          </p:spTgt>
                                        </p:tgtEl>
                                        <p:attrNameLst>
                                          <p:attrName>ppt_h</p:attrName>
                                        </p:attrNameLst>
                                      </p:cBhvr>
                                      <p:tavLst>
                                        <p:tav tm="0">
                                          <p:val>
                                            <p:fltVal val="0"/>
                                          </p:val>
                                        </p:tav>
                                        <p:tav tm="100000">
                                          <p:val>
                                            <p:strVal val="#ppt_h"/>
                                          </p:val>
                                        </p:tav>
                                      </p:tavLst>
                                    </p:anim>
                                    <p:animEffect transition="in" filter="fade">
                                      <p:cBhvr>
                                        <p:cTn id="80" dur="500"/>
                                        <p:tgtEl>
                                          <p:spTgt spid="10">
                                            <p:graphicEl>
                                              <a:dgm id="{97A826F1-CEFF-4338-B0E1-31918AA6303F}"/>
                                            </p:graphicEl>
                                          </p:spTgt>
                                        </p:tgtEl>
                                      </p:cBhvr>
                                    </p:animEffect>
                                    <p:anim calcmode="lin" valueType="num">
                                      <p:cBhvr>
                                        <p:cTn id="81" dur="500" fill="hold"/>
                                        <p:tgtEl>
                                          <p:spTgt spid="10">
                                            <p:graphicEl>
                                              <a:dgm id="{97A826F1-CEFF-4338-B0E1-31918AA6303F}"/>
                                            </p:graphicEl>
                                          </p:spTgt>
                                        </p:tgtEl>
                                        <p:attrNameLst>
                                          <p:attrName>ppt_x</p:attrName>
                                        </p:attrNameLst>
                                      </p:cBhvr>
                                      <p:tavLst>
                                        <p:tav tm="0">
                                          <p:val>
                                            <p:fltVal val="0.5"/>
                                          </p:val>
                                        </p:tav>
                                        <p:tav tm="100000">
                                          <p:val>
                                            <p:strVal val="#ppt_x"/>
                                          </p:val>
                                        </p:tav>
                                      </p:tavLst>
                                    </p:anim>
                                    <p:anim calcmode="lin" valueType="num">
                                      <p:cBhvr>
                                        <p:cTn id="82" dur="500" fill="hold"/>
                                        <p:tgtEl>
                                          <p:spTgt spid="10">
                                            <p:graphicEl>
                                              <a:dgm id="{97A826F1-CEFF-4338-B0E1-31918AA6303F}"/>
                                            </p:graphicEl>
                                          </p:spTgt>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0"/>
                                  </p:stCondLst>
                                  <p:childTnLst>
                                    <p:set>
                                      <p:cBhvr>
                                        <p:cTn id="84" dur="1" fill="hold">
                                          <p:stCondLst>
                                            <p:cond delay="0"/>
                                          </p:stCondLst>
                                        </p:cTn>
                                        <p:tgtEl>
                                          <p:spTgt spid="10">
                                            <p:graphicEl>
                                              <a:dgm id="{C2F1632A-72DD-4D9D-B9F2-C4858771E960}"/>
                                            </p:graphicEl>
                                          </p:spTgt>
                                        </p:tgtEl>
                                        <p:attrNameLst>
                                          <p:attrName>style.visibility</p:attrName>
                                        </p:attrNameLst>
                                      </p:cBhvr>
                                      <p:to>
                                        <p:strVal val="visible"/>
                                      </p:to>
                                    </p:set>
                                    <p:anim calcmode="lin" valueType="num">
                                      <p:cBhvr>
                                        <p:cTn id="85" dur="500" fill="hold"/>
                                        <p:tgtEl>
                                          <p:spTgt spid="10">
                                            <p:graphicEl>
                                              <a:dgm id="{C2F1632A-72DD-4D9D-B9F2-C4858771E960}"/>
                                            </p:graphicEl>
                                          </p:spTgt>
                                        </p:tgtEl>
                                        <p:attrNameLst>
                                          <p:attrName>ppt_w</p:attrName>
                                        </p:attrNameLst>
                                      </p:cBhvr>
                                      <p:tavLst>
                                        <p:tav tm="0">
                                          <p:val>
                                            <p:fltVal val="0"/>
                                          </p:val>
                                        </p:tav>
                                        <p:tav tm="100000">
                                          <p:val>
                                            <p:strVal val="#ppt_w"/>
                                          </p:val>
                                        </p:tav>
                                      </p:tavLst>
                                    </p:anim>
                                    <p:anim calcmode="lin" valueType="num">
                                      <p:cBhvr>
                                        <p:cTn id="86" dur="500" fill="hold"/>
                                        <p:tgtEl>
                                          <p:spTgt spid="10">
                                            <p:graphicEl>
                                              <a:dgm id="{C2F1632A-72DD-4D9D-B9F2-C4858771E960}"/>
                                            </p:graphicEl>
                                          </p:spTgt>
                                        </p:tgtEl>
                                        <p:attrNameLst>
                                          <p:attrName>ppt_h</p:attrName>
                                        </p:attrNameLst>
                                      </p:cBhvr>
                                      <p:tavLst>
                                        <p:tav tm="0">
                                          <p:val>
                                            <p:fltVal val="0"/>
                                          </p:val>
                                        </p:tav>
                                        <p:tav tm="100000">
                                          <p:val>
                                            <p:strVal val="#ppt_h"/>
                                          </p:val>
                                        </p:tav>
                                      </p:tavLst>
                                    </p:anim>
                                    <p:animEffect transition="in" filter="fade">
                                      <p:cBhvr>
                                        <p:cTn id="87" dur="500"/>
                                        <p:tgtEl>
                                          <p:spTgt spid="10">
                                            <p:graphicEl>
                                              <a:dgm id="{C2F1632A-72DD-4D9D-B9F2-C4858771E960}"/>
                                            </p:graphicEl>
                                          </p:spTgt>
                                        </p:tgtEl>
                                      </p:cBhvr>
                                    </p:animEffect>
                                    <p:anim calcmode="lin" valueType="num">
                                      <p:cBhvr>
                                        <p:cTn id="88" dur="500" fill="hold"/>
                                        <p:tgtEl>
                                          <p:spTgt spid="10">
                                            <p:graphicEl>
                                              <a:dgm id="{C2F1632A-72DD-4D9D-B9F2-C4858771E960}"/>
                                            </p:graphicEl>
                                          </p:spTgt>
                                        </p:tgtEl>
                                        <p:attrNameLst>
                                          <p:attrName>ppt_x</p:attrName>
                                        </p:attrNameLst>
                                      </p:cBhvr>
                                      <p:tavLst>
                                        <p:tav tm="0">
                                          <p:val>
                                            <p:fltVal val="0.5"/>
                                          </p:val>
                                        </p:tav>
                                        <p:tav tm="100000">
                                          <p:val>
                                            <p:strVal val="#ppt_x"/>
                                          </p:val>
                                        </p:tav>
                                      </p:tavLst>
                                    </p:anim>
                                    <p:anim calcmode="lin" valueType="num">
                                      <p:cBhvr>
                                        <p:cTn id="89" dur="500" fill="hold"/>
                                        <p:tgtEl>
                                          <p:spTgt spid="10">
                                            <p:graphicEl>
                                              <a:dgm id="{C2F1632A-72DD-4D9D-B9F2-C4858771E960}"/>
                                            </p:graphicEl>
                                          </p:spTgt>
                                        </p:tgtEl>
                                        <p:attrNameLst>
                                          <p:attrName>ppt_y</p:attrName>
                                        </p:attrNameLst>
                                      </p:cBhvr>
                                      <p:tavLst>
                                        <p:tav tm="0">
                                          <p:val>
                                            <p:fltVal val="0.5"/>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53" presetClass="entr" presetSubtype="528" fill="hold" grpId="0" nodeType="clickEffect">
                                  <p:stCondLst>
                                    <p:cond delay="0"/>
                                  </p:stCondLst>
                                  <p:childTnLst>
                                    <p:set>
                                      <p:cBhvr>
                                        <p:cTn id="93" dur="1" fill="hold">
                                          <p:stCondLst>
                                            <p:cond delay="0"/>
                                          </p:stCondLst>
                                        </p:cTn>
                                        <p:tgtEl>
                                          <p:spTgt spid="10">
                                            <p:graphicEl>
                                              <a:dgm id="{601998DF-1702-47E3-AA10-D331A3AA8192}"/>
                                            </p:graphicEl>
                                          </p:spTgt>
                                        </p:tgtEl>
                                        <p:attrNameLst>
                                          <p:attrName>style.visibility</p:attrName>
                                        </p:attrNameLst>
                                      </p:cBhvr>
                                      <p:to>
                                        <p:strVal val="visible"/>
                                      </p:to>
                                    </p:set>
                                    <p:anim calcmode="lin" valueType="num">
                                      <p:cBhvr>
                                        <p:cTn id="94" dur="500" fill="hold"/>
                                        <p:tgtEl>
                                          <p:spTgt spid="10">
                                            <p:graphicEl>
                                              <a:dgm id="{601998DF-1702-47E3-AA10-D331A3AA8192}"/>
                                            </p:graphicEl>
                                          </p:spTgt>
                                        </p:tgtEl>
                                        <p:attrNameLst>
                                          <p:attrName>ppt_w</p:attrName>
                                        </p:attrNameLst>
                                      </p:cBhvr>
                                      <p:tavLst>
                                        <p:tav tm="0">
                                          <p:val>
                                            <p:fltVal val="0"/>
                                          </p:val>
                                        </p:tav>
                                        <p:tav tm="100000">
                                          <p:val>
                                            <p:strVal val="#ppt_w"/>
                                          </p:val>
                                        </p:tav>
                                      </p:tavLst>
                                    </p:anim>
                                    <p:anim calcmode="lin" valueType="num">
                                      <p:cBhvr>
                                        <p:cTn id="95" dur="500" fill="hold"/>
                                        <p:tgtEl>
                                          <p:spTgt spid="10">
                                            <p:graphicEl>
                                              <a:dgm id="{601998DF-1702-47E3-AA10-D331A3AA8192}"/>
                                            </p:graphicEl>
                                          </p:spTgt>
                                        </p:tgtEl>
                                        <p:attrNameLst>
                                          <p:attrName>ppt_h</p:attrName>
                                        </p:attrNameLst>
                                      </p:cBhvr>
                                      <p:tavLst>
                                        <p:tav tm="0">
                                          <p:val>
                                            <p:fltVal val="0"/>
                                          </p:val>
                                        </p:tav>
                                        <p:tav tm="100000">
                                          <p:val>
                                            <p:strVal val="#ppt_h"/>
                                          </p:val>
                                        </p:tav>
                                      </p:tavLst>
                                    </p:anim>
                                    <p:animEffect transition="in" filter="fade">
                                      <p:cBhvr>
                                        <p:cTn id="96" dur="500"/>
                                        <p:tgtEl>
                                          <p:spTgt spid="10">
                                            <p:graphicEl>
                                              <a:dgm id="{601998DF-1702-47E3-AA10-D331A3AA8192}"/>
                                            </p:graphicEl>
                                          </p:spTgt>
                                        </p:tgtEl>
                                      </p:cBhvr>
                                    </p:animEffect>
                                    <p:anim calcmode="lin" valueType="num">
                                      <p:cBhvr>
                                        <p:cTn id="97" dur="500" fill="hold"/>
                                        <p:tgtEl>
                                          <p:spTgt spid="10">
                                            <p:graphicEl>
                                              <a:dgm id="{601998DF-1702-47E3-AA10-D331A3AA8192}"/>
                                            </p:graphicEl>
                                          </p:spTgt>
                                        </p:tgtEl>
                                        <p:attrNameLst>
                                          <p:attrName>ppt_x</p:attrName>
                                        </p:attrNameLst>
                                      </p:cBhvr>
                                      <p:tavLst>
                                        <p:tav tm="0">
                                          <p:val>
                                            <p:fltVal val="0.5"/>
                                          </p:val>
                                        </p:tav>
                                        <p:tav tm="100000">
                                          <p:val>
                                            <p:strVal val="#ppt_x"/>
                                          </p:val>
                                        </p:tav>
                                      </p:tavLst>
                                    </p:anim>
                                    <p:anim calcmode="lin" valueType="num">
                                      <p:cBhvr>
                                        <p:cTn id="98" dur="500" fill="hold"/>
                                        <p:tgtEl>
                                          <p:spTgt spid="10">
                                            <p:graphicEl>
                                              <a:dgm id="{601998DF-1702-47E3-AA10-D331A3AA8192}"/>
                                            </p:graphicEl>
                                          </p:spTgt>
                                        </p:tgtEl>
                                        <p:attrNameLst>
                                          <p:attrName>ppt_y</p:attrName>
                                        </p:attrNameLst>
                                      </p:cBhvr>
                                      <p:tavLst>
                                        <p:tav tm="0">
                                          <p:val>
                                            <p:fltVal val="0.5"/>
                                          </p:val>
                                        </p:tav>
                                        <p:tav tm="100000">
                                          <p:val>
                                            <p:strVal val="#ppt_y"/>
                                          </p:val>
                                        </p:tav>
                                      </p:tavLst>
                                    </p:anim>
                                  </p:childTnLst>
                                </p:cTn>
                              </p:par>
                              <p:par>
                                <p:cTn id="99" presetID="53" presetClass="entr" presetSubtype="528" fill="hold" grpId="0" nodeType="withEffect">
                                  <p:stCondLst>
                                    <p:cond delay="0"/>
                                  </p:stCondLst>
                                  <p:childTnLst>
                                    <p:set>
                                      <p:cBhvr>
                                        <p:cTn id="100" dur="1" fill="hold">
                                          <p:stCondLst>
                                            <p:cond delay="0"/>
                                          </p:stCondLst>
                                        </p:cTn>
                                        <p:tgtEl>
                                          <p:spTgt spid="10">
                                            <p:graphicEl>
                                              <a:dgm id="{560D23FA-460F-49D8-A99B-44D30C76AFF9}"/>
                                            </p:graphicEl>
                                          </p:spTgt>
                                        </p:tgtEl>
                                        <p:attrNameLst>
                                          <p:attrName>style.visibility</p:attrName>
                                        </p:attrNameLst>
                                      </p:cBhvr>
                                      <p:to>
                                        <p:strVal val="visible"/>
                                      </p:to>
                                    </p:set>
                                    <p:anim calcmode="lin" valueType="num">
                                      <p:cBhvr>
                                        <p:cTn id="101" dur="500" fill="hold"/>
                                        <p:tgtEl>
                                          <p:spTgt spid="10">
                                            <p:graphicEl>
                                              <a:dgm id="{560D23FA-460F-49D8-A99B-44D30C76AFF9}"/>
                                            </p:graphicEl>
                                          </p:spTgt>
                                        </p:tgtEl>
                                        <p:attrNameLst>
                                          <p:attrName>ppt_w</p:attrName>
                                        </p:attrNameLst>
                                      </p:cBhvr>
                                      <p:tavLst>
                                        <p:tav tm="0">
                                          <p:val>
                                            <p:fltVal val="0"/>
                                          </p:val>
                                        </p:tav>
                                        <p:tav tm="100000">
                                          <p:val>
                                            <p:strVal val="#ppt_w"/>
                                          </p:val>
                                        </p:tav>
                                      </p:tavLst>
                                    </p:anim>
                                    <p:anim calcmode="lin" valueType="num">
                                      <p:cBhvr>
                                        <p:cTn id="102" dur="500" fill="hold"/>
                                        <p:tgtEl>
                                          <p:spTgt spid="10">
                                            <p:graphicEl>
                                              <a:dgm id="{560D23FA-460F-49D8-A99B-44D30C76AFF9}"/>
                                            </p:graphicEl>
                                          </p:spTgt>
                                        </p:tgtEl>
                                        <p:attrNameLst>
                                          <p:attrName>ppt_h</p:attrName>
                                        </p:attrNameLst>
                                      </p:cBhvr>
                                      <p:tavLst>
                                        <p:tav tm="0">
                                          <p:val>
                                            <p:fltVal val="0"/>
                                          </p:val>
                                        </p:tav>
                                        <p:tav tm="100000">
                                          <p:val>
                                            <p:strVal val="#ppt_h"/>
                                          </p:val>
                                        </p:tav>
                                      </p:tavLst>
                                    </p:anim>
                                    <p:animEffect transition="in" filter="fade">
                                      <p:cBhvr>
                                        <p:cTn id="103" dur="500"/>
                                        <p:tgtEl>
                                          <p:spTgt spid="10">
                                            <p:graphicEl>
                                              <a:dgm id="{560D23FA-460F-49D8-A99B-44D30C76AFF9}"/>
                                            </p:graphicEl>
                                          </p:spTgt>
                                        </p:tgtEl>
                                      </p:cBhvr>
                                    </p:animEffect>
                                    <p:anim calcmode="lin" valueType="num">
                                      <p:cBhvr>
                                        <p:cTn id="104" dur="500" fill="hold"/>
                                        <p:tgtEl>
                                          <p:spTgt spid="10">
                                            <p:graphicEl>
                                              <a:dgm id="{560D23FA-460F-49D8-A99B-44D30C76AFF9}"/>
                                            </p:graphicEl>
                                          </p:spTgt>
                                        </p:tgtEl>
                                        <p:attrNameLst>
                                          <p:attrName>ppt_x</p:attrName>
                                        </p:attrNameLst>
                                      </p:cBhvr>
                                      <p:tavLst>
                                        <p:tav tm="0">
                                          <p:val>
                                            <p:fltVal val="0.5"/>
                                          </p:val>
                                        </p:tav>
                                        <p:tav tm="100000">
                                          <p:val>
                                            <p:strVal val="#ppt_x"/>
                                          </p:val>
                                        </p:tav>
                                      </p:tavLst>
                                    </p:anim>
                                    <p:anim calcmode="lin" valueType="num">
                                      <p:cBhvr>
                                        <p:cTn id="105" dur="500" fill="hold"/>
                                        <p:tgtEl>
                                          <p:spTgt spid="10">
                                            <p:graphicEl>
                                              <a:dgm id="{560D23FA-460F-49D8-A99B-44D30C76AFF9}"/>
                                            </p:graphicEl>
                                          </p:spTgt>
                                        </p:tgtEl>
                                        <p:attrNameLst>
                                          <p:attrName>ppt_y</p:attrName>
                                        </p:attrNameLst>
                                      </p:cBhvr>
                                      <p:tavLst>
                                        <p:tav tm="0">
                                          <p:val>
                                            <p:fltVal val="0.5"/>
                                          </p:val>
                                        </p:tav>
                                        <p:tav tm="100000">
                                          <p:val>
                                            <p:strVal val="#ppt_y"/>
                                          </p:val>
                                        </p:tav>
                                      </p:tavLst>
                                    </p:anim>
                                  </p:childTnLst>
                                </p:cTn>
                              </p:par>
                              <p:par>
                                <p:cTn id="106" presetID="53" presetClass="entr" presetSubtype="528" fill="hold" grpId="0" nodeType="withEffect">
                                  <p:stCondLst>
                                    <p:cond delay="0"/>
                                  </p:stCondLst>
                                  <p:childTnLst>
                                    <p:set>
                                      <p:cBhvr>
                                        <p:cTn id="107" dur="1" fill="hold">
                                          <p:stCondLst>
                                            <p:cond delay="0"/>
                                          </p:stCondLst>
                                        </p:cTn>
                                        <p:tgtEl>
                                          <p:spTgt spid="10">
                                            <p:graphicEl>
                                              <a:dgm id="{1F8EBB96-B1B3-40C9-B7FC-6925E640A57C}"/>
                                            </p:graphicEl>
                                          </p:spTgt>
                                        </p:tgtEl>
                                        <p:attrNameLst>
                                          <p:attrName>style.visibility</p:attrName>
                                        </p:attrNameLst>
                                      </p:cBhvr>
                                      <p:to>
                                        <p:strVal val="visible"/>
                                      </p:to>
                                    </p:set>
                                    <p:anim calcmode="lin" valueType="num">
                                      <p:cBhvr>
                                        <p:cTn id="108" dur="500" fill="hold"/>
                                        <p:tgtEl>
                                          <p:spTgt spid="10">
                                            <p:graphicEl>
                                              <a:dgm id="{1F8EBB96-B1B3-40C9-B7FC-6925E640A57C}"/>
                                            </p:graphicEl>
                                          </p:spTgt>
                                        </p:tgtEl>
                                        <p:attrNameLst>
                                          <p:attrName>ppt_w</p:attrName>
                                        </p:attrNameLst>
                                      </p:cBhvr>
                                      <p:tavLst>
                                        <p:tav tm="0">
                                          <p:val>
                                            <p:fltVal val="0"/>
                                          </p:val>
                                        </p:tav>
                                        <p:tav tm="100000">
                                          <p:val>
                                            <p:strVal val="#ppt_w"/>
                                          </p:val>
                                        </p:tav>
                                      </p:tavLst>
                                    </p:anim>
                                    <p:anim calcmode="lin" valueType="num">
                                      <p:cBhvr>
                                        <p:cTn id="109" dur="500" fill="hold"/>
                                        <p:tgtEl>
                                          <p:spTgt spid="10">
                                            <p:graphicEl>
                                              <a:dgm id="{1F8EBB96-B1B3-40C9-B7FC-6925E640A57C}"/>
                                            </p:graphicEl>
                                          </p:spTgt>
                                        </p:tgtEl>
                                        <p:attrNameLst>
                                          <p:attrName>ppt_h</p:attrName>
                                        </p:attrNameLst>
                                      </p:cBhvr>
                                      <p:tavLst>
                                        <p:tav tm="0">
                                          <p:val>
                                            <p:fltVal val="0"/>
                                          </p:val>
                                        </p:tav>
                                        <p:tav tm="100000">
                                          <p:val>
                                            <p:strVal val="#ppt_h"/>
                                          </p:val>
                                        </p:tav>
                                      </p:tavLst>
                                    </p:anim>
                                    <p:animEffect transition="in" filter="fade">
                                      <p:cBhvr>
                                        <p:cTn id="110" dur="500"/>
                                        <p:tgtEl>
                                          <p:spTgt spid="10">
                                            <p:graphicEl>
                                              <a:dgm id="{1F8EBB96-B1B3-40C9-B7FC-6925E640A57C}"/>
                                            </p:graphicEl>
                                          </p:spTgt>
                                        </p:tgtEl>
                                      </p:cBhvr>
                                    </p:animEffect>
                                    <p:anim calcmode="lin" valueType="num">
                                      <p:cBhvr>
                                        <p:cTn id="111" dur="500" fill="hold"/>
                                        <p:tgtEl>
                                          <p:spTgt spid="10">
                                            <p:graphicEl>
                                              <a:dgm id="{1F8EBB96-B1B3-40C9-B7FC-6925E640A57C}"/>
                                            </p:graphicEl>
                                          </p:spTgt>
                                        </p:tgtEl>
                                        <p:attrNameLst>
                                          <p:attrName>ppt_x</p:attrName>
                                        </p:attrNameLst>
                                      </p:cBhvr>
                                      <p:tavLst>
                                        <p:tav tm="0">
                                          <p:val>
                                            <p:fltVal val="0.5"/>
                                          </p:val>
                                        </p:tav>
                                        <p:tav tm="100000">
                                          <p:val>
                                            <p:strVal val="#ppt_x"/>
                                          </p:val>
                                        </p:tav>
                                      </p:tavLst>
                                    </p:anim>
                                    <p:anim calcmode="lin" valueType="num">
                                      <p:cBhvr>
                                        <p:cTn id="112" dur="500" fill="hold"/>
                                        <p:tgtEl>
                                          <p:spTgt spid="10">
                                            <p:graphicEl>
                                              <a:dgm id="{1F8EBB96-B1B3-40C9-B7FC-6925E640A57C}"/>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10">
                                            <p:graphicEl>
                                              <a:dgm id="{4CA2C09E-08ED-412D-9D93-B559A4D3EE07}"/>
                                            </p:graphicEl>
                                          </p:spTgt>
                                        </p:tgtEl>
                                        <p:attrNameLst>
                                          <p:attrName>style.visibility</p:attrName>
                                        </p:attrNameLst>
                                      </p:cBhvr>
                                      <p:to>
                                        <p:strVal val="visible"/>
                                      </p:to>
                                    </p:set>
                                    <p:anim calcmode="lin" valueType="num">
                                      <p:cBhvr>
                                        <p:cTn id="115" dur="500" fill="hold"/>
                                        <p:tgtEl>
                                          <p:spTgt spid="10">
                                            <p:graphicEl>
                                              <a:dgm id="{4CA2C09E-08ED-412D-9D93-B559A4D3EE07}"/>
                                            </p:graphicEl>
                                          </p:spTgt>
                                        </p:tgtEl>
                                        <p:attrNameLst>
                                          <p:attrName>ppt_w</p:attrName>
                                        </p:attrNameLst>
                                      </p:cBhvr>
                                      <p:tavLst>
                                        <p:tav tm="0">
                                          <p:val>
                                            <p:fltVal val="0"/>
                                          </p:val>
                                        </p:tav>
                                        <p:tav tm="100000">
                                          <p:val>
                                            <p:strVal val="#ppt_w"/>
                                          </p:val>
                                        </p:tav>
                                      </p:tavLst>
                                    </p:anim>
                                    <p:anim calcmode="lin" valueType="num">
                                      <p:cBhvr>
                                        <p:cTn id="116" dur="500" fill="hold"/>
                                        <p:tgtEl>
                                          <p:spTgt spid="10">
                                            <p:graphicEl>
                                              <a:dgm id="{4CA2C09E-08ED-412D-9D93-B559A4D3EE07}"/>
                                            </p:graphicEl>
                                          </p:spTgt>
                                        </p:tgtEl>
                                        <p:attrNameLst>
                                          <p:attrName>ppt_h</p:attrName>
                                        </p:attrNameLst>
                                      </p:cBhvr>
                                      <p:tavLst>
                                        <p:tav tm="0">
                                          <p:val>
                                            <p:fltVal val="0"/>
                                          </p:val>
                                        </p:tav>
                                        <p:tav tm="100000">
                                          <p:val>
                                            <p:strVal val="#ppt_h"/>
                                          </p:val>
                                        </p:tav>
                                      </p:tavLst>
                                    </p:anim>
                                    <p:animEffect transition="in" filter="fade">
                                      <p:cBhvr>
                                        <p:cTn id="117" dur="500"/>
                                        <p:tgtEl>
                                          <p:spTgt spid="10">
                                            <p:graphicEl>
                                              <a:dgm id="{4CA2C09E-08ED-412D-9D93-B559A4D3EE07}"/>
                                            </p:graphicEl>
                                          </p:spTgt>
                                        </p:tgtEl>
                                      </p:cBhvr>
                                    </p:animEffect>
                                    <p:anim calcmode="lin" valueType="num">
                                      <p:cBhvr>
                                        <p:cTn id="118" dur="500" fill="hold"/>
                                        <p:tgtEl>
                                          <p:spTgt spid="10">
                                            <p:graphicEl>
                                              <a:dgm id="{4CA2C09E-08ED-412D-9D93-B559A4D3EE07}"/>
                                            </p:graphicEl>
                                          </p:spTgt>
                                        </p:tgtEl>
                                        <p:attrNameLst>
                                          <p:attrName>ppt_x</p:attrName>
                                        </p:attrNameLst>
                                      </p:cBhvr>
                                      <p:tavLst>
                                        <p:tav tm="0">
                                          <p:val>
                                            <p:fltVal val="0.5"/>
                                          </p:val>
                                        </p:tav>
                                        <p:tav tm="100000">
                                          <p:val>
                                            <p:strVal val="#ppt_x"/>
                                          </p:val>
                                        </p:tav>
                                      </p:tavLst>
                                    </p:anim>
                                    <p:anim calcmode="lin" valueType="num">
                                      <p:cBhvr>
                                        <p:cTn id="119" dur="500" fill="hold"/>
                                        <p:tgtEl>
                                          <p:spTgt spid="10">
                                            <p:graphicEl>
                                              <a:dgm id="{4CA2C09E-08ED-412D-9D93-B559A4D3EE07}"/>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2" fill="hold" grpId="0" nodeType="clickEffect">
                                  <p:stCondLst>
                                    <p:cond delay="0"/>
                                  </p:stCondLst>
                                  <p:childTnLst>
                                    <p:set>
                                      <p:cBhvr>
                                        <p:cTn id="123" dur="1" fill="hold">
                                          <p:stCondLst>
                                            <p:cond delay="0"/>
                                          </p:stCondLst>
                                        </p:cTn>
                                        <p:tgtEl>
                                          <p:spTgt spid="4"/>
                                        </p:tgtEl>
                                        <p:attrNameLst>
                                          <p:attrName>style.visibility</p:attrName>
                                        </p:attrNameLst>
                                      </p:cBhvr>
                                      <p:to>
                                        <p:strVal val="visible"/>
                                      </p:to>
                                    </p:set>
                                    <p:anim calcmode="lin" valueType="num">
                                      <p:cBhvr additive="base">
                                        <p:cTn id="124" dur="500" fill="hold"/>
                                        <p:tgtEl>
                                          <p:spTgt spid="4"/>
                                        </p:tgtEl>
                                        <p:attrNameLst>
                                          <p:attrName>ppt_x</p:attrName>
                                        </p:attrNameLst>
                                      </p:cBhvr>
                                      <p:tavLst>
                                        <p:tav tm="0">
                                          <p:val>
                                            <p:strVal val="1+#ppt_w/2"/>
                                          </p:val>
                                        </p:tav>
                                        <p:tav tm="100000">
                                          <p:val>
                                            <p:strVal val="#ppt_x"/>
                                          </p:val>
                                        </p:tav>
                                      </p:tavLst>
                                    </p:anim>
                                    <p:anim calcmode="lin" valueType="num">
                                      <p:cBhvr additive="base">
                                        <p:cTn id="125" dur="500" fill="hold"/>
                                        <p:tgtEl>
                                          <p:spTgt spid="4"/>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12"/>
                                        </p:tgtEl>
                                        <p:attrNameLst>
                                          <p:attrName>style.visibility</p:attrName>
                                        </p:attrNameLst>
                                      </p:cBhvr>
                                      <p:to>
                                        <p:strVal val="visible"/>
                                      </p:to>
                                    </p:set>
                                    <p:anim calcmode="lin" valueType="num">
                                      <p:cBhvr additive="base">
                                        <p:cTn id="128" dur="500" fill="hold"/>
                                        <p:tgtEl>
                                          <p:spTgt spid="12"/>
                                        </p:tgtEl>
                                        <p:attrNameLst>
                                          <p:attrName>ppt_x</p:attrName>
                                        </p:attrNameLst>
                                      </p:cBhvr>
                                      <p:tavLst>
                                        <p:tav tm="0">
                                          <p:val>
                                            <p:strVal val="1+#ppt_w/2"/>
                                          </p:val>
                                        </p:tav>
                                        <p:tav tm="100000">
                                          <p:val>
                                            <p:strVal val="#ppt_x"/>
                                          </p:val>
                                        </p:tav>
                                      </p:tavLst>
                                    </p:anim>
                                    <p:anim calcmode="lin" valueType="num">
                                      <p:cBhvr additive="base">
                                        <p:cTn id="1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Graphic spid="10"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CB13A777-1B47-C376-0EE1-6197040D1664}"/>
              </a:ext>
            </a:extLst>
          </p:cNvPr>
          <p:cNvSpPr>
            <a:spLocks noGrp="1" noRot="1" noMove="1" noResize="1" noEditPoints="1" noAdjustHandles="1" noChangeArrowheads="1" noChangeShapeType="1"/>
          </p:cNvSpPr>
          <p:nvPr/>
        </p:nvSpPr>
        <p:spPr>
          <a:xfrm>
            <a:off x="0" y="-38100"/>
            <a:ext cx="12192000" cy="1279931"/>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C2FC430-89B3-A678-226B-972E60CBADA8}"/>
              </a:ext>
            </a:extLst>
          </p:cNvPr>
          <p:cNvSpPr txBox="1"/>
          <p:nvPr/>
        </p:nvSpPr>
        <p:spPr>
          <a:xfrm>
            <a:off x="0" y="-38100"/>
            <a:ext cx="12191999"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ABOGADO E INTERCESOR</a:t>
            </a:r>
          </a:p>
        </p:txBody>
      </p:sp>
      <p:sp>
        <p:nvSpPr>
          <p:cNvPr id="5" name="CuadroTexto 4">
            <a:extLst>
              <a:ext uri="{FF2B5EF4-FFF2-40B4-BE49-F238E27FC236}">
                <a16:creationId xmlns:a16="http://schemas.microsoft.com/office/drawing/2014/main" id="{121A5C99-FA25-4D7F-217C-FF3912AA03B6}"/>
              </a:ext>
            </a:extLst>
          </p:cNvPr>
          <p:cNvSpPr txBox="1"/>
          <p:nvPr/>
        </p:nvSpPr>
        <p:spPr>
          <a:xfrm>
            <a:off x="1185861" y="571797"/>
            <a:ext cx="9820275" cy="646331"/>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“por lo cual puede también salvar perpetuamente a los que por él se acercan a Dios, viviendo siempre para interceder por ellos” </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(Hebreos 7:25)</a:t>
            </a:r>
          </a:p>
        </p:txBody>
      </p:sp>
      <p:sp>
        <p:nvSpPr>
          <p:cNvPr id="6" name="CuadroTexto 5">
            <a:extLst>
              <a:ext uri="{FF2B5EF4-FFF2-40B4-BE49-F238E27FC236}">
                <a16:creationId xmlns:a16="http://schemas.microsoft.com/office/drawing/2014/main" id="{ACDB538B-A2F3-932E-4BA3-2F502E141822}"/>
              </a:ext>
            </a:extLst>
          </p:cNvPr>
          <p:cNvSpPr txBox="1"/>
          <p:nvPr/>
        </p:nvSpPr>
        <p:spPr>
          <a:xfrm>
            <a:off x="18144" y="1213365"/>
            <a:ext cx="6716032" cy="1938992"/>
          </a:xfrm>
          <a:prstGeom prst="rect">
            <a:avLst/>
          </a:prstGeom>
          <a:noFill/>
        </p:spPr>
        <p:txBody>
          <a:bodyPr wrap="square" rtlCol="0">
            <a:spAutoFit/>
          </a:bodyPr>
          <a:lstStyle/>
          <a:p>
            <a:pPr>
              <a:spcBef>
                <a:spcPts val="600"/>
              </a:spcBef>
            </a:pPr>
            <a:r>
              <a:rPr lang="es-ES" sz="2000" b="1" dirty="0"/>
              <a:t>La vida de Jesús reveló el amor de Dios ante un mundo necesitado y un universo expectante. Su muerte reveló la atrocidad del pecado y proveyó salvación para toda la humanidad. Su intercesión en el Santuario celestial ofrece los beneficios de la Expiación a todo aquel que se acerque con fe para recibirlos.</a:t>
            </a:r>
          </a:p>
        </p:txBody>
      </p:sp>
      <p:graphicFrame>
        <p:nvGraphicFramePr>
          <p:cNvPr id="25" name="Diagrama 24">
            <a:extLst>
              <a:ext uri="{FF2B5EF4-FFF2-40B4-BE49-F238E27FC236}">
                <a16:creationId xmlns:a16="http://schemas.microsoft.com/office/drawing/2014/main" id="{077672BE-7A98-C2F8-1821-115D97CA7D8E}"/>
              </a:ext>
            </a:extLst>
          </p:cNvPr>
          <p:cNvGraphicFramePr/>
          <p:nvPr>
            <p:extLst>
              <p:ext uri="{D42A27DB-BD31-4B8C-83A1-F6EECF244321}">
                <p14:modId xmlns:p14="http://schemas.microsoft.com/office/powerpoint/2010/main" val="4266249873"/>
              </p:ext>
            </p:extLst>
          </p:nvPr>
        </p:nvGraphicFramePr>
        <p:xfrm>
          <a:off x="5094968" y="4229575"/>
          <a:ext cx="6970749"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01153BD2-E02B-A6A3-2880-484827FCC765}"/>
              </a:ext>
            </a:extLst>
          </p:cNvPr>
          <p:cNvSpPr txBox="1"/>
          <p:nvPr/>
        </p:nvSpPr>
        <p:spPr>
          <a:xfrm>
            <a:off x="5256893" y="5846504"/>
            <a:ext cx="6791325" cy="1015663"/>
          </a:xfrm>
          <a:prstGeom prst="rect">
            <a:avLst/>
          </a:prstGeom>
          <a:noFill/>
        </p:spPr>
        <p:txBody>
          <a:bodyPr wrap="square" rtlCol="0">
            <a:spAutoFit/>
          </a:bodyPr>
          <a:lstStyle/>
          <a:p>
            <a:pPr>
              <a:spcBef>
                <a:spcPts val="600"/>
              </a:spcBef>
            </a:pPr>
            <a:r>
              <a:rPr lang="es-ES" sz="2000" b="1" dirty="0"/>
              <a:t>Pronto, el Juicio terminará y Jesús “aparecerá por segunda vez, sin relación con el pecado, para salvar a los que le esperan” (</a:t>
            </a:r>
            <a:r>
              <a:rPr lang="es-ES" sz="2000" b="1" dirty="0" err="1"/>
              <a:t>Heb</a:t>
            </a:r>
            <a:r>
              <a:rPr lang="es-ES" sz="2000" b="1" dirty="0"/>
              <a:t>. 9:28)</a:t>
            </a:r>
          </a:p>
        </p:txBody>
      </p:sp>
      <p:pic>
        <p:nvPicPr>
          <p:cNvPr id="10" name="Imagen 9" descr="Un dibujo de una persona&#10;&#10;Descripción generada automáticamente con confianza media">
            <a:extLst>
              <a:ext uri="{FF2B5EF4-FFF2-40B4-BE49-F238E27FC236}">
                <a16:creationId xmlns:a16="http://schemas.microsoft.com/office/drawing/2014/main" id="{B29B2B79-E260-56E8-A084-9CD98C18049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24732" y="3895723"/>
            <a:ext cx="2123168" cy="2815115"/>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Imagen de la pantalla de un video juego&#10;&#10;Descripción generada automáticamente con confianza baja">
            <a:extLst>
              <a:ext uri="{FF2B5EF4-FFF2-40B4-BE49-F238E27FC236}">
                <a16:creationId xmlns:a16="http://schemas.microsoft.com/office/drawing/2014/main" id="{FDD124D5-C1AD-9A6E-9077-394736BD8B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409825" y="3895724"/>
            <a:ext cx="2447925" cy="281511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8" name="Imagen 17" descr="Grupo de personas con instrumentos musicales&#10;&#10;Descripción generada automáticamente con confianza media">
            <a:extLst>
              <a:ext uri="{FF2B5EF4-FFF2-40B4-BE49-F238E27FC236}">
                <a16:creationId xmlns:a16="http://schemas.microsoft.com/office/drawing/2014/main" id="{64971553-3F70-6FB8-C639-94D6CA6AD5F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409918" y="1435575"/>
            <a:ext cx="1655799" cy="2207732"/>
          </a:xfrm>
          <a:prstGeom prst="snip2DiagRect">
            <a:avLst>
              <a:gd name="adj1" fmla="val 15532"/>
              <a:gd name="adj2" fmla="val 0"/>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Imagen 19" descr="Un grupo de personas disfrazadas&#10;&#10;Descripción generada automáticamente con confianza baja">
            <a:extLst>
              <a:ext uri="{FF2B5EF4-FFF2-40B4-BE49-F238E27FC236}">
                <a16:creationId xmlns:a16="http://schemas.microsoft.com/office/drawing/2014/main" id="{7CA68192-0220-807D-1397-DF205DB0CCC1}"/>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581"/>
          <a:stretch/>
        </p:blipFill>
        <p:spPr>
          <a:xfrm>
            <a:off x="6809468" y="1474588"/>
            <a:ext cx="1655800" cy="2174994"/>
          </a:xfrm>
          <a:prstGeom prst="snip2DiagRect">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descr="Imagen que contiene pasto, hombre, grupo, parado&#10;&#10;Descripción generada automáticamente">
            <a:extLst>
              <a:ext uri="{FF2B5EF4-FFF2-40B4-BE49-F238E27FC236}">
                <a16:creationId xmlns:a16="http://schemas.microsoft.com/office/drawing/2014/main" id="{292A7028-7CE1-97C4-2D3A-A2E81FB45C7E}"/>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8609693" y="1450048"/>
            <a:ext cx="1655800" cy="2187587"/>
          </a:xfrm>
          <a:prstGeom prst="snip2DiagRect">
            <a:avLst>
              <a:gd name="adj1" fmla="val 18408"/>
              <a:gd name="adj2" fmla="val 16667"/>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4" name="CuadroTexto 23">
            <a:extLst>
              <a:ext uri="{FF2B5EF4-FFF2-40B4-BE49-F238E27FC236}">
                <a16:creationId xmlns:a16="http://schemas.microsoft.com/office/drawing/2014/main" id="{E28B7D82-477C-0DFE-3294-4C59C025EBF8}"/>
              </a:ext>
            </a:extLst>
          </p:cNvPr>
          <p:cNvSpPr txBox="1"/>
          <p:nvPr/>
        </p:nvSpPr>
        <p:spPr>
          <a:xfrm>
            <a:off x="5237843" y="3825719"/>
            <a:ext cx="6916964" cy="400110"/>
          </a:xfrm>
          <a:prstGeom prst="rect">
            <a:avLst/>
          </a:prstGeom>
          <a:noFill/>
        </p:spPr>
        <p:txBody>
          <a:bodyPr wrap="square">
            <a:spAutoFit/>
          </a:bodyPr>
          <a:lstStyle/>
          <a:p>
            <a:pPr>
              <a:spcBef>
                <a:spcPts val="600"/>
              </a:spcBef>
            </a:pPr>
            <a:r>
              <a:rPr lang="es-ES" sz="2000" b="1" dirty="0"/>
              <a:t>La obra de Jesús en el Santuario Celestial nos enseña:</a:t>
            </a:r>
          </a:p>
        </p:txBody>
      </p:sp>
      <p:sp>
        <p:nvSpPr>
          <p:cNvPr id="4" name="CuadroTexto 3">
            <a:extLst>
              <a:ext uri="{FF2B5EF4-FFF2-40B4-BE49-F238E27FC236}">
                <a16:creationId xmlns:a16="http://schemas.microsoft.com/office/drawing/2014/main" id="{7F6D0B0E-5DA9-944D-ABD2-727F84451F69}"/>
              </a:ext>
            </a:extLst>
          </p:cNvPr>
          <p:cNvSpPr txBox="1"/>
          <p:nvPr/>
        </p:nvSpPr>
        <p:spPr>
          <a:xfrm>
            <a:off x="0" y="3161464"/>
            <a:ext cx="6809468" cy="707886"/>
          </a:xfrm>
          <a:prstGeom prst="rect">
            <a:avLst/>
          </a:prstGeom>
          <a:noFill/>
        </p:spPr>
        <p:txBody>
          <a:bodyPr wrap="square">
            <a:spAutoFit/>
          </a:bodyPr>
          <a:lstStyle/>
          <a:p>
            <a:pPr>
              <a:spcBef>
                <a:spcPts val="600"/>
              </a:spcBef>
            </a:pPr>
            <a:r>
              <a:rPr lang="es-ES" sz="2000" b="1" dirty="0"/>
              <a:t>Durante toda nuestra vida y, por supuesto, en el momento del juicio, Jesús es nuestro Abogado (1Jn. </a:t>
            </a:r>
            <a:r>
              <a:rPr lang="es-ES" sz="2000" b="1"/>
              <a:t>2:1).</a:t>
            </a:r>
            <a:endParaRPr lang="es-ES" sz="2000" b="1" dirty="0"/>
          </a:p>
        </p:txBody>
      </p:sp>
    </p:spTree>
    <p:extLst>
      <p:ext uri="{BB962C8B-B14F-4D97-AF65-F5344CB8AC3E}">
        <p14:creationId xmlns:p14="http://schemas.microsoft.com/office/powerpoint/2010/main" val="382029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strips(upRight)">
                                      <p:cBhvr>
                                        <p:cTn id="21" dur="500"/>
                                        <p:tgtEl>
                                          <p:spTgt spid="20"/>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downRight)">
                                      <p:cBhvr>
                                        <p:cTn id="25" dur="500"/>
                                        <p:tgtEl>
                                          <p:spTgt spid="22"/>
                                        </p:tgtEl>
                                      </p:cBhvr>
                                    </p:animEffect>
                                  </p:childTnLst>
                                </p:cTn>
                              </p:par>
                            </p:childTnLst>
                          </p:cTn>
                        </p:par>
                        <p:par>
                          <p:cTn id="26" fill="hold">
                            <p:stCondLst>
                              <p:cond delay="1000"/>
                            </p:stCondLst>
                            <p:childTnLst>
                              <p:par>
                                <p:cTn id="27" presetID="18" presetClass="entr" presetSubtype="3"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upRight)">
                                      <p:cBhvr>
                                        <p:cTn id="29" dur="500"/>
                                        <p:tgtEl>
                                          <p:spTgt spid="1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900" decel="100000" fill="hold"/>
                                        <p:tgtEl>
                                          <p:spTgt spid="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900" decel="100000" fill="hold"/>
                                        <p:tgtEl>
                                          <p:spTgt spid="10"/>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5">
                                            <p:graphicEl>
                                              <a:dgm id="{09696314-F721-42A7-BBBD-66D88A75009F}"/>
                                            </p:graphicEl>
                                          </p:spTgt>
                                        </p:tgtEl>
                                        <p:attrNameLst>
                                          <p:attrName>style.visibility</p:attrName>
                                        </p:attrNameLst>
                                      </p:cBhvr>
                                      <p:to>
                                        <p:strVal val="visible"/>
                                      </p:to>
                                    </p:set>
                                    <p:anim calcmode="lin" valueType="num">
                                      <p:cBhvr>
                                        <p:cTn id="57" dur="500" fill="hold"/>
                                        <p:tgtEl>
                                          <p:spTgt spid="25">
                                            <p:graphicEl>
                                              <a:dgm id="{09696314-F721-42A7-BBBD-66D88A75009F}"/>
                                            </p:graphicEl>
                                          </p:spTgt>
                                        </p:tgtEl>
                                        <p:attrNameLst>
                                          <p:attrName>ppt_w</p:attrName>
                                        </p:attrNameLst>
                                      </p:cBhvr>
                                      <p:tavLst>
                                        <p:tav tm="0">
                                          <p:val>
                                            <p:fltVal val="0"/>
                                          </p:val>
                                        </p:tav>
                                        <p:tav tm="100000">
                                          <p:val>
                                            <p:strVal val="#ppt_w"/>
                                          </p:val>
                                        </p:tav>
                                      </p:tavLst>
                                    </p:anim>
                                    <p:anim calcmode="lin" valueType="num">
                                      <p:cBhvr>
                                        <p:cTn id="58" dur="500" fill="hold"/>
                                        <p:tgtEl>
                                          <p:spTgt spid="25">
                                            <p:graphicEl>
                                              <a:dgm id="{09696314-F721-42A7-BBBD-66D88A75009F}"/>
                                            </p:graphicEl>
                                          </p:spTgt>
                                        </p:tgtEl>
                                        <p:attrNameLst>
                                          <p:attrName>ppt_h</p:attrName>
                                        </p:attrNameLst>
                                      </p:cBhvr>
                                      <p:tavLst>
                                        <p:tav tm="0">
                                          <p:val>
                                            <p:fltVal val="0"/>
                                          </p:val>
                                        </p:tav>
                                        <p:tav tm="100000">
                                          <p:val>
                                            <p:strVal val="#ppt_h"/>
                                          </p:val>
                                        </p:tav>
                                      </p:tavLst>
                                    </p:anim>
                                    <p:anim calcmode="lin" valueType="num">
                                      <p:cBhvr>
                                        <p:cTn id="59" dur="500" fill="hold"/>
                                        <p:tgtEl>
                                          <p:spTgt spid="25">
                                            <p:graphicEl>
                                              <a:dgm id="{09696314-F721-42A7-BBBD-66D88A75009F}"/>
                                            </p:graphicEl>
                                          </p:spTgt>
                                        </p:tgtEl>
                                        <p:attrNameLst>
                                          <p:attrName>style.rotation</p:attrName>
                                        </p:attrNameLst>
                                      </p:cBhvr>
                                      <p:tavLst>
                                        <p:tav tm="0">
                                          <p:val>
                                            <p:fltVal val="90"/>
                                          </p:val>
                                        </p:tav>
                                        <p:tav tm="100000">
                                          <p:val>
                                            <p:fltVal val="0"/>
                                          </p:val>
                                        </p:tav>
                                      </p:tavLst>
                                    </p:anim>
                                    <p:animEffect transition="in" filter="fade">
                                      <p:cBhvr>
                                        <p:cTn id="60" dur="500"/>
                                        <p:tgtEl>
                                          <p:spTgt spid="25">
                                            <p:graphicEl>
                                              <a:dgm id="{09696314-F721-42A7-BBBD-66D88A75009F}"/>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5">
                                            <p:graphicEl>
                                              <a:dgm id="{102051DF-DF09-40CF-A3B4-4251379A4A8A}"/>
                                            </p:graphicEl>
                                          </p:spTgt>
                                        </p:tgtEl>
                                        <p:attrNameLst>
                                          <p:attrName>style.visibility</p:attrName>
                                        </p:attrNameLst>
                                      </p:cBhvr>
                                      <p:to>
                                        <p:strVal val="visible"/>
                                      </p:to>
                                    </p:set>
                                    <p:animEffect transition="in" filter="wipe(left)">
                                      <p:cBhvr>
                                        <p:cTn id="64" dur="500"/>
                                        <p:tgtEl>
                                          <p:spTgt spid="25">
                                            <p:graphicEl>
                                              <a:dgm id="{102051DF-DF09-40CF-A3B4-4251379A4A8A}"/>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25">
                                            <p:graphicEl>
                                              <a:dgm id="{DB068B44-A5F5-4D36-8255-C9F221C8B147}"/>
                                            </p:graphicEl>
                                          </p:spTgt>
                                        </p:tgtEl>
                                        <p:attrNameLst>
                                          <p:attrName>style.visibility</p:attrName>
                                        </p:attrNameLst>
                                      </p:cBhvr>
                                      <p:to>
                                        <p:strVal val="visible"/>
                                      </p:to>
                                    </p:set>
                                    <p:anim calcmode="lin" valueType="num">
                                      <p:cBhvr>
                                        <p:cTn id="69" dur="500" fill="hold"/>
                                        <p:tgtEl>
                                          <p:spTgt spid="25">
                                            <p:graphicEl>
                                              <a:dgm id="{DB068B44-A5F5-4D36-8255-C9F221C8B147}"/>
                                            </p:graphicEl>
                                          </p:spTgt>
                                        </p:tgtEl>
                                        <p:attrNameLst>
                                          <p:attrName>ppt_w</p:attrName>
                                        </p:attrNameLst>
                                      </p:cBhvr>
                                      <p:tavLst>
                                        <p:tav tm="0">
                                          <p:val>
                                            <p:fltVal val="0"/>
                                          </p:val>
                                        </p:tav>
                                        <p:tav tm="100000">
                                          <p:val>
                                            <p:strVal val="#ppt_w"/>
                                          </p:val>
                                        </p:tav>
                                      </p:tavLst>
                                    </p:anim>
                                    <p:anim calcmode="lin" valueType="num">
                                      <p:cBhvr>
                                        <p:cTn id="70" dur="500" fill="hold"/>
                                        <p:tgtEl>
                                          <p:spTgt spid="25">
                                            <p:graphicEl>
                                              <a:dgm id="{DB068B44-A5F5-4D36-8255-C9F221C8B147}"/>
                                            </p:graphicEl>
                                          </p:spTgt>
                                        </p:tgtEl>
                                        <p:attrNameLst>
                                          <p:attrName>ppt_h</p:attrName>
                                        </p:attrNameLst>
                                      </p:cBhvr>
                                      <p:tavLst>
                                        <p:tav tm="0">
                                          <p:val>
                                            <p:fltVal val="0"/>
                                          </p:val>
                                        </p:tav>
                                        <p:tav tm="100000">
                                          <p:val>
                                            <p:strVal val="#ppt_h"/>
                                          </p:val>
                                        </p:tav>
                                      </p:tavLst>
                                    </p:anim>
                                    <p:anim calcmode="lin" valueType="num">
                                      <p:cBhvr>
                                        <p:cTn id="71" dur="500" fill="hold"/>
                                        <p:tgtEl>
                                          <p:spTgt spid="25">
                                            <p:graphicEl>
                                              <a:dgm id="{DB068B44-A5F5-4D36-8255-C9F221C8B147}"/>
                                            </p:graphicEl>
                                          </p:spTgt>
                                        </p:tgtEl>
                                        <p:attrNameLst>
                                          <p:attrName>style.rotation</p:attrName>
                                        </p:attrNameLst>
                                      </p:cBhvr>
                                      <p:tavLst>
                                        <p:tav tm="0">
                                          <p:val>
                                            <p:fltVal val="90"/>
                                          </p:val>
                                        </p:tav>
                                        <p:tav tm="100000">
                                          <p:val>
                                            <p:fltVal val="0"/>
                                          </p:val>
                                        </p:tav>
                                      </p:tavLst>
                                    </p:anim>
                                    <p:animEffect transition="in" filter="fade">
                                      <p:cBhvr>
                                        <p:cTn id="72" dur="500"/>
                                        <p:tgtEl>
                                          <p:spTgt spid="25">
                                            <p:graphicEl>
                                              <a:dgm id="{DB068B44-A5F5-4D36-8255-C9F221C8B147}"/>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5">
                                            <p:graphicEl>
                                              <a:dgm id="{A9598D9E-76F3-453D-ADCA-9BC4788B3EC6}"/>
                                            </p:graphicEl>
                                          </p:spTgt>
                                        </p:tgtEl>
                                        <p:attrNameLst>
                                          <p:attrName>style.visibility</p:attrName>
                                        </p:attrNameLst>
                                      </p:cBhvr>
                                      <p:to>
                                        <p:strVal val="visible"/>
                                      </p:to>
                                    </p:set>
                                    <p:animEffect transition="in" filter="wipe(left)">
                                      <p:cBhvr>
                                        <p:cTn id="76" dur="500"/>
                                        <p:tgtEl>
                                          <p:spTgt spid="25">
                                            <p:graphicEl>
                                              <a:dgm id="{A9598D9E-76F3-453D-ADCA-9BC4788B3EC6}"/>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25">
                                            <p:graphicEl>
                                              <a:dgm id="{09D651A1-8287-40DC-9DCD-24B7DD310E76}"/>
                                            </p:graphicEl>
                                          </p:spTgt>
                                        </p:tgtEl>
                                        <p:attrNameLst>
                                          <p:attrName>style.visibility</p:attrName>
                                        </p:attrNameLst>
                                      </p:cBhvr>
                                      <p:to>
                                        <p:strVal val="visible"/>
                                      </p:to>
                                    </p:set>
                                    <p:anim calcmode="lin" valueType="num">
                                      <p:cBhvr>
                                        <p:cTn id="81" dur="500" fill="hold"/>
                                        <p:tgtEl>
                                          <p:spTgt spid="25">
                                            <p:graphicEl>
                                              <a:dgm id="{09D651A1-8287-40DC-9DCD-24B7DD310E76}"/>
                                            </p:graphicEl>
                                          </p:spTgt>
                                        </p:tgtEl>
                                        <p:attrNameLst>
                                          <p:attrName>ppt_w</p:attrName>
                                        </p:attrNameLst>
                                      </p:cBhvr>
                                      <p:tavLst>
                                        <p:tav tm="0">
                                          <p:val>
                                            <p:fltVal val="0"/>
                                          </p:val>
                                        </p:tav>
                                        <p:tav tm="100000">
                                          <p:val>
                                            <p:strVal val="#ppt_w"/>
                                          </p:val>
                                        </p:tav>
                                      </p:tavLst>
                                    </p:anim>
                                    <p:anim calcmode="lin" valueType="num">
                                      <p:cBhvr>
                                        <p:cTn id="82" dur="500" fill="hold"/>
                                        <p:tgtEl>
                                          <p:spTgt spid="25">
                                            <p:graphicEl>
                                              <a:dgm id="{09D651A1-8287-40DC-9DCD-24B7DD310E76}"/>
                                            </p:graphicEl>
                                          </p:spTgt>
                                        </p:tgtEl>
                                        <p:attrNameLst>
                                          <p:attrName>ppt_h</p:attrName>
                                        </p:attrNameLst>
                                      </p:cBhvr>
                                      <p:tavLst>
                                        <p:tav tm="0">
                                          <p:val>
                                            <p:fltVal val="0"/>
                                          </p:val>
                                        </p:tav>
                                        <p:tav tm="100000">
                                          <p:val>
                                            <p:strVal val="#ppt_h"/>
                                          </p:val>
                                        </p:tav>
                                      </p:tavLst>
                                    </p:anim>
                                    <p:anim calcmode="lin" valueType="num">
                                      <p:cBhvr>
                                        <p:cTn id="83" dur="500" fill="hold"/>
                                        <p:tgtEl>
                                          <p:spTgt spid="25">
                                            <p:graphicEl>
                                              <a:dgm id="{09D651A1-8287-40DC-9DCD-24B7DD310E76}"/>
                                            </p:graphicEl>
                                          </p:spTgt>
                                        </p:tgtEl>
                                        <p:attrNameLst>
                                          <p:attrName>style.rotation</p:attrName>
                                        </p:attrNameLst>
                                      </p:cBhvr>
                                      <p:tavLst>
                                        <p:tav tm="0">
                                          <p:val>
                                            <p:fltVal val="90"/>
                                          </p:val>
                                        </p:tav>
                                        <p:tav tm="100000">
                                          <p:val>
                                            <p:fltVal val="0"/>
                                          </p:val>
                                        </p:tav>
                                      </p:tavLst>
                                    </p:anim>
                                    <p:animEffect transition="in" filter="fade">
                                      <p:cBhvr>
                                        <p:cTn id="84" dur="500"/>
                                        <p:tgtEl>
                                          <p:spTgt spid="25">
                                            <p:graphicEl>
                                              <a:dgm id="{09D651A1-8287-40DC-9DCD-24B7DD310E76}"/>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5">
                                            <p:graphicEl>
                                              <a:dgm id="{CD2BEC1A-AC1B-48D0-AAF9-77E667C9CF3F}"/>
                                            </p:graphicEl>
                                          </p:spTgt>
                                        </p:tgtEl>
                                        <p:attrNameLst>
                                          <p:attrName>style.visibility</p:attrName>
                                        </p:attrNameLst>
                                      </p:cBhvr>
                                      <p:to>
                                        <p:strVal val="visible"/>
                                      </p:to>
                                    </p:set>
                                    <p:animEffect transition="in" filter="wipe(left)">
                                      <p:cBhvr>
                                        <p:cTn id="88" dur="500"/>
                                        <p:tgtEl>
                                          <p:spTgt spid="25">
                                            <p:graphicEl>
                                              <a:dgm id="{CD2BEC1A-AC1B-48D0-AAF9-77E667C9CF3F}"/>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5">
                                            <p:graphicEl>
                                              <a:dgm id="{B60FDA11-E1DD-474F-B7FA-B41B95F87B92}"/>
                                            </p:graphicEl>
                                          </p:spTgt>
                                        </p:tgtEl>
                                        <p:attrNameLst>
                                          <p:attrName>style.visibility</p:attrName>
                                        </p:attrNameLst>
                                      </p:cBhvr>
                                      <p:to>
                                        <p:strVal val="visible"/>
                                      </p:to>
                                    </p:set>
                                    <p:anim calcmode="lin" valueType="num">
                                      <p:cBhvr>
                                        <p:cTn id="93" dur="500" fill="hold"/>
                                        <p:tgtEl>
                                          <p:spTgt spid="25">
                                            <p:graphicEl>
                                              <a:dgm id="{B60FDA11-E1DD-474F-B7FA-B41B95F87B92}"/>
                                            </p:graphicEl>
                                          </p:spTgt>
                                        </p:tgtEl>
                                        <p:attrNameLst>
                                          <p:attrName>ppt_w</p:attrName>
                                        </p:attrNameLst>
                                      </p:cBhvr>
                                      <p:tavLst>
                                        <p:tav tm="0">
                                          <p:val>
                                            <p:fltVal val="0"/>
                                          </p:val>
                                        </p:tav>
                                        <p:tav tm="100000">
                                          <p:val>
                                            <p:strVal val="#ppt_w"/>
                                          </p:val>
                                        </p:tav>
                                      </p:tavLst>
                                    </p:anim>
                                    <p:anim calcmode="lin" valueType="num">
                                      <p:cBhvr>
                                        <p:cTn id="94" dur="500" fill="hold"/>
                                        <p:tgtEl>
                                          <p:spTgt spid="25">
                                            <p:graphicEl>
                                              <a:dgm id="{B60FDA11-E1DD-474F-B7FA-B41B95F87B92}"/>
                                            </p:graphicEl>
                                          </p:spTgt>
                                        </p:tgtEl>
                                        <p:attrNameLst>
                                          <p:attrName>ppt_h</p:attrName>
                                        </p:attrNameLst>
                                      </p:cBhvr>
                                      <p:tavLst>
                                        <p:tav tm="0">
                                          <p:val>
                                            <p:fltVal val="0"/>
                                          </p:val>
                                        </p:tav>
                                        <p:tav tm="100000">
                                          <p:val>
                                            <p:strVal val="#ppt_h"/>
                                          </p:val>
                                        </p:tav>
                                      </p:tavLst>
                                    </p:anim>
                                    <p:anim calcmode="lin" valueType="num">
                                      <p:cBhvr>
                                        <p:cTn id="95" dur="500" fill="hold"/>
                                        <p:tgtEl>
                                          <p:spTgt spid="25">
                                            <p:graphicEl>
                                              <a:dgm id="{B60FDA11-E1DD-474F-B7FA-B41B95F87B92}"/>
                                            </p:graphicEl>
                                          </p:spTgt>
                                        </p:tgtEl>
                                        <p:attrNameLst>
                                          <p:attrName>style.rotation</p:attrName>
                                        </p:attrNameLst>
                                      </p:cBhvr>
                                      <p:tavLst>
                                        <p:tav tm="0">
                                          <p:val>
                                            <p:fltVal val="90"/>
                                          </p:val>
                                        </p:tav>
                                        <p:tav tm="100000">
                                          <p:val>
                                            <p:fltVal val="0"/>
                                          </p:val>
                                        </p:tav>
                                      </p:tavLst>
                                    </p:anim>
                                    <p:animEffect transition="in" filter="fade">
                                      <p:cBhvr>
                                        <p:cTn id="96" dur="500"/>
                                        <p:tgtEl>
                                          <p:spTgt spid="25">
                                            <p:graphicEl>
                                              <a:dgm id="{B60FDA11-E1DD-474F-B7FA-B41B95F87B92}"/>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5">
                                            <p:graphicEl>
                                              <a:dgm id="{FF4FCD0B-0C6F-47E2-ADC9-D46B22F48E85}"/>
                                            </p:graphicEl>
                                          </p:spTgt>
                                        </p:tgtEl>
                                        <p:attrNameLst>
                                          <p:attrName>style.visibility</p:attrName>
                                        </p:attrNameLst>
                                      </p:cBhvr>
                                      <p:to>
                                        <p:strVal val="visible"/>
                                      </p:to>
                                    </p:set>
                                    <p:animEffect transition="in" filter="wipe(left)">
                                      <p:cBhvr>
                                        <p:cTn id="100" dur="500"/>
                                        <p:tgtEl>
                                          <p:spTgt spid="25">
                                            <p:graphicEl>
                                              <a:dgm id="{FF4FCD0B-0C6F-47E2-ADC9-D46B22F48E85}"/>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25">
                                            <p:graphicEl>
                                              <a:dgm id="{308F9131-26E4-45D8-BE10-013579CD94D4}"/>
                                            </p:graphicEl>
                                          </p:spTgt>
                                        </p:tgtEl>
                                        <p:attrNameLst>
                                          <p:attrName>style.visibility</p:attrName>
                                        </p:attrNameLst>
                                      </p:cBhvr>
                                      <p:to>
                                        <p:strVal val="visible"/>
                                      </p:to>
                                    </p:set>
                                    <p:anim calcmode="lin" valueType="num">
                                      <p:cBhvr>
                                        <p:cTn id="105" dur="500" fill="hold"/>
                                        <p:tgtEl>
                                          <p:spTgt spid="25">
                                            <p:graphicEl>
                                              <a:dgm id="{308F9131-26E4-45D8-BE10-013579CD94D4}"/>
                                            </p:graphicEl>
                                          </p:spTgt>
                                        </p:tgtEl>
                                        <p:attrNameLst>
                                          <p:attrName>ppt_w</p:attrName>
                                        </p:attrNameLst>
                                      </p:cBhvr>
                                      <p:tavLst>
                                        <p:tav tm="0">
                                          <p:val>
                                            <p:fltVal val="0"/>
                                          </p:val>
                                        </p:tav>
                                        <p:tav tm="100000">
                                          <p:val>
                                            <p:strVal val="#ppt_w"/>
                                          </p:val>
                                        </p:tav>
                                      </p:tavLst>
                                    </p:anim>
                                    <p:anim calcmode="lin" valueType="num">
                                      <p:cBhvr>
                                        <p:cTn id="106" dur="500" fill="hold"/>
                                        <p:tgtEl>
                                          <p:spTgt spid="25">
                                            <p:graphicEl>
                                              <a:dgm id="{308F9131-26E4-45D8-BE10-013579CD94D4}"/>
                                            </p:graphicEl>
                                          </p:spTgt>
                                        </p:tgtEl>
                                        <p:attrNameLst>
                                          <p:attrName>ppt_h</p:attrName>
                                        </p:attrNameLst>
                                      </p:cBhvr>
                                      <p:tavLst>
                                        <p:tav tm="0">
                                          <p:val>
                                            <p:fltVal val="0"/>
                                          </p:val>
                                        </p:tav>
                                        <p:tav tm="100000">
                                          <p:val>
                                            <p:strVal val="#ppt_h"/>
                                          </p:val>
                                        </p:tav>
                                      </p:tavLst>
                                    </p:anim>
                                    <p:anim calcmode="lin" valueType="num">
                                      <p:cBhvr>
                                        <p:cTn id="107" dur="500" fill="hold"/>
                                        <p:tgtEl>
                                          <p:spTgt spid="25">
                                            <p:graphicEl>
                                              <a:dgm id="{308F9131-26E4-45D8-BE10-013579CD94D4}"/>
                                            </p:graphicEl>
                                          </p:spTgt>
                                        </p:tgtEl>
                                        <p:attrNameLst>
                                          <p:attrName>style.rotation</p:attrName>
                                        </p:attrNameLst>
                                      </p:cBhvr>
                                      <p:tavLst>
                                        <p:tav tm="0">
                                          <p:val>
                                            <p:fltVal val="90"/>
                                          </p:val>
                                        </p:tav>
                                        <p:tav tm="100000">
                                          <p:val>
                                            <p:fltVal val="0"/>
                                          </p:val>
                                        </p:tav>
                                      </p:tavLst>
                                    </p:anim>
                                    <p:animEffect transition="in" filter="fade">
                                      <p:cBhvr>
                                        <p:cTn id="108" dur="500"/>
                                        <p:tgtEl>
                                          <p:spTgt spid="25">
                                            <p:graphicEl>
                                              <a:dgm id="{308F9131-26E4-45D8-BE10-013579CD94D4}"/>
                                            </p:graphicEl>
                                          </p:spTgt>
                                        </p:tgtEl>
                                      </p:cBhvr>
                                    </p:animEffect>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5">
                                            <p:graphicEl>
                                              <a:dgm id="{2A3E5067-34DB-440C-9699-ED683F52EE77}"/>
                                            </p:graphicEl>
                                          </p:spTgt>
                                        </p:tgtEl>
                                        <p:attrNameLst>
                                          <p:attrName>style.visibility</p:attrName>
                                        </p:attrNameLst>
                                      </p:cBhvr>
                                      <p:to>
                                        <p:strVal val="visible"/>
                                      </p:to>
                                    </p:set>
                                    <p:animEffect transition="in" filter="wipe(left)">
                                      <p:cBhvr>
                                        <p:cTn id="112" dur="500"/>
                                        <p:tgtEl>
                                          <p:spTgt spid="25">
                                            <p:graphicEl>
                                              <a:dgm id="{2A3E5067-34DB-440C-9699-ED683F52EE77}"/>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8" presetClass="entr" presetSubtype="32"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diamond(out)">
                                      <p:cBhvr>
                                        <p:cTn id="117" dur="1000"/>
                                        <p:tgtEl>
                                          <p:spTgt spid="12"/>
                                        </p:tgtEl>
                                      </p:cBhvr>
                                    </p:animEffect>
                                  </p:childTnLst>
                                </p:cTn>
                              </p:par>
                            </p:childTnLst>
                          </p:cTn>
                        </p:par>
                        <p:par>
                          <p:cTn id="118" fill="hold">
                            <p:stCondLst>
                              <p:cond delay="1000"/>
                            </p:stCondLst>
                            <p:childTnLst>
                              <p:par>
                                <p:cTn id="119" presetID="22" presetClass="entr" presetSubtype="8" fill="hold" grpId="0" nodeType="after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wipe(left)">
                                      <p:cBhvr>
                                        <p:cTn id="1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5" grpId="0" uiExpand="1">
        <p:bldSub>
          <a:bldDgm bld="one"/>
        </p:bldSub>
      </p:bldGraphic>
      <p:bldP spid="8" grpId="0"/>
      <p:bldP spid="24"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792CE1-5BAE-93BD-D83C-5BC5EE32C176}"/>
              </a:ext>
            </a:extLst>
          </p:cNvPr>
          <p:cNvSpPr txBox="1"/>
          <p:nvPr/>
        </p:nvSpPr>
        <p:spPr>
          <a:xfrm>
            <a:off x="1000125" y="1009794"/>
            <a:ext cx="10191750" cy="5047536"/>
          </a:xfrm>
          <a:prstGeom prst="rect">
            <a:avLst/>
          </a:prstGeom>
          <a:noFill/>
        </p:spPr>
        <p:txBody>
          <a:bodyPr wrap="square">
            <a:spAutoFit/>
          </a:bodyPr>
          <a:lstStyle/>
          <a:p>
            <a:pPr>
              <a:spcBef>
                <a:spcPts val="600"/>
              </a:spcBef>
            </a:pPr>
            <a:r>
              <a:rPr lang="es-ES" sz="2400" b="1" dirty="0">
                <a:latin typeface="Constantia" panose="02030602050306030303" pitchFamily="18" charset="0"/>
              </a:rPr>
              <a:t>“A medida que los libros de memoria se van abriendo en el juicio, las vidas de todos los que hayan creído en Jesús pasan ante Dios para ser examinadas por él. Empezando con los que vivieron los primeros en la tierra, nuestro Abogado presenta los casos de cada generación sucesiva, y termina con los vivos.</a:t>
            </a:r>
          </a:p>
          <a:p>
            <a:pPr>
              <a:spcBef>
                <a:spcPts val="600"/>
              </a:spcBef>
            </a:pPr>
            <a:r>
              <a:rPr lang="es-ES" sz="2400" b="1" dirty="0">
                <a:latin typeface="Constantia" panose="02030602050306030303" pitchFamily="18" charset="0"/>
              </a:rPr>
              <a:t>Cada nombre es mencionado, cada caso cuidadosamente investigado. Habrá nombres que serán aceptados, y otros rechazados. […]</a:t>
            </a:r>
          </a:p>
          <a:p>
            <a:pPr>
              <a:spcBef>
                <a:spcPts val="600"/>
              </a:spcBef>
            </a:pPr>
            <a:r>
              <a:rPr lang="es-ES" sz="2400" b="1" dirty="0">
                <a:latin typeface="Constantia" panose="02030602050306030303" pitchFamily="18" charset="0"/>
              </a:rPr>
              <a:t>A todos los que se hayan arrepentido verdaderamente de su pecado, y que hayan aceptado con fe la sangre de Cristo como su sacrificio expiatorio, se les ha inscrito el perdón frente a sus nombres en los libros del cielo; como llegaron a ser partícipes de la justicia de Cristo y su carácter está en armonía con la ley de Dios, sus pecados serán borrados, y ellos mismos serán juzgados dignos de la vida eterna”</a:t>
            </a:r>
          </a:p>
        </p:txBody>
      </p:sp>
      <p:sp>
        <p:nvSpPr>
          <p:cNvPr id="4" name="CuadroTexto 3">
            <a:extLst>
              <a:ext uri="{FF2B5EF4-FFF2-40B4-BE49-F238E27FC236}">
                <a16:creationId xmlns:a16="http://schemas.microsoft.com/office/drawing/2014/main" id="{42782292-8F3F-A778-8ECD-FFEAB098BFCA}"/>
              </a:ext>
            </a:extLst>
          </p:cNvPr>
          <p:cNvSpPr txBox="1"/>
          <p:nvPr/>
        </p:nvSpPr>
        <p:spPr>
          <a:xfrm>
            <a:off x="7263394" y="6196882"/>
            <a:ext cx="4057906" cy="338554"/>
          </a:xfrm>
          <a:prstGeom prst="rect">
            <a:avLst/>
          </a:prstGeom>
          <a:noFill/>
        </p:spPr>
        <p:txBody>
          <a:bodyPr wrap="none" rtlCol="0">
            <a:spAutoFit/>
          </a:bodyPr>
          <a:lstStyle/>
          <a:p>
            <a:pPr algn="r"/>
            <a:r>
              <a:rPr lang="es-ES" sz="1600" b="1" dirty="0"/>
              <a:t>E. G. W. (El conflicto de los siglos, pg. 474)</a:t>
            </a:r>
          </a:p>
        </p:txBody>
      </p:sp>
    </p:spTree>
    <p:extLst>
      <p:ext uri="{BB962C8B-B14F-4D97-AF65-F5344CB8AC3E}">
        <p14:creationId xmlns:p14="http://schemas.microsoft.com/office/powerpoint/2010/main" val="291813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403</TotalTime>
  <Words>1518</Words>
  <Application>Microsoft Office PowerPoint</Application>
  <PresentationFormat>Panorámica</PresentationFormat>
  <Paragraphs>71</Paragraphs>
  <Slides>10</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10</vt:i4>
      </vt:variant>
    </vt:vector>
  </HeadingPairs>
  <TitlesOfParts>
    <vt:vector size="17" baseType="lpstr">
      <vt:lpstr>Comic Sans MS</vt:lpstr>
      <vt:lpstr>Constantia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80</cp:revision>
  <dcterms:created xsi:type="dcterms:W3CDTF">2024-05-04T14:22:32Z</dcterms:created>
  <dcterms:modified xsi:type="dcterms:W3CDTF">2024-05-05T07:36:10Z</dcterms:modified>
</cp:coreProperties>
</file>