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6" r:id="rId3"/>
    <p:sldId id="280" r:id="rId4"/>
    <p:sldId id="257" r:id="rId5"/>
    <p:sldId id="258" r:id="rId6"/>
    <p:sldId id="259" r:id="rId7"/>
    <p:sldId id="287" r:id="rId8"/>
    <p:sldId id="260" r:id="rId9"/>
    <p:sldId id="261" r:id="rId10"/>
    <p:sldId id="262" r:id="rId11"/>
    <p:sldId id="263" r:id="rId12"/>
    <p:sldId id="264"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400"/>
    <a:srgbClr val="008A00"/>
    <a:srgbClr val="CF071A"/>
    <a:srgbClr val="F95260"/>
    <a:srgbClr val="53AC4A"/>
    <a:srgbClr val="74C06C"/>
    <a:srgbClr val="C02F38"/>
    <a:srgbClr val="FDF7A5"/>
    <a:srgbClr val="BEE6F8"/>
    <a:srgbClr val="97D7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05640E-E0A1-41FA-A30D-135BED1F33B4}"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9283794D-FD3D-475C-80AB-B2CD37683B3A}">
      <dgm:prSet custT="1"/>
      <dgm:spPr/>
      <dgm:t>
        <a:bodyPr/>
        <a:lstStyle/>
        <a:p>
          <a:r>
            <a:rPr lang="es-ES" sz="2000" b="1">
              <a:effectLst>
                <a:outerShdw blurRad="38100" dist="38100" dir="2700000" algn="tl">
                  <a:srgbClr val="000000">
                    <a:alpha val="43137"/>
                  </a:srgbClr>
                </a:outerShdw>
              </a:effectLst>
            </a:rPr>
            <a:t>¿Podemos alabar a Dios después de morir?</a:t>
          </a:r>
        </a:p>
      </dgm:t>
    </dgm:pt>
    <dgm:pt modelId="{51DB7F85-5DBF-43D8-8602-0B0A9B49172D}" type="parTrans" cxnId="{F9C5CB9A-EBD0-47C4-BC73-51A356DEDB04}">
      <dgm:prSet/>
      <dgm:spPr/>
      <dgm:t>
        <a:bodyPr/>
        <a:lstStyle/>
        <a:p>
          <a:endParaRPr lang="es-ES" sz="2000" b="1"/>
        </a:p>
      </dgm:t>
    </dgm:pt>
    <dgm:pt modelId="{6FCA2073-8850-4EE6-BB23-44049E02490B}" type="sibTrans" cxnId="{F9C5CB9A-EBD0-47C4-BC73-51A356DEDB04}">
      <dgm:prSet/>
      <dgm:spPr/>
      <dgm:t>
        <a:bodyPr/>
        <a:lstStyle/>
        <a:p>
          <a:endParaRPr lang="es-ES" sz="2000" b="1"/>
        </a:p>
      </dgm:t>
    </dgm:pt>
    <dgm:pt modelId="{F6352BAA-06F6-4A35-9E26-ABC37C3489B7}">
      <dgm:prSet custT="1"/>
      <dgm:spPr>
        <a:solidFill>
          <a:schemeClr val="accent5">
            <a:tint val="40000"/>
            <a:hueOff val="0"/>
            <a:satOff val="0"/>
            <a:lumOff val="0"/>
          </a:schemeClr>
        </a:solidFill>
      </dgm:spPr>
      <dgm:t>
        <a:bodyPr/>
        <a:lstStyle/>
        <a:p>
          <a:pPr algn="ctr">
            <a:buNone/>
          </a:pPr>
          <a:r>
            <a:rPr lang="es-ES" sz="2000" b="1" dirty="0"/>
            <a:t>Salmo 115:17</a:t>
          </a:r>
        </a:p>
      </dgm:t>
    </dgm:pt>
    <dgm:pt modelId="{FED37546-E464-42A6-ACEE-7FF8A68AAC6D}" type="parTrans" cxnId="{E9598614-CAA1-4CC2-97F5-037B884CF8A7}">
      <dgm:prSet/>
      <dgm:spPr/>
      <dgm:t>
        <a:bodyPr/>
        <a:lstStyle/>
        <a:p>
          <a:endParaRPr lang="es-ES" sz="2000" b="1"/>
        </a:p>
      </dgm:t>
    </dgm:pt>
    <dgm:pt modelId="{FE93266E-19D4-431F-8D30-E987D2F55FD0}" type="sibTrans" cxnId="{E9598614-CAA1-4CC2-97F5-037B884CF8A7}">
      <dgm:prSet/>
      <dgm:spPr/>
      <dgm:t>
        <a:bodyPr/>
        <a:lstStyle/>
        <a:p>
          <a:endParaRPr lang="es-ES" sz="2000" b="1"/>
        </a:p>
      </dgm:t>
    </dgm:pt>
    <dgm:pt modelId="{AFBDC6E5-2D97-44EA-8F77-933CA626B4D0}">
      <dgm:prSet custT="1"/>
      <dgm:spPr/>
      <dgm:t>
        <a:bodyPr/>
        <a:lstStyle/>
        <a:p>
          <a:r>
            <a:rPr lang="es-ES" sz="2000" b="1">
              <a:solidFill>
                <a:schemeClr val="tx1"/>
              </a:solidFill>
            </a:rPr>
            <a:t>¿Saben los que mueren lo que ocurre con sus familiares o amigos?</a:t>
          </a:r>
        </a:p>
      </dgm:t>
    </dgm:pt>
    <dgm:pt modelId="{DE349485-27A5-408E-AE1D-75C7F3E41052}" type="parTrans" cxnId="{B9A96CA6-7B30-4217-A43B-D03A373CAD76}">
      <dgm:prSet/>
      <dgm:spPr/>
      <dgm:t>
        <a:bodyPr/>
        <a:lstStyle/>
        <a:p>
          <a:endParaRPr lang="es-ES" sz="2000" b="1"/>
        </a:p>
      </dgm:t>
    </dgm:pt>
    <dgm:pt modelId="{19A07CB6-A28A-4EDE-84C7-85117AB1E682}" type="sibTrans" cxnId="{B9A96CA6-7B30-4217-A43B-D03A373CAD76}">
      <dgm:prSet/>
      <dgm:spPr/>
      <dgm:t>
        <a:bodyPr/>
        <a:lstStyle/>
        <a:p>
          <a:endParaRPr lang="es-ES" sz="2000" b="1"/>
        </a:p>
      </dgm:t>
    </dgm:pt>
    <dgm:pt modelId="{6C379C26-8CB8-4563-91C7-8B554EE20D65}">
      <dgm:prSet custT="1"/>
      <dgm:spPr>
        <a:solidFill>
          <a:schemeClr val="accent5">
            <a:tint val="40000"/>
            <a:hueOff val="5167889"/>
            <a:satOff val="13284"/>
            <a:lumOff val="1490"/>
          </a:schemeClr>
        </a:solidFill>
      </dgm:spPr>
      <dgm:t>
        <a:bodyPr/>
        <a:lstStyle/>
        <a:p>
          <a:pPr algn="ctr">
            <a:buNone/>
          </a:pPr>
          <a:r>
            <a:rPr lang="es-ES" sz="2000" b="1"/>
            <a:t>Job 14:21</a:t>
          </a:r>
        </a:p>
      </dgm:t>
    </dgm:pt>
    <dgm:pt modelId="{6535F46E-9859-44E2-8489-B425853BD77D}" type="parTrans" cxnId="{004AFACD-1B72-40FC-9FE6-DAA53CA7C090}">
      <dgm:prSet/>
      <dgm:spPr/>
      <dgm:t>
        <a:bodyPr/>
        <a:lstStyle/>
        <a:p>
          <a:endParaRPr lang="es-ES" sz="2000" b="1"/>
        </a:p>
      </dgm:t>
    </dgm:pt>
    <dgm:pt modelId="{060F276C-8600-4207-B7C2-CBC70421E198}" type="sibTrans" cxnId="{004AFACD-1B72-40FC-9FE6-DAA53CA7C090}">
      <dgm:prSet/>
      <dgm:spPr/>
      <dgm:t>
        <a:bodyPr/>
        <a:lstStyle/>
        <a:p>
          <a:endParaRPr lang="es-ES" sz="2000" b="1"/>
        </a:p>
      </dgm:t>
    </dgm:pt>
    <dgm:pt modelId="{17BC88A5-DF0B-49A8-A563-81C24D7269CB}">
      <dgm:prSet custT="1"/>
      <dgm:spPr/>
      <dgm:t>
        <a:bodyPr/>
        <a:lstStyle/>
        <a:p>
          <a:r>
            <a:rPr lang="es-ES" sz="2000" b="1">
              <a:solidFill>
                <a:schemeClr val="tx1"/>
              </a:solidFill>
            </a:rPr>
            <a:t>¿Pueden los muertos interactuar con los vivos?</a:t>
          </a:r>
        </a:p>
      </dgm:t>
    </dgm:pt>
    <dgm:pt modelId="{7F7CEFF2-04EB-49C5-B671-E1130B913869}" type="parTrans" cxnId="{C6870FF4-0F63-4A3B-86F5-444AD8573A8E}">
      <dgm:prSet/>
      <dgm:spPr/>
      <dgm:t>
        <a:bodyPr/>
        <a:lstStyle/>
        <a:p>
          <a:endParaRPr lang="es-ES" sz="2000" b="1"/>
        </a:p>
      </dgm:t>
    </dgm:pt>
    <dgm:pt modelId="{5A6BA8F0-84BA-4C33-ADC6-90C9F9D4C699}" type="sibTrans" cxnId="{C6870FF4-0F63-4A3B-86F5-444AD8573A8E}">
      <dgm:prSet/>
      <dgm:spPr/>
      <dgm:t>
        <a:bodyPr/>
        <a:lstStyle/>
        <a:p>
          <a:endParaRPr lang="es-ES" sz="2000" b="1"/>
        </a:p>
      </dgm:t>
    </dgm:pt>
    <dgm:pt modelId="{FE5C9A94-0576-4B30-8D1F-1E54D7E839BD}">
      <dgm:prSet custT="1"/>
      <dgm:spPr>
        <a:solidFill>
          <a:schemeClr val="accent5">
            <a:tint val="40000"/>
            <a:hueOff val="10335778"/>
            <a:satOff val="26569"/>
            <a:lumOff val="2979"/>
          </a:schemeClr>
        </a:solidFill>
      </dgm:spPr>
      <dgm:t>
        <a:bodyPr/>
        <a:lstStyle/>
        <a:p>
          <a:pPr algn="ctr">
            <a:buNone/>
          </a:pPr>
          <a:r>
            <a:rPr lang="es-ES" sz="2000" b="1"/>
            <a:t>Eclesiastés 9:6</a:t>
          </a:r>
        </a:p>
      </dgm:t>
    </dgm:pt>
    <dgm:pt modelId="{D8E5A257-B593-4B10-8346-5E17ADB2A311}" type="parTrans" cxnId="{EB6A1EE9-7E24-41E7-81AD-E7D53BD32DC1}">
      <dgm:prSet/>
      <dgm:spPr/>
      <dgm:t>
        <a:bodyPr/>
        <a:lstStyle/>
        <a:p>
          <a:endParaRPr lang="es-ES" sz="2000" b="1"/>
        </a:p>
      </dgm:t>
    </dgm:pt>
    <dgm:pt modelId="{1357BC1B-A8E6-41AF-86C3-654BE5EDFF52}" type="sibTrans" cxnId="{EB6A1EE9-7E24-41E7-81AD-E7D53BD32DC1}">
      <dgm:prSet/>
      <dgm:spPr/>
      <dgm:t>
        <a:bodyPr/>
        <a:lstStyle/>
        <a:p>
          <a:endParaRPr lang="es-ES" sz="2000" b="1"/>
        </a:p>
      </dgm:t>
    </dgm:pt>
    <dgm:pt modelId="{707EC48F-4D96-4B14-BE42-C560CD108A82}">
      <dgm:prSet custT="1"/>
      <dgm:spPr/>
      <dgm:t>
        <a:bodyPr/>
        <a:lstStyle/>
        <a:p>
          <a:r>
            <a:rPr lang="es-ES" sz="2000" b="1">
              <a:effectLst>
                <a:outerShdw blurRad="38100" dist="38100" dir="2700000" algn="tl">
                  <a:srgbClr val="000000">
                    <a:alpha val="43137"/>
                  </a:srgbClr>
                </a:outerShdw>
              </a:effectLst>
            </a:rPr>
            <a:t>¿Podemos seguir pensando después de morir?</a:t>
          </a:r>
        </a:p>
      </dgm:t>
    </dgm:pt>
    <dgm:pt modelId="{69C96A2A-DB99-4397-99FA-3CE02D164054}" type="parTrans" cxnId="{B95602B7-397A-4BF3-8DF4-CA6FFBC5CBED}">
      <dgm:prSet/>
      <dgm:spPr/>
      <dgm:t>
        <a:bodyPr/>
        <a:lstStyle/>
        <a:p>
          <a:endParaRPr lang="es-ES" sz="2000" b="1"/>
        </a:p>
      </dgm:t>
    </dgm:pt>
    <dgm:pt modelId="{4271C5D0-4CF6-4319-9DB5-78D5A8FBF9FD}" type="sibTrans" cxnId="{B95602B7-397A-4BF3-8DF4-CA6FFBC5CBED}">
      <dgm:prSet/>
      <dgm:spPr/>
      <dgm:t>
        <a:bodyPr/>
        <a:lstStyle/>
        <a:p>
          <a:endParaRPr lang="es-ES" sz="2000" b="1"/>
        </a:p>
      </dgm:t>
    </dgm:pt>
    <dgm:pt modelId="{513C2DAC-7340-46A8-B340-923569DB563A}">
      <dgm:prSet custT="1"/>
      <dgm:spPr>
        <a:solidFill>
          <a:schemeClr val="accent5">
            <a:tint val="40000"/>
            <a:hueOff val="15503668"/>
            <a:satOff val="39853"/>
            <a:lumOff val="4469"/>
          </a:schemeClr>
        </a:solidFill>
      </dgm:spPr>
      <dgm:t>
        <a:bodyPr/>
        <a:lstStyle/>
        <a:p>
          <a:pPr algn="ctr">
            <a:buNone/>
          </a:pPr>
          <a:r>
            <a:rPr lang="es-ES" sz="2000" b="1"/>
            <a:t>Eclesiastés 9:5</a:t>
          </a:r>
        </a:p>
      </dgm:t>
    </dgm:pt>
    <dgm:pt modelId="{C54494EF-A4BA-4336-8796-83B80FDFF7E1}" type="parTrans" cxnId="{28B85CDD-5D28-44FA-BFE0-E24780B9DD55}">
      <dgm:prSet/>
      <dgm:spPr/>
      <dgm:t>
        <a:bodyPr/>
        <a:lstStyle/>
        <a:p>
          <a:endParaRPr lang="es-ES" sz="2000" b="1"/>
        </a:p>
      </dgm:t>
    </dgm:pt>
    <dgm:pt modelId="{DAA40EAC-E906-40BC-AE1A-C809FFDA3C3C}" type="sibTrans" cxnId="{28B85CDD-5D28-44FA-BFE0-E24780B9DD55}">
      <dgm:prSet/>
      <dgm:spPr/>
      <dgm:t>
        <a:bodyPr/>
        <a:lstStyle/>
        <a:p>
          <a:endParaRPr lang="es-ES" sz="2000" b="1"/>
        </a:p>
      </dgm:t>
    </dgm:pt>
    <dgm:pt modelId="{01F6D2F5-76F0-4598-8E3D-9E9D60F43377}">
      <dgm:prSet custT="1"/>
      <dgm:spPr/>
      <dgm:t>
        <a:bodyPr/>
        <a:lstStyle/>
        <a:p>
          <a:r>
            <a:rPr lang="es-ES" sz="2000" b="1">
              <a:solidFill>
                <a:schemeClr val="tx1"/>
              </a:solidFill>
            </a:rPr>
            <a:t>¿Podremos realizar algún tipo de actividad tras la muerte?</a:t>
          </a:r>
        </a:p>
      </dgm:t>
    </dgm:pt>
    <dgm:pt modelId="{5B735649-06E9-4D99-99BB-F0B412BB6927}" type="parTrans" cxnId="{89F083B8-3000-4128-B989-F6B9F6AB2703}">
      <dgm:prSet/>
      <dgm:spPr/>
      <dgm:t>
        <a:bodyPr/>
        <a:lstStyle/>
        <a:p>
          <a:endParaRPr lang="es-ES" sz="2000" b="1"/>
        </a:p>
      </dgm:t>
    </dgm:pt>
    <dgm:pt modelId="{8711D5A2-688B-414E-8B54-6DF956995F87}" type="sibTrans" cxnId="{89F083B8-3000-4128-B989-F6B9F6AB2703}">
      <dgm:prSet/>
      <dgm:spPr/>
      <dgm:t>
        <a:bodyPr/>
        <a:lstStyle/>
        <a:p>
          <a:endParaRPr lang="es-ES" sz="2000" b="1"/>
        </a:p>
      </dgm:t>
    </dgm:pt>
    <dgm:pt modelId="{E427D004-0341-4194-8C18-6C71E264BADC}">
      <dgm:prSet custT="1"/>
      <dgm:spPr>
        <a:solidFill>
          <a:schemeClr val="accent5">
            <a:tint val="40000"/>
            <a:hueOff val="20671556"/>
            <a:satOff val="53137"/>
            <a:lumOff val="5959"/>
          </a:schemeClr>
        </a:solidFill>
      </dgm:spPr>
      <dgm:t>
        <a:bodyPr/>
        <a:lstStyle/>
        <a:p>
          <a:pPr algn="ctr">
            <a:buNone/>
          </a:pPr>
          <a:r>
            <a:rPr lang="es-ES" sz="2000" b="1"/>
            <a:t>Eclesiastés 9:10</a:t>
          </a:r>
        </a:p>
      </dgm:t>
    </dgm:pt>
    <dgm:pt modelId="{00284CF0-17ED-4EB0-A832-5805B28FAD23}" type="parTrans" cxnId="{0EDEF5F2-BBDF-4518-895D-F939909A1B86}">
      <dgm:prSet/>
      <dgm:spPr/>
      <dgm:t>
        <a:bodyPr/>
        <a:lstStyle/>
        <a:p>
          <a:endParaRPr lang="es-ES" sz="2000" b="1"/>
        </a:p>
      </dgm:t>
    </dgm:pt>
    <dgm:pt modelId="{F97A2B58-109C-41E1-8AD3-62C79A046F50}" type="sibTrans" cxnId="{0EDEF5F2-BBDF-4518-895D-F939909A1B86}">
      <dgm:prSet/>
      <dgm:spPr/>
      <dgm:t>
        <a:bodyPr/>
        <a:lstStyle/>
        <a:p>
          <a:endParaRPr lang="es-ES" sz="2000" b="1"/>
        </a:p>
      </dgm:t>
    </dgm:pt>
    <dgm:pt modelId="{CAEA7601-C347-44EC-8AF7-ED7A997F4FB3}" type="pres">
      <dgm:prSet presAssocID="{EB05640E-E0A1-41FA-A30D-135BED1F33B4}" presName="Name0" presStyleCnt="0">
        <dgm:presLayoutVars>
          <dgm:dir/>
          <dgm:animLvl val="lvl"/>
          <dgm:resizeHandles val="exact"/>
        </dgm:presLayoutVars>
      </dgm:prSet>
      <dgm:spPr/>
    </dgm:pt>
    <dgm:pt modelId="{BB432BD5-8099-4EA1-87A8-CD6F15476EB4}" type="pres">
      <dgm:prSet presAssocID="{9283794D-FD3D-475C-80AB-B2CD37683B3A}" presName="linNode" presStyleCnt="0"/>
      <dgm:spPr/>
    </dgm:pt>
    <dgm:pt modelId="{6BDE0630-F62C-4E41-A074-91D9AE40A8FF}" type="pres">
      <dgm:prSet presAssocID="{9283794D-FD3D-475C-80AB-B2CD37683B3A}" presName="parentText" presStyleLbl="node1" presStyleIdx="0" presStyleCnt="5" custScaleX="443806">
        <dgm:presLayoutVars>
          <dgm:chMax val="1"/>
          <dgm:bulletEnabled val="1"/>
        </dgm:presLayoutVars>
      </dgm:prSet>
      <dgm:spPr/>
    </dgm:pt>
    <dgm:pt modelId="{5AE6E908-3EBD-4B52-B588-5E4C0D0E61DC}" type="pres">
      <dgm:prSet presAssocID="{9283794D-FD3D-475C-80AB-B2CD37683B3A}" presName="descendantText" presStyleLbl="alignAccFollowNode1" presStyleIdx="0" presStyleCnt="5">
        <dgm:presLayoutVars>
          <dgm:bulletEnabled val="1"/>
        </dgm:presLayoutVars>
      </dgm:prSet>
      <dgm:spPr/>
    </dgm:pt>
    <dgm:pt modelId="{6C1D8508-8DA9-48FF-9A66-43BFC1A9B321}" type="pres">
      <dgm:prSet presAssocID="{6FCA2073-8850-4EE6-BB23-44049E02490B}" presName="sp" presStyleCnt="0"/>
      <dgm:spPr/>
    </dgm:pt>
    <dgm:pt modelId="{9F07160E-C264-434D-BC8D-0FF3D33CC822}" type="pres">
      <dgm:prSet presAssocID="{AFBDC6E5-2D97-44EA-8F77-933CA626B4D0}" presName="linNode" presStyleCnt="0"/>
      <dgm:spPr/>
    </dgm:pt>
    <dgm:pt modelId="{F38C0F4C-3CC3-4EC9-A8B1-5FCE1D9525CB}" type="pres">
      <dgm:prSet presAssocID="{AFBDC6E5-2D97-44EA-8F77-933CA626B4D0}" presName="parentText" presStyleLbl="node1" presStyleIdx="1" presStyleCnt="5" custScaleX="443806">
        <dgm:presLayoutVars>
          <dgm:chMax val="1"/>
          <dgm:bulletEnabled val="1"/>
        </dgm:presLayoutVars>
      </dgm:prSet>
      <dgm:spPr/>
    </dgm:pt>
    <dgm:pt modelId="{96699F62-20F2-46B2-BB39-5BDE0D254010}" type="pres">
      <dgm:prSet presAssocID="{AFBDC6E5-2D97-44EA-8F77-933CA626B4D0}" presName="descendantText" presStyleLbl="alignAccFollowNode1" presStyleIdx="1" presStyleCnt="5">
        <dgm:presLayoutVars>
          <dgm:bulletEnabled val="1"/>
        </dgm:presLayoutVars>
      </dgm:prSet>
      <dgm:spPr/>
    </dgm:pt>
    <dgm:pt modelId="{A1DAFACC-8F37-4739-A0C4-2D48BBE29ADB}" type="pres">
      <dgm:prSet presAssocID="{19A07CB6-A28A-4EDE-84C7-85117AB1E682}" presName="sp" presStyleCnt="0"/>
      <dgm:spPr/>
    </dgm:pt>
    <dgm:pt modelId="{227A97D9-C4CD-460B-B684-7B2D63423FA6}" type="pres">
      <dgm:prSet presAssocID="{17BC88A5-DF0B-49A8-A563-81C24D7269CB}" presName="linNode" presStyleCnt="0"/>
      <dgm:spPr/>
    </dgm:pt>
    <dgm:pt modelId="{FF528EFB-49D8-4540-8EC1-93B9174F0844}" type="pres">
      <dgm:prSet presAssocID="{17BC88A5-DF0B-49A8-A563-81C24D7269CB}" presName="parentText" presStyleLbl="node1" presStyleIdx="2" presStyleCnt="5" custScaleX="443806">
        <dgm:presLayoutVars>
          <dgm:chMax val="1"/>
          <dgm:bulletEnabled val="1"/>
        </dgm:presLayoutVars>
      </dgm:prSet>
      <dgm:spPr/>
    </dgm:pt>
    <dgm:pt modelId="{E898EE72-83C4-46C6-8BBF-D53867A5EBA6}" type="pres">
      <dgm:prSet presAssocID="{17BC88A5-DF0B-49A8-A563-81C24D7269CB}" presName="descendantText" presStyleLbl="alignAccFollowNode1" presStyleIdx="2" presStyleCnt="5">
        <dgm:presLayoutVars>
          <dgm:bulletEnabled val="1"/>
        </dgm:presLayoutVars>
      </dgm:prSet>
      <dgm:spPr/>
    </dgm:pt>
    <dgm:pt modelId="{2EE3EFE1-D71E-4EF4-B42E-7DBFAFEEC80D}" type="pres">
      <dgm:prSet presAssocID="{5A6BA8F0-84BA-4C33-ADC6-90C9F9D4C699}" presName="sp" presStyleCnt="0"/>
      <dgm:spPr/>
    </dgm:pt>
    <dgm:pt modelId="{23958C58-321C-4F74-BDB5-F69F86011C59}" type="pres">
      <dgm:prSet presAssocID="{707EC48F-4D96-4B14-BE42-C560CD108A82}" presName="linNode" presStyleCnt="0"/>
      <dgm:spPr/>
    </dgm:pt>
    <dgm:pt modelId="{7F14C855-EFA4-44E5-818E-0A88248097B1}" type="pres">
      <dgm:prSet presAssocID="{707EC48F-4D96-4B14-BE42-C560CD108A82}" presName="parentText" presStyleLbl="node1" presStyleIdx="3" presStyleCnt="5" custScaleX="443806">
        <dgm:presLayoutVars>
          <dgm:chMax val="1"/>
          <dgm:bulletEnabled val="1"/>
        </dgm:presLayoutVars>
      </dgm:prSet>
      <dgm:spPr/>
    </dgm:pt>
    <dgm:pt modelId="{514DD6EA-1A38-4F69-B8D2-8AE1AEC37457}" type="pres">
      <dgm:prSet presAssocID="{707EC48F-4D96-4B14-BE42-C560CD108A82}" presName="descendantText" presStyleLbl="alignAccFollowNode1" presStyleIdx="3" presStyleCnt="5">
        <dgm:presLayoutVars>
          <dgm:bulletEnabled val="1"/>
        </dgm:presLayoutVars>
      </dgm:prSet>
      <dgm:spPr/>
    </dgm:pt>
    <dgm:pt modelId="{ED6B3335-4A02-4300-8B5A-0CB9C84B4485}" type="pres">
      <dgm:prSet presAssocID="{4271C5D0-4CF6-4319-9DB5-78D5A8FBF9FD}" presName="sp" presStyleCnt="0"/>
      <dgm:spPr/>
    </dgm:pt>
    <dgm:pt modelId="{290A5626-5603-4C75-8A9E-6EB3F81527C3}" type="pres">
      <dgm:prSet presAssocID="{01F6D2F5-76F0-4598-8E3D-9E9D60F43377}" presName="linNode" presStyleCnt="0"/>
      <dgm:spPr/>
    </dgm:pt>
    <dgm:pt modelId="{974B016F-CE1C-480E-88E1-F184D3BFB7F2}" type="pres">
      <dgm:prSet presAssocID="{01F6D2F5-76F0-4598-8E3D-9E9D60F43377}" presName="parentText" presStyleLbl="node1" presStyleIdx="4" presStyleCnt="5" custScaleX="443806">
        <dgm:presLayoutVars>
          <dgm:chMax val="1"/>
          <dgm:bulletEnabled val="1"/>
        </dgm:presLayoutVars>
      </dgm:prSet>
      <dgm:spPr/>
    </dgm:pt>
    <dgm:pt modelId="{33BAB5A3-CC73-4EF4-A174-CED251159D98}" type="pres">
      <dgm:prSet presAssocID="{01F6D2F5-76F0-4598-8E3D-9E9D60F43377}" presName="descendantText" presStyleLbl="alignAccFollowNode1" presStyleIdx="4" presStyleCnt="5">
        <dgm:presLayoutVars>
          <dgm:bulletEnabled val="1"/>
        </dgm:presLayoutVars>
      </dgm:prSet>
      <dgm:spPr/>
    </dgm:pt>
  </dgm:ptLst>
  <dgm:cxnLst>
    <dgm:cxn modelId="{E9598614-CAA1-4CC2-97F5-037B884CF8A7}" srcId="{9283794D-FD3D-475C-80AB-B2CD37683B3A}" destId="{F6352BAA-06F6-4A35-9E26-ABC37C3489B7}" srcOrd="0" destOrd="0" parTransId="{FED37546-E464-42A6-ACEE-7FF8A68AAC6D}" sibTransId="{FE93266E-19D4-431F-8D30-E987D2F55FD0}"/>
    <dgm:cxn modelId="{3B03E01D-B12A-480D-BE15-D15F2070D3C3}" type="presOf" srcId="{E427D004-0341-4194-8C18-6C71E264BADC}" destId="{33BAB5A3-CC73-4EF4-A174-CED251159D98}" srcOrd="0" destOrd="0" presId="urn:microsoft.com/office/officeart/2005/8/layout/vList5"/>
    <dgm:cxn modelId="{43EFA733-465D-4C88-97B8-96FBC5933174}" type="presOf" srcId="{707EC48F-4D96-4B14-BE42-C560CD108A82}" destId="{7F14C855-EFA4-44E5-818E-0A88248097B1}" srcOrd="0" destOrd="0" presId="urn:microsoft.com/office/officeart/2005/8/layout/vList5"/>
    <dgm:cxn modelId="{3390854B-2833-4915-86F8-58A70A936C66}" type="presOf" srcId="{17BC88A5-DF0B-49A8-A563-81C24D7269CB}" destId="{FF528EFB-49D8-4540-8EC1-93B9174F0844}" srcOrd="0" destOrd="0" presId="urn:microsoft.com/office/officeart/2005/8/layout/vList5"/>
    <dgm:cxn modelId="{CFC19755-BC0E-46E1-8868-9C8D5D7B8A04}" type="presOf" srcId="{9283794D-FD3D-475C-80AB-B2CD37683B3A}" destId="{6BDE0630-F62C-4E41-A074-91D9AE40A8FF}" srcOrd="0" destOrd="0" presId="urn:microsoft.com/office/officeart/2005/8/layout/vList5"/>
    <dgm:cxn modelId="{D1D4978B-1F7C-44BC-908D-E506A8F81765}" type="presOf" srcId="{FE5C9A94-0576-4B30-8D1F-1E54D7E839BD}" destId="{E898EE72-83C4-46C6-8BBF-D53867A5EBA6}" srcOrd="0" destOrd="0" presId="urn:microsoft.com/office/officeart/2005/8/layout/vList5"/>
    <dgm:cxn modelId="{F9C5CB9A-EBD0-47C4-BC73-51A356DEDB04}" srcId="{EB05640E-E0A1-41FA-A30D-135BED1F33B4}" destId="{9283794D-FD3D-475C-80AB-B2CD37683B3A}" srcOrd="0" destOrd="0" parTransId="{51DB7F85-5DBF-43D8-8602-0B0A9B49172D}" sibTransId="{6FCA2073-8850-4EE6-BB23-44049E02490B}"/>
    <dgm:cxn modelId="{B9A96CA6-7B30-4217-A43B-D03A373CAD76}" srcId="{EB05640E-E0A1-41FA-A30D-135BED1F33B4}" destId="{AFBDC6E5-2D97-44EA-8F77-933CA626B4D0}" srcOrd="1" destOrd="0" parTransId="{DE349485-27A5-408E-AE1D-75C7F3E41052}" sibTransId="{19A07CB6-A28A-4EDE-84C7-85117AB1E682}"/>
    <dgm:cxn modelId="{B76F5DB0-FF5D-4EB9-BC07-FA233A8CE223}" type="presOf" srcId="{6C379C26-8CB8-4563-91C7-8B554EE20D65}" destId="{96699F62-20F2-46B2-BB39-5BDE0D254010}" srcOrd="0" destOrd="0" presId="urn:microsoft.com/office/officeart/2005/8/layout/vList5"/>
    <dgm:cxn modelId="{B95602B7-397A-4BF3-8DF4-CA6FFBC5CBED}" srcId="{EB05640E-E0A1-41FA-A30D-135BED1F33B4}" destId="{707EC48F-4D96-4B14-BE42-C560CD108A82}" srcOrd="3" destOrd="0" parTransId="{69C96A2A-DB99-4397-99FA-3CE02D164054}" sibTransId="{4271C5D0-4CF6-4319-9DB5-78D5A8FBF9FD}"/>
    <dgm:cxn modelId="{89F083B8-3000-4128-B989-F6B9F6AB2703}" srcId="{EB05640E-E0A1-41FA-A30D-135BED1F33B4}" destId="{01F6D2F5-76F0-4598-8E3D-9E9D60F43377}" srcOrd="4" destOrd="0" parTransId="{5B735649-06E9-4D99-99BB-F0B412BB6927}" sibTransId="{8711D5A2-688B-414E-8B54-6DF956995F87}"/>
    <dgm:cxn modelId="{93EAB7BD-29B1-450D-B7CE-BED02C97D2BB}" type="presOf" srcId="{F6352BAA-06F6-4A35-9E26-ABC37C3489B7}" destId="{5AE6E908-3EBD-4B52-B588-5E4C0D0E61DC}" srcOrd="0" destOrd="0" presId="urn:microsoft.com/office/officeart/2005/8/layout/vList5"/>
    <dgm:cxn modelId="{5BCF37CB-583D-4434-86A8-313C30C611D7}" type="presOf" srcId="{EB05640E-E0A1-41FA-A30D-135BED1F33B4}" destId="{CAEA7601-C347-44EC-8AF7-ED7A997F4FB3}" srcOrd="0" destOrd="0" presId="urn:microsoft.com/office/officeart/2005/8/layout/vList5"/>
    <dgm:cxn modelId="{004AFACD-1B72-40FC-9FE6-DAA53CA7C090}" srcId="{AFBDC6E5-2D97-44EA-8F77-933CA626B4D0}" destId="{6C379C26-8CB8-4563-91C7-8B554EE20D65}" srcOrd="0" destOrd="0" parTransId="{6535F46E-9859-44E2-8489-B425853BD77D}" sibTransId="{060F276C-8600-4207-B7C2-CBC70421E198}"/>
    <dgm:cxn modelId="{28B85CDD-5D28-44FA-BFE0-E24780B9DD55}" srcId="{707EC48F-4D96-4B14-BE42-C560CD108A82}" destId="{513C2DAC-7340-46A8-B340-923569DB563A}" srcOrd="0" destOrd="0" parTransId="{C54494EF-A4BA-4336-8796-83B80FDFF7E1}" sibTransId="{DAA40EAC-E906-40BC-AE1A-C809FFDA3C3C}"/>
    <dgm:cxn modelId="{17203CDF-C350-482F-89E1-EAA9B6D06BCE}" type="presOf" srcId="{AFBDC6E5-2D97-44EA-8F77-933CA626B4D0}" destId="{F38C0F4C-3CC3-4EC9-A8B1-5FCE1D9525CB}" srcOrd="0" destOrd="0" presId="urn:microsoft.com/office/officeart/2005/8/layout/vList5"/>
    <dgm:cxn modelId="{051B1DE2-7C4D-42A1-AC0F-7F683C9507A3}" type="presOf" srcId="{01F6D2F5-76F0-4598-8E3D-9E9D60F43377}" destId="{974B016F-CE1C-480E-88E1-F184D3BFB7F2}" srcOrd="0" destOrd="0" presId="urn:microsoft.com/office/officeart/2005/8/layout/vList5"/>
    <dgm:cxn modelId="{79B09DE2-D39F-4C47-9AD9-3AE1E4599962}" type="presOf" srcId="{513C2DAC-7340-46A8-B340-923569DB563A}" destId="{514DD6EA-1A38-4F69-B8D2-8AE1AEC37457}" srcOrd="0" destOrd="0" presId="urn:microsoft.com/office/officeart/2005/8/layout/vList5"/>
    <dgm:cxn modelId="{EB6A1EE9-7E24-41E7-81AD-E7D53BD32DC1}" srcId="{17BC88A5-DF0B-49A8-A563-81C24D7269CB}" destId="{FE5C9A94-0576-4B30-8D1F-1E54D7E839BD}" srcOrd="0" destOrd="0" parTransId="{D8E5A257-B593-4B10-8346-5E17ADB2A311}" sibTransId="{1357BC1B-A8E6-41AF-86C3-654BE5EDFF52}"/>
    <dgm:cxn modelId="{0EDEF5F2-BBDF-4518-895D-F939909A1B86}" srcId="{01F6D2F5-76F0-4598-8E3D-9E9D60F43377}" destId="{E427D004-0341-4194-8C18-6C71E264BADC}" srcOrd="0" destOrd="0" parTransId="{00284CF0-17ED-4EB0-A832-5805B28FAD23}" sibTransId="{F97A2B58-109C-41E1-8AD3-62C79A046F50}"/>
    <dgm:cxn modelId="{C6870FF4-0F63-4A3B-86F5-444AD8573A8E}" srcId="{EB05640E-E0A1-41FA-A30D-135BED1F33B4}" destId="{17BC88A5-DF0B-49A8-A563-81C24D7269CB}" srcOrd="2" destOrd="0" parTransId="{7F7CEFF2-04EB-49C5-B671-E1130B913869}" sibTransId="{5A6BA8F0-84BA-4C33-ADC6-90C9F9D4C699}"/>
    <dgm:cxn modelId="{66F18C31-D272-4220-9751-503EF52E43BE}" type="presParOf" srcId="{CAEA7601-C347-44EC-8AF7-ED7A997F4FB3}" destId="{BB432BD5-8099-4EA1-87A8-CD6F15476EB4}" srcOrd="0" destOrd="0" presId="urn:microsoft.com/office/officeart/2005/8/layout/vList5"/>
    <dgm:cxn modelId="{2D51AAD8-2F5D-467D-96AC-04A82BC6FAD5}" type="presParOf" srcId="{BB432BD5-8099-4EA1-87A8-CD6F15476EB4}" destId="{6BDE0630-F62C-4E41-A074-91D9AE40A8FF}" srcOrd="0" destOrd="0" presId="urn:microsoft.com/office/officeart/2005/8/layout/vList5"/>
    <dgm:cxn modelId="{8F1DAA19-BAAA-4BA7-8730-47C910437D02}" type="presParOf" srcId="{BB432BD5-8099-4EA1-87A8-CD6F15476EB4}" destId="{5AE6E908-3EBD-4B52-B588-5E4C0D0E61DC}" srcOrd="1" destOrd="0" presId="urn:microsoft.com/office/officeart/2005/8/layout/vList5"/>
    <dgm:cxn modelId="{04512258-E4E1-4C31-925D-B8679C5AF2DB}" type="presParOf" srcId="{CAEA7601-C347-44EC-8AF7-ED7A997F4FB3}" destId="{6C1D8508-8DA9-48FF-9A66-43BFC1A9B321}" srcOrd="1" destOrd="0" presId="urn:microsoft.com/office/officeart/2005/8/layout/vList5"/>
    <dgm:cxn modelId="{7053F5CF-46C1-414A-A986-840B168001D7}" type="presParOf" srcId="{CAEA7601-C347-44EC-8AF7-ED7A997F4FB3}" destId="{9F07160E-C264-434D-BC8D-0FF3D33CC822}" srcOrd="2" destOrd="0" presId="urn:microsoft.com/office/officeart/2005/8/layout/vList5"/>
    <dgm:cxn modelId="{96719149-0090-4336-94B2-8342060C6CDC}" type="presParOf" srcId="{9F07160E-C264-434D-BC8D-0FF3D33CC822}" destId="{F38C0F4C-3CC3-4EC9-A8B1-5FCE1D9525CB}" srcOrd="0" destOrd="0" presId="urn:microsoft.com/office/officeart/2005/8/layout/vList5"/>
    <dgm:cxn modelId="{6BAE8166-44E9-4603-A9BF-5113510FA505}" type="presParOf" srcId="{9F07160E-C264-434D-BC8D-0FF3D33CC822}" destId="{96699F62-20F2-46B2-BB39-5BDE0D254010}" srcOrd="1" destOrd="0" presId="urn:microsoft.com/office/officeart/2005/8/layout/vList5"/>
    <dgm:cxn modelId="{7C111569-0D9D-4AE8-8B02-620CDB051C39}" type="presParOf" srcId="{CAEA7601-C347-44EC-8AF7-ED7A997F4FB3}" destId="{A1DAFACC-8F37-4739-A0C4-2D48BBE29ADB}" srcOrd="3" destOrd="0" presId="urn:microsoft.com/office/officeart/2005/8/layout/vList5"/>
    <dgm:cxn modelId="{697C38E3-70CA-451A-AFD5-E9888931460C}" type="presParOf" srcId="{CAEA7601-C347-44EC-8AF7-ED7A997F4FB3}" destId="{227A97D9-C4CD-460B-B684-7B2D63423FA6}" srcOrd="4" destOrd="0" presId="urn:microsoft.com/office/officeart/2005/8/layout/vList5"/>
    <dgm:cxn modelId="{CB69F699-42C8-46DE-A18A-B668D71FF5FC}" type="presParOf" srcId="{227A97D9-C4CD-460B-B684-7B2D63423FA6}" destId="{FF528EFB-49D8-4540-8EC1-93B9174F0844}" srcOrd="0" destOrd="0" presId="urn:microsoft.com/office/officeart/2005/8/layout/vList5"/>
    <dgm:cxn modelId="{A6F1D81B-5B00-46B3-B084-9F45E3F89C4C}" type="presParOf" srcId="{227A97D9-C4CD-460B-B684-7B2D63423FA6}" destId="{E898EE72-83C4-46C6-8BBF-D53867A5EBA6}" srcOrd="1" destOrd="0" presId="urn:microsoft.com/office/officeart/2005/8/layout/vList5"/>
    <dgm:cxn modelId="{639E8469-DFC0-42F2-B2F3-7E21B6573322}" type="presParOf" srcId="{CAEA7601-C347-44EC-8AF7-ED7A997F4FB3}" destId="{2EE3EFE1-D71E-4EF4-B42E-7DBFAFEEC80D}" srcOrd="5" destOrd="0" presId="urn:microsoft.com/office/officeart/2005/8/layout/vList5"/>
    <dgm:cxn modelId="{C12CB64F-DC36-4822-B555-23B82F7652E4}" type="presParOf" srcId="{CAEA7601-C347-44EC-8AF7-ED7A997F4FB3}" destId="{23958C58-321C-4F74-BDB5-F69F86011C59}" srcOrd="6" destOrd="0" presId="urn:microsoft.com/office/officeart/2005/8/layout/vList5"/>
    <dgm:cxn modelId="{DB00A605-2884-4FEB-AFF6-E2FD39290C0B}" type="presParOf" srcId="{23958C58-321C-4F74-BDB5-F69F86011C59}" destId="{7F14C855-EFA4-44E5-818E-0A88248097B1}" srcOrd="0" destOrd="0" presId="urn:microsoft.com/office/officeart/2005/8/layout/vList5"/>
    <dgm:cxn modelId="{3194BB0A-C57B-46D6-9F34-57F82D01F0FD}" type="presParOf" srcId="{23958C58-321C-4F74-BDB5-F69F86011C59}" destId="{514DD6EA-1A38-4F69-B8D2-8AE1AEC37457}" srcOrd="1" destOrd="0" presId="urn:microsoft.com/office/officeart/2005/8/layout/vList5"/>
    <dgm:cxn modelId="{79920312-609D-4D94-A9FC-6E2C1ED81555}" type="presParOf" srcId="{CAEA7601-C347-44EC-8AF7-ED7A997F4FB3}" destId="{ED6B3335-4A02-4300-8B5A-0CB9C84B4485}" srcOrd="7" destOrd="0" presId="urn:microsoft.com/office/officeart/2005/8/layout/vList5"/>
    <dgm:cxn modelId="{D54D8385-0AAA-4CAD-9AA9-81FA5940B73C}" type="presParOf" srcId="{CAEA7601-C347-44EC-8AF7-ED7A997F4FB3}" destId="{290A5626-5603-4C75-8A9E-6EB3F81527C3}" srcOrd="8" destOrd="0" presId="urn:microsoft.com/office/officeart/2005/8/layout/vList5"/>
    <dgm:cxn modelId="{421C22C1-D52B-413A-9E92-C0BEA9E6637A}" type="presParOf" srcId="{290A5626-5603-4C75-8A9E-6EB3F81527C3}" destId="{974B016F-CE1C-480E-88E1-F184D3BFB7F2}" srcOrd="0" destOrd="0" presId="urn:microsoft.com/office/officeart/2005/8/layout/vList5"/>
    <dgm:cxn modelId="{B9528696-A697-4AB7-A1B0-670D7D6F107B}" type="presParOf" srcId="{290A5626-5603-4C75-8A9E-6EB3F81527C3}" destId="{33BAB5A3-CC73-4EF4-A174-CED251159D9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E6E908-3EBD-4B52-B588-5E4C0D0E61DC}">
      <dsp:nvSpPr>
        <dsp:cNvPr id="0" name=""/>
        <dsp:cNvSpPr/>
      </dsp:nvSpPr>
      <dsp:spPr>
        <a:xfrm rot="5400000">
          <a:off x="9851989" y="-1404194"/>
          <a:ext cx="439970" cy="3360866"/>
        </a:xfrm>
        <a:prstGeom prst="round2SameRect">
          <a:avLst/>
        </a:prstGeom>
        <a:solidFill>
          <a:schemeClr val="accent5">
            <a:tint val="40000"/>
            <a:hueOff val="0"/>
            <a:satOff val="0"/>
            <a:lumOff val="0"/>
          </a:schemeClr>
        </a:solidFill>
        <a:ln w="9525" cap="flat" cmpd="sng" algn="ctr">
          <a:solidFill>
            <a:schemeClr val="accent5">
              <a:tint val="40000"/>
              <a:alpha val="90000"/>
              <a:hueOff val="0"/>
              <a:satOff val="0"/>
              <a:lumOff val="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s-ES" sz="2000" b="1" kern="1200" dirty="0"/>
            <a:t>Salmo 115:17</a:t>
          </a:r>
        </a:p>
      </dsp:txBody>
      <dsp:txXfrm rot="-5400000">
        <a:off x="8391541" y="77732"/>
        <a:ext cx="3339388" cy="397014"/>
      </dsp:txXfrm>
    </dsp:sp>
    <dsp:sp modelId="{6BDE0630-F62C-4E41-A074-91D9AE40A8FF}">
      <dsp:nvSpPr>
        <dsp:cNvPr id="0" name=""/>
        <dsp:cNvSpPr/>
      </dsp:nvSpPr>
      <dsp:spPr>
        <a:xfrm>
          <a:off x="1443" y="1257"/>
          <a:ext cx="8390097" cy="549962"/>
        </a:xfrm>
        <a:prstGeom prst="roundRect">
          <a:avLst/>
        </a:prstGeom>
        <a:gradFill rotWithShape="0">
          <a:gsLst>
            <a:gs pos="0">
              <a:schemeClr val="accent5">
                <a:hueOff val="0"/>
                <a:satOff val="0"/>
                <a:lumOff val="0"/>
                <a:alphaOff val="0"/>
              </a:schemeClr>
            </a:gs>
            <a:gs pos="100000">
              <a:schemeClr val="accent5">
                <a:hueOff val="0"/>
                <a:satOff val="0"/>
                <a:lumOff val="0"/>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0"/>
              <a:satOff val="0"/>
              <a:lumOff val="0"/>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¿Podemos alabar a Dios después de morir?</a:t>
          </a:r>
        </a:p>
      </dsp:txBody>
      <dsp:txXfrm>
        <a:off x="28290" y="28104"/>
        <a:ext cx="8336403" cy="496268"/>
      </dsp:txXfrm>
    </dsp:sp>
    <dsp:sp modelId="{96699F62-20F2-46B2-BB39-5BDE0D254010}">
      <dsp:nvSpPr>
        <dsp:cNvPr id="0" name=""/>
        <dsp:cNvSpPr/>
      </dsp:nvSpPr>
      <dsp:spPr>
        <a:xfrm rot="5400000">
          <a:off x="9851989" y="-826733"/>
          <a:ext cx="439970" cy="3360866"/>
        </a:xfrm>
        <a:prstGeom prst="round2SameRect">
          <a:avLst/>
        </a:prstGeom>
        <a:solidFill>
          <a:schemeClr val="accent5">
            <a:tint val="40000"/>
            <a:hueOff val="5167889"/>
            <a:satOff val="13284"/>
            <a:lumOff val="1490"/>
          </a:schemeClr>
        </a:solidFill>
        <a:ln w="9525" cap="flat" cmpd="sng" algn="ctr">
          <a:solidFill>
            <a:schemeClr val="accent5">
              <a:tint val="40000"/>
              <a:alpha val="90000"/>
              <a:hueOff val="5167889"/>
              <a:satOff val="13284"/>
              <a:lumOff val="1490"/>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s-ES" sz="2000" b="1" kern="1200"/>
            <a:t>Job 14:21</a:t>
          </a:r>
        </a:p>
      </dsp:txBody>
      <dsp:txXfrm rot="-5400000">
        <a:off x="8391541" y="655193"/>
        <a:ext cx="3339388" cy="397014"/>
      </dsp:txXfrm>
    </dsp:sp>
    <dsp:sp modelId="{F38C0F4C-3CC3-4EC9-A8B1-5FCE1D9525CB}">
      <dsp:nvSpPr>
        <dsp:cNvPr id="0" name=""/>
        <dsp:cNvSpPr/>
      </dsp:nvSpPr>
      <dsp:spPr>
        <a:xfrm>
          <a:off x="1443" y="578718"/>
          <a:ext cx="8390097" cy="549962"/>
        </a:xfrm>
        <a:prstGeom prst="roundRect">
          <a:avLst/>
        </a:prstGeom>
        <a:gradFill rotWithShape="0">
          <a:gsLst>
            <a:gs pos="0">
              <a:schemeClr val="accent5">
                <a:hueOff val="4922525"/>
                <a:satOff val="0"/>
                <a:lumOff val="8578"/>
                <a:alphaOff val="0"/>
              </a:schemeClr>
            </a:gs>
            <a:gs pos="100000">
              <a:schemeClr val="accent5">
                <a:hueOff val="4922525"/>
                <a:satOff val="0"/>
                <a:lumOff val="8578"/>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4922525"/>
              <a:satOff val="0"/>
              <a:lumOff val="8578"/>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¿Saben los que mueren lo que ocurre con sus familiares o amigos?</a:t>
          </a:r>
        </a:p>
      </dsp:txBody>
      <dsp:txXfrm>
        <a:off x="28290" y="605565"/>
        <a:ext cx="8336403" cy="496268"/>
      </dsp:txXfrm>
    </dsp:sp>
    <dsp:sp modelId="{E898EE72-83C4-46C6-8BBF-D53867A5EBA6}">
      <dsp:nvSpPr>
        <dsp:cNvPr id="0" name=""/>
        <dsp:cNvSpPr/>
      </dsp:nvSpPr>
      <dsp:spPr>
        <a:xfrm rot="5400000">
          <a:off x="9851989" y="-249272"/>
          <a:ext cx="439970" cy="3360866"/>
        </a:xfrm>
        <a:prstGeom prst="round2SameRect">
          <a:avLst/>
        </a:prstGeom>
        <a:solidFill>
          <a:schemeClr val="accent5">
            <a:tint val="40000"/>
            <a:hueOff val="10335778"/>
            <a:satOff val="26569"/>
            <a:lumOff val="2979"/>
          </a:schemeClr>
        </a:solidFill>
        <a:ln w="9525" cap="flat" cmpd="sng" algn="ctr">
          <a:solidFill>
            <a:schemeClr val="accent5">
              <a:tint val="40000"/>
              <a:alpha val="90000"/>
              <a:hueOff val="10335778"/>
              <a:satOff val="26569"/>
              <a:lumOff val="2979"/>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s-ES" sz="2000" b="1" kern="1200"/>
            <a:t>Eclesiastés 9:6</a:t>
          </a:r>
        </a:p>
      </dsp:txBody>
      <dsp:txXfrm rot="-5400000">
        <a:off x="8391541" y="1232654"/>
        <a:ext cx="3339388" cy="397014"/>
      </dsp:txXfrm>
    </dsp:sp>
    <dsp:sp modelId="{FF528EFB-49D8-4540-8EC1-93B9174F0844}">
      <dsp:nvSpPr>
        <dsp:cNvPr id="0" name=""/>
        <dsp:cNvSpPr/>
      </dsp:nvSpPr>
      <dsp:spPr>
        <a:xfrm>
          <a:off x="1443" y="1156179"/>
          <a:ext cx="8390097" cy="549962"/>
        </a:xfrm>
        <a:prstGeom prst="roundRect">
          <a:avLst/>
        </a:prstGeom>
        <a:gradFill rotWithShape="0">
          <a:gsLst>
            <a:gs pos="0">
              <a:schemeClr val="accent5">
                <a:hueOff val="9845051"/>
                <a:satOff val="0"/>
                <a:lumOff val="17157"/>
                <a:alphaOff val="0"/>
              </a:schemeClr>
            </a:gs>
            <a:gs pos="100000">
              <a:schemeClr val="accent5">
                <a:hueOff val="9845051"/>
                <a:satOff val="0"/>
                <a:lumOff val="17157"/>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9845051"/>
              <a:satOff val="0"/>
              <a:lumOff val="17157"/>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¿Pueden los muertos interactuar con los vivos?</a:t>
          </a:r>
        </a:p>
      </dsp:txBody>
      <dsp:txXfrm>
        <a:off x="28290" y="1183026"/>
        <a:ext cx="8336403" cy="496268"/>
      </dsp:txXfrm>
    </dsp:sp>
    <dsp:sp modelId="{514DD6EA-1A38-4F69-B8D2-8AE1AEC37457}">
      <dsp:nvSpPr>
        <dsp:cNvPr id="0" name=""/>
        <dsp:cNvSpPr/>
      </dsp:nvSpPr>
      <dsp:spPr>
        <a:xfrm rot="5400000">
          <a:off x="9851989" y="328188"/>
          <a:ext cx="439970" cy="3360866"/>
        </a:xfrm>
        <a:prstGeom prst="round2SameRect">
          <a:avLst/>
        </a:prstGeom>
        <a:solidFill>
          <a:schemeClr val="accent5">
            <a:tint val="40000"/>
            <a:hueOff val="15503668"/>
            <a:satOff val="39853"/>
            <a:lumOff val="4469"/>
          </a:schemeClr>
        </a:solidFill>
        <a:ln w="9525" cap="flat" cmpd="sng" algn="ctr">
          <a:solidFill>
            <a:schemeClr val="accent5">
              <a:tint val="40000"/>
              <a:alpha val="90000"/>
              <a:hueOff val="15503668"/>
              <a:satOff val="39853"/>
              <a:lumOff val="4469"/>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s-ES" sz="2000" b="1" kern="1200"/>
            <a:t>Eclesiastés 9:5</a:t>
          </a:r>
        </a:p>
      </dsp:txBody>
      <dsp:txXfrm rot="-5400000">
        <a:off x="8391541" y="1810114"/>
        <a:ext cx="3339388" cy="397014"/>
      </dsp:txXfrm>
    </dsp:sp>
    <dsp:sp modelId="{7F14C855-EFA4-44E5-818E-0A88248097B1}">
      <dsp:nvSpPr>
        <dsp:cNvPr id="0" name=""/>
        <dsp:cNvSpPr/>
      </dsp:nvSpPr>
      <dsp:spPr>
        <a:xfrm>
          <a:off x="1443" y="1733640"/>
          <a:ext cx="8390097" cy="549962"/>
        </a:xfrm>
        <a:prstGeom prst="roundRect">
          <a:avLst/>
        </a:prstGeom>
        <a:gradFill rotWithShape="0">
          <a:gsLst>
            <a:gs pos="0">
              <a:schemeClr val="accent5">
                <a:hueOff val="14767577"/>
                <a:satOff val="0"/>
                <a:lumOff val="25735"/>
                <a:alphaOff val="0"/>
              </a:schemeClr>
            </a:gs>
            <a:gs pos="100000">
              <a:schemeClr val="accent5">
                <a:hueOff val="14767577"/>
                <a:satOff val="0"/>
                <a:lumOff val="25735"/>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14767577"/>
              <a:satOff val="0"/>
              <a:lumOff val="25735"/>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¿Podemos seguir pensando después de morir?</a:t>
          </a:r>
        </a:p>
      </dsp:txBody>
      <dsp:txXfrm>
        <a:off x="28290" y="1760487"/>
        <a:ext cx="8336403" cy="496268"/>
      </dsp:txXfrm>
    </dsp:sp>
    <dsp:sp modelId="{33BAB5A3-CC73-4EF4-A174-CED251159D98}">
      <dsp:nvSpPr>
        <dsp:cNvPr id="0" name=""/>
        <dsp:cNvSpPr/>
      </dsp:nvSpPr>
      <dsp:spPr>
        <a:xfrm rot="5400000">
          <a:off x="9851989" y="905649"/>
          <a:ext cx="439970" cy="3360866"/>
        </a:xfrm>
        <a:prstGeom prst="round2SameRect">
          <a:avLst/>
        </a:prstGeom>
        <a:solidFill>
          <a:schemeClr val="accent5">
            <a:tint val="40000"/>
            <a:hueOff val="20671556"/>
            <a:satOff val="53137"/>
            <a:lumOff val="5959"/>
          </a:schemeClr>
        </a:solidFill>
        <a:ln w="9525" cap="flat" cmpd="sng" algn="ctr">
          <a:solidFill>
            <a:schemeClr val="accent5">
              <a:tint val="40000"/>
              <a:alpha val="90000"/>
              <a:hueOff val="20671556"/>
              <a:satOff val="53137"/>
              <a:lumOff val="5959"/>
              <a:alphaOff val="0"/>
            </a:schemeClr>
          </a:solidFill>
          <a:prstDash val="solid"/>
        </a:ln>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ctr" defTabSz="889000">
            <a:lnSpc>
              <a:spcPct val="90000"/>
            </a:lnSpc>
            <a:spcBef>
              <a:spcPct val="0"/>
            </a:spcBef>
            <a:spcAft>
              <a:spcPct val="15000"/>
            </a:spcAft>
            <a:buNone/>
          </a:pPr>
          <a:r>
            <a:rPr lang="es-ES" sz="2000" b="1" kern="1200"/>
            <a:t>Eclesiastés 9:10</a:t>
          </a:r>
        </a:p>
      </dsp:txBody>
      <dsp:txXfrm rot="-5400000">
        <a:off x="8391541" y="2387575"/>
        <a:ext cx="3339388" cy="397014"/>
      </dsp:txXfrm>
    </dsp:sp>
    <dsp:sp modelId="{974B016F-CE1C-480E-88E1-F184D3BFB7F2}">
      <dsp:nvSpPr>
        <dsp:cNvPr id="0" name=""/>
        <dsp:cNvSpPr/>
      </dsp:nvSpPr>
      <dsp:spPr>
        <a:xfrm>
          <a:off x="1443" y="2311101"/>
          <a:ext cx="8390097" cy="549962"/>
        </a:xfrm>
        <a:prstGeom prst="roundRect">
          <a:avLst/>
        </a:prstGeom>
        <a:gradFill rotWithShape="0">
          <a:gsLst>
            <a:gs pos="0">
              <a:schemeClr val="accent5">
                <a:hueOff val="19690102"/>
                <a:satOff val="0"/>
                <a:lumOff val="34314"/>
                <a:alphaOff val="0"/>
              </a:schemeClr>
            </a:gs>
            <a:gs pos="100000">
              <a:schemeClr val="accent5">
                <a:hueOff val="19690102"/>
                <a:satOff val="0"/>
                <a:lumOff val="34314"/>
                <a:alphaOff val="0"/>
                <a:shade val="75000"/>
                <a:satMod val="120000"/>
                <a:lumMod val="90000"/>
              </a:schemeClr>
            </a:gs>
          </a:gsLst>
          <a:lin ang="5400000" scaled="0"/>
        </a:gradFill>
        <a:ln>
          <a:noFill/>
        </a:ln>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accent5">
              <a:hueOff val="19690102"/>
              <a:satOff val="0"/>
              <a:lumOff val="34314"/>
              <a:alphaOff val="0"/>
              <a:shade val="3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¿Podremos realizar algún tipo de actividad tras la muerte?</a:t>
          </a:r>
        </a:p>
      </dsp:txBody>
      <dsp:txXfrm>
        <a:off x="28290" y="2337948"/>
        <a:ext cx="8336403" cy="49626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FFCF1B-2578-0F7E-7FB8-1941872B8E9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EAD49CC-02D9-C845-C689-944C32204D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745C00A-8F47-C851-F312-4C5596C76ED2}"/>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5" name="Marcador de pie de página 4">
            <a:extLst>
              <a:ext uri="{FF2B5EF4-FFF2-40B4-BE49-F238E27FC236}">
                <a16:creationId xmlns:a16="http://schemas.microsoft.com/office/drawing/2014/main" id="{EF392FE7-2756-FD89-9C51-3432FFCFF63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5D4902D-9569-1342-6694-CB3D90240D53}"/>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40616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97160A-0253-46D4-999D-E5E11E384E0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9428F87-0312-3F4E-F33F-AF2B19DD999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A7F054A-40BB-51A6-2A94-A154300ACA69}"/>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5" name="Marcador de pie de página 4">
            <a:extLst>
              <a:ext uri="{FF2B5EF4-FFF2-40B4-BE49-F238E27FC236}">
                <a16:creationId xmlns:a16="http://schemas.microsoft.com/office/drawing/2014/main" id="{CFF92FF3-2A7A-97DF-2176-AA39EC6C3E9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C0973F-2B5F-50BE-ADFD-8476446ACD6E}"/>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3540962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60AB436-0CC7-C28E-9E31-1FA802CFB17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9302E5-FB37-65C9-6390-7D096A34580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3CA87D-D9EC-647E-C3CD-80705D065320}"/>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5" name="Marcador de pie de página 4">
            <a:extLst>
              <a:ext uri="{FF2B5EF4-FFF2-40B4-BE49-F238E27FC236}">
                <a16:creationId xmlns:a16="http://schemas.microsoft.com/office/drawing/2014/main" id="{C1A83A5A-1C7D-F7B6-18F5-51499DAE10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41A63DB-743D-C114-6613-4904C7B931A0}"/>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2070961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63B650-C665-D13B-A385-B35B8853B61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4EB1C1A-7915-9D54-ABB2-3D466E64D5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E0233F-7362-C71A-9547-DF3DC4D11C3E}"/>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5" name="Marcador de pie de página 4">
            <a:extLst>
              <a:ext uri="{FF2B5EF4-FFF2-40B4-BE49-F238E27FC236}">
                <a16:creationId xmlns:a16="http://schemas.microsoft.com/office/drawing/2014/main" id="{F373702E-592A-DF66-F5BD-658C0D8383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C32D2C-2898-C240-C486-8531262ADDFB}"/>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12326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406CEB-5850-DE6E-B2AA-235CE8E805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714BC2D-74B0-4C15-5BAE-3EF465F775A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961F36F-2B83-FCDA-34B4-AAD98764B091}"/>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5" name="Marcador de pie de página 4">
            <a:extLst>
              <a:ext uri="{FF2B5EF4-FFF2-40B4-BE49-F238E27FC236}">
                <a16:creationId xmlns:a16="http://schemas.microsoft.com/office/drawing/2014/main" id="{896EFED6-60BE-4FB4-A4FC-56C46F6511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891120A-FEAA-2C73-647F-D38872E04D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99302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48889D-EEDD-E4BA-8870-3856F7B14B9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4A20167-6B12-A1D7-0CA9-E5C69474D91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21316D8-4FD6-846F-8207-0407F6B231D2}"/>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5" name="Marcador de pie de página 4">
            <a:extLst>
              <a:ext uri="{FF2B5EF4-FFF2-40B4-BE49-F238E27FC236}">
                <a16:creationId xmlns:a16="http://schemas.microsoft.com/office/drawing/2014/main" id="{A706CC65-F842-A55A-07E5-01C7D997790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6FE04E-8A0E-D5D2-4F91-477665BEDE03}"/>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83597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4DBFEB-5A1D-4C1A-BB76-AE20E3DF197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DB0450-48E3-9591-54BB-6BDE7EEBA9C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4174A85-453A-A2E5-1D7E-B55D71BCF1C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C00A214-313F-E43F-592E-86CD96EAE69F}"/>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6" name="Marcador de pie de página 5">
            <a:extLst>
              <a:ext uri="{FF2B5EF4-FFF2-40B4-BE49-F238E27FC236}">
                <a16:creationId xmlns:a16="http://schemas.microsoft.com/office/drawing/2014/main" id="{A85EFD7E-BBB9-546F-C72B-B99065CB4EA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DF4F6B6-8A05-7A20-3D1E-92FE794193A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80093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A8CBF1-7372-0612-D972-187F2C99468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2B27287-505D-BFD2-D050-53405E916B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6583EB2-BFCA-28D6-B7E0-298244DD517C}"/>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04391B3-AA6C-D313-34AB-877D1CED4A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0CA0A21-7B59-5A03-807E-38FB8EBE2953}"/>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65F1E18-613B-E0D6-7166-2D34452BB847}"/>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8" name="Marcador de pie de página 7">
            <a:extLst>
              <a:ext uri="{FF2B5EF4-FFF2-40B4-BE49-F238E27FC236}">
                <a16:creationId xmlns:a16="http://schemas.microsoft.com/office/drawing/2014/main" id="{B1D37D62-E552-FC49-60A9-C4B366DD225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5A87FD5-BA43-C0D2-5681-4FC40BA3DCA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8880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80B421-968E-EB97-EFD3-47816A63B3A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533B6BEA-B549-F20B-A9EC-AD0F8608801B}"/>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4" name="Marcador de pie de página 3">
            <a:extLst>
              <a:ext uri="{FF2B5EF4-FFF2-40B4-BE49-F238E27FC236}">
                <a16:creationId xmlns:a16="http://schemas.microsoft.com/office/drawing/2014/main" id="{BDBDDC2B-293D-FC29-AA86-A55242902B78}"/>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CDE488-A3FB-62E9-9634-6EB460029CBF}"/>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408490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1DC27CD-8340-154C-75A7-5A6A1A290FFF}"/>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3" name="Marcador de pie de página 2">
            <a:extLst>
              <a:ext uri="{FF2B5EF4-FFF2-40B4-BE49-F238E27FC236}">
                <a16:creationId xmlns:a16="http://schemas.microsoft.com/office/drawing/2014/main" id="{37465C90-7210-CB6F-FC49-89FB24B0972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30B6B0C-9056-4A1E-205D-185AC0F3A67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1180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396FC7-23B4-4655-56C2-E31694C569B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ADF9A3-1348-748E-0F05-A638F79D4E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AD122E4-D1CA-5753-703A-3F572449BA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77D584B-4F97-FED2-9C9F-850910DBB1FD}"/>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6" name="Marcador de pie de página 5">
            <a:extLst>
              <a:ext uri="{FF2B5EF4-FFF2-40B4-BE49-F238E27FC236}">
                <a16:creationId xmlns:a16="http://schemas.microsoft.com/office/drawing/2014/main" id="{734EEA01-1C99-5D49-CA73-ABE873084B3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C9FB336-2D6B-EB8C-BC2C-039510875127}"/>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314802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D9B471-F6DD-568B-ADCE-5202B74E281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E53062F-33FA-8DA6-0F84-388D31D1DEC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D1BA802-88A6-6AA6-F357-62B9A30CD80C}"/>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5" name="Marcador de pie de página 4">
            <a:extLst>
              <a:ext uri="{FF2B5EF4-FFF2-40B4-BE49-F238E27FC236}">
                <a16:creationId xmlns:a16="http://schemas.microsoft.com/office/drawing/2014/main" id="{FD8A7BAD-9A17-3DBA-D936-9FDFFDBD49A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687E3DC-F51B-9496-C0FD-4C9E3FFEB391}"/>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1039934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8D22C6-1272-DDDB-82C0-961AA6BD71A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333A19-CA63-4DE3-C217-5C13D4B99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453DC67-F502-6BA3-6671-EECFA44DC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A5230D-CFE6-E975-3718-CB3FDEE16773}"/>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6" name="Marcador de pie de página 5">
            <a:extLst>
              <a:ext uri="{FF2B5EF4-FFF2-40B4-BE49-F238E27FC236}">
                <a16:creationId xmlns:a16="http://schemas.microsoft.com/office/drawing/2014/main" id="{A5A240E5-D140-FEB4-AF2B-674684880EE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21EFCDC-F9BD-1785-E634-F1845A0C3D09}"/>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305781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5ECC0-FF98-E549-2CAD-BB6BA1BB085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B8C720-2A7A-BAAE-C7C7-5F9135B3922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DFF433-9C4D-087E-74FB-EA52B193E0F8}"/>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5" name="Marcador de pie de página 4">
            <a:extLst>
              <a:ext uri="{FF2B5EF4-FFF2-40B4-BE49-F238E27FC236}">
                <a16:creationId xmlns:a16="http://schemas.microsoft.com/office/drawing/2014/main" id="{1AC591A7-9361-17AB-3791-120ABC17E04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7B6AF8D-4A3B-8061-B868-A8188CB244C5}"/>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45959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E5D95D5-CBB1-6C19-713D-601CDF6B129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F206D-10D2-E2AC-0F11-ABFE885F4989}"/>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456956E-7AE4-C1D9-78F3-9BCF6AE1F686}"/>
              </a:ext>
            </a:extLst>
          </p:cNvPr>
          <p:cNvSpPr>
            <a:spLocks noGrp="1"/>
          </p:cNvSpPr>
          <p:nvPr>
            <p:ph type="dt" sz="half" idx="10"/>
          </p:nvPr>
        </p:nvSpPr>
        <p:spPr/>
        <p:txBody>
          <a:bodyPr/>
          <a:lstStyle/>
          <a:p>
            <a:fld id="{39B62E05-ADC2-4122-9268-6A08E038518D}" type="datetimeFigureOut">
              <a:rPr lang="es-ES" smtClean="0"/>
              <a:t>19/05/2024</a:t>
            </a:fld>
            <a:endParaRPr lang="es-ES"/>
          </a:p>
        </p:txBody>
      </p:sp>
      <p:sp>
        <p:nvSpPr>
          <p:cNvPr id="5" name="Marcador de pie de página 4">
            <a:extLst>
              <a:ext uri="{FF2B5EF4-FFF2-40B4-BE49-F238E27FC236}">
                <a16:creationId xmlns:a16="http://schemas.microsoft.com/office/drawing/2014/main" id="{D99FE203-43A0-EBCB-81E1-12F65CCB0FF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17FEEA-2EC3-43FB-1A09-E76D3ED6DC1C}"/>
              </a:ext>
            </a:extLst>
          </p:cNvPr>
          <p:cNvSpPr>
            <a:spLocks noGrp="1"/>
          </p:cNvSpPr>
          <p:nvPr>
            <p:ph type="sldNum" sz="quarter" idx="12"/>
          </p:nvPr>
        </p:nvSpPr>
        <p:spPr/>
        <p:txBody>
          <a:bodyPr/>
          <a:lstStyle/>
          <a:p>
            <a:fld id="{D8279A24-7FEC-48AB-9F00-4A19033EAC4E}" type="slidenum">
              <a:rPr lang="es-ES" smtClean="0"/>
              <a:t>‹Nº›</a:t>
            </a:fld>
            <a:endParaRPr lang="es-ES"/>
          </a:p>
        </p:txBody>
      </p:sp>
    </p:spTree>
    <p:extLst>
      <p:ext uri="{BB962C8B-B14F-4D97-AF65-F5344CB8AC3E}">
        <p14:creationId xmlns:p14="http://schemas.microsoft.com/office/powerpoint/2010/main" val="2770497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F25107-39DC-0A38-E926-28B855D0D9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827AECAA-8628-5B62-3A7F-C7887E465F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EA1D501-8179-8108-6E58-C04A9C9BFF91}"/>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5" name="Marcador de pie de página 4">
            <a:extLst>
              <a:ext uri="{FF2B5EF4-FFF2-40B4-BE49-F238E27FC236}">
                <a16:creationId xmlns:a16="http://schemas.microsoft.com/office/drawing/2014/main" id="{D8768BF7-F434-681E-D529-84E1FE34F5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382338-A782-E8B6-FC0E-27B0E03FEF4F}"/>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10490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DD9E5B-8A21-7507-8EB7-B683160CAA3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E8968-886A-F1DF-AB81-B07190B9B7D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51C9D69-8D6B-A956-2AA7-FECF55371E3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EA73AFD-EC07-DB88-18F8-BAC4670FA7EC}"/>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6" name="Marcador de pie de página 5">
            <a:extLst>
              <a:ext uri="{FF2B5EF4-FFF2-40B4-BE49-F238E27FC236}">
                <a16:creationId xmlns:a16="http://schemas.microsoft.com/office/drawing/2014/main" id="{BA332D42-CFBF-394B-C333-A4B49E7F75B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B579BC8-B2B9-23CD-7EDF-73A6D72B6FDC}"/>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2564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D69C12-E780-776F-15DF-55F50B670F4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E984F8B-E6F5-F998-B7A4-59877F9C4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205D116-A0AD-50A4-2CAD-DEAB3DBAD7F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D8E09D2-2DC7-D1DD-CC72-6ACF6033C6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877D39C-7816-E286-7DFD-49D90F1150B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AE3AB7C-9BC2-6775-3965-D269EA19D0BF}"/>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8" name="Marcador de pie de página 7">
            <a:extLst>
              <a:ext uri="{FF2B5EF4-FFF2-40B4-BE49-F238E27FC236}">
                <a16:creationId xmlns:a16="http://schemas.microsoft.com/office/drawing/2014/main" id="{86A16C32-93B7-3F98-433B-A50A3B2735C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777AE60-7C6D-97CD-3027-0B576CEB7DA9}"/>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316315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A796A-1D54-A1F2-E372-63BA31D7164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D548EC4-8810-DA63-813B-840CA3C7893C}"/>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4" name="Marcador de pie de página 3">
            <a:extLst>
              <a:ext uri="{FF2B5EF4-FFF2-40B4-BE49-F238E27FC236}">
                <a16:creationId xmlns:a16="http://schemas.microsoft.com/office/drawing/2014/main" id="{3CA8DA53-F382-8A00-2132-F248846D9E8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85D3FAA-A0C3-25F1-A1D4-9C5D6DD64D5D}"/>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176190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AB2138D-C260-C94D-71A3-9E9E5A54B611}"/>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3" name="Marcador de pie de página 2">
            <a:extLst>
              <a:ext uri="{FF2B5EF4-FFF2-40B4-BE49-F238E27FC236}">
                <a16:creationId xmlns:a16="http://schemas.microsoft.com/office/drawing/2014/main" id="{DD36382E-4403-3636-73DA-B6E6F61FCBC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6DD2C73-D3DA-99F1-6ABE-84EEE805CC5F}"/>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21705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6E1EFF-E236-1AC3-6B27-99B8C3C5913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8855EB3-1B6F-9E0E-DB0E-16C27067BD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5519EB1-3057-40E9-F5E0-6ECD509D09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9BC58E3-541E-C6A7-D72A-7FEBF8E0A281}"/>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6" name="Marcador de pie de página 5">
            <a:extLst>
              <a:ext uri="{FF2B5EF4-FFF2-40B4-BE49-F238E27FC236}">
                <a16:creationId xmlns:a16="http://schemas.microsoft.com/office/drawing/2014/main" id="{F568C1FE-D284-CBFF-9986-DEF227FB6D5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89762B3-5D4C-DB31-B4AA-3B7EFD0EF990}"/>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2445086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334C0-7FE4-52CC-5B3E-363C9494467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4F69669-2438-6EB3-1FCC-A4752831E4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DDAD5E0C-83EB-CE34-24BD-A48BF7BA6C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BCE861A-C02B-DBD0-5DA0-08C887D69C33}"/>
              </a:ext>
            </a:extLst>
          </p:cNvPr>
          <p:cNvSpPr>
            <a:spLocks noGrp="1"/>
          </p:cNvSpPr>
          <p:nvPr>
            <p:ph type="dt" sz="half" idx="10"/>
          </p:nvPr>
        </p:nvSpPr>
        <p:spPr/>
        <p:txBody>
          <a:bodyPr/>
          <a:lstStyle/>
          <a:p>
            <a:fld id="{8826678C-B35B-4D28-A3D3-9A4CC729764F}" type="datetimeFigureOut">
              <a:rPr lang="es-ES" smtClean="0"/>
              <a:t>19/05/2024</a:t>
            </a:fld>
            <a:endParaRPr lang="es-ES"/>
          </a:p>
        </p:txBody>
      </p:sp>
      <p:sp>
        <p:nvSpPr>
          <p:cNvPr id="6" name="Marcador de pie de página 5">
            <a:extLst>
              <a:ext uri="{FF2B5EF4-FFF2-40B4-BE49-F238E27FC236}">
                <a16:creationId xmlns:a16="http://schemas.microsoft.com/office/drawing/2014/main" id="{D133EB28-B75B-9132-E7A8-8B1AAC3B60A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89FA50B-6BA5-5A39-3FEB-8739D66E3C33}"/>
              </a:ext>
            </a:extLst>
          </p:cNvPr>
          <p:cNvSpPr>
            <a:spLocks noGrp="1"/>
          </p:cNvSpPr>
          <p:nvPr>
            <p:ph type="sldNum" sz="quarter" idx="12"/>
          </p:nvPr>
        </p:nvSpPr>
        <p:spPr/>
        <p:txBody>
          <a:bodyPr/>
          <a:lstStyle/>
          <a:p>
            <a:fld id="{28F59A74-5E28-4222-8359-066C0B2E9DB0}" type="slidenum">
              <a:rPr lang="es-ES" smtClean="0"/>
              <a:t>‹Nº›</a:t>
            </a:fld>
            <a:endParaRPr lang="es-ES"/>
          </a:p>
        </p:txBody>
      </p:sp>
    </p:spTree>
    <p:extLst>
      <p:ext uri="{BB962C8B-B14F-4D97-AF65-F5344CB8AC3E}">
        <p14:creationId xmlns:p14="http://schemas.microsoft.com/office/powerpoint/2010/main" val="253587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5EE7CC5-BDE6-5921-DCC2-AFF87D248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C9D1CC0-3B8D-0737-5C00-8334C0657E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54AD579-D180-F871-53DB-2520394019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26678C-B35B-4D28-A3D3-9A4CC729764F}" type="datetimeFigureOut">
              <a:rPr lang="es-ES" smtClean="0"/>
              <a:t>19/05/2024</a:t>
            </a:fld>
            <a:endParaRPr lang="es-ES"/>
          </a:p>
        </p:txBody>
      </p:sp>
      <p:sp>
        <p:nvSpPr>
          <p:cNvPr id="5" name="Marcador de pie de página 4">
            <a:extLst>
              <a:ext uri="{FF2B5EF4-FFF2-40B4-BE49-F238E27FC236}">
                <a16:creationId xmlns:a16="http://schemas.microsoft.com/office/drawing/2014/main" id="{92D4BD7C-D7DC-C5A8-E9AB-7136C21619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3F18C18-0A5B-582C-5E9D-EC2AC1FB4C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8F59A74-5E28-4222-8359-066C0B2E9DB0}" type="slidenum">
              <a:rPr lang="es-ES" smtClean="0"/>
              <a:t>‹Nº›</a:t>
            </a:fld>
            <a:endParaRPr lang="es-ES"/>
          </a:p>
        </p:txBody>
      </p:sp>
    </p:spTree>
    <p:extLst>
      <p:ext uri="{BB962C8B-B14F-4D97-AF65-F5344CB8AC3E}">
        <p14:creationId xmlns:p14="http://schemas.microsoft.com/office/powerpoint/2010/main" val="1710459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A8C5A5D-C097-250F-C412-A066F22281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EB86F53-0E69-64C8-D38A-0CE4DF0154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72EFC70-42B9-B440-F5BA-8206107C25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B62E05-ADC2-4122-9268-6A08E038518D}" type="datetimeFigureOut">
              <a:rPr lang="es-ES" smtClean="0"/>
              <a:t>19/05/2024</a:t>
            </a:fld>
            <a:endParaRPr lang="es-ES"/>
          </a:p>
        </p:txBody>
      </p:sp>
      <p:sp>
        <p:nvSpPr>
          <p:cNvPr id="5" name="Marcador de pie de página 4">
            <a:extLst>
              <a:ext uri="{FF2B5EF4-FFF2-40B4-BE49-F238E27FC236}">
                <a16:creationId xmlns:a16="http://schemas.microsoft.com/office/drawing/2014/main" id="{C562F63B-6DDF-4238-57D3-96A0D44BF5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A2CFEBC9-A1F7-84A7-30FE-3B9A352387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279A24-7FEC-48AB-9F00-4A19033EAC4E}" type="slidenum">
              <a:rPr lang="es-ES" smtClean="0"/>
              <a:t>‹Nº›</a:t>
            </a:fld>
            <a:endParaRPr lang="es-ES"/>
          </a:p>
        </p:txBody>
      </p:sp>
    </p:spTree>
    <p:extLst>
      <p:ext uri="{BB962C8B-B14F-4D97-AF65-F5344CB8AC3E}">
        <p14:creationId xmlns:p14="http://schemas.microsoft.com/office/powerpoint/2010/main" val="42148828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jp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jpg"/><Relationship Id="rId11" Type="http://schemas.openxmlformats.org/officeDocument/2006/relationships/image" Target="../media/image14.pn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6.jpg"/><Relationship Id="rId7" Type="http://schemas.openxmlformats.org/officeDocument/2006/relationships/diagramColors" Target="../diagrams/colors1.xml"/><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29.jpg"/><Relationship Id="rId5" Type="http://schemas.openxmlformats.org/officeDocument/2006/relationships/diagramLayout" Target="../diagrams/layout1.xml"/><Relationship Id="rId10" Type="http://schemas.openxmlformats.org/officeDocument/2006/relationships/image" Target="../media/image28.png"/><Relationship Id="rId4" Type="http://schemas.openxmlformats.org/officeDocument/2006/relationships/diagramData" Target="../diagrams/data1.xml"/><Relationship Id="rId9"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g"/></Relationships>
</file>

<file path=ppt/slides/_rels/slide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3">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n 10">
            <a:extLst>
              <a:ext uri="{FF2B5EF4-FFF2-40B4-BE49-F238E27FC236}">
                <a16:creationId xmlns:a16="http://schemas.microsoft.com/office/drawing/2014/main" id="{82B98569-C32B-75DC-4D2C-9B102F5570A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24472" r="24472"/>
          <a:stretch/>
        </p:blipFill>
        <p:spPr>
          <a:xfrm>
            <a:off x="1" y="1"/>
            <a:ext cx="4038603" cy="5271924"/>
          </a:xfrm>
          <a:prstGeom prst="rect">
            <a:avLst/>
          </a:prstGeom>
        </p:spPr>
      </p:pic>
      <p:pic>
        <p:nvPicPr>
          <p:cNvPr id="3" name="Imagen 2" descr="Un hombre con un cigarrillo en la boca&#10;&#10;Descripción generada automáticamente con confianza baja">
            <a:extLst>
              <a:ext uri="{FF2B5EF4-FFF2-40B4-BE49-F238E27FC236}">
                <a16:creationId xmlns:a16="http://schemas.microsoft.com/office/drawing/2014/main" id="{6D6AA777-B2AE-8C0F-2579-2E136C0CF143}"/>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23848" r="18156"/>
          <a:stretch/>
        </p:blipFill>
        <p:spPr>
          <a:xfrm>
            <a:off x="4038600" y="1"/>
            <a:ext cx="4076700" cy="5271924"/>
          </a:xfrm>
          <a:prstGeom prst="rect">
            <a:avLst/>
          </a:prstGeom>
        </p:spPr>
      </p:pic>
      <p:pic>
        <p:nvPicPr>
          <p:cNvPr id="5" name="Imagen 4">
            <a:extLst>
              <a:ext uri="{FF2B5EF4-FFF2-40B4-BE49-F238E27FC236}">
                <a16:creationId xmlns:a16="http://schemas.microsoft.com/office/drawing/2014/main" id="{591DA370-AAFE-CD26-00C9-3B5065508F24}"/>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t="3011"/>
          <a:stretch/>
        </p:blipFill>
        <p:spPr>
          <a:xfrm>
            <a:off x="8115292" y="1"/>
            <a:ext cx="4076700" cy="5271924"/>
          </a:xfrm>
          <a:prstGeom prst="rect">
            <a:avLst/>
          </a:prstGeom>
        </p:spPr>
      </p:pic>
      <p:sp>
        <p:nvSpPr>
          <p:cNvPr id="45" name="Rectangle 35">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60724"/>
            <a:ext cx="12191998" cy="1595775"/>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37">
            <a:extLst>
              <a:ext uri="{FF2B5EF4-FFF2-40B4-BE49-F238E27FC236}">
                <a16:creationId xmlns:a16="http://schemas.microsoft.com/office/drawing/2014/main" id="{51E014CA-4279-4E70-AC56-0BBEBF92C2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2225"/>
            <a:ext cx="8115300" cy="1594275"/>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39">
            <a:extLst>
              <a:ext uri="{FF2B5EF4-FFF2-40B4-BE49-F238E27FC236}">
                <a16:creationId xmlns:a16="http://schemas.microsoft.com/office/drawing/2014/main" id="{28B3DCF8-9D1E-4907-B1EC-98D11BC16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6" y="5262226"/>
            <a:ext cx="12196636" cy="1594274"/>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6" y="5262224"/>
            <a:ext cx="4076697" cy="1594275"/>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5717D090-7948-433A-AED2-EA1A98E6F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291050" y="-40689"/>
            <a:ext cx="1594274" cy="12192000"/>
          </a:xfrm>
          <a:prstGeom prst="rect">
            <a:avLst/>
          </a:prstGeom>
          <a:gradFill>
            <a:gsLst>
              <a:gs pos="16000">
                <a:schemeClr val="accent1">
                  <a:alpha val="0"/>
                </a:schemeClr>
              </a:gs>
              <a:gs pos="99000">
                <a:srgbClr val="000000">
                  <a:alpha val="70000"/>
                </a:srgb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618C3E8-8260-4E23-8BA1-C2C3E80BE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53314"/>
          </a:xfrm>
          <a:prstGeom prst="rect">
            <a:avLst/>
          </a:prstGeom>
          <a:gradFill>
            <a:gsLst>
              <a:gs pos="28000">
                <a:schemeClr val="accent1">
                  <a:lumMod val="75000"/>
                  <a:alpha val="11000"/>
                </a:schemeClr>
              </a:gs>
              <a:gs pos="100000">
                <a:schemeClr val="accent1">
                  <a:alpha val="26000"/>
                </a:scheme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Conector recto 11">
            <a:extLst>
              <a:ext uri="{FF2B5EF4-FFF2-40B4-BE49-F238E27FC236}">
                <a16:creationId xmlns:a16="http://schemas.microsoft.com/office/drawing/2014/main" id="{D380EA9F-B85B-4D06-C9E6-820FDE2427CE}"/>
              </a:ext>
            </a:extLst>
          </p:cNvPr>
          <p:cNvCxnSpPr>
            <a:cxnSpLocks noGrp="1" noRot="1" noMove="1" noResize="1" noEditPoints="1" noAdjustHandles="1" noChangeArrowheads="1" noChangeShapeType="1"/>
          </p:cNvCxnSpPr>
          <p:nvPr/>
        </p:nvCxnSpPr>
        <p:spPr>
          <a:xfrm>
            <a:off x="4034698" y="0"/>
            <a:ext cx="0" cy="5252621"/>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 name="Conector recto 12">
            <a:extLst>
              <a:ext uri="{FF2B5EF4-FFF2-40B4-BE49-F238E27FC236}">
                <a16:creationId xmlns:a16="http://schemas.microsoft.com/office/drawing/2014/main" id="{04F38FAD-A048-9313-3321-8A000FA8E19B}"/>
              </a:ext>
            </a:extLst>
          </p:cNvPr>
          <p:cNvCxnSpPr>
            <a:cxnSpLocks noGrp="1" noRot="1" noMove="1" noResize="1" noEditPoints="1" noAdjustHandles="1" noChangeArrowheads="1" noChangeShapeType="1"/>
          </p:cNvCxnSpPr>
          <p:nvPr/>
        </p:nvCxnSpPr>
        <p:spPr>
          <a:xfrm>
            <a:off x="8115292" y="0"/>
            <a:ext cx="0" cy="5252621"/>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Conector recto 13">
            <a:extLst>
              <a:ext uri="{FF2B5EF4-FFF2-40B4-BE49-F238E27FC236}">
                <a16:creationId xmlns:a16="http://schemas.microsoft.com/office/drawing/2014/main" id="{DD5EF852-A46A-1F58-DCE2-982CFB8EC3D7}"/>
              </a:ext>
            </a:extLst>
          </p:cNvPr>
          <p:cNvCxnSpPr>
            <a:cxnSpLocks noGrp="1" noRot="1" noMove="1" noResize="1" noEditPoints="1" noAdjustHandles="1" noChangeArrowheads="1" noChangeShapeType="1"/>
          </p:cNvCxnSpPr>
          <p:nvPr/>
        </p:nvCxnSpPr>
        <p:spPr>
          <a:xfrm>
            <a:off x="0" y="5271671"/>
            <a:ext cx="12184187" cy="0"/>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sp>
        <p:nvSpPr>
          <p:cNvPr id="8" name="CuadroTexto 7">
            <a:extLst>
              <a:ext uri="{FF2B5EF4-FFF2-40B4-BE49-F238E27FC236}">
                <a16:creationId xmlns:a16="http://schemas.microsoft.com/office/drawing/2014/main" id="{FC1B6C18-3CAB-A3C5-1B10-A6C22915B508}"/>
              </a:ext>
            </a:extLst>
          </p:cNvPr>
          <p:cNvSpPr txBox="1"/>
          <p:nvPr/>
        </p:nvSpPr>
        <p:spPr>
          <a:xfrm>
            <a:off x="-1" y="5408027"/>
            <a:ext cx="12184187" cy="923330"/>
          </a:xfrm>
          <a:prstGeom prst="rect">
            <a:avLst/>
          </a:prstGeom>
          <a:noFill/>
        </p:spPr>
        <p:txBody>
          <a:bodyPr wrap="square" rtlCol="0">
            <a:spAutoFit/>
          </a:bodyPr>
          <a:lstStyle/>
          <a:p>
            <a:pPr algn="ctr"/>
            <a:r>
              <a:rPr lang="es-ES" sz="5400" b="1" dirty="0">
                <a:solidFill>
                  <a:schemeClr val="bg1"/>
                </a:solidFill>
                <a:effectLst>
                  <a:outerShdw blurRad="38100" dist="63500" dir="2700000" algn="tl">
                    <a:srgbClr val="000000">
                      <a:alpha val="43137"/>
                    </a:srgbClr>
                  </a:outerShdw>
                </a:effectLst>
              </a:rPr>
              <a:t>EL ESPIRITISMO DESENMASCARADO</a:t>
            </a:r>
          </a:p>
        </p:txBody>
      </p:sp>
      <p:sp>
        <p:nvSpPr>
          <p:cNvPr id="9" name="CuadroTexto 8">
            <a:extLst>
              <a:ext uri="{FF2B5EF4-FFF2-40B4-BE49-F238E27FC236}">
                <a16:creationId xmlns:a16="http://schemas.microsoft.com/office/drawing/2014/main" id="{7841825E-FA7D-D970-7AFE-59E323F996C3}"/>
              </a:ext>
            </a:extLst>
          </p:cNvPr>
          <p:cNvSpPr txBox="1"/>
          <p:nvPr/>
        </p:nvSpPr>
        <p:spPr>
          <a:xfrm>
            <a:off x="8107492" y="6490871"/>
            <a:ext cx="4076696" cy="338554"/>
          </a:xfrm>
          <a:prstGeom prst="rect">
            <a:avLst/>
          </a:prstGeom>
          <a:noFill/>
        </p:spPr>
        <p:txBody>
          <a:bodyPr wrap="square" rtlCol="0">
            <a:spAutoFit/>
          </a:bodyPr>
          <a:lstStyle/>
          <a:p>
            <a:pPr algn="ctr"/>
            <a:r>
              <a:rPr lang="es-ES" sz="1600" b="1" dirty="0">
                <a:solidFill>
                  <a:schemeClr val="accent1">
                    <a:lumMod val="20000"/>
                    <a:lumOff val="80000"/>
                  </a:schemeClr>
                </a:solidFill>
                <a:effectLst>
                  <a:outerShdw blurRad="38100" dist="38100" dir="2700000" algn="tl">
                    <a:srgbClr val="000000">
                      <a:alpha val="43137"/>
                    </a:srgbClr>
                  </a:outerShdw>
                </a:effectLst>
              </a:rPr>
              <a:t>Lección 10 para el 8 de junio de 2024</a:t>
            </a:r>
          </a:p>
        </p:txBody>
      </p:sp>
    </p:spTree>
    <p:extLst>
      <p:ext uri="{BB962C8B-B14F-4D97-AF65-F5344CB8AC3E}">
        <p14:creationId xmlns:p14="http://schemas.microsoft.com/office/powerpoint/2010/main" val="968726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l="-6000" r="-28000" b="-2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9E3808-FF84-9D85-4293-9E84727BA394}"/>
              </a:ext>
            </a:extLst>
          </p:cNvPr>
          <p:cNvSpPr txBox="1"/>
          <p:nvPr/>
        </p:nvSpPr>
        <p:spPr>
          <a:xfrm>
            <a:off x="2633554" y="0"/>
            <a:ext cx="9558446"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solidFill>
              </a:rPr>
              <a:t>SEÑALES Y PRODIGIOS</a:t>
            </a:r>
          </a:p>
        </p:txBody>
      </p:sp>
      <p:sp>
        <p:nvSpPr>
          <p:cNvPr id="5" name="CuadroTexto 4">
            <a:extLst>
              <a:ext uri="{FF2B5EF4-FFF2-40B4-BE49-F238E27FC236}">
                <a16:creationId xmlns:a16="http://schemas.microsoft.com/office/drawing/2014/main" id="{9B3B6177-5792-73D5-ACCB-7198248BB25E}"/>
              </a:ext>
            </a:extLst>
          </p:cNvPr>
          <p:cNvSpPr txBox="1"/>
          <p:nvPr/>
        </p:nvSpPr>
        <p:spPr>
          <a:xfrm>
            <a:off x="2633553" y="615451"/>
            <a:ext cx="9558448" cy="646331"/>
          </a:xfrm>
          <a:prstGeom prst="rect">
            <a:avLst/>
          </a:prstGeom>
          <a:noFill/>
        </p:spPr>
        <p:txBody>
          <a:bodyPr wrap="square">
            <a:spAutoFit/>
          </a:bodyPr>
          <a:lstStyle/>
          <a:p>
            <a:pPr algn="ct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“Porque se levantarán falsos </a:t>
            </a:r>
            <a:r>
              <a:rPr lang="es-ES" b="1" dirty="0" err="1">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Cristos</a:t>
            </a:r>
            <a:r>
              <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 y falsos profetas, y harán señales y prodigios, para engañar, si fuese posible, aun a los escogidos” </a:t>
            </a:r>
            <a:r>
              <a:rPr lang="es-ES" sz="1400"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rPr>
              <a:t>(Marcos 13:22)</a:t>
            </a:r>
            <a:endParaRPr lang="es-ES" b="1" dirty="0">
              <a:solidFill>
                <a:schemeClr val="accent3">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F8728169-C59F-AB2B-8055-2DB4110393B0}"/>
              </a:ext>
            </a:extLst>
          </p:cNvPr>
          <p:cNvSpPr txBox="1"/>
          <p:nvPr/>
        </p:nvSpPr>
        <p:spPr>
          <a:xfrm>
            <a:off x="2633553" y="1454783"/>
            <a:ext cx="9385855" cy="1015663"/>
          </a:xfrm>
          <a:prstGeom prst="rect">
            <a:avLst/>
          </a:prstGeom>
          <a:noFill/>
        </p:spPr>
        <p:txBody>
          <a:bodyPr wrap="square" rtlCol="0">
            <a:spAutoFit/>
          </a:bodyPr>
          <a:lstStyle/>
          <a:p>
            <a:pPr>
              <a:spcBef>
                <a:spcPts val="600"/>
              </a:spcBef>
            </a:pPr>
            <a:r>
              <a:rPr lang="es-ES" sz="2000" b="1" dirty="0"/>
              <a:t>El espiritismo es un movimiento liderado directamente por Satanás, y su fundamento es la inmortalidad del alma. Sus adeptos creen poder comunicarse con los muertos, y aseveran recibir de ellos poderes sobrenaturales.</a:t>
            </a:r>
          </a:p>
        </p:txBody>
      </p:sp>
      <p:pic>
        <p:nvPicPr>
          <p:cNvPr id="4" name="Imagen 3" descr="Imagen que contiene persona, hombre, oscuro, viendo&#10;&#10;Descripción generada automáticamente">
            <a:extLst>
              <a:ext uri="{FF2B5EF4-FFF2-40B4-BE49-F238E27FC236}">
                <a16:creationId xmlns:a16="http://schemas.microsoft.com/office/drawing/2014/main" id="{60694B61-2FCA-1566-8AAF-6E1565F620F8}"/>
              </a:ext>
            </a:extLst>
          </p:cNvPr>
          <p:cNvPicPr>
            <a:picLocks noChangeAspect="1"/>
          </p:cNvPicPr>
          <p:nvPr/>
        </p:nvPicPr>
        <p:blipFill rotWithShape="1">
          <a:blip r:embed="rId3">
            <a:extLst>
              <a:ext uri="{28A0092B-C50C-407E-A947-70E740481C1C}">
                <a14:useLocalDpi xmlns:a14="http://schemas.microsoft.com/office/drawing/2010/main" val="0"/>
              </a:ext>
            </a:extLst>
          </a:blip>
          <a:srcRect l="10072" r="10072"/>
          <a:stretch/>
        </p:blipFill>
        <p:spPr>
          <a:xfrm>
            <a:off x="168964" y="141625"/>
            <a:ext cx="2385393" cy="2240314"/>
          </a:xfrm>
          <a:prstGeom prst="ellipse">
            <a:avLst/>
          </a:prstGeom>
          <a:ln w="63500" cap="rnd">
            <a:solidFill>
              <a:schemeClr val="accent4">
                <a:lumMod val="60000"/>
                <a:lumOff val="40000"/>
              </a:schemeClr>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descr="Mujer sentada en el pasto&#10;&#10;Descripción generada automáticamente con confianza media">
            <a:extLst>
              <a:ext uri="{FF2B5EF4-FFF2-40B4-BE49-F238E27FC236}">
                <a16:creationId xmlns:a16="http://schemas.microsoft.com/office/drawing/2014/main" id="{F942C0B2-B37F-714C-2CF9-AE3218CB42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1815" y="2550178"/>
            <a:ext cx="4427410" cy="2204694"/>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4">
                <a:lumMod val="60000"/>
                <a:lumOff val="40000"/>
              </a:schemeClr>
            </a:contourClr>
          </a:sp3d>
        </p:spPr>
      </p:pic>
      <p:pic>
        <p:nvPicPr>
          <p:cNvPr id="10" name="Imagen 9" descr="Una persona con una camisa de cuadros&#10;&#10;Descripción generada automáticamente con confianza media">
            <a:extLst>
              <a:ext uri="{FF2B5EF4-FFF2-40B4-BE49-F238E27FC236}">
                <a16:creationId xmlns:a16="http://schemas.microsoft.com/office/drawing/2014/main" id="{515195BA-D3BF-D7C9-56A7-D20916DE8FF8}"/>
              </a:ext>
            </a:extLst>
          </p:cNvPr>
          <p:cNvPicPr>
            <a:picLocks noChangeAspect="1"/>
          </p:cNvPicPr>
          <p:nvPr/>
        </p:nvPicPr>
        <p:blipFill rotWithShape="1">
          <a:blip r:embed="rId5">
            <a:extLst>
              <a:ext uri="{28A0092B-C50C-407E-A947-70E740481C1C}">
                <a14:useLocalDpi xmlns:a14="http://schemas.microsoft.com/office/drawing/2010/main" val="0"/>
              </a:ext>
            </a:extLst>
          </a:blip>
          <a:srcRect l="3227" r="3227"/>
          <a:stretch/>
        </p:blipFill>
        <p:spPr>
          <a:xfrm>
            <a:off x="5009637" y="3751701"/>
            <a:ext cx="2436795" cy="2889979"/>
          </a:xfrm>
          <a:prstGeom prst="roundRect">
            <a:avLst>
              <a:gd name="adj" fmla="val 4167"/>
            </a:avLst>
          </a:prstGeom>
          <a:solidFill>
            <a:srgbClr val="FFFFFF"/>
          </a:solidFill>
          <a:ln w="76200" cap="sq">
            <a:solidFill>
              <a:srgbClr val="00A400"/>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F0072673-0E04-BC4A-FA18-36E2081829BB}"/>
              </a:ext>
            </a:extLst>
          </p:cNvPr>
          <p:cNvSpPr txBox="1"/>
          <p:nvPr/>
        </p:nvSpPr>
        <p:spPr>
          <a:xfrm>
            <a:off x="168964" y="2428262"/>
            <a:ext cx="7205872" cy="1323439"/>
          </a:xfrm>
          <a:prstGeom prst="rect">
            <a:avLst/>
          </a:prstGeom>
          <a:noFill/>
        </p:spPr>
        <p:txBody>
          <a:bodyPr wrap="square">
            <a:spAutoFit/>
          </a:bodyPr>
          <a:lstStyle/>
          <a:p>
            <a:pPr>
              <a:spcBef>
                <a:spcPts val="600"/>
              </a:spcBef>
            </a:pPr>
            <a:r>
              <a:rPr lang="es-ES" sz="2000" b="1" dirty="0"/>
              <a:t>Aunque ahora son limitados por Dios, llegará el momento en el que Él les permitirá realizar milagros irrefutables que maravillarán a los que los contemplen (Mr. 13:22; 2Ts. 2:9; Ap. 7:1</a:t>
            </a:r>
            <a:r>
              <a:rPr lang="es-ES" sz="2000" b="1"/>
              <a:t>; 13:13-14</a:t>
            </a:r>
            <a:r>
              <a:rPr lang="es-ES" sz="2000" b="1" dirty="0"/>
              <a:t>).</a:t>
            </a:r>
          </a:p>
        </p:txBody>
      </p:sp>
      <p:sp>
        <p:nvSpPr>
          <p:cNvPr id="14" name="CuadroTexto 13">
            <a:extLst>
              <a:ext uri="{FF2B5EF4-FFF2-40B4-BE49-F238E27FC236}">
                <a16:creationId xmlns:a16="http://schemas.microsoft.com/office/drawing/2014/main" id="{819EB1BE-C196-F04F-633F-C9F67D2409D5}"/>
              </a:ext>
            </a:extLst>
          </p:cNvPr>
          <p:cNvSpPr txBox="1"/>
          <p:nvPr/>
        </p:nvSpPr>
        <p:spPr>
          <a:xfrm>
            <a:off x="168964" y="3779358"/>
            <a:ext cx="4840673" cy="2862322"/>
          </a:xfrm>
          <a:prstGeom prst="rect">
            <a:avLst/>
          </a:prstGeom>
          <a:noFill/>
        </p:spPr>
        <p:txBody>
          <a:bodyPr wrap="square">
            <a:spAutoFit/>
          </a:bodyPr>
          <a:lstStyle/>
          <a:p>
            <a:pPr>
              <a:spcBef>
                <a:spcPts val="600"/>
              </a:spcBef>
            </a:pPr>
            <a:r>
              <a:rPr lang="es-ES" sz="2000" b="1" dirty="0"/>
              <a:t>Después de ver la restauración completa de un enfermo terminal; un vehículo detenido en seco para no arrollarnos; o a nuestra querida madre, ya fallecida, hablándonos con ternura ante nuestros propios ojos… ¿no creeremos al que hace tales prodigios? No podremos fiarnos de nuestros sentidos ni de nuestros sentimientos.</a:t>
            </a:r>
          </a:p>
        </p:txBody>
      </p:sp>
      <p:sp>
        <p:nvSpPr>
          <p:cNvPr id="16" name="CuadroTexto 15">
            <a:extLst>
              <a:ext uri="{FF2B5EF4-FFF2-40B4-BE49-F238E27FC236}">
                <a16:creationId xmlns:a16="http://schemas.microsoft.com/office/drawing/2014/main" id="{F50E3C25-6309-CB43-47EB-D0EFE310DC08}"/>
              </a:ext>
            </a:extLst>
          </p:cNvPr>
          <p:cNvSpPr txBox="1"/>
          <p:nvPr/>
        </p:nvSpPr>
        <p:spPr>
          <a:xfrm>
            <a:off x="7792784" y="4792140"/>
            <a:ext cx="4025839" cy="1938992"/>
          </a:xfrm>
          <a:prstGeom prst="rect">
            <a:avLst/>
          </a:prstGeom>
          <a:noFill/>
        </p:spPr>
        <p:txBody>
          <a:bodyPr wrap="square">
            <a:spAutoFit/>
          </a:bodyPr>
          <a:lstStyle/>
          <a:p>
            <a:pPr>
              <a:spcBef>
                <a:spcPts val="600"/>
              </a:spcBef>
            </a:pPr>
            <a:r>
              <a:rPr lang="es-ES" sz="2000" b="1" dirty="0"/>
              <a:t>Solo la seguridad en lo que conocemos de la Palabra de Dios, y la plena confianza en Jesús nos permitirán resistir las últimas tentaciones del enemigo (</a:t>
            </a:r>
            <a:r>
              <a:rPr lang="es-ES" sz="2000" b="1" dirty="0" err="1"/>
              <a:t>Is</a:t>
            </a:r>
            <a:r>
              <a:rPr lang="es-ES" sz="2000" b="1" dirty="0"/>
              <a:t>. 8:20; Ef. 6:13).</a:t>
            </a:r>
          </a:p>
        </p:txBody>
      </p:sp>
    </p:spTree>
    <p:extLst>
      <p:ext uri="{BB962C8B-B14F-4D97-AF65-F5344CB8AC3E}">
        <p14:creationId xmlns:p14="http://schemas.microsoft.com/office/powerpoint/2010/main" val="3971426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4)">
                                      <p:cBhvr>
                                        <p:cTn id="16" dur="1000"/>
                                        <p:tgtEl>
                                          <p:spTgt spid="4"/>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 calcmode="lin" valueType="num">
                                      <p:cBhvr>
                                        <p:cTn id="39" dur="500" fill="hold"/>
                                        <p:tgtEl>
                                          <p:spTgt spid="8"/>
                                        </p:tgtEl>
                                        <p:attrNameLst>
                                          <p:attrName>style.rotation</p:attrName>
                                        </p:attrNameLst>
                                      </p:cBhvr>
                                      <p:tavLst>
                                        <p:tav tm="0">
                                          <p:val>
                                            <p:fltVal val="360"/>
                                          </p:val>
                                        </p:tav>
                                        <p:tav tm="100000">
                                          <p:val>
                                            <p:fltVal val="0"/>
                                          </p:val>
                                        </p:tav>
                                      </p:tavLst>
                                    </p:anim>
                                    <p:animEffect transition="in" filter="fade">
                                      <p:cBhvr>
                                        <p:cTn id="40" dur="500"/>
                                        <p:tgtEl>
                                          <p:spTgt spid="8"/>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left)">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par>
                          <p:cTn id="52" fill="hold">
                            <p:stCondLst>
                              <p:cond delay="500"/>
                            </p:stCondLst>
                            <p:childTnLst>
                              <p:par>
                                <p:cTn id="53" presetID="15" presetClass="entr" presetSubtype="0"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ppt_w</p:attrName>
                                        </p:attrNameLst>
                                      </p:cBhvr>
                                      <p:tavLst>
                                        <p:tav tm="0">
                                          <p:val>
                                            <p:fltVal val="0"/>
                                          </p:val>
                                        </p:tav>
                                        <p:tav tm="100000">
                                          <p:val>
                                            <p:strVal val="#ppt_w"/>
                                          </p:val>
                                        </p:tav>
                                      </p:tavLst>
                                    </p:anim>
                                    <p:anim calcmode="lin" valueType="num">
                                      <p:cBhvr>
                                        <p:cTn id="56" dur="1000" fill="hold"/>
                                        <p:tgtEl>
                                          <p:spTgt spid="16"/>
                                        </p:tgtEl>
                                        <p:attrNameLst>
                                          <p:attrName>ppt_h</p:attrName>
                                        </p:attrNameLst>
                                      </p:cBhvr>
                                      <p:tavLst>
                                        <p:tav tm="0">
                                          <p:val>
                                            <p:fltVal val="0"/>
                                          </p:val>
                                        </p:tav>
                                        <p:tav tm="100000">
                                          <p:val>
                                            <p:strVal val="#ppt_h"/>
                                          </p:val>
                                        </p:tav>
                                      </p:tavLst>
                                    </p:anim>
                                    <p:anim calcmode="lin" valueType="num">
                                      <p:cBhvr>
                                        <p:cTn id="57"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1000"/>
            <a:lum/>
            <a:extLst>
              <a:ext uri="{BEBA8EAE-BF5A-486C-A8C5-ECC9F3942E4B}">
                <a14:imgProps xmlns:a14="http://schemas.microsoft.com/office/drawing/2010/main">
                  <a14:imgLayer r:embed="rId3">
                    <a14:imgEffect>
                      <a14:artisticGlowDiffused/>
                    </a14:imgEffect>
                  </a14:imgLayer>
                </a14:imgProps>
              </a:ext>
            </a:extLst>
          </a:blip>
          <a:srcRect/>
          <a:stretch>
            <a:fillRect b="-2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6B5BDB2-7712-7CEF-95E8-C01181E05B48}"/>
              </a:ext>
            </a:extLst>
          </p:cNvPr>
          <p:cNvSpPr txBox="1"/>
          <p:nvPr/>
        </p:nvSpPr>
        <p:spPr>
          <a:xfrm>
            <a:off x="0" y="-59634"/>
            <a:ext cx="12192000"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6600">
                  <a:solidFill>
                    <a:srgbClr val="53AC4A"/>
                  </a:solidFill>
                  <a:prstDash val="solid"/>
                </a:ln>
                <a:solidFill>
                  <a:srgbClr val="FFFFFF"/>
                </a:solidFill>
                <a:effectLst>
                  <a:glow rad="88900">
                    <a:srgbClr val="CF071A"/>
                  </a:glow>
                  <a:outerShdw dist="63500" dir="2700000" algn="tl" rotWithShape="0">
                    <a:srgbClr val="53AC4A"/>
                  </a:outerShdw>
                </a:effectLst>
              </a:rPr>
              <a:t>EL OBJETIVO DEL ESPIRITISMO</a:t>
            </a:r>
          </a:p>
        </p:txBody>
      </p:sp>
      <p:sp>
        <p:nvSpPr>
          <p:cNvPr id="5" name="CuadroTexto 4">
            <a:extLst>
              <a:ext uri="{FF2B5EF4-FFF2-40B4-BE49-F238E27FC236}">
                <a16:creationId xmlns:a16="http://schemas.microsoft.com/office/drawing/2014/main" id="{EEB5AFDF-FA6D-96B3-2947-D985043A8928}"/>
              </a:ext>
            </a:extLst>
          </p:cNvPr>
          <p:cNvSpPr txBox="1"/>
          <p:nvPr/>
        </p:nvSpPr>
        <p:spPr>
          <a:xfrm>
            <a:off x="323850" y="611921"/>
            <a:ext cx="11544300" cy="612934"/>
          </a:xfrm>
          <a:prstGeom prst="roundRect">
            <a:avLst/>
          </a:prstGeom>
          <a:solidFill>
            <a:schemeClr val="accent6">
              <a:lumMod val="20000"/>
              <a:lumOff val="80000"/>
            </a:schemeClr>
          </a:solidFill>
          <a:ln>
            <a:solidFill>
              <a:schemeClr val="accent1">
                <a:lumMod val="75000"/>
              </a:schemeClr>
            </a:solidFill>
          </a:ln>
          <a:effectLst>
            <a:innerShdw blurRad="114300">
              <a:schemeClr val="bg1">
                <a:lumMod val="65000"/>
              </a:schemeClr>
            </a:innerShdw>
          </a:effectLst>
        </p:spPr>
        <p:txBody>
          <a:bodyPr wrap="square" lIns="36000" tIns="0" rIns="36000" bIns="0" anchor="ctr" anchorCtr="0">
            <a:spAutoFit/>
            <a:scene3d>
              <a:camera prst="orthographicFront"/>
              <a:lightRig rig="threePt" dir="t"/>
            </a:scene3d>
            <a:sp3d extrusionH="57150">
              <a:bevelT w="38100" h="38100"/>
            </a:sp3d>
          </a:bodyPr>
          <a:lstStyle>
            <a:defPPr>
              <a:defRPr lang="es-ES"/>
            </a:defPPr>
            <a:lvl1pPr algn="ctr">
              <a:defRPr b="1">
                <a:solidFill>
                  <a:schemeClr val="accent1">
                    <a:lumMod val="75000"/>
                  </a:schemeClr>
                </a:solidFill>
                <a:effectLst/>
                <a:latin typeface="Comic Sans MS" panose="030F0702030302020204" pitchFamily="66" charset="0"/>
              </a:defRPr>
            </a:lvl1pPr>
          </a:lstStyle>
          <a:p>
            <a:r>
              <a:rPr lang="es-ES" dirty="0">
                <a:solidFill>
                  <a:srgbClr val="008A00"/>
                </a:solidFill>
              </a:rPr>
              <a:t>“pues son espíritus de demonios, que hacen señales, y van a los reyes de la tierra en todo el mundo, para reunirlos a la batalla de aquel gran día del Dios Todopoderoso” (Apocalipsis 16:14)</a:t>
            </a:r>
          </a:p>
        </p:txBody>
      </p:sp>
      <p:sp>
        <p:nvSpPr>
          <p:cNvPr id="6" name="CuadroTexto 5">
            <a:extLst>
              <a:ext uri="{FF2B5EF4-FFF2-40B4-BE49-F238E27FC236}">
                <a16:creationId xmlns:a16="http://schemas.microsoft.com/office/drawing/2014/main" id="{E270AC4F-69CD-4561-FCAA-F20357F9DE35}"/>
              </a:ext>
            </a:extLst>
          </p:cNvPr>
          <p:cNvSpPr txBox="1"/>
          <p:nvPr/>
        </p:nvSpPr>
        <p:spPr>
          <a:xfrm>
            <a:off x="219075" y="1432016"/>
            <a:ext cx="6474579" cy="1631216"/>
          </a:xfrm>
          <a:prstGeom prst="rect">
            <a:avLst/>
          </a:prstGeom>
          <a:noFill/>
        </p:spPr>
        <p:txBody>
          <a:bodyPr wrap="square" rtlCol="0">
            <a:spAutoFit/>
          </a:bodyPr>
          <a:lstStyle/>
          <a:p>
            <a:pPr>
              <a:spcBef>
                <a:spcPts val="600"/>
              </a:spcBef>
            </a:pPr>
            <a:r>
              <a:rPr lang="es-ES" sz="2000" b="1" dirty="0"/>
              <a:t>La intención de Satanás es ganar la guerra contra Dios, derrocar Su gobierno, y ocupar Su trono</a:t>
            </a:r>
            <a:br>
              <a:rPr lang="es-ES" sz="2000" b="1" dirty="0"/>
            </a:br>
            <a:r>
              <a:rPr lang="es-ES" sz="2000" b="1" dirty="0"/>
              <a:t>(</a:t>
            </a:r>
            <a:r>
              <a:rPr lang="es-ES" sz="2000" b="1" dirty="0" err="1"/>
              <a:t>Is</a:t>
            </a:r>
            <a:r>
              <a:rPr lang="es-ES" sz="2000" b="1" dirty="0"/>
              <a:t>. 14:13-14). Para ello, utilizará cualquier estrategia para ganarse a todo el mundo, comenzando con los poderes políticos que nos gobiernan (Ap. 16:12-14).</a:t>
            </a:r>
          </a:p>
        </p:txBody>
      </p:sp>
      <p:pic>
        <p:nvPicPr>
          <p:cNvPr id="4" name="Imagen 3" descr="Imagen de la pantalla de un video juego&#10;&#10;Descripción generada automáticamente con confianza baja">
            <a:extLst>
              <a:ext uri="{FF2B5EF4-FFF2-40B4-BE49-F238E27FC236}">
                <a16:creationId xmlns:a16="http://schemas.microsoft.com/office/drawing/2014/main" id="{747E793A-1A38-9151-297C-9EBEA8E723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360" y="1364663"/>
            <a:ext cx="5292935" cy="2740197"/>
          </a:xfrm>
          <a:prstGeom prst="roundRect">
            <a:avLst>
              <a:gd name="adj" fmla="val 4167"/>
            </a:avLst>
          </a:prstGeom>
          <a:solidFill>
            <a:srgbClr val="FFFFFF"/>
          </a:solidFill>
          <a:ln w="76200" cap="sq">
            <a:solidFill>
              <a:srgbClr val="00A400"/>
            </a:solidFill>
            <a:miter lim="800000"/>
          </a:ln>
          <a:effectLst/>
          <a:scene3d>
            <a:camera prst="orthographicFront"/>
            <a:lightRig rig="threePt" dir="t">
              <a:rot lat="0" lon="0" rev="2700000"/>
            </a:lightRig>
          </a:scene3d>
          <a:sp3d>
            <a:bevelT h="38100"/>
            <a:contourClr>
              <a:srgbClr val="C0C0C0"/>
            </a:contourClr>
          </a:sp3d>
        </p:spPr>
      </p:pic>
      <p:sp>
        <p:nvSpPr>
          <p:cNvPr id="8" name="CuadroTexto 7">
            <a:extLst>
              <a:ext uri="{FF2B5EF4-FFF2-40B4-BE49-F238E27FC236}">
                <a16:creationId xmlns:a16="http://schemas.microsoft.com/office/drawing/2014/main" id="{27AC41D3-D56B-63F5-D0EB-0A378E97A28B}"/>
              </a:ext>
            </a:extLst>
          </p:cNvPr>
          <p:cNvSpPr txBox="1"/>
          <p:nvPr/>
        </p:nvSpPr>
        <p:spPr>
          <a:xfrm>
            <a:off x="5314949" y="4104860"/>
            <a:ext cx="6877050" cy="1323439"/>
          </a:xfrm>
          <a:prstGeom prst="rect">
            <a:avLst/>
          </a:prstGeom>
          <a:noFill/>
        </p:spPr>
        <p:txBody>
          <a:bodyPr wrap="square">
            <a:spAutoFit/>
          </a:bodyPr>
          <a:lstStyle/>
          <a:p>
            <a:pPr>
              <a:spcBef>
                <a:spcPts val="600"/>
              </a:spcBef>
            </a:pPr>
            <a:r>
              <a:rPr lang="es-ES" sz="2000" b="1" dirty="0"/>
              <a:t>Pero será en ese momento cuando Jesús pondrá fin a la historia (Ap. 16:15). Satanás es un enemigo vencido. Vencido por Cristo, y vencido por aquellos que se aferran a Su sangre (1Jn. 2:14; 4:3-4; Ap. 3:21; 5:5; 12:11).</a:t>
            </a:r>
          </a:p>
        </p:txBody>
      </p:sp>
      <p:pic>
        <p:nvPicPr>
          <p:cNvPr id="10" name="Imagen 9" descr="Dibujo de una persona&#10;&#10;Descripción generada automáticamente con confianza media">
            <a:extLst>
              <a:ext uri="{FF2B5EF4-FFF2-40B4-BE49-F238E27FC236}">
                <a16:creationId xmlns:a16="http://schemas.microsoft.com/office/drawing/2014/main" id="{DD066DD3-F7F1-15E6-057D-4741CE3351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9109" y="4104860"/>
            <a:ext cx="1713773" cy="2631491"/>
          </a:xfrm>
          <a:prstGeom prst="roundRect">
            <a:avLst>
              <a:gd name="adj" fmla="val 0"/>
            </a:avLst>
          </a:prstGeom>
          <a:solidFill>
            <a:srgbClr val="FFFFFF"/>
          </a:solidFill>
          <a:ln w="76200" cap="sq">
            <a:solidFill>
              <a:schemeClr val="accent6">
                <a:lumMod val="50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Dibujo en blanco y negro de una persona&#10;&#10;Descripción generada automáticamente con confianza baja">
            <a:extLst>
              <a:ext uri="{FF2B5EF4-FFF2-40B4-BE49-F238E27FC236}">
                <a16:creationId xmlns:a16="http://schemas.microsoft.com/office/drawing/2014/main" id="{F02BF946-E0A2-3AA5-49A9-491D71C89CC3}"/>
              </a:ext>
            </a:extLst>
          </p:cNvPr>
          <p:cNvPicPr>
            <a:picLocks noChangeAspect="1"/>
          </p:cNvPicPr>
          <p:nvPr/>
        </p:nvPicPr>
        <p:blipFill rotWithShape="1">
          <a:blip r:embed="rId6">
            <a:extLst>
              <a:ext uri="{28A0092B-C50C-407E-A947-70E740481C1C}">
                <a14:useLocalDpi xmlns:a14="http://schemas.microsoft.com/office/drawing/2010/main" val="0"/>
              </a:ext>
            </a:extLst>
          </a:blip>
          <a:srcRect l="30772" t="205" r="32966" b="-205"/>
          <a:stretch/>
        </p:blipFill>
        <p:spPr>
          <a:xfrm>
            <a:off x="219076" y="4110239"/>
            <a:ext cx="2957966" cy="2626111"/>
          </a:xfrm>
          <a:prstGeom prst="roundRect">
            <a:avLst>
              <a:gd name="adj" fmla="val 4167"/>
            </a:avLst>
          </a:prstGeom>
          <a:solidFill>
            <a:srgbClr val="FFFFFF"/>
          </a:solidFill>
          <a:ln w="76200" cap="sq">
            <a:solidFill>
              <a:schemeClr val="accent4">
                <a:lumMod val="50000"/>
              </a:schemeClr>
            </a:solidFill>
            <a:miter lim="800000"/>
          </a:ln>
          <a:effectLst/>
          <a:scene3d>
            <a:camera prst="orthographicFront"/>
            <a:lightRig rig="threePt" dir="t">
              <a:rot lat="0" lon="0" rev="2700000"/>
            </a:lightRig>
          </a:scene3d>
          <a:sp3d>
            <a:bevelT h="38100"/>
            <a:contourClr>
              <a:srgbClr val="C0C0C0"/>
            </a:contourClr>
          </a:sp3d>
        </p:spPr>
      </p:pic>
      <p:sp>
        <p:nvSpPr>
          <p:cNvPr id="7" name="CuadroTexto 6">
            <a:extLst>
              <a:ext uri="{FF2B5EF4-FFF2-40B4-BE49-F238E27FC236}">
                <a16:creationId xmlns:a16="http://schemas.microsoft.com/office/drawing/2014/main" id="{C4E022BD-DEA7-6696-218D-BBDA7B02F31E}"/>
              </a:ext>
            </a:extLst>
          </p:cNvPr>
          <p:cNvSpPr txBox="1"/>
          <p:nvPr/>
        </p:nvSpPr>
        <p:spPr>
          <a:xfrm>
            <a:off x="219076" y="3063232"/>
            <a:ext cx="6474580" cy="1015663"/>
          </a:xfrm>
          <a:prstGeom prst="rect">
            <a:avLst/>
          </a:prstGeom>
          <a:noFill/>
        </p:spPr>
        <p:txBody>
          <a:bodyPr wrap="square">
            <a:spAutoFit/>
          </a:bodyPr>
          <a:lstStyle/>
          <a:p>
            <a:pPr>
              <a:spcBef>
                <a:spcPts val="600"/>
              </a:spcBef>
            </a:pPr>
            <a:r>
              <a:rPr lang="es-ES" sz="2000" b="1" dirty="0"/>
              <a:t>“El acto que coronará el gran drama del engaño será que el mismo Satanás se hará pasar por Cristo” </a:t>
            </a:r>
            <a:r>
              <a:rPr lang="es-ES" sz="1400" b="1" dirty="0"/>
              <a:t>(</a:t>
            </a:r>
            <a:r>
              <a:rPr lang="es-ES" sz="1400" b="1" dirty="0" err="1"/>
              <a:t>E.G.W</a:t>
            </a:r>
            <a:r>
              <a:rPr lang="es-ES" sz="1400" b="1" dirty="0"/>
              <a:t>. “El conflicto de los siglos”, pg. 681)</a:t>
            </a:r>
            <a:r>
              <a:rPr lang="es-ES" sz="2000" b="1" dirty="0"/>
              <a:t>.</a:t>
            </a:r>
          </a:p>
        </p:txBody>
      </p:sp>
      <p:sp>
        <p:nvSpPr>
          <p:cNvPr id="11" name="CuadroTexto 10">
            <a:extLst>
              <a:ext uri="{FF2B5EF4-FFF2-40B4-BE49-F238E27FC236}">
                <a16:creationId xmlns:a16="http://schemas.microsoft.com/office/drawing/2014/main" id="{0EB35658-0845-0168-074D-C522EAF37A36}"/>
              </a:ext>
            </a:extLst>
          </p:cNvPr>
          <p:cNvSpPr txBox="1"/>
          <p:nvPr/>
        </p:nvSpPr>
        <p:spPr>
          <a:xfrm>
            <a:off x="5314949" y="5427496"/>
            <a:ext cx="6877050" cy="1015663"/>
          </a:xfrm>
          <a:prstGeom prst="rect">
            <a:avLst/>
          </a:prstGeom>
          <a:noFill/>
        </p:spPr>
        <p:txBody>
          <a:bodyPr wrap="square">
            <a:spAutoFit/>
          </a:bodyPr>
          <a:lstStyle/>
          <a:p>
            <a:pPr>
              <a:spcBef>
                <a:spcPts val="600"/>
              </a:spcBef>
            </a:pPr>
            <a:r>
              <a:rPr lang="es-ES" sz="2000" b="1" dirty="0"/>
              <a:t>La señal distintiva de los que hagan frente a los engaños espiritistas es: “obedecen los mandamientos de Dios y se mantienen fieles a Jesús” (Ap. 14:12 </a:t>
            </a:r>
            <a:r>
              <a:rPr lang="es-ES" sz="1600" b="1" dirty="0" err="1"/>
              <a:t>NVI</a:t>
            </a:r>
            <a:r>
              <a:rPr lang="es-ES" sz="2000" b="1" dirty="0"/>
              <a:t>).</a:t>
            </a:r>
          </a:p>
        </p:txBody>
      </p:sp>
    </p:spTree>
    <p:extLst>
      <p:ext uri="{BB962C8B-B14F-4D97-AF65-F5344CB8AC3E}">
        <p14:creationId xmlns:p14="http://schemas.microsoft.com/office/powerpoint/2010/main" val="71353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ppt_w</p:attrName>
                                        </p:attrNameLst>
                                      </p:cBhvr>
                                      <p:tavLst>
                                        <p:tav tm="0" fmla="#ppt_w*sin(2.5*pi*$)">
                                          <p:val>
                                            <p:fltVal val="0"/>
                                          </p:val>
                                        </p:tav>
                                        <p:tav tm="100000">
                                          <p:val>
                                            <p:fltVal val="1"/>
                                          </p:val>
                                        </p:tav>
                                      </p:tavLst>
                                    </p:anim>
                                    <p:anim calcmode="lin" valueType="num">
                                      <p:cBhvr>
                                        <p:cTn id="18" dur="500" fill="hold"/>
                                        <p:tgtEl>
                                          <p:spTgt spid="4"/>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1"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heel(8)">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3"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1+#ppt_w/2"/>
                                          </p:val>
                                        </p:tav>
                                        <p:tav tm="100000">
                                          <p:val>
                                            <p:strVal val="#ppt_x"/>
                                          </p:val>
                                        </p:tav>
                                      </p:tavLst>
                                    </p:anim>
                                    <p:anim calcmode="lin" valueType="num">
                                      <p:cBhvr additive="base">
                                        <p:cTn id="33" dur="50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5"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5" dur="1000" fill="hold"/>
                                        <p:tgtEl>
                                          <p:spTgt spid="10"/>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0"/>
                                        </p:tgtEl>
                                      </p:cBhvr>
                                    </p:animEffect>
                                  </p:childTnLst>
                                </p:cTn>
                              </p:par>
                            </p:childTnLst>
                          </p:cTn>
                        </p:par>
                        <p:par>
                          <p:cTn id="50" fill="hold">
                            <p:stCondLst>
                              <p:cond delay="1000"/>
                            </p:stCondLst>
                            <p:childTnLst>
                              <p:par>
                                <p:cTn id="51" presetID="22" presetClass="entr" presetSubtype="8" fill="hold" grpId="0" nodeType="after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left)">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8" grpId="0"/>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2949615-9877-E383-33F4-3EE66757A045}"/>
              </a:ext>
            </a:extLst>
          </p:cNvPr>
          <p:cNvSpPr txBox="1"/>
          <p:nvPr/>
        </p:nvSpPr>
        <p:spPr>
          <a:xfrm>
            <a:off x="1866900" y="1028306"/>
            <a:ext cx="8458200" cy="4524315"/>
          </a:xfrm>
          <a:prstGeom prst="rect">
            <a:avLst/>
          </a:prstGeom>
          <a:noFill/>
        </p:spPr>
        <p:txBody>
          <a:bodyPr wrap="square">
            <a:spAutoFit/>
          </a:bodyPr>
          <a:lstStyle/>
          <a:p>
            <a:pPr>
              <a:spcBef>
                <a:spcPts val="600"/>
              </a:spcBef>
            </a:pPr>
            <a:r>
              <a:rPr lang="es-ES" sz="2400" b="1" dirty="0">
                <a:latin typeface="Constantia" panose="02030602050306030303" pitchFamily="18" charset="0"/>
              </a:rPr>
              <a:t>“Vi que los santos deben tener cabal comprensión de la verdad presente, que se verán obligados a sostener por las Escrituras. Deben comprender el estado en que se hallan los muertos, porque los espíritus diabólicos se les aparecerán aseverando ser queridos parientes o amigos que les declararán doctrinas contrarias a la Escritura. Harán cuanto puedan para excitar su simpatía y realizarán milagros ante ellos para confirmar sus declaraciones. El pueblo de Dios debe estar preparado para rechazar a estos espíritus con la verdad bíblica de que los muertos nada saben y que los aparecidos son espíritus de demonios”</a:t>
            </a:r>
          </a:p>
        </p:txBody>
      </p:sp>
      <p:sp>
        <p:nvSpPr>
          <p:cNvPr id="4" name="CuadroTexto 3">
            <a:extLst>
              <a:ext uri="{FF2B5EF4-FFF2-40B4-BE49-F238E27FC236}">
                <a16:creationId xmlns:a16="http://schemas.microsoft.com/office/drawing/2014/main" id="{C53AA60A-4060-404F-D469-A779E55C9D4D}"/>
              </a:ext>
            </a:extLst>
          </p:cNvPr>
          <p:cNvSpPr txBox="1"/>
          <p:nvPr/>
        </p:nvSpPr>
        <p:spPr>
          <a:xfrm>
            <a:off x="7069932" y="5690235"/>
            <a:ext cx="3457293" cy="338554"/>
          </a:xfrm>
          <a:prstGeom prst="rect">
            <a:avLst/>
          </a:prstGeom>
          <a:noFill/>
        </p:spPr>
        <p:txBody>
          <a:bodyPr wrap="none" rtlCol="0">
            <a:spAutoFit/>
          </a:bodyPr>
          <a:lstStyle/>
          <a:p>
            <a:pPr algn="r"/>
            <a:r>
              <a:rPr lang="es-ES" sz="1600" b="1" dirty="0"/>
              <a:t>E. G. W. (Primeros escritos, pg. 262)</a:t>
            </a:r>
          </a:p>
        </p:txBody>
      </p:sp>
    </p:spTree>
    <p:extLst>
      <p:ext uri="{BB962C8B-B14F-4D97-AF65-F5344CB8AC3E}">
        <p14:creationId xmlns:p14="http://schemas.microsoft.com/office/powerpoint/2010/main" val="200396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dibujo de una persona&#10;&#10;Descripción generada automáticamente con confianza baja">
            <a:extLst>
              <a:ext uri="{FF2B5EF4-FFF2-40B4-BE49-F238E27FC236}">
                <a16:creationId xmlns:a16="http://schemas.microsoft.com/office/drawing/2014/main" id="{C333B768-0621-5E94-048C-44B065953DA9}"/>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6787" r="-3" b="-3"/>
          <a:stretch/>
        </p:blipFill>
        <p:spPr>
          <a:xfrm>
            <a:off x="279143" y="299509"/>
            <a:ext cx="5221625" cy="6258983"/>
          </a:xfrm>
          <a:prstGeom prst="rect">
            <a:avLst/>
          </a:prstGeom>
          <a:ln>
            <a:noFill/>
          </a:ln>
          <a:effectLst>
            <a:outerShdw blurRad="190500" algn="tl" rotWithShape="0">
              <a:srgbClr val="000000">
                <a:alpha val="70000"/>
              </a:srgbClr>
            </a:outerShdw>
          </a:effectLst>
        </p:spPr>
      </p:pic>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63236"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CuadroTexto 4">
            <a:extLst>
              <a:ext uri="{FF2B5EF4-FFF2-40B4-BE49-F238E27FC236}">
                <a16:creationId xmlns:a16="http://schemas.microsoft.com/office/drawing/2014/main" id="{706808B2-69BB-6E37-7010-17C0F6343BD6}"/>
              </a:ext>
            </a:extLst>
          </p:cNvPr>
          <p:cNvSpPr txBox="1"/>
          <p:nvPr/>
        </p:nvSpPr>
        <p:spPr>
          <a:xfrm>
            <a:off x="5981619" y="228123"/>
            <a:ext cx="5779909" cy="6401753"/>
          </a:xfrm>
          <a:prstGeom prst="rect">
            <a:avLst/>
          </a:prstGeom>
          <a:solidFill>
            <a:schemeClr val="bg1"/>
          </a:solidFill>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000" b="1" i="0" u="none" strike="noStrike" kern="1200" cap="none" spc="0" normalizeH="0" baseline="0" noProof="0" dirty="0">
                <a:ln>
                  <a:noFill/>
                </a:ln>
                <a:gradFill flip="none" rotWithShape="1">
                  <a:gsLst>
                    <a:gs pos="100000">
                      <a:srgbClr val="156082"/>
                    </a:gs>
                    <a:gs pos="0">
                      <a:srgbClr val="E97132"/>
                    </a:gs>
                  </a:gsLst>
                  <a:path path="circle">
                    <a:fillToRect l="50000" t="50000" r="50000" b="50000"/>
                  </a:path>
                  <a:tileRect/>
                </a:gradFill>
                <a:effectLst/>
                <a:uLnTx/>
                <a:uFillTx/>
                <a:latin typeface="Comic Sans MS" panose="030F0702030302020204" pitchFamily="66" charset="0"/>
                <a:ea typeface="+mn-ea"/>
                <a:cs typeface="+mn-cs"/>
              </a:rPr>
              <a:t>“El mismo Señor descenderá del Cielo con voz de mando, con voz de arcángel y con trompeta de Dios, y los muertos en Cristo resucitarán primero. Luego nosotros, los que estemos vivos, los que hayamos quedado, seremos arrebatados junto con ellos en las nubes, a recibir al Señor en el aire. Y así estaremos siempre</a:t>
            </a:r>
            <a:br>
              <a:rPr kumimoji="0" lang="es-ES" sz="3000" b="1" i="0" u="none" strike="noStrike" kern="1200" cap="none" spc="0" normalizeH="0" baseline="0" noProof="0" dirty="0">
                <a:ln>
                  <a:noFill/>
                </a:ln>
                <a:gradFill flip="none" rotWithShape="1">
                  <a:gsLst>
                    <a:gs pos="100000">
                      <a:srgbClr val="156082"/>
                    </a:gs>
                    <a:gs pos="0">
                      <a:srgbClr val="E97132"/>
                    </a:gs>
                  </a:gsLst>
                  <a:path path="circle">
                    <a:fillToRect l="50000" t="50000" r="50000" b="50000"/>
                  </a:path>
                  <a:tileRect/>
                </a:gradFill>
                <a:effectLst/>
                <a:uLnTx/>
                <a:uFillTx/>
                <a:latin typeface="Comic Sans MS" panose="030F0702030302020204" pitchFamily="66" charset="0"/>
                <a:ea typeface="+mn-ea"/>
                <a:cs typeface="+mn-cs"/>
              </a:rPr>
            </a:br>
            <a:r>
              <a:rPr kumimoji="0" lang="es-ES" sz="3000" b="1" i="0" u="none" strike="noStrike" kern="1200" cap="none" spc="0" normalizeH="0" baseline="0" noProof="0" dirty="0">
                <a:ln>
                  <a:noFill/>
                </a:ln>
                <a:gradFill flip="none" rotWithShape="1">
                  <a:gsLst>
                    <a:gs pos="100000">
                      <a:srgbClr val="156082"/>
                    </a:gs>
                    <a:gs pos="0">
                      <a:srgbClr val="E97132"/>
                    </a:gs>
                  </a:gsLst>
                  <a:path path="circle">
                    <a:fillToRect l="50000" t="50000" r="50000" b="50000"/>
                  </a:path>
                  <a:tileRect/>
                </a:gradFill>
                <a:effectLst/>
                <a:uLnTx/>
                <a:uFillTx/>
                <a:latin typeface="Comic Sans MS" panose="030F0702030302020204" pitchFamily="66" charset="0"/>
                <a:ea typeface="+mn-ea"/>
                <a:cs typeface="+mn-cs"/>
              </a:rPr>
              <a:t>con el Señor”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gradFill flip="none" rotWithShape="1">
                  <a:gsLst>
                    <a:gs pos="100000">
                      <a:srgbClr val="156082"/>
                    </a:gs>
                    <a:gs pos="0">
                      <a:srgbClr val="E97132"/>
                    </a:gs>
                  </a:gsLst>
                  <a:path path="circle">
                    <a:fillToRect l="50000" t="50000" r="50000" b="50000"/>
                  </a:path>
                  <a:tileRect/>
                </a:gradFill>
                <a:effectLst/>
                <a:uLnTx/>
                <a:uFillTx/>
                <a:latin typeface="Comic Sans MS" panose="030F0702030302020204" pitchFamily="66" charset="0"/>
                <a:ea typeface="+mn-ea"/>
                <a:cs typeface="+mn-cs"/>
              </a:rPr>
              <a:t>(1ª de Tesalonicenses 4:16, 17)</a:t>
            </a:r>
            <a:endParaRPr kumimoji="0" lang="es-ES" sz="2800" b="1" i="0" u="none" strike="noStrike" kern="1200" cap="none" spc="0" normalizeH="0" baseline="0" noProof="0" dirty="0">
              <a:ln>
                <a:noFill/>
              </a:ln>
              <a:gradFill flip="none" rotWithShape="1">
                <a:gsLst>
                  <a:gs pos="100000">
                    <a:srgbClr val="156082"/>
                  </a:gs>
                  <a:gs pos="0">
                    <a:srgbClr val="E97132"/>
                  </a:gs>
                </a:gsLst>
                <a:path path="circle">
                  <a:fillToRect l="50000" t="50000" r="50000" b="50000"/>
                </a:path>
                <a:tileRect/>
              </a:gra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0477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1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6359C7A-6EF4-A7E7-256C-A1B26B2CB6D5}"/>
              </a:ext>
            </a:extLst>
          </p:cNvPr>
          <p:cNvSpPr txBox="1"/>
          <p:nvPr/>
        </p:nvSpPr>
        <p:spPr>
          <a:xfrm>
            <a:off x="6892491" y="3914149"/>
            <a:ext cx="5038725" cy="2862322"/>
          </a:xfrm>
          <a:prstGeom prst="rect">
            <a:avLst/>
          </a:prstGeom>
          <a:noFill/>
        </p:spPr>
        <p:txBody>
          <a:bodyPr wrap="square" rtlCol="0">
            <a:spAutoFit/>
          </a:bodyPr>
          <a:lstStyle/>
          <a:p>
            <a:pPr>
              <a:spcBef>
                <a:spcPts val="600"/>
              </a:spcBef>
            </a:pPr>
            <a:r>
              <a:rPr lang="es-ES" sz="2000" b="1" dirty="0">
                <a:solidFill>
                  <a:srgbClr val="FDF7A5"/>
                </a:solidFill>
                <a:effectLst>
                  <a:outerShdw blurRad="38100" dist="38100" dir="2700000" algn="tl">
                    <a:srgbClr val="000000">
                      <a:alpha val="43137"/>
                    </a:srgbClr>
                  </a:outerShdw>
                </a:effectLst>
              </a:rPr>
              <a:t>El espiritismo y la muerte:</a:t>
            </a:r>
          </a:p>
          <a:p>
            <a:pPr lvl="1">
              <a:spcBef>
                <a:spcPts val="600"/>
              </a:spcBef>
            </a:pPr>
            <a:r>
              <a:rPr lang="es-ES" sz="2000" b="1" dirty="0">
                <a:solidFill>
                  <a:schemeClr val="bg1"/>
                </a:solidFill>
                <a:effectLst>
                  <a:outerShdw blurRad="38100" dist="38100" dir="2700000" algn="tl">
                    <a:srgbClr val="000000">
                      <a:alpha val="43137"/>
                    </a:srgbClr>
                  </a:outerShdw>
                </a:effectLst>
              </a:rPr>
              <a:t>Un alma inmortal.</a:t>
            </a:r>
          </a:p>
          <a:p>
            <a:pPr lvl="1">
              <a:spcBef>
                <a:spcPts val="600"/>
              </a:spcBef>
            </a:pPr>
            <a:r>
              <a:rPr lang="es-ES" sz="2000" b="1" dirty="0">
                <a:solidFill>
                  <a:schemeClr val="bg1"/>
                </a:solidFill>
                <a:effectLst>
                  <a:outerShdw blurRad="38100" dist="38100" dir="2700000" algn="tl">
                    <a:srgbClr val="000000">
                      <a:alpha val="43137"/>
                    </a:srgbClr>
                  </a:outerShdw>
                </a:effectLst>
              </a:rPr>
              <a:t>La muerte en el Antiguo Testamento.</a:t>
            </a:r>
          </a:p>
          <a:p>
            <a:pPr lvl="1">
              <a:spcBef>
                <a:spcPts val="600"/>
              </a:spcBef>
            </a:pPr>
            <a:r>
              <a:rPr lang="es-ES" sz="2000" b="1" dirty="0">
                <a:solidFill>
                  <a:schemeClr val="bg1"/>
                </a:solidFill>
                <a:effectLst>
                  <a:outerShdw blurRad="38100" dist="38100" dir="2700000" algn="tl">
                    <a:srgbClr val="000000">
                      <a:alpha val="43137"/>
                    </a:srgbClr>
                  </a:outerShdw>
                </a:effectLst>
              </a:rPr>
              <a:t>La muerte en el Nuevo Testamento.</a:t>
            </a:r>
          </a:p>
          <a:p>
            <a:pPr>
              <a:spcBef>
                <a:spcPts val="1800"/>
              </a:spcBef>
            </a:pPr>
            <a:r>
              <a:rPr lang="es-ES" sz="2000" b="1" dirty="0">
                <a:solidFill>
                  <a:srgbClr val="BEE6F8"/>
                </a:solidFill>
                <a:effectLst>
                  <a:outerShdw blurRad="38100" dist="38100" dir="2700000" algn="tl">
                    <a:srgbClr val="000000">
                      <a:alpha val="43137"/>
                    </a:srgbClr>
                  </a:outerShdw>
                </a:effectLst>
              </a:rPr>
              <a:t>El espiritismo en los últimos días:</a:t>
            </a:r>
          </a:p>
          <a:p>
            <a:pPr lvl="1">
              <a:spcBef>
                <a:spcPts val="600"/>
              </a:spcBef>
            </a:pPr>
            <a:r>
              <a:rPr lang="es-ES" sz="2000" b="1" dirty="0">
                <a:solidFill>
                  <a:schemeClr val="bg1"/>
                </a:solidFill>
                <a:effectLst>
                  <a:outerShdw blurRad="38100" dist="38100" dir="2700000" algn="tl">
                    <a:srgbClr val="000000">
                      <a:alpha val="43137"/>
                    </a:srgbClr>
                  </a:outerShdw>
                </a:effectLst>
              </a:rPr>
              <a:t>Señales y prodigios.</a:t>
            </a:r>
          </a:p>
          <a:p>
            <a:pPr lvl="1">
              <a:spcBef>
                <a:spcPts val="600"/>
              </a:spcBef>
            </a:pPr>
            <a:r>
              <a:rPr lang="es-ES" sz="2000" b="1" dirty="0">
                <a:solidFill>
                  <a:schemeClr val="bg1"/>
                </a:solidFill>
                <a:effectLst>
                  <a:outerShdw blurRad="38100" dist="38100" dir="2700000" algn="tl">
                    <a:srgbClr val="000000">
                      <a:alpha val="43137"/>
                    </a:srgbClr>
                  </a:outerShdw>
                </a:effectLst>
              </a:rPr>
              <a:t>El objetivo del espiritismo.</a:t>
            </a:r>
          </a:p>
        </p:txBody>
      </p:sp>
      <p:sp>
        <p:nvSpPr>
          <p:cNvPr id="3" name="CuadroTexto 2">
            <a:extLst>
              <a:ext uri="{FF2B5EF4-FFF2-40B4-BE49-F238E27FC236}">
                <a16:creationId xmlns:a16="http://schemas.microsoft.com/office/drawing/2014/main" id="{F69BD3BC-7ED6-5B82-6607-47B411964D5B}"/>
              </a:ext>
            </a:extLst>
          </p:cNvPr>
          <p:cNvSpPr txBox="1"/>
          <p:nvPr/>
        </p:nvSpPr>
        <p:spPr>
          <a:xfrm>
            <a:off x="409574" y="238725"/>
            <a:ext cx="6181725" cy="707886"/>
          </a:xfrm>
          <a:prstGeom prst="rect">
            <a:avLst/>
          </a:prstGeom>
          <a:noFill/>
        </p:spPr>
        <p:txBody>
          <a:bodyPr wrap="square" rtlCol="0">
            <a:spAutoFit/>
          </a:bodyPr>
          <a:lstStyle/>
          <a:p>
            <a:pPr>
              <a:spcBef>
                <a:spcPts val="600"/>
              </a:spcBef>
            </a:pPr>
            <a:r>
              <a:rPr lang="es-ES" sz="2000" b="1" dirty="0"/>
              <a:t>La primera mentira que el diablo nos dijo fue: “No moriréis” (</a:t>
            </a:r>
            <a:r>
              <a:rPr lang="es-ES" sz="2000" b="1" dirty="0" err="1"/>
              <a:t>Gn</a:t>
            </a:r>
            <a:r>
              <a:rPr lang="es-ES" sz="2000" b="1" dirty="0"/>
              <a:t>. 3:4). ¡Y nos lo hemos creído!</a:t>
            </a:r>
          </a:p>
        </p:txBody>
      </p:sp>
      <p:pic>
        <p:nvPicPr>
          <p:cNvPr id="11" name="Imagen 10">
            <a:extLst>
              <a:ext uri="{FF2B5EF4-FFF2-40B4-BE49-F238E27FC236}">
                <a16:creationId xmlns:a16="http://schemas.microsoft.com/office/drawing/2014/main" id="{13AC7FE1-4E94-A40F-C1E9-02E41C1B876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214367"/>
          </a:xfrm>
          <a:prstGeom prst="rect">
            <a:avLst/>
          </a:prstGeom>
          <a:effectLst>
            <a:outerShdw blurRad="50800" dist="38100" dir="5400000" algn="t" rotWithShape="0">
              <a:prstClr val="black">
                <a:alpha val="40000"/>
              </a:prstClr>
            </a:outerShdw>
          </a:effectLst>
        </p:spPr>
      </p:pic>
      <p:pic>
        <p:nvPicPr>
          <p:cNvPr id="5" name="Imagen 4" descr="Una fuente de piedra&#10;&#10;Descripción generada automáticamente con confianza media">
            <a:extLst>
              <a:ext uri="{FF2B5EF4-FFF2-40B4-BE49-F238E27FC236}">
                <a16:creationId xmlns:a16="http://schemas.microsoft.com/office/drawing/2014/main" id="{D4B9A677-6BDC-BC57-1579-A6F9347F121B}"/>
              </a:ext>
            </a:extLst>
          </p:cNvPr>
          <p:cNvPicPr>
            <a:picLocks noChangeAspect="1"/>
          </p:cNvPicPr>
          <p:nvPr/>
        </p:nvPicPr>
        <p:blipFill rotWithShape="1">
          <a:blip r:embed="rId4">
            <a:extLst>
              <a:ext uri="{28A0092B-C50C-407E-A947-70E740481C1C}">
                <a14:useLocalDpi xmlns:a14="http://schemas.microsoft.com/office/drawing/2010/main" val="0"/>
              </a:ext>
            </a:extLst>
          </a:blip>
          <a:srcRect l="16269" r="26528"/>
          <a:stretch/>
        </p:blipFill>
        <p:spPr>
          <a:xfrm>
            <a:off x="9554431" y="295275"/>
            <a:ext cx="2376785" cy="332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n 6" descr="Pintura de un reptil con la boca abierta&#10;&#10;Descripción generada automáticamente con confianza baja">
            <a:extLst>
              <a:ext uri="{FF2B5EF4-FFF2-40B4-BE49-F238E27FC236}">
                <a16:creationId xmlns:a16="http://schemas.microsoft.com/office/drawing/2014/main" id="{8595482C-8FFE-0680-7526-95D0F71E3E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4094" y="295274"/>
            <a:ext cx="2173057" cy="33239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Imagen que contiene ropa, mujer, parado&#10;&#10;Descripción generada automáticamente">
            <a:extLst>
              <a:ext uri="{FF2B5EF4-FFF2-40B4-BE49-F238E27FC236}">
                <a16:creationId xmlns:a16="http://schemas.microsoft.com/office/drawing/2014/main" id="{1FDDE694-3CD8-1795-3433-F70DB36581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5274" y="3914149"/>
            <a:ext cx="5686426" cy="2729484"/>
          </a:xfrm>
          <a:prstGeom prst="rect">
            <a:avLst/>
          </a:prstGeom>
          <a:effectLst>
            <a:innerShdw blurRad="114300">
              <a:prstClr val="black"/>
            </a:innerShdw>
          </a:effectLst>
        </p:spPr>
      </p:pic>
      <p:pic>
        <p:nvPicPr>
          <p:cNvPr id="13" name="Imagen 12" descr="Forma, Rectángulo&#10;&#10;Descripción generada automáticamente">
            <a:extLst>
              <a:ext uri="{FF2B5EF4-FFF2-40B4-BE49-F238E27FC236}">
                <a16:creationId xmlns:a16="http://schemas.microsoft.com/office/drawing/2014/main" id="{13634209-F7BB-F51E-5C03-0AEFB9C6D6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817" y="5638083"/>
            <a:ext cx="532964" cy="298033"/>
          </a:xfrm>
          <a:prstGeom prst="rect">
            <a:avLst/>
          </a:prstGeom>
        </p:spPr>
      </p:pic>
      <p:pic>
        <p:nvPicPr>
          <p:cNvPr id="14" name="Imagen 13">
            <a:extLst>
              <a:ext uri="{FF2B5EF4-FFF2-40B4-BE49-F238E27FC236}">
                <a16:creationId xmlns:a16="http://schemas.microsoft.com/office/drawing/2014/main" id="{5D1BFE80-AA26-E2B5-36E3-777B1B90349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324817" y="3964564"/>
            <a:ext cx="532964" cy="297695"/>
          </a:xfrm>
          <a:prstGeom prst="rect">
            <a:avLst/>
          </a:prstGeom>
        </p:spPr>
      </p:pic>
      <p:pic>
        <p:nvPicPr>
          <p:cNvPr id="18" name="Imagen 17" descr="Icono&#10;&#10;Descripción generada automáticamente">
            <a:extLst>
              <a:ext uri="{FF2B5EF4-FFF2-40B4-BE49-F238E27FC236}">
                <a16:creationId xmlns:a16="http://schemas.microsoft.com/office/drawing/2014/main" id="{F977C9C2-BD1B-C45D-A378-FFE1D4A5DD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20418" y="6011683"/>
            <a:ext cx="304541" cy="300816"/>
          </a:xfrm>
          <a:prstGeom prst="rect">
            <a:avLst/>
          </a:prstGeom>
          <a:effectLst>
            <a:outerShdw blurRad="50800" dist="38100" dir="8100000" algn="tr" rotWithShape="0">
              <a:prstClr val="black">
                <a:alpha val="40000"/>
              </a:prstClr>
            </a:outerShdw>
          </a:effectLst>
        </p:spPr>
      </p:pic>
      <p:pic>
        <p:nvPicPr>
          <p:cNvPr id="19" name="Imagen 18" descr="Icono&#10;&#10;Descripción generada automáticamente">
            <a:extLst>
              <a:ext uri="{FF2B5EF4-FFF2-40B4-BE49-F238E27FC236}">
                <a16:creationId xmlns:a16="http://schemas.microsoft.com/office/drawing/2014/main" id="{419556CE-86C8-ACBF-A42A-6807A883074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20418" y="6408889"/>
            <a:ext cx="304541" cy="300816"/>
          </a:xfrm>
          <a:prstGeom prst="rect">
            <a:avLst/>
          </a:prstGeom>
          <a:effectLst>
            <a:outerShdw blurRad="50800" dist="38100" dir="8100000" algn="tr" rotWithShape="0">
              <a:prstClr val="black">
                <a:alpha val="40000"/>
              </a:prstClr>
            </a:outerShdw>
          </a:effectLst>
        </p:spPr>
      </p:pic>
      <p:pic>
        <p:nvPicPr>
          <p:cNvPr id="20" name="Imagen 19" descr="Icono&#10;&#10;Descripción generada automáticamente">
            <a:extLst>
              <a:ext uri="{FF2B5EF4-FFF2-40B4-BE49-F238E27FC236}">
                <a16:creationId xmlns:a16="http://schemas.microsoft.com/office/drawing/2014/main" id="{7ED34417-1A21-C6B3-6E3F-9C262F2CBE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20418" y="5094496"/>
            <a:ext cx="304541" cy="300816"/>
          </a:xfrm>
          <a:prstGeom prst="rect">
            <a:avLst/>
          </a:prstGeom>
          <a:effectLst>
            <a:outerShdw blurRad="50800" dist="38100" dir="8100000" algn="tr" rotWithShape="0">
              <a:prstClr val="black">
                <a:alpha val="40000"/>
              </a:prstClr>
            </a:outerShdw>
          </a:effectLst>
        </p:spPr>
      </p:pic>
      <p:pic>
        <p:nvPicPr>
          <p:cNvPr id="21" name="Imagen 20" descr="Icono&#10;&#10;Descripción generada automáticamente">
            <a:extLst>
              <a:ext uri="{FF2B5EF4-FFF2-40B4-BE49-F238E27FC236}">
                <a16:creationId xmlns:a16="http://schemas.microsoft.com/office/drawing/2014/main" id="{57B5F2B0-3115-16D9-817B-D121B05FE81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020418" y="4716340"/>
            <a:ext cx="305472" cy="300815"/>
          </a:xfrm>
          <a:prstGeom prst="rect">
            <a:avLst/>
          </a:prstGeom>
          <a:effectLst>
            <a:outerShdw blurRad="50800" dist="38100" dir="8100000" algn="tr" rotWithShape="0">
              <a:prstClr val="black">
                <a:alpha val="40000"/>
              </a:prstClr>
            </a:outerShdw>
          </a:effectLst>
        </p:spPr>
      </p:pic>
      <p:pic>
        <p:nvPicPr>
          <p:cNvPr id="22" name="Imagen 21" descr="Icono&#10;&#10;Descripción generada automáticamente">
            <a:extLst>
              <a:ext uri="{FF2B5EF4-FFF2-40B4-BE49-F238E27FC236}">
                <a16:creationId xmlns:a16="http://schemas.microsoft.com/office/drawing/2014/main" id="{E27A1F94-DD91-75C2-A608-FF225FC44F6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20418" y="4330405"/>
            <a:ext cx="304541" cy="3008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315A05F4-3438-BDF7-3C21-5F74981CA611}"/>
              </a:ext>
            </a:extLst>
          </p:cNvPr>
          <p:cNvSpPr txBox="1"/>
          <p:nvPr/>
        </p:nvSpPr>
        <p:spPr>
          <a:xfrm>
            <a:off x="409574" y="2254661"/>
            <a:ext cx="6181724" cy="1323439"/>
          </a:xfrm>
          <a:prstGeom prst="rect">
            <a:avLst/>
          </a:prstGeom>
          <a:noFill/>
        </p:spPr>
        <p:txBody>
          <a:bodyPr wrap="square">
            <a:spAutoFit/>
          </a:bodyPr>
          <a:lstStyle/>
          <a:p>
            <a:pPr>
              <a:spcBef>
                <a:spcPts val="600"/>
              </a:spcBef>
            </a:pPr>
            <a:r>
              <a:rPr lang="es-ES" sz="2000" b="1" dirty="0"/>
              <a:t>La Biblia, por el contrario, es clara y tajante: “El alma que pecare, esa morirá” (Ez. 18:20). El conflicto cósmico gira alrededor de una pregunta clave: ¿A quién vas a creer, al diablo o a Dios?</a:t>
            </a:r>
          </a:p>
        </p:txBody>
      </p:sp>
      <p:sp>
        <p:nvSpPr>
          <p:cNvPr id="10" name="CuadroTexto 9">
            <a:extLst>
              <a:ext uri="{FF2B5EF4-FFF2-40B4-BE49-F238E27FC236}">
                <a16:creationId xmlns:a16="http://schemas.microsoft.com/office/drawing/2014/main" id="{6AA602AD-D951-8800-22CA-571DFCB88AA6}"/>
              </a:ext>
            </a:extLst>
          </p:cNvPr>
          <p:cNvSpPr txBox="1"/>
          <p:nvPr/>
        </p:nvSpPr>
        <p:spPr>
          <a:xfrm>
            <a:off x="409574" y="946611"/>
            <a:ext cx="6181724" cy="1323439"/>
          </a:xfrm>
          <a:prstGeom prst="rect">
            <a:avLst/>
          </a:prstGeom>
          <a:noFill/>
        </p:spPr>
        <p:txBody>
          <a:bodyPr wrap="square">
            <a:spAutoFit/>
          </a:bodyPr>
          <a:lstStyle/>
          <a:p>
            <a:pPr>
              <a:spcBef>
                <a:spcPts val="600"/>
              </a:spcBef>
            </a:pPr>
            <a:r>
              <a:rPr lang="es-ES" sz="2000" b="1" dirty="0"/>
              <a:t>La práctica totalidad de la humanidad ha creído –y sigue creyendo– que poseemos un alma inmortal o que, de alguna forma, alguna parte consciente de nuestro ser sobrevive a la muerte.</a:t>
            </a:r>
          </a:p>
        </p:txBody>
      </p:sp>
    </p:spTree>
    <p:extLst>
      <p:ext uri="{BB962C8B-B14F-4D97-AF65-F5344CB8AC3E}">
        <p14:creationId xmlns:p14="http://schemas.microsoft.com/office/powerpoint/2010/main" val="241981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ox(out)">
                                      <p:cBhvr>
                                        <p:cTn id="31" dur="10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strVal val="#ppt_w+.3"/>
                                          </p:val>
                                        </p:tav>
                                        <p:tav tm="100000">
                                          <p:val>
                                            <p:strVal val="#ppt_w"/>
                                          </p:val>
                                        </p:tav>
                                      </p:tavLst>
                                    </p:anim>
                                    <p:anim calcmode="lin" valueType="num">
                                      <p:cBhvr>
                                        <p:cTn id="41" dur="1000" fill="hold"/>
                                        <p:tgtEl>
                                          <p:spTgt spid="14"/>
                                        </p:tgtEl>
                                        <p:attrNameLst>
                                          <p:attrName>ppt_h</p:attrName>
                                        </p:attrNameLst>
                                      </p:cBhvr>
                                      <p:tavLst>
                                        <p:tav tm="0">
                                          <p:val>
                                            <p:strVal val="#ppt_h"/>
                                          </p:val>
                                        </p:tav>
                                        <p:tav tm="100000">
                                          <p:val>
                                            <p:strVal val="#ppt_h"/>
                                          </p:val>
                                        </p:tav>
                                      </p:tavLst>
                                    </p:anim>
                                    <p:animEffect transition="in" filter="fade">
                                      <p:cBhvr>
                                        <p:cTn id="42" dur="10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500"/>
                            </p:stCondLst>
                            <p:childTnLst>
                              <p:par>
                                <p:cTn id="48" presetID="53" presetClass="entr" presetSubtype="16" fill="hold" nodeType="after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500" fill="hold"/>
                                        <p:tgtEl>
                                          <p:spTgt spid="22"/>
                                        </p:tgtEl>
                                        <p:attrNameLst>
                                          <p:attrName>ppt_w</p:attrName>
                                        </p:attrNameLst>
                                      </p:cBhvr>
                                      <p:tavLst>
                                        <p:tav tm="0">
                                          <p:val>
                                            <p:fltVal val="0"/>
                                          </p:val>
                                        </p:tav>
                                        <p:tav tm="100000">
                                          <p:val>
                                            <p:strVal val="#ppt_w"/>
                                          </p:val>
                                        </p:tav>
                                      </p:tavLst>
                                    </p:anim>
                                    <p:anim calcmode="lin" valueType="num">
                                      <p:cBhvr>
                                        <p:cTn id="51" dur="500" fill="hold"/>
                                        <p:tgtEl>
                                          <p:spTgt spid="22"/>
                                        </p:tgtEl>
                                        <p:attrNameLst>
                                          <p:attrName>ppt_h</p:attrName>
                                        </p:attrNameLst>
                                      </p:cBhvr>
                                      <p:tavLst>
                                        <p:tav tm="0">
                                          <p:val>
                                            <p:fltVal val="0"/>
                                          </p:val>
                                        </p:tav>
                                        <p:tav tm="100000">
                                          <p:val>
                                            <p:strVal val="#ppt_h"/>
                                          </p:val>
                                        </p:tav>
                                      </p:tavLst>
                                    </p:anim>
                                    <p:animEffect transition="in" filter="fade">
                                      <p:cBhvr>
                                        <p:cTn id="52" dur="500"/>
                                        <p:tgtEl>
                                          <p:spTgt spid="22"/>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par>
                          <p:cTn id="57" fill="hold">
                            <p:stCondLst>
                              <p:cond delay="2500"/>
                            </p:stCondLst>
                            <p:childTnLst>
                              <p:par>
                                <p:cTn id="58" presetID="53" presetClass="entr" presetSubtype="16" fill="hold" nodeType="after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par>
                          <p:cTn id="63" fill="hold">
                            <p:stCondLst>
                              <p:cond delay="30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par>
                          <p:cTn id="67" fill="hold">
                            <p:stCondLst>
                              <p:cond delay="3500"/>
                            </p:stCondLst>
                            <p:childTnLst>
                              <p:par>
                                <p:cTn id="68" presetID="53" presetClass="entr" presetSubtype="16"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fltVal val="0"/>
                                          </p:val>
                                        </p:tav>
                                        <p:tav tm="100000">
                                          <p:val>
                                            <p:strVal val="#ppt_w"/>
                                          </p:val>
                                        </p:tav>
                                      </p:tavLst>
                                    </p:anim>
                                    <p:anim calcmode="lin" valueType="num">
                                      <p:cBhvr>
                                        <p:cTn id="71" dur="500" fill="hold"/>
                                        <p:tgtEl>
                                          <p:spTgt spid="20"/>
                                        </p:tgtEl>
                                        <p:attrNameLst>
                                          <p:attrName>ppt_h</p:attrName>
                                        </p:attrNameLst>
                                      </p:cBhvr>
                                      <p:tavLst>
                                        <p:tav tm="0">
                                          <p:val>
                                            <p:fltVal val="0"/>
                                          </p:val>
                                        </p:tav>
                                        <p:tav tm="100000">
                                          <p:val>
                                            <p:strVal val="#ppt_h"/>
                                          </p:val>
                                        </p:tav>
                                      </p:tavLst>
                                    </p:anim>
                                    <p:animEffect transition="in" filter="fade">
                                      <p:cBhvr>
                                        <p:cTn id="72" dur="500"/>
                                        <p:tgtEl>
                                          <p:spTgt spid="20"/>
                                        </p:tgtEl>
                                      </p:cBhvr>
                                    </p:animEffect>
                                  </p:childTnLst>
                                </p:cTn>
                              </p:par>
                            </p:childTnLst>
                          </p:cTn>
                        </p:par>
                        <p:par>
                          <p:cTn id="73" fill="hold">
                            <p:stCondLst>
                              <p:cond delay="4000"/>
                            </p:stCondLst>
                            <p:childTnLst>
                              <p:par>
                                <p:cTn id="74" presetID="22" presetClass="entr" presetSubtype="8" fill="hold" grpId="0" nodeType="afterEffect">
                                  <p:stCondLst>
                                    <p:cond delay="0"/>
                                  </p:stCondLst>
                                  <p:childTnLst>
                                    <p:set>
                                      <p:cBhvr>
                                        <p:cTn id="75" dur="1" fill="hold">
                                          <p:stCondLst>
                                            <p:cond delay="0"/>
                                          </p:stCondLst>
                                        </p:cTn>
                                        <p:tgtEl>
                                          <p:spTgt spid="2">
                                            <p:txEl>
                                              <p:pRg st="3" end="3"/>
                                            </p:txEl>
                                          </p:spTgt>
                                        </p:tgtEl>
                                        <p:attrNameLst>
                                          <p:attrName>style.visibility</p:attrName>
                                        </p:attrNameLst>
                                      </p:cBhvr>
                                      <p:to>
                                        <p:strVal val="visible"/>
                                      </p:to>
                                    </p:set>
                                    <p:animEffect transition="in" filter="wipe(left)">
                                      <p:cBhvr>
                                        <p:cTn id="76" dur="500"/>
                                        <p:tgtEl>
                                          <p:spTgt spid="2">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50" presetClass="entr" presetSubtype="0" decel="10000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1000" fill="hold"/>
                                        <p:tgtEl>
                                          <p:spTgt spid="13"/>
                                        </p:tgtEl>
                                        <p:attrNameLst>
                                          <p:attrName>ppt_w</p:attrName>
                                        </p:attrNameLst>
                                      </p:cBhvr>
                                      <p:tavLst>
                                        <p:tav tm="0">
                                          <p:val>
                                            <p:strVal val="#ppt_w+.3"/>
                                          </p:val>
                                        </p:tav>
                                        <p:tav tm="100000">
                                          <p:val>
                                            <p:strVal val="#ppt_w"/>
                                          </p:val>
                                        </p:tav>
                                      </p:tavLst>
                                    </p:anim>
                                    <p:anim calcmode="lin" valueType="num">
                                      <p:cBhvr>
                                        <p:cTn id="82" dur="1000" fill="hold"/>
                                        <p:tgtEl>
                                          <p:spTgt spid="13"/>
                                        </p:tgtEl>
                                        <p:attrNameLst>
                                          <p:attrName>ppt_h</p:attrName>
                                        </p:attrNameLst>
                                      </p:cBhvr>
                                      <p:tavLst>
                                        <p:tav tm="0">
                                          <p:val>
                                            <p:strVal val="#ppt_h"/>
                                          </p:val>
                                        </p:tav>
                                        <p:tav tm="100000">
                                          <p:val>
                                            <p:strVal val="#ppt_h"/>
                                          </p:val>
                                        </p:tav>
                                      </p:tavLst>
                                    </p:anim>
                                    <p:animEffect transition="in" filter="fade">
                                      <p:cBhvr>
                                        <p:cTn id="83" dur="1000"/>
                                        <p:tgtEl>
                                          <p:spTgt spid="13"/>
                                        </p:tgtEl>
                                      </p:cBhvr>
                                    </p:animEffect>
                                  </p:childTnLst>
                                </p:cTn>
                              </p:par>
                            </p:childTnLst>
                          </p:cTn>
                        </p:par>
                        <p:par>
                          <p:cTn id="84" fill="hold">
                            <p:stCondLst>
                              <p:cond delay="1000"/>
                            </p:stCondLst>
                            <p:childTnLst>
                              <p:par>
                                <p:cTn id="85" presetID="22" presetClass="entr" presetSubtype="8" fill="hold" grpId="0" nodeType="afterEffect">
                                  <p:stCondLst>
                                    <p:cond delay="0"/>
                                  </p:stCondLst>
                                  <p:childTnLst>
                                    <p:set>
                                      <p:cBhvr>
                                        <p:cTn id="86" dur="1" fill="hold">
                                          <p:stCondLst>
                                            <p:cond delay="0"/>
                                          </p:stCondLst>
                                        </p:cTn>
                                        <p:tgtEl>
                                          <p:spTgt spid="2">
                                            <p:txEl>
                                              <p:pRg st="4" end="4"/>
                                            </p:txEl>
                                          </p:spTgt>
                                        </p:tgtEl>
                                        <p:attrNameLst>
                                          <p:attrName>style.visibility</p:attrName>
                                        </p:attrNameLst>
                                      </p:cBhvr>
                                      <p:to>
                                        <p:strVal val="visible"/>
                                      </p:to>
                                    </p:set>
                                    <p:animEffect transition="in" filter="wipe(left)">
                                      <p:cBhvr>
                                        <p:cTn id="87" dur="500"/>
                                        <p:tgtEl>
                                          <p:spTgt spid="2">
                                            <p:txEl>
                                              <p:pRg st="4" end="4"/>
                                            </p:txEl>
                                          </p:spTgt>
                                        </p:tgtEl>
                                      </p:cBhvr>
                                    </p:animEffect>
                                  </p:childTnLst>
                                </p:cTn>
                              </p:par>
                            </p:childTnLst>
                          </p:cTn>
                        </p:par>
                        <p:par>
                          <p:cTn id="88" fill="hold">
                            <p:stCondLst>
                              <p:cond delay="1500"/>
                            </p:stCondLst>
                            <p:childTnLst>
                              <p:par>
                                <p:cTn id="89" presetID="53" presetClass="entr" presetSubtype="16" fill="hold" nodeType="afterEffect">
                                  <p:stCondLst>
                                    <p:cond delay="0"/>
                                  </p:stCondLst>
                                  <p:childTnLst>
                                    <p:set>
                                      <p:cBhvr>
                                        <p:cTn id="90" dur="1" fill="hold">
                                          <p:stCondLst>
                                            <p:cond delay="0"/>
                                          </p:stCondLst>
                                        </p:cTn>
                                        <p:tgtEl>
                                          <p:spTgt spid="18"/>
                                        </p:tgtEl>
                                        <p:attrNameLst>
                                          <p:attrName>style.visibility</p:attrName>
                                        </p:attrNameLst>
                                      </p:cBhvr>
                                      <p:to>
                                        <p:strVal val="visible"/>
                                      </p:to>
                                    </p:set>
                                    <p:anim calcmode="lin" valueType="num">
                                      <p:cBhvr>
                                        <p:cTn id="91" dur="500" fill="hold"/>
                                        <p:tgtEl>
                                          <p:spTgt spid="18"/>
                                        </p:tgtEl>
                                        <p:attrNameLst>
                                          <p:attrName>ppt_w</p:attrName>
                                        </p:attrNameLst>
                                      </p:cBhvr>
                                      <p:tavLst>
                                        <p:tav tm="0">
                                          <p:val>
                                            <p:fltVal val="0"/>
                                          </p:val>
                                        </p:tav>
                                        <p:tav tm="100000">
                                          <p:val>
                                            <p:strVal val="#ppt_w"/>
                                          </p:val>
                                        </p:tav>
                                      </p:tavLst>
                                    </p:anim>
                                    <p:anim calcmode="lin" valueType="num">
                                      <p:cBhvr>
                                        <p:cTn id="92" dur="500" fill="hold"/>
                                        <p:tgtEl>
                                          <p:spTgt spid="18"/>
                                        </p:tgtEl>
                                        <p:attrNameLst>
                                          <p:attrName>ppt_h</p:attrName>
                                        </p:attrNameLst>
                                      </p:cBhvr>
                                      <p:tavLst>
                                        <p:tav tm="0">
                                          <p:val>
                                            <p:fltVal val="0"/>
                                          </p:val>
                                        </p:tav>
                                        <p:tav tm="100000">
                                          <p:val>
                                            <p:strVal val="#ppt_h"/>
                                          </p:val>
                                        </p:tav>
                                      </p:tavLst>
                                    </p:anim>
                                    <p:animEffect transition="in" filter="fade">
                                      <p:cBhvr>
                                        <p:cTn id="93" dur="500"/>
                                        <p:tgtEl>
                                          <p:spTgt spid="18"/>
                                        </p:tgtEl>
                                      </p:cBhvr>
                                    </p:animEffect>
                                  </p:childTnLst>
                                </p:cTn>
                              </p:par>
                            </p:childTnLst>
                          </p:cTn>
                        </p:par>
                        <p:par>
                          <p:cTn id="94" fill="hold">
                            <p:stCondLst>
                              <p:cond delay="2000"/>
                            </p:stCondLst>
                            <p:childTnLst>
                              <p:par>
                                <p:cTn id="95" presetID="22" presetClass="entr" presetSubtype="8"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par>
                          <p:cTn id="98" fill="hold">
                            <p:stCondLst>
                              <p:cond delay="2500"/>
                            </p:stCondLst>
                            <p:childTnLst>
                              <p:par>
                                <p:cTn id="99" presetID="53" presetClass="entr" presetSubtype="16" fill="hold" nodeType="afterEffect">
                                  <p:stCondLst>
                                    <p:cond delay="0"/>
                                  </p:stCondLst>
                                  <p:childTnLst>
                                    <p:set>
                                      <p:cBhvr>
                                        <p:cTn id="100" dur="1" fill="hold">
                                          <p:stCondLst>
                                            <p:cond delay="0"/>
                                          </p:stCondLst>
                                        </p:cTn>
                                        <p:tgtEl>
                                          <p:spTgt spid="19"/>
                                        </p:tgtEl>
                                        <p:attrNameLst>
                                          <p:attrName>style.visibility</p:attrName>
                                        </p:attrNameLst>
                                      </p:cBhvr>
                                      <p:to>
                                        <p:strVal val="visible"/>
                                      </p:to>
                                    </p:set>
                                    <p:anim calcmode="lin" valueType="num">
                                      <p:cBhvr>
                                        <p:cTn id="101" dur="500" fill="hold"/>
                                        <p:tgtEl>
                                          <p:spTgt spid="19"/>
                                        </p:tgtEl>
                                        <p:attrNameLst>
                                          <p:attrName>ppt_w</p:attrName>
                                        </p:attrNameLst>
                                      </p:cBhvr>
                                      <p:tavLst>
                                        <p:tav tm="0">
                                          <p:val>
                                            <p:fltVal val="0"/>
                                          </p:val>
                                        </p:tav>
                                        <p:tav tm="100000">
                                          <p:val>
                                            <p:strVal val="#ppt_w"/>
                                          </p:val>
                                        </p:tav>
                                      </p:tavLst>
                                    </p:anim>
                                    <p:anim calcmode="lin" valueType="num">
                                      <p:cBhvr>
                                        <p:cTn id="102" dur="500" fill="hold"/>
                                        <p:tgtEl>
                                          <p:spTgt spid="19"/>
                                        </p:tgtEl>
                                        <p:attrNameLst>
                                          <p:attrName>ppt_h</p:attrName>
                                        </p:attrNameLst>
                                      </p:cBhvr>
                                      <p:tavLst>
                                        <p:tav tm="0">
                                          <p:val>
                                            <p:fltVal val="0"/>
                                          </p:val>
                                        </p:tav>
                                        <p:tav tm="100000">
                                          <p:val>
                                            <p:strVal val="#ppt_h"/>
                                          </p:val>
                                        </p:tav>
                                      </p:tavLst>
                                    </p:anim>
                                    <p:animEffect transition="in" filter="fade">
                                      <p:cBhvr>
                                        <p:cTn id="103" dur="500"/>
                                        <p:tgtEl>
                                          <p:spTgt spid="19"/>
                                        </p:tgtEl>
                                      </p:cBhvr>
                                    </p:animEffect>
                                  </p:childTnLst>
                                </p:cTn>
                              </p:par>
                            </p:childTnLst>
                          </p:cTn>
                        </p:par>
                        <p:par>
                          <p:cTn id="104" fill="hold">
                            <p:stCondLst>
                              <p:cond delay="30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ABF67E7-E8D4-871F-4693-22571EF8C3E5}"/>
              </a:ext>
            </a:extLst>
          </p:cNvPr>
          <p:cNvSpPr txBox="1"/>
          <p:nvPr/>
        </p:nvSpPr>
        <p:spPr>
          <a:xfrm>
            <a:off x="188841" y="122176"/>
            <a:ext cx="5496339" cy="6039859"/>
          </a:xfrm>
          <a:prstGeom prst="rect">
            <a:avLst/>
          </a:prstGeom>
          <a:noFill/>
        </p:spPr>
        <p:txBody>
          <a:bodyPr wrap="square">
            <a:spAutoFit/>
          </a:bodyPr>
          <a:lstStyle/>
          <a:p>
            <a:pPr algn="ctr">
              <a:lnSpc>
                <a:spcPct val="150000"/>
              </a:lnSpc>
            </a:pPr>
            <a:r>
              <a:rPr lang="es-E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EL ESPIRITISMO Y LA</a:t>
            </a:r>
          </a:p>
          <a:p>
            <a:pPr algn="ctr">
              <a:lnSpc>
                <a:spcPct val="150000"/>
              </a:lnSpc>
            </a:pPr>
            <a:r>
              <a:rPr lang="es-ES" sz="66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MUERTE</a:t>
            </a:r>
          </a:p>
        </p:txBody>
      </p:sp>
    </p:spTree>
    <p:extLst>
      <p:ext uri="{BB962C8B-B14F-4D97-AF65-F5344CB8AC3E}">
        <p14:creationId xmlns:p14="http://schemas.microsoft.com/office/powerpoint/2010/main" val="10054178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b="-2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C173F6-56D9-8BC4-A35F-675996327969}"/>
              </a:ext>
            </a:extLst>
          </p:cNvPr>
          <p:cNvSpPr txBox="1"/>
          <p:nvPr/>
        </p:nvSpPr>
        <p:spPr>
          <a:xfrm>
            <a:off x="4022106" y="0"/>
            <a:ext cx="8169893"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rPr>
              <a:t>UN ALMA INMORTAL</a:t>
            </a:r>
          </a:p>
        </p:txBody>
      </p:sp>
      <p:sp>
        <p:nvSpPr>
          <p:cNvPr id="5" name="CuadroTexto 4">
            <a:extLst>
              <a:ext uri="{FF2B5EF4-FFF2-40B4-BE49-F238E27FC236}">
                <a16:creationId xmlns:a16="http://schemas.microsoft.com/office/drawing/2014/main" id="{9D420E7C-C329-0952-A67B-EF20D9AF887E}"/>
              </a:ext>
            </a:extLst>
          </p:cNvPr>
          <p:cNvSpPr txBox="1"/>
          <p:nvPr/>
        </p:nvSpPr>
        <p:spPr>
          <a:xfrm>
            <a:off x="4022105" y="652692"/>
            <a:ext cx="8169893" cy="646331"/>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“Como nubes que se diluyen y se pierden, los que bajan al sepulcro ya no vuelven a subir”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(Job 7:9 </a:t>
            </a:r>
            <a:r>
              <a:rPr lang="es-ES" sz="1100"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4B60675-6AFB-4869-A995-E6A866DD7362}"/>
              </a:ext>
            </a:extLst>
          </p:cNvPr>
          <p:cNvSpPr txBox="1"/>
          <p:nvPr/>
        </p:nvSpPr>
        <p:spPr>
          <a:xfrm>
            <a:off x="4117285" y="1392316"/>
            <a:ext cx="4641573" cy="1631216"/>
          </a:xfrm>
          <a:prstGeom prst="rect">
            <a:avLst/>
          </a:prstGeom>
          <a:noFill/>
        </p:spPr>
        <p:txBody>
          <a:bodyPr wrap="square" rtlCol="0">
            <a:spAutoFit/>
          </a:bodyPr>
          <a:lstStyle/>
          <a:p>
            <a:pPr>
              <a:spcBef>
                <a:spcPts val="600"/>
              </a:spcBef>
            </a:pPr>
            <a:r>
              <a:rPr lang="es-ES" sz="2000" b="1" dirty="0"/>
              <a:t>En general, se cree que el ser humano posee una doble naturaleza: cuerpo y espíritu (o alma). Se cree que estas dos partes pueden vivir de forma independiente.</a:t>
            </a:r>
          </a:p>
        </p:txBody>
      </p:sp>
      <p:pic>
        <p:nvPicPr>
          <p:cNvPr id="12" name="Imagen 11" descr="Un castillo en un campo&#10;&#10;Descripción generada automáticamente con confianza media">
            <a:extLst>
              <a:ext uri="{FF2B5EF4-FFF2-40B4-BE49-F238E27FC236}">
                <a16:creationId xmlns:a16="http://schemas.microsoft.com/office/drawing/2014/main" id="{87763388-E5EA-7681-F64C-203C60C0F2A2}"/>
              </a:ext>
            </a:extLst>
          </p:cNvPr>
          <p:cNvPicPr>
            <a:picLocks noChangeAspect="1"/>
          </p:cNvPicPr>
          <p:nvPr/>
        </p:nvPicPr>
        <p:blipFill rotWithShape="1">
          <a:blip r:embed="rId3">
            <a:extLst>
              <a:ext uri="{28A0092B-C50C-407E-A947-70E740481C1C}">
                <a14:useLocalDpi xmlns:a14="http://schemas.microsoft.com/office/drawing/2010/main" val="0"/>
              </a:ext>
            </a:extLst>
          </a:blip>
          <a:srcRect l="18330" t="82" r="3619" b="919"/>
          <a:stretch/>
        </p:blipFill>
        <p:spPr>
          <a:xfrm>
            <a:off x="293202" y="220814"/>
            <a:ext cx="3728904" cy="2611838"/>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0609A12-71FE-B35E-3CD8-D2CEF6FC9829}"/>
              </a:ext>
            </a:extLst>
          </p:cNvPr>
          <p:cNvSpPr txBox="1"/>
          <p:nvPr/>
        </p:nvSpPr>
        <p:spPr>
          <a:xfrm>
            <a:off x="293202" y="2898582"/>
            <a:ext cx="8468139" cy="1631216"/>
          </a:xfrm>
          <a:prstGeom prst="rect">
            <a:avLst/>
          </a:prstGeom>
          <a:noFill/>
        </p:spPr>
        <p:txBody>
          <a:bodyPr wrap="square">
            <a:spAutoFit/>
          </a:bodyPr>
          <a:lstStyle/>
          <a:p>
            <a:pPr>
              <a:spcBef>
                <a:spcPts val="600"/>
              </a:spcBef>
            </a:pPr>
            <a:r>
              <a:rPr lang="es-ES" sz="2000" b="1" dirty="0"/>
              <a:t>Pero la Biblia enseña que estamos compuestos de tres “partes”: “espíritu, alma y cuerpo” (1Ts. 5:23). También enseña que estas partes son interdependientes. Génesis 2:7 nos enseña que Dios crea un cuerpo, le infunde vida (espíritu), y se convierte en un ser viviente (“ser”, en hebreo, es </a:t>
            </a:r>
            <a:r>
              <a:rPr lang="es-ES" sz="2000" b="1" i="1" dirty="0" err="1"/>
              <a:t>nefesh</a:t>
            </a:r>
            <a:r>
              <a:rPr lang="es-ES" sz="2000" b="1" dirty="0"/>
              <a:t> = “alma”).</a:t>
            </a:r>
          </a:p>
        </p:txBody>
      </p:sp>
      <p:grpSp>
        <p:nvGrpSpPr>
          <p:cNvPr id="19" name="Grupo 18">
            <a:extLst>
              <a:ext uri="{FF2B5EF4-FFF2-40B4-BE49-F238E27FC236}">
                <a16:creationId xmlns:a16="http://schemas.microsoft.com/office/drawing/2014/main" id="{F8B8AC34-E19D-C22B-08A6-4DE6E09E68F2}"/>
              </a:ext>
            </a:extLst>
          </p:cNvPr>
          <p:cNvGrpSpPr/>
          <p:nvPr/>
        </p:nvGrpSpPr>
        <p:grpSpPr>
          <a:xfrm>
            <a:off x="8895522" y="1507847"/>
            <a:ext cx="3105979" cy="5221001"/>
            <a:chOff x="8895522" y="1507847"/>
            <a:chExt cx="3105979" cy="5221001"/>
          </a:xfrm>
        </p:grpSpPr>
        <p:grpSp>
          <p:nvGrpSpPr>
            <p:cNvPr id="15" name="Grupo 14">
              <a:extLst>
                <a:ext uri="{FF2B5EF4-FFF2-40B4-BE49-F238E27FC236}">
                  <a16:creationId xmlns:a16="http://schemas.microsoft.com/office/drawing/2014/main" id="{70BC5BAB-5A78-8DB0-0865-96C4C38C60BF}"/>
                </a:ext>
              </a:extLst>
            </p:cNvPr>
            <p:cNvGrpSpPr/>
            <p:nvPr/>
          </p:nvGrpSpPr>
          <p:grpSpPr>
            <a:xfrm>
              <a:off x="8895522" y="1507847"/>
              <a:ext cx="3105978" cy="5221001"/>
              <a:chOff x="8895522" y="1507847"/>
              <a:chExt cx="3105978" cy="5221001"/>
            </a:xfrm>
          </p:grpSpPr>
          <p:pic>
            <p:nvPicPr>
              <p:cNvPr id="4" name="Imagen 3" descr="Una planta con hojas secas&#10;&#10;Descripción generada automáticamente con confianza baja">
                <a:extLst>
                  <a:ext uri="{FF2B5EF4-FFF2-40B4-BE49-F238E27FC236}">
                    <a16:creationId xmlns:a16="http://schemas.microsoft.com/office/drawing/2014/main" id="{42E5F0DF-FC0D-D11A-7B26-09F7DF5EC6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5523" y="1507847"/>
                <a:ext cx="3105977" cy="1747112"/>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Imagen 7" descr="Imagen que contiene planta, flor, agua, pequeño&#10;&#10;Descripción generada automáticamente">
                <a:extLst>
                  <a:ext uri="{FF2B5EF4-FFF2-40B4-BE49-F238E27FC236}">
                    <a16:creationId xmlns:a16="http://schemas.microsoft.com/office/drawing/2014/main" id="{28BDD426-4D15-2BEC-1E4B-9DD3BAC7E9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5522" y="3254959"/>
                <a:ext cx="3105978" cy="1747113"/>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10" name="Imagen 9" descr="Imagen que contiene exterior, persona, tabla, hombre&#10;&#10;Descripción generada automáticamente">
                <a:extLst>
                  <a:ext uri="{FF2B5EF4-FFF2-40B4-BE49-F238E27FC236}">
                    <a16:creationId xmlns:a16="http://schemas.microsoft.com/office/drawing/2014/main" id="{A09CA5BE-580F-FC1E-AA4A-A96FBE6384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5522" y="5002072"/>
                <a:ext cx="3105978" cy="172677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grpSp>
        <p:sp>
          <p:nvSpPr>
            <p:cNvPr id="16" name="CuadroTexto 15">
              <a:extLst>
                <a:ext uri="{FF2B5EF4-FFF2-40B4-BE49-F238E27FC236}">
                  <a16:creationId xmlns:a16="http://schemas.microsoft.com/office/drawing/2014/main" id="{E672CA65-AC62-3AB1-F352-206317C4175D}"/>
                </a:ext>
              </a:extLst>
            </p:cNvPr>
            <p:cNvSpPr txBox="1"/>
            <p:nvPr/>
          </p:nvSpPr>
          <p:spPr>
            <a:xfrm>
              <a:off x="10813775" y="1529896"/>
              <a:ext cx="1187726" cy="369332"/>
            </a:xfrm>
            <a:prstGeom prst="rect">
              <a:avLst/>
            </a:prstGeom>
            <a:noFill/>
          </p:spPr>
          <p:txBody>
            <a:bodyPr wrap="square" rtlCol="0">
              <a:spAutoFit/>
            </a:bodyPr>
            <a:lstStyle/>
            <a:p>
              <a:pPr algn="r"/>
              <a:r>
                <a:rPr lang="es-ES" b="1" dirty="0">
                  <a:solidFill>
                    <a:schemeClr val="bg1"/>
                  </a:solidFill>
                  <a:effectLst>
                    <a:outerShdw blurRad="38100" dist="38100" dir="2700000" algn="tl">
                      <a:srgbClr val="000000">
                        <a:alpha val="43137"/>
                      </a:srgbClr>
                    </a:outerShdw>
                  </a:effectLst>
                </a:rPr>
                <a:t>CUERPO</a:t>
              </a:r>
            </a:p>
          </p:txBody>
        </p:sp>
        <p:sp>
          <p:nvSpPr>
            <p:cNvPr id="17" name="CuadroTexto 16">
              <a:extLst>
                <a:ext uri="{FF2B5EF4-FFF2-40B4-BE49-F238E27FC236}">
                  <a16:creationId xmlns:a16="http://schemas.microsoft.com/office/drawing/2014/main" id="{8A362293-8441-F8A8-8356-EEC100B84901}"/>
                </a:ext>
              </a:extLst>
            </p:cNvPr>
            <p:cNvSpPr txBox="1"/>
            <p:nvPr/>
          </p:nvSpPr>
          <p:spPr>
            <a:xfrm>
              <a:off x="10813775" y="3265984"/>
              <a:ext cx="1187726" cy="369332"/>
            </a:xfrm>
            <a:prstGeom prst="rect">
              <a:avLst/>
            </a:prstGeom>
            <a:noFill/>
          </p:spPr>
          <p:txBody>
            <a:bodyPr wrap="square" rtlCol="0">
              <a:spAutoFit/>
            </a:bodyPr>
            <a:lstStyle/>
            <a:p>
              <a:pPr algn="r"/>
              <a:r>
                <a:rPr lang="es-ES" b="1" dirty="0">
                  <a:solidFill>
                    <a:schemeClr val="bg1"/>
                  </a:solidFill>
                  <a:effectLst>
                    <a:outerShdw blurRad="38100" dist="38100" dir="2700000" algn="tl">
                      <a:srgbClr val="000000">
                        <a:alpha val="43137"/>
                      </a:srgbClr>
                    </a:outerShdw>
                  </a:effectLst>
                </a:rPr>
                <a:t>ESPÍRITU</a:t>
              </a:r>
            </a:p>
          </p:txBody>
        </p:sp>
        <p:sp>
          <p:nvSpPr>
            <p:cNvPr id="18" name="CuadroTexto 17">
              <a:extLst>
                <a:ext uri="{FF2B5EF4-FFF2-40B4-BE49-F238E27FC236}">
                  <a16:creationId xmlns:a16="http://schemas.microsoft.com/office/drawing/2014/main" id="{235C3399-34F7-D9A7-E5B9-880CDD48B631}"/>
                </a:ext>
              </a:extLst>
            </p:cNvPr>
            <p:cNvSpPr txBox="1"/>
            <p:nvPr/>
          </p:nvSpPr>
          <p:spPr>
            <a:xfrm>
              <a:off x="10813775" y="4998666"/>
              <a:ext cx="1187726" cy="369332"/>
            </a:xfrm>
            <a:prstGeom prst="rect">
              <a:avLst/>
            </a:prstGeom>
            <a:noFill/>
          </p:spPr>
          <p:txBody>
            <a:bodyPr wrap="square" rtlCol="0">
              <a:spAutoFit/>
            </a:bodyPr>
            <a:lstStyle/>
            <a:p>
              <a:pPr algn="r"/>
              <a:r>
                <a:rPr lang="es-ES" b="1" dirty="0">
                  <a:solidFill>
                    <a:schemeClr val="bg1"/>
                  </a:solidFill>
                  <a:effectLst>
                    <a:outerShdw blurRad="38100" dist="38100" dir="2700000" algn="tl">
                      <a:srgbClr val="000000">
                        <a:alpha val="43137"/>
                      </a:srgbClr>
                    </a:outerShdw>
                  </a:effectLst>
                </a:rPr>
                <a:t>ALMA</a:t>
              </a:r>
            </a:p>
          </p:txBody>
        </p:sp>
      </p:grpSp>
      <p:sp>
        <p:nvSpPr>
          <p:cNvPr id="7" name="CuadroTexto 6">
            <a:extLst>
              <a:ext uri="{FF2B5EF4-FFF2-40B4-BE49-F238E27FC236}">
                <a16:creationId xmlns:a16="http://schemas.microsoft.com/office/drawing/2014/main" id="{E48ED467-F782-639E-4FA7-76D1D5006C62}"/>
              </a:ext>
            </a:extLst>
          </p:cNvPr>
          <p:cNvSpPr txBox="1"/>
          <p:nvPr/>
        </p:nvSpPr>
        <p:spPr>
          <a:xfrm>
            <a:off x="293200" y="5183332"/>
            <a:ext cx="8465657" cy="1631216"/>
          </a:xfrm>
          <a:prstGeom prst="rect">
            <a:avLst/>
          </a:prstGeom>
          <a:noFill/>
        </p:spPr>
        <p:txBody>
          <a:bodyPr wrap="square">
            <a:spAutoFit/>
          </a:bodyPr>
          <a:lstStyle/>
          <a:p>
            <a:pPr>
              <a:spcBef>
                <a:spcPts val="600"/>
              </a:spcBef>
            </a:pPr>
            <a:r>
              <a:rPr lang="es-ES" sz="2000" b="1" dirty="0"/>
              <a:t>Cuando el soplo de vida nos abandona, dejamos de existir. Ninguna parte de nuestro ser tiene existencia consciente después de la muerte. El cuerpo muere, el espíritu (la fuerza vital) vuelve a su Dador, y el alma, producto de la unión del cuerpo y el espíritu, deja de existir (</a:t>
            </a:r>
            <a:r>
              <a:rPr lang="es-ES" sz="2000" b="1" dirty="0" err="1"/>
              <a:t>Ecl</a:t>
            </a:r>
            <a:r>
              <a:rPr lang="es-ES" sz="2000" b="1" dirty="0"/>
              <a:t>. 12:1-7; Ez. 18:20; Job 7:7-9).</a:t>
            </a:r>
          </a:p>
        </p:txBody>
      </p:sp>
      <p:sp>
        <p:nvSpPr>
          <p:cNvPr id="11" name="CuadroTexto 10">
            <a:extLst>
              <a:ext uri="{FF2B5EF4-FFF2-40B4-BE49-F238E27FC236}">
                <a16:creationId xmlns:a16="http://schemas.microsoft.com/office/drawing/2014/main" id="{4261E6D5-4626-DA43-F0AE-62F2A4FA9103}"/>
              </a:ext>
            </a:extLst>
          </p:cNvPr>
          <p:cNvSpPr txBox="1"/>
          <p:nvPr/>
        </p:nvSpPr>
        <p:spPr>
          <a:xfrm>
            <a:off x="293199" y="4529798"/>
            <a:ext cx="8465656" cy="707886"/>
          </a:xfrm>
          <a:prstGeom prst="rect">
            <a:avLst/>
          </a:prstGeom>
          <a:noFill/>
        </p:spPr>
        <p:txBody>
          <a:bodyPr wrap="square">
            <a:spAutoFit/>
          </a:bodyPr>
          <a:lstStyle/>
          <a:p>
            <a:pPr>
              <a:spcBef>
                <a:spcPts val="600"/>
              </a:spcBef>
            </a:pPr>
            <a:r>
              <a:rPr lang="es-ES" sz="2000" b="1" dirty="0"/>
              <a:t>El alma es, pues, la unión del cuerpo y el espíritu. No tenemos alma, SOMOS alma.</a:t>
            </a:r>
          </a:p>
        </p:txBody>
      </p:sp>
    </p:spTree>
    <p:extLst>
      <p:ext uri="{BB962C8B-B14F-4D97-AF65-F5344CB8AC3E}">
        <p14:creationId xmlns:p14="http://schemas.microsoft.com/office/powerpoint/2010/main" val="280069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2" dur="1000" fill="hold"/>
                                        <p:tgtEl>
                                          <p:spTgt spid="19"/>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19"/>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b="-2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5C173F6-56D9-8BC4-A35F-675996327969}"/>
              </a:ext>
            </a:extLst>
          </p:cNvPr>
          <p:cNvSpPr txBox="1"/>
          <p:nvPr/>
        </p:nvSpPr>
        <p:spPr>
          <a:xfrm>
            <a:off x="76279" y="0"/>
            <a:ext cx="8169893" cy="769441"/>
          </a:xfrm>
          <a:prstGeom prst="rect">
            <a:avLst/>
          </a:prstGeom>
          <a:noFill/>
        </p:spPr>
        <p:txBody>
          <a:bodyPr wrap="square">
            <a:spAutoFit/>
          </a:bodyPr>
          <a:lstStyle/>
          <a:p>
            <a:pPr algn="ctr"/>
            <a:r>
              <a:rPr lang="es-ES" sz="4400" b="1" dirty="0">
                <a:ln w="22225">
                  <a:solidFill>
                    <a:schemeClr val="accent2"/>
                  </a:solidFill>
                  <a:prstDash val="solid"/>
                </a:ln>
                <a:solidFill>
                  <a:schemeClr val="accent2">
                    <a:lumMod val="40000"/>
                    <a:lumOff val="60000"/>
                  </a:schemeClr>
                </a:solidFill>
              </a:rPr>
              <a:t>UN ALMA INMORTAL</a:t>
            </a:r>
          </a:p>
        </p:txBody>
      </p:sp>
      <p:sp>
        <p:nvSpPr>
          <p:cNvPr id="5" name="CuadroTexto 4">
            <a:extLst>
              <a:ext uri="{FF2B5EF4-FFF2-40B4-BE49-F238E27FC236}">
                <a16:creationId xmlns:a16="http://schemas.microsoft.com/office/drawing/2014/main" id="{9D420E7C-C329-0952-A67B-EF20D9AF887E}"/>
              </a:ext>
            </a:extLst>
          </p:cNvPr>
          <p:cNvSpPr txBox="1"/>
          <p:nvPr/>
        </p:nvSpPr>
        <p:spPr>
          <a:xfrm>
            <a:off x="76278" y="652692"/>
            <a:ext cx="8169893" cy="646331"/>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“Como nubes que se diluyen y se pierden, los que bajan al sepulcro ya no vuelven a subir”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(Job 7:9 </a:t>
            </a:r>
            <a:r>
              <a:rPr lang="es-ES" sz="1100"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pic>
        <p:nvPicPr>
          <p:cNvPr id="12" name="Imagen 11" descr="Un castillo en un campo&#10;&#10;Descripción generada automáticamente con confianza media">
            <a:extLst>
              <a:ext uri="{FF2B5EF4-FFF2-40B4-BE49-F238E27FC236}">
                <a16:creationId xmlns:a16="http://schemas.microsoft.com/office/drawing/2014/main" id="{87763388-E5EA-7681-F64C-203C60C0F2A2}"/>
              </a:ext>
            </a:extLst>
          </p:cNvPr>
          <p:cNvPicPr>
            <a:picLocks noChangeAspect="1"/>
          </p:cNvPicPr>
          <p:nvPr/>
        </p:nvPicPr>
        <p:blipFill rotWithShape="1">
          <a:blip r:embed="rId3">
            <a:extLst>
              <a:ext uri="{28A0092B-C50C-407E-A947-70E740481C1C}">
                <a14:useLocalDpi xmlns:a14="http://schemas.microsoft.com/office/drawing/2010/main" val="0"/>
              </a:ext>
            </a:extLst>
          </a:blip>
          <a:srcRect l="18330" t="82" r="3619" b="919"/>
          <a:stretch/>
        </p:blipFill>
        <p:spPr>
          <a:xfrm>
            <a:off x="8242778" y="171118"/>
            <a:ext cx="3728904" cy="2611838"/>
          </a:xfrm>
          <a:prstGeom prst="rect">
            <a:avLst/>
          </a:prstGeom>
          <a:solidFill>
            <a:srgbClr val="FFFFFF">
              <a:shade val="85000"/>
            </a:srgbClr>
          </a:solidFill>
          <a:ln w="88900" cap="sq">
            <a:solidFill>
              <a:schemeClr val="accent5">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CuadroTexto 1">
            <a:extLst>
              <a:ext uri="{FF2B5EF4-FFF2-40B4-BE49-F238E27FC236}">
                <a16:creationId xmlns:a16="http://schemas.microsoft.com/office/drawing/2014/main" id="{24340F5F-9F18-FF27-8D78-E7A0E80259FE}"/>
              </a:ext>
            </a:extLst>
          </p:cNvPr>
          <p:cNvSpPr txBox="1"/>
          <p:nvPr/>
        </p:nvSpPr>
        <p:spPr>
          <a:xfrm>
            <a:off x="1818861" y="1475534"/>
            <a:ext cx="6341165" cy="1323439"/>
          </a:xfrm>
          <a:prstGeom prst="rect">
            <a:avLst/>
          </a:prstGeom>
          <a:noFill/>
        </p:spPr>
        <p:txBody>
          <a:bodyPr wrap="square" rtlCol="0">
            <a:spAutoFit/>
          </a:bodyPr>
          <a:lstStyle/>
          <a:p>
            <a:pPr>
              <a:spcBef>
                <a:spcPts val="600"/>
              </a:spcBef>
            </a:pPr>
            <a:r>
              <a:rPr lang="es-ES" sz="2000" b="1" dirty="0"/>
              <a:t>Desde que el pecado entró en nuestro mundo, Satanás ha usado a personas que han pretendido comunicarse con los muertos y conseguir de ellos un conocimiento especial del presente o del futuro.</a:t>
            </a:r>
          </a:p>
        </p:txBody>
      </p:sp>
      <p:sp>
        <p:nvSpPr>
          <p:cNvPr id="9" name="CuadroTexto 8">
            <a:extLst>
              <a:ext uri="{FF2B5EF4-FFF2-40B4-BE49-F238E27FC236}">
                <a16:creationId xmlns:a16="http://schemas.microsoft.com/office/drawing/2014/main" id="{0F122E18-6373-A7CD-7C44-6725F8B21F2B}"/>
              </a:ext>
            </a:extLst>
          </p:cNvPr>
          <p:cNvSpPr txBox="1"/>
          <p:nvPr/>
        </p:nvSpPr>
        <p:spPr>
          <a:xfrm>
            <a:off x="1888436" y="2850138"/>
            <a:ext cx="10130458" cy="1015663"/>
          </a:xfrm>
          <a:prstGeom prst="rect">
            <a:avLst/>
          </a:prstGeom>
          <a:noFill/>
        </p:spPr>
        <p:txBody>
          <a:bodyPr wrap="square">
            <a:spAutoFit/>
          </a:bodyPr>
          <a:lstStyle/>
          <a:p>
            <a:pPr>
              <a:spcBef>
                <a:spcPts val="600"/>
              </a:spcBef>
            </a:pPr>
            <a:r>
              <a:rPr lang="es-ES" sz="2000" b="1" dirty="0"/>
              <a:t>A este tipo de personas, que se sirven también de otros medios como los encantamientos, la magia o la astrología, se los conoce actualmente como espiritistas.</a:t>
            </a:r>
          </a:p>
        </p:txBody>
      </p:sp>
      <p:pic>
        <p:nvPicPr>
          <p:cNvPr id="13" name="Imagen 12" descr="Un grupo de personas en un escenario&#10;&#10;Descripción generada automáticamente con confianza media">
            <a:extLst>
              <a:ext uri="{FF2B5EF4-FFF2-40B4-BE49-F238E27FC236}">
                <a16:creationId xmlns:a16="http://schemas.microsoft.com/office/drawing/2014/main" id="{EB81316A-0FF2-6D67-901D-67950FAEDB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04" y="3865801"/>
            <a:ext cx="4174723" cy="2783148"/>
          </a:xfrm>
          <a:prstGeom prst="snip2DiagRect">
            <a:avLst>
              <a:gd name="adj1" fmla="val 8928"/>
              <a:gd name="adj2" fmla="val 9642"/>
            </a:avLst>
          </a:prstGeom>
          <a:solidFill>
            <a:srgbClr val="FFFFFF">
              <a:shade val="85000"/>
            </a:srgbClr>
          </a:solidFill>
          <a:ln w="5715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descr="Imagen que contiene tabla&#10;&#10;Descripción generada automáticamente">
            <a:extLst>
              <a:ext uri="{FF2B5EF4-FFF2-40B4-BE49-F238E27FC236}">
                <a16:creationId xmlns:a16="http://schemas.microsoft.com/office/drawing/2014/main" id="{F248EEA5-FCFB-567E-14C1-77D454B695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04" y="1601731"/>
            <a:ext cx="1443863" cy="2006171"/>
          </a:xfrm>
          <a:prstGeom prst="snip2DiagRect">
            <a:avLst/>
          </a:prstGeom>
          <a:solidFill>
            <a:srgbClr val="FFFFFF">
              <a:shade val="85000"/>
            </a:srgbClr>
          </a:solidFill>
          <a:ln w="5715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3" name="CuadroTexto 22">
            <a:extLst>
              <a:ext uri="{FF2B5EF4-FFF2-40B4-BE49-F238E27FC236}">
                <a16:creationId xmlns:a16="http://schemas.microsoft.com/office/drawing/2014/main" id="{FDF50EAE-9939-A32A-D776-537A2EC00C9A}"/>
              </a:ext>
            </a:extLst>
          </p:cNvPr>
          <p:cNvSpPr txBox="1"/>
          <p:nvPr/>
        </p:nvSpPr>
        <p:spPr>
          <a:xfrm>
            <a:off x="4733644" y="3789195"/>
            <a:ext cx="7238038" cy="1015663"/>
          </a:xfrm>
          <a:prstGeom prst="rect">
            <a:avLst/>
          </a:prstGeom>
          <a:noFill/>
        </p:spPr>
        <p:txBody>
          <a:bodyPr wrap="square">
            <a:spAutoFit/>
          </a:bodyPr>
          <a:lstStyle/>
          <a:p>
            <a:pPr>
              <a:spcBef>
                <a:spcPts val="600"/>
              </a:spcBef>
            </a:pPr>
            <a:r>
              <a:rPr lang="es-ES" sz="2000" b="1" dirty="0"/>
              <a:t>La Biblia enseña que “cualquiera que practique estas costumbres se hará abominable al SEÑOR” (</a:t>
            </a:r>
            <a:r>
              <a:rPr lang="es-ES" sz="2000" b="1" dirty="0" err="1"/>
              <a:t>Dt</a:t>
            </a:r>
            <a:r>
              <a:rPr lang="es-ES" sz="2000" b="1" dirty="0"/>
              <a:t>. 18:10-12 </a:t>
            </a:r>
            <a:r>
              <a:rPr lang="es-ES" sz="1600" b="1" dirty="0" err="1"/>
              <a:t>NVI</a:t>
            </a:r>
            <a:r>
              <a:rPr lang="es-ES" sz="2000" b="1" dirty="0"/>
              <a:t>). La pena por este delito era la muerte (</a:t>
            </a:r>
            <a:r>
              <a:rPr lang="es-ES" sz="2000" b="1" dirty="0" err="1"/>
              <a:t>Lv</a:t>
            </a:r>
            <a:r>
              <a:rPr lang="es-ES" sz="2000" b="1" dirty="0"/>
              <a:t>. 20:27).</a:t>
            </a:r>
          </a:p>
        </p:txBody>
      </p:sp>
      <p:sp>
        <p:nvSpPr>
          <p:cNvPr id="6" name="CuadroTexto 5">
            <a:extLst>
              <a:ext uri="{FF2B5EF4-FFF2-40B4-BE49-F238E27FC236}">
                <a16:creationId xmlns:a16="http://schemas.microsoft.com/office/drawing/2014/main" id="{99F12D29-DD24-4F97-4F83-4D490B872FC1}"/>
              </a:ext>
            </a:extLst>
          </p:cNvPr>
          <p:cNvSpPr txBox="1"/>
          <p:nvPr/>
        </p:nvSpPr>
        <p:spPr>
          <a:xfrm>
            <a:off x="4733644" y="4804858"/>
            <a:ext cx="7285250" cy="1938992"/>
          </a:xfrm>
          <a:prstGeom prst="rect">
            <a:avLst/>
          </a:prstGeom>
          <a:noFill/>
        </p:spPr>
        <p:txBody>
          <a:bodyPr wrap="square">
            <a:spAutoFit/>
          </a:bodyPr>
          <a:lstStyle/>
          <a:p>
            <a:pPr>
              <a:spcBef>
                <a:spcPts val="600"/>
              </a:spcBef>
            </a:pPr>
            <a:r>
              <a:rPr lang="es-ES" sz="2000" b="1" dirty="0"/>
              <a:t>“Si alguien os dice: «Consultad a las pitonisas y a los agoreros que susurran y musitan; ¿acaso no es deber de un pueblo consultar a sus dioses y a los muertos, en favor de los vivos?», yo les digo: «¡Ateneos a la ley y al testimonio!» Para quienes no se atengan a esto, no habrá un amanecer”</a:t>
            </a:r>
            <a:br>
              <a:rPr lang="es-ES" sz="2000" b="1" dirty="0"/>
            </a:br>
            <a:r>
              <a:rPr lang="es-ES" sz="2000" b="1" dirty="0"/>
              <a:t>(</a:t>
            </a:r>
            <a:r>
              <a:rPr lang="es-ES" sz="2000" b="1" dirty="0" err="1"/>
              <a:t>Is</a:t>
            </a:r>
            <a:r>
              <a:rPr lang="es-ES" sz="2000" b="1" dirty="0"/>
              <a:t>. 8:19-20 </a:t>
            </a:r>
            <a:r>
              <a:rPr lang="es-ES" sz="1600" b="1" dirty="0" err="1"/>
              <a:t>NVI</a:t>
            </a:r>
            <a:r>
              <a:rPr lang="es-ES" sz="2000" b="1" dirty="0"/>
              <a:t>)</a:t>
            </a:r>
          </a:p>
        </p:txBody>
      </p:sp>
    </p:spTree>
    <p:extLst>
      <p:ext uri="{BB962C8B-B14F-4D97-AF65-F5344CB8AC3E}">
        <p14:creationId xmlns:p14="http://schemas.microsoft.com/office/powerpoint/2010/main" val="353908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900" decel="100000" fill="hold"/>
                                        <p:tgtEl>
                                          <p:spTgt spid="21"/>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900" decel="100000" fill="hold"/>
                                        <p:tgtEl>
                                          <p:spTgt spid="9"/>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0-#ppt_w/2"/>
                                          </p:val>
                                        </p:tav>
                                        <p:tav tm="100000">
                                          <p:val>
                                            <p:strVal val="#ppt_x"/>
                                          </p:val>
                                        </p:tav>
                                      </p:tavLst>
                                    </p:anim>
                                    <p:anim calcmode="lin" valueType="num">
                                      <p:cBhvr additive="base">
                                        <p:cTn id="3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2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3DE1BDB9-1C8A-7FEF-F03F-ACCFB04345E4}"/>
              </a:ext>
            </a:extLst>
          </p:cNvPr>
          <p:cNvSpPr>
            <a:spLocks noGrp="1" noRot="1" noMove="1" noResize="1" noEditPoints="1" noAdjustHandles="1" noChangeArrowheads="1" noChangeShapeType="1"/>
          </p:cNvSpPr>
          <p:nvPr/>
        </p:nvSpPr>
        <p:spPr>
          <a:xfrm>
            <a:off x="0" y="0"/>
            <a:ext cx="12192000" cy="1068406"/>
          </a:xfrm>
          <a:prstGeom prst="rect">
            <a:avLst/>
          </a:prstGeom>
          <a:blipFill dpi="0" rotWithShape="1">
            <a:blip r:embed="rId3"/>
            <a:srcRect/>
            <a:stretch>
              <a:fillRect t="-24000" b="-27000"/>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86B8429-A908-C94A-4777-53AD031689C7}"/>
              </a:ext>
            </a:extLst>
          </p:cNvPr>
          <p:cNvSpPr txBox="1"/>
          <p:nvPr/>
        </p:nvSpPr>
        <p:spPr>
          <a:xfrm>
            <a:off x="0" y="-38903"/>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79000"/>
                    </a:srgbClr>
                  </a:outerShdw>
                </a:effectLst>
              </a:rPr>
              <a:t>LA MUERTE EN EL ANTIGUO TESTAMENTO</a:t>
            </a:r>
          </a:p>
        </p:txBody>
      </p:sp>
      <p:sp>
        <p:nvSpPr>
          <p:cNvPr id="5" name="CuadroTexto 4">
            <a:extLst>
              <a:ext uri="{FF2B5EF4-FFF2-40B4-BE49-F238E27FC236}">
                <a16:creationId xmlns:a16="http://schemas.microsoft.com/office/drawing/2014/main" id="{EB442F00-866A-73EB-8F38-D91DE25B9A2D}"/>
              </a:ext>
            </a:extLst>
          </p:cNvPr>
          <p:cNvSpPr txBox="1"/>
          <p:nvPr/>
        </p:nvSpPr>
        <p:spPr>
          <a:xfrm>
            <a:off x="1028700" y="641122"/>
            <a:ext cx="10134600" cy="369332"/>
          </a:xfrm>
          <a:prstGeom prst="rect">
            <a:avLst/>
          </a:prstGeom>
          <a:noFill/>
        </p:spPr>
        <p:txBody>
          <a:bodyPr wrap="square">
            <a:spAutoFit/>
          </a:bodyPr>
          <a:lstStyle/>
          <a:p>
            <a:pPr algn="ctr"/>
            <a:r>
              <a:rPr lang="es-ES" b="1" dirty="0">
                <a:solidFill>
                  <a:schemeClr val="accent5">
                    <a:lumMod val="75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“No alabarán los muertos a JAH, ni cuantos descienden al silencio” </a:t>
            </a:r>
            <a:r>
              <a:rPr lang="es-ES" sz="1400" b="1" dirty="0">
                <a:solidFill>
                  <a:schemeClr val="accent5">
                    <a:lumMod val="75000"/>
                  </a:schemeClr>
                </a:solidFill>
                <a:effectLst>
                  <a:glow rad="127000">
                    <a:schemeClr val="bg1"/>
                  </a:glow>
                  <a:outerShdw blurRad="38100" dist="38100" dir="2700000" algn="tl">
                    <a:srgbClr val="000000">
                      <a:alpha val="43137"/>
                    </a:srgbClr>
                  </a:outerShdw>
                </a:effectLst>
                <a:latin typeface="Comic Sans MS" panose="030F0702030302020204" pitchFamily="66" charset="0"/>
              </a:rPr>
              <a:t>(Salmo 115:17)</a:t>
            </a:r>
            <a:endParaRPr lang="es-ES" b="1" dirty="0">
              <a:solidFill>
                <a:schemeClr val="accent5">
                  <a:lumMod val="75000"/>
                </a:schemeClr>
              </a:solidFill>
              <a:effectLst>
                <a:glow rad="127000">
                  <a:schemeClr val="bg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03C775E-43BB-751C-CDC9-84A96AB1CA91}"/>
              </a:ext>
            </a:extLst>
          </p:cNvPr>
          <p:cNvSpPr txBox="1"/>
          <p:nvPr/>
        </p:nvSpPr>
        <p:spPr>
          <a:xfrm>
            <a:off x="2735748" y="1191785"/>
            <a:ext cx="9237178" cy="1323439"/>
          </a:xfrm>
          <a:prstGeom prst="rect">
            <a:avLst/>
          </a:prstGeom>
          <a:noFill/>
        </p:spPr>
        <p:txBody>
          <a:bodyPr wrap="square" rtlCol="0">
            <a:spAutoFit/>
          </a:bodyPr>
          <a:lstStyle/>
          <a:p>
            <a:pPr>
              <a:spcBef>
                <a:spcPts val="600"/>
              </a:spcBef>
            </a:pPr>
            <a:r>
              <a:rPr lang="es-ES" sz="2000" b="1" dirty="0"/>
              <a:t>Aunque nadie dice en un sepelio “nuestro pariente está viajando directamente al infierno”, muchas confesiones enseñan que, al morir, los “buenos” ascienden directamente al Cielo para estar con Jesús, y los “malos” son castigados o, simplemente, vagan. Pero ¿qué enseña la Biblia al respecto?</a:t>
            </a:r>
          </a:p>
        </p:txBody>
      </p:sp>
      <p:graphicFrame>
        <p:nvGraphicFramePr>
          <p:cNvPr id="9" name="Diagrama 8">
            <a:extLst>
              <a:ext uri="{FF2B5EF4-FFF2-40B4-BE49-F238E27FC236}">
                <a16:creationId xmlns:a16="http://schemas.microsoft.com/office/drawing/2014/main" id="{E056A496-1667-CF3F-15B7-2735B5E4F3A0}"/>
              </a:ext>
            </a:extLst>
          </p:cNvPr>
          <p:cNvGraphicFramePr/>
          <p:nvPr>
            <p:extLst>
              <p:ext uri="{D42A27DB-BD31-4B8C-83A1-F6EECF244321}">
                <p14:modId xmlns:p14="http://schemas.microsoft.com/office/powerpoint/2010/main" val="3727680212"/>
              </p:ext>
            </p:extLst>
          </p:nvPr>
        </p:nvGraphicFramePr>
        <p:xfrm>
          <a:off x="219075" y="2588299"/>
          <a:ext cx="11753851" cy="28623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CuadroTexto 9">
            <a:extLst>
              <a:ext uri="{FF2B5EF4-FFF2-40B4-BE49-F238E27FC236}">
                <a16:creationId xmlns:a16="http://schemas.microsoft.com/office/drawing/2014/main" id="{ABE7B52A-E0BA-E5F0-F839-99C1ADB37A25}"/>
              </a:ext>
            </a:extLst>
          </p:cNvPr>
          <p:cNvSpPr txBox="1"/>
          <p:nvPr/>
        </p:nvSpPr>
        <p:spPr>
          <a:xfrm>
            <a:off x="314323" y="5526797"/>
            <a:ext cx="5324477" cy="1323439"/>
          </a:xfrm>
          <a:prstGeom prst="rect">
            <a:avLst/>
          </a:prstGeom>
          <a:noFill/>
        </p:spPr>
        <p:txBody>
          <a:bodyPr wrap="square" rtlCol="0">
            <a:spAutoFit/>
          </a:bodyPr>
          <a:lstStyle/>
          <a:p>
            <a:pPr>
              <a:spcBef>
                <a:spcPts val="600"/>
              </a:spcBef>
            </a:pPr>
            <a:r>
              <a:rPr lang="es-ES" sz="2000" b="1" dirty="0"/>
              <a:t>El Antiguo Testamento enseña que la muerte es un sueño. Dormir para despertar solo cuando Dios nos llame de nuevo a la vida (1R. 2:10; 14:20; </a:t>
            </a:r>
            <a:r>
              <a:rPr lang="es-ES" sz="2000" b="1" dirty="0" err="1"/>
              <a:t>Dn</a:t>
            </a:r>
            <a:r>
              <a:rPr lang="es-ES" sz="2000" b="1" dirty="0"/>
              <a:t>. 12:13).</a:t>
            </a:r>
          </a:p>
        </p:txBody>
      </p:sp>
      <p:pic>
        <p:nvPicPr>
          <p:cNvPr id="4" name="Imagen 3" descr="Un joven acostado en una cama&#10;&#10;Descripción generada automáticamente">
            <a:extLst>
              <a:ext uri="{FF2B5EF4-FFF2-40B4-BE49-F238E27FC236}">
                <a16:creationId xmlns:a16="http://schemas.microsoft.com/office/drawing/2014/main" id="{9C1B7830-098C-CFCB-4893-CAA5C798A7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5025" y="5547503"/>
            <a:ext cx="1905000" cy="1271016"/>
          </a:xfrm>
          <a:prstGeom prst="rect">
            <a:avLst/>
          </a:prstGeom>
          <a:ln>
            <a:solidFill>
              <a:schemeClr val="accent5">
                <a:lumMod val="75000"/>
              </a:schemeClr>
            </a:solidFill>
          </a:ln>
          <a:effectLst>
            <a:outerShdw blurRad="63500" sx="102000" sy="102000" algn="ctr" rotWithShape="0">
              <a:prstClr val="black">
                <a:alpha val="40000"/>
              </a:prstClr>
            </a:outerShdw>
          </a:effectLst>
        </p:spPr>
      </p:pic>
      <p:pic>
        <p:nvPicPr>
          <p:cNvPr id="8" name="Imagen 7" descr="Un hombre con una caja de cartón&#10;&#10;Descripción generada automáticamente con confianza media">
            <a:extLst>
              <a:ext uri="{FF2B5EF4-FFF2-40B4-BE49-F238E27FC236}">
                <a16:creationId xmlns:a16="http://schemas.microsoft.com/office/drawing/2014/main" id="{42B2C2B0-1972-DA70-6FC9-CA39B1E31BC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323" y="1149347"/>
            <a:ext cx="2168995" cy="1391773"/>
          </a:xfrm>
          <a:prstGeom prst="rect">
            <a:avLst/>
          </a:prstGeom>
          <a:effectLst>
            <a:outerShdw blurRad="50800" dist="38100" dir="2700000" algn="tl" rotWithShape="0">
              <a:prstClr val="black">
                <a:alpha val="40000"/>
              </a:prstClr>
            </a:outerShdw>
          </a:effectLst>
        </p:spPr>
      </p:pic>
      <p:pic>
        <p:nvPicPr>
          <p:cNvPr id="12" name="Imagen 11" descr="Un grupo de hombres jugando con un frisbee en la mano&#10;&#10;Descripción generada automáticamente con confianza baja">
            <a:extLst>
              <a:ext uri="{FF2B5EF4-FFF2-40B4-BE49-F238E27FC236}">
                <a16:creationId xmlns:a16="http://schemas.microsoft.com/office/drawing/2014/main" id="{8007A7AC-C4D5-A39D-0521-B1CF7AEB8C78}"/>
              </a:ext>
            </a:extLst>
          </p:cNvPr>
          <p:cNvPicPr>
            <a:picLocks noChangeAspect="1"/>
          </p:cNvPicPr>
          <p:nvPr/>
        </p:nvPicPr>
        <p:blipFill rotWithShape="1">
          <a:blip r:embed="rId11">
            <a:extLst>
              <a:ext uri="{28A0092B-C50C-407E-A947-70E740481C1C}">
                <a14:useLocalDpi xmlns:a14="http://schemas.microsoft.com/office/drawing/2010/main" val="0"/>
              </a:ext>
            </a:extLst>
          </a:blip>
          <a:srcRect l="119" t="5631" r="-119" b="54785"/>
          <a:stretch/>
        </p:blipFill>
        <p:spPr>
          <a:xfrm>
            <a:off x="7919995" y="5547503"/>
            <a:ext cx="4052932" cy="1272206"/>
          </a:xfrm>
          <a:prstGeom prst="rect">
            <a:avLst/>
          </a:prstGeom>
          <a:ln>
            <a:solidFill>
              <a:schemeClr val="accent5">
                <a:lumMod val="75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72492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3"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
                                        <p:tgtEl>
                                          <p:spTgt spid="8"/>
                                        </p:tgtEl>
                                      </p:cBhvr>
                                    </p:animEffect>
                                    <p:anim calcmode="lin" valueType="num">
                                      <p:cBhvr>
                                        <p:cTn id="22" dur="400" fill="hold"/>
                                        <p:tgtEl>
                                          <p:spTgt spid="8"/>
                                        </p:tgtEl>
                                        <p:attrNameLst>
                                          <p:attrName>ppt_x</p:attrName>
                                        </p:attrNameLst>
                                      </p:cBhvr>
                                      <p:tavLst>
                                        <p:tav tm="0">
                                          <p:val>
                                            <p:strVal val="#ppt_x"/>
                                          </p:val>
                                        </p:tav>
                                        <p:tav tm="100000">
                                          <p:val>
                                            <p:strVal val="#ppt_x"/>
                                          </p:val>
                                        </p:tav>
                                      </p:tavLst>
                                    </p:anim>
                                    <p:anim calcmode="lin" valueType="num">
                                      <p:cBhvr>
                                        <p:cTn id="23" dur="400" fill="hold"/>
                                        <p:tgtEl>
                                          <p:spTgt spid="8"/>
                                        </p:tgtEl>
                                        <p:attrNameLst>
                                          <p:attrName>ppt_y</p:attrName>
                                        </p:attrNameLst>
                                      </p:cBhvr>
                                      <p:tavLst>
                                        <p:tav tm="0">
                                          <p:val>
                                            <p:strVal val="#ppt_y+0.31"/>
                                          </p:val>
                                        </p:tav>
                                        <p:tav tm="100000">
                                          <p:val>
                                            <p:strVal val="#ppt_y+0.31"/>
                                          </p:val>
                                        </p:tav>
                                      </p:tavLst>
                                    </p:anim>
                                    <p:anim calcmode="lin" valueType="num">
                                      <p:cBhvr>
                                        <p:cTn id="24"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5"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26" presetID="43"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
                                        <p:tgtEl>
                                          <p:spTgt spid="6"/>
                                        </p:tgtEl>
                                      </p:cBhvr>
                                    </p:animEffect>
                                    <p:anim calcmode="lin" valueType="num">
                                      <p:cBhvr>
                                        <p:cTn id="29" dur="400" fill="hold"/>
                                        <p:tgtEl>
                                          <p:spTgt spid="6"/>
                                        </p:tgtEl>
                                        <p:attrNameLst>
                                          <p:attrName>ppt_x</p:attrName>
                                        </p:attrNameLst>
                                      </p:cBhvr>
                                      <p:tavLst>
                                        <p:tav tm="0">
                                          <p:val>
                                            <p:strVal val="#ppt_x"/>
                                          </p:val>
                                        </p:tav>
                                        <p:tav tm="100000">
                                          <p:val>
                                            <p:strVal val="#ppt_x"/>
                                          </p:val>
                                        </p:tav>
                                      </p:tavLst>
                                    </p:anim>
                                    <p:anim calcmode="lin" valueType="num">
                                      <p:cBhvr>
                                        <p:cTn id="30" dur="400" fill="hold"/>
                                        <p:tgtEl>
                                          <p:spTgt spid="6"/>
                                        </p:tgtEl>
                                        <p:attrNameLst>
                                          <p:attrName>ppt_y</p:attrName>
                                        </p:attrNameLst>
                                      </p:cBhvr>
                                      <p:tavLst>
                                        <p:tav tm="0">
                                          <p:val>
                                            <p:strVal val="#ppt_y+0.31"/>
                                          </p:val>
                                        </p:tav>
                                        <p:tav tm="100000">
                                          <p:val>
                                            <p:strVal val="#ppt_y+0.31"/>
                                          </p:val>
                                        </p:tav>
                                      </p:tavLst>
                                    </p:anim>
                                    <p:anim calcmode="lin" valueType="num">
                                      <p:cBhvr>
                                        <p:cTn id="31" dur="600" decel="50000" fill="hold">
                                          <p:stCondLst>
                                            <p:cond delay="400"/>
                                          </p:stCondLst>
                                        </p:cTn>
                                        <p:tgtEl>
                                          <p:spTgt spid="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2" dur="600" decel="50000" fill="hold">
                                          <p:stCondLst>
                                            <p:cond delay="400"/>
                                          </p:stCondLst>
                                        </p:cTn>
                                        <p:tgtEl>
                                          <p:spTgt spid="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528" fill="hold" grpId="0" nodeType="clickEffect">
                                  <p:stCondLst>
                                    <p:cond delay="0"/>
                                  </p:stCondLst>
                                  <p:childTnLst>
                                    <p:set>
                                      <p:cBhvr>
                                        <p:cTn id="36" dur="1" fill="hold">
                                          <p:stCondLst>
                                            <p:cond delay="0"/>
                                          </p:stCondLst>
                                        </p:cTn>
                                        <p:tgtEl>
                                          <p:spTgt spid="9">
                                            <p:graphicEl>
                                              <a:dgm id="{6BDE0630-F62C-4E41-A074-91D9AE40A8FF}"/>
                                            </p:graphicEl>
                                          </p:spTgt>
                                        </p:tgtEl>
                                        <p:attrNameLst>
                                          <p:attrName>style.visibility</p:attrName>
                                        </p:attrNameLst>
                                      </p:cBhvr>
                                      <p:to>
                                        <p:strVal val="visible"/>
                                      </p:to>
                                    </p:set>
                                    <p:anim calcmode="lin" valueType="num">
                                      <p:cBhvr>
                                        <p:cTn id="37" dur="500" fill="hold"/>
                                        <p:tgtEl>
                                          <p:spTgt spid="9">
                                            <p:graphicEl>
                                              <a:dgm id="{6BDE0630-F62C-4E41-A074-91D9AE40A8FF}"/>
                                            </p:graphicEl>
                                          </p:spTgt>
                                        </p:tgtEl>
                                        <p:attrNameLst>
                                          <p:attrName>ppt_w</p:attrName>
                                        </p:attrNameLst>
                                      </p:cBhvr>
                                      <p:tavLst>
                                        <p:tav tm="0">
                                          <p:val>
                                            <p:fltVal val="0"/>
                                          </p:val>
                                        </p:tav>
                                        <p:tav tm="100000">
                                          <p:val>
                                            <p:strVal val="#ppt_w"/>
                                          </p:val>
                                        </p:tav>
                                      </p:tavLst>
                                    </p:anim>
                                    <p:anim calcmode="lin" valueType="num">
                                      <p:cBhvr>
                                        <p:cTn id="38" dur="500" fill="hold"/>
                                        <p:tgtEl>
                                          <p:spTgt spid="9">
                                            <p:graphicEl>
                                              <a:dgm id="{6BDE0630-F62C-4E41-A074-91D9AE40A8FF}"/>
                                            </p:graphicEl>
                                          </p:spTgt>
                                        </p:tgtEl>
                                        <p:attrNameLst>
                                          <p:attrName>ppt_h</p:attrName>
                                        </p:attrNameLst>
                                      </p:cBhvr>
                                      <p:tavLst>
                                        <p:tav tm="0">
                                          <p:val>
                                            <p:fltVal val="0"/>
                                          </p:val>
                                        </p:tav>
                                        <p:tav tm="100000">
                                          <p:val>
                                            <p:strVal val="#ppt_h"/>
                                          </p:val>
                                        </p:tav>
                                      </p:tavLst>
                                    </p:anim>
                                    <p:animEffect transition="in" filter="fade">
                                      <p:cBhvr>
                                        <p:cTn id="39" dur="500"/>
                                        <p:tgtEl>
                                          <p:spTgt spid="9">
                                            <p:graphicEl>
                                              <a:dgm id="{6BDE0630-F62C-4E41-A074-91D9AE40A8FF}"/>
                                            </p:graphicEl>
                                          </p:spTgt>
                                        </p:tgtEl>
                                      </p:cBhvr>
                                    </p:animEffect>
                                    <p:anim calcmode="lin" valueType="num">
                                      <p:cBhvr>
                                        <p:cTn id="40" dur="500" fill="hold"/>
                                        <p:tgtEl>
                                          <p:spTgt spid="9">
                                            <p:graphicEl>
                                              <a:dgm id="{6BDE0630-F62C-4E41-A074-91D9AE40A8FF}"/>
                                            </p:graphicEl>
                                          </p:spTgt>
                                        </p:tgtEl>
                                        <p:attrNameLst>
                                          <p:attrName>ppt_x</p:attrName>
                                        </p:attrNameLst>
                                      </p:cBhvr>
                                      <p:tavLst>
                                        <p:tav tm="0">
                                          <p:val>
                                            <p:fltVal val="0.5"/>
                                          </p:val>
                                        </p:tav>
                                        <p:tav tm="100000">
                                          <p:val>
                                            <p:strVal val="#ppt_x"/>
                                          </p:val>
                                        </p:tav>
                                      </p:tavLst>
                                    </p:anim>
                                    <p:anim calcmode="lin" valueType="num">
                                      <p:cBhvr>
                                        <p:cTn id="41" dur="500" fill="hold"/>
                                        <p:tgtEl>
                                          <p:spTgt spid="9">
                                            <p:graphicEl>
                                              <a:dgm id="{6BDE0630-F62C-4E41-A074-91D9AE40A8FF}"/>
                                            </p:graphicEl>
                                          </p:spTgt>
                                        </p:tgtEl>
                                        <p:attrNameLst>
                                          <p:attrName>ppt_y</p:attrName>
                                        </p:attrNameLst>
                                      </p:cBhvr>
                                      <p:tavLst>
                                        <p:tav tm="0">
                                          <p:val>
                                            <p:fltVal val="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graphicEl>
                                              <a:dgm id="{5AE6E908-3EBD-4B52-B588-5E4C0D0E61DC}"/>
                                            </p:graphicEl>
                                          </p:spTgt>
                                        </p:tgtEl>
                                        <p:attrNameLst>
                                          <p:attrName>style.visibility</p:attrName>
                                        </p:attrNameLst>
                                      </p:cBhvr>
                                      <p:to>
                                        <p:strVal val="visible"/>
                                      </p:to>
                                    </p:set>
                                    <p:animEffect transition="in" filter="wipe(left)">
                                      <p:cBhvr>
                                        <p:cTn id="46" dur="500"/>
                                        <p:tgtEl>
                                          <p:spTgt spid="9">
                                            <p:graphicEl>
                                              <a:dgm id="{5AE6E908-3EBD-4B52-B588-5E4C0D0E61DC}"/>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528" fill="hold" grpId="0" nodeType="clickEffect">
                                  <p:stCondLst>
                                    <p:cond delay="0"/>
                                  </p:stCondLst>
                                  <p:childTnLst>
                                    <p:set>
                                      <p:cBhvr>
                                        <p:cTn id="50" dur="1" fill="hold">
                                          <p:stCondLst>
                                            <p:cond delay="0"/>
                                          </p:stCondLst>
                                        </p:cTn>
                                        <p:tgtEl>
                                          <p:spTgt spid="9">
                                            <p:graphicEl>
                                              <a:dgm id="{F38C0F4C-3CC3-4EC9-A8B1-5FCE1D9525CB}"/>
                                            </p:graphicEl>
                                          </p:spTgt>
                                        </p:tgtEl>
                                        <p:attrNameLst>
                                          <p:attrName>style.visibility</p:attrName>
                                        </p:attrNameLst>
                                      </p:cBhvr>
                                      <p:to>
                                        <p:strVal val="visible"/>
                                      </p:to>
                                    </p:set>
                                    <p:anim calcmode="lin" valueType="num">
                                      <p:cBhvr>
                                        <p:cTn id="51" dur="500" fill="hold"/>
                                        <p:tgtEl>
                                          <p:spTgt spid="9">
                                            <p:graphicEl>
                                              <a:dgm id="{F38C0F4C-3CC3-4EC9-A8B1-5FCE1D9525CB}"/>
                                            </p:graphicEl>
                                          </p:spTgt>
                                        </p:tgtEl>
                                        <p:attrNameLst>
                                          <p:attrName>ppt_w</p:attrName>
                                        </p:attrNameLst>
                                      </p:cBhvr>
                                      <p:tavLst>
                                        <p:tav tm="0">
                                          <p:val>
                                            <p:fltVal val="0"/>
                                          </p:val>
                                        </p:tav>
                                        <p:tav tm="100000">
                                          <p:val>
                                            <p:strVal val="#ppt_w"/>
                                          </p:val>
                                        </p:tav>
                                      </p:tavLst>
                                    </p:anim>
                                    <p:anim calcmode="lin" valueType="num">
                                      <p:cBhvr>
                                        <p:cTn id="52" dur="500" fill="hold"/>
                                        <p:tgtEl>
                                          <p:spTgt spid="9">
                                            <p:graphicEl>
                                              <a:dgm id="{F38C0F4C-3CC3-4EC9-A8B1-5FCE1D9525CB}"/>
                                            </p:graphicEl>
                                          </p:spTgt>
                                        </p:tgtEl>
                                        <p:attrNameLst>
                                          <p:attrName>ppt_h</p:attrName>
                                        </p:attrNameLst>
                                      </p:cBhvr>
                                      <p:tavLst>
                                        <p:tav tm="0">
                                          <p:val>
                                            <p:fltVal val="0"/>
                                          </p:val>
                                        </p:tav>
                                        <p:tav tm="100000">
                                          <p:val>
                                            <p:strVal val="#ppt_h"/>
                                          </p:val>
                                        </p:tav>
                                      </p:tavLst>
                                    </p:anim>
                                    <p:animEffect transition="in" filter="fade">
                                      <p:cBhvr>
                                        <p:cTn id="53" dur="500"/>
                                        <p:tgtEl>
                                          <p:spTgt spid="9">
                                            <p:graphicEl>
                                              <a:dgm id="{F38C0F4C-3CC3-4EC9-A8B1-5FCE1D9525CB}"/>
                                            </p:graphicEl>
                                          </p:spTgt>
                                        </p:tgtEl>
                                      </p:cBhvr>
                                    </p:animEffect>
                                    <p:anim calcmode="lin" valueType="num">
                                      <p:cBhvr>
                                        <p:cTn id="54" dur="500" fill="hold"/>
                                        <p:tgtEl>
                                          <p:spTgt spid="9">
                                            <p:graphicEl>
                                              <a:dgm id="{F38C0F4C-3CC3-4EC9-A8B1-5FCE1D9525CB}"/>
                                            </p:graphicEl>
                                          </p:spTgt>
                                        </p:tgtEl>
                                        <p:attrNameLst>
                                          <p:attrName>ppt_x</p:attrName>
                                        </p:attrNameLst>
                                      </p:cBhvr>
                                      <p:tavLst>
                                        <p:tav tm="0">
                                          <p:val>
                                            <p:fltVal val="0.5"/>
                                          </p:val>
                                        </p:tav>
                                        <p:tav tm="100000">
                                          <p:val>
                                            <p:strVal val="#ppt_x"/>
                                          </p:val>
                                        </p:tav>
                                      </p:tavLst>
                                    </p:anim>
                                    <p:anim calcmode="lin" valueType="num">
                                      <p:cBhvr>
                                        <p:cTn id="55" dur="500" fill="hold"/>
                                        <p:tgtEl>
                                          <p:spTgt spid="9">
                                            <p:graphicEl>
                                              <a:dgm id="{F38C0F4C-3CC3-4EC9-A8B1-5FCE1D9525CB}"/>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9">
                                            <p:graphicEl>
                                              <a:dgm id="{96699F62-20F2-46B2-BB39-5BDE0D254010}"/>
                                            </p:graphicEl>
                                          </p:spTgt>
                                        </p:tgtEl>
                                        <p:attrNameLst>
                                          <p:attrName>style.visibility</p:attrName>
                                        </p:attrNameLst>
                                      </p:cBhvr>
                                      <p:to>
                                        <p:strVal val="visible"/>
                                      </p:to>
                                    </p:set>
                                    <p:animEffect transition="in" filter="wipe(left)">
                                      <p:cBhvr>
                                        <p:cTn id="60" dur="500"/>
                                        <p:tgtEl>
                                          <p:spTgt spid="9">
                                            <p:graphicEl>
                                              <a:dgm id="{96699F62-20F2-46B2-BB39-5BDE0D254010}"/>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528" fill="hold" grpId="0" nodeType="clickEffect">
                                  <p:stCondLst>
                                    <p:cond delay="0"/>
                                  </p:stCondLst>
                                  <p:childTnLst>
                                    <p:set>
                                      <p:cBhvr>
                                        <p:cTn id="64" dur="1" fill="hold">
                                          <p:stCondLst>
                                            <p:cond delay="0"/>
                                          </p:stCondLst>
                                        </p:cTn>
                                        <p:tgtEl>
                                          <p:spTgt spid="9">
                                            <p:graphicEl>
                                              <a:dgm id="{FF528EFB-49D8-4540-8EC1-93B9174F0844}"/>
                                            </p:graphicEl>
                                          </p:spTgt>
                                        </p:tgtEl>
                                        <p:attrNameLst>
                                          <p:attrName>style.visibility</p:attrName>
                                        </p:attrNameLst>
                                      </p:cBhvr>
                                      <p:to>
                                        <p:strVal val="visible"/>
                                      </p:to>
                                    </p:set>
                                    <p:anim calcmode="lin" valueType="num">
                                      <p:cBhvr>
                                        <p:cTn id="65" dur="500" fill="hold"/>
                                        <p:tgtEl>
                                          <p:spTgt spid="9">
                                            <p:graphicEl>
                                              <a:dgm id="{FF528EFB-49D8-4540-8EC1-93B9174F0844}"/>
                                            </p:graphicEl>
                                          </p:spTgt>
                                        </p:tgtEl>
                                        <p:attrNameLst>
                                          <p:attrName>ppt_w</p:attrName>
                                        </p:attrNameLst>
                                      </p:cBhvr>
                                      <p:tavLst>
                                        <p:tav tm="0">
                                          <p:val>
                                            <p:fltVal val="0"/>
                                          </p:val>
                                        </p:tav>
                                        <p:tav tm="100000">
                                          <p:val>
                                            <p:strVal val="#ppt_w"/>
                                          </p:val>
                                        </p:tav>
                                      </p:tavLst>
                                    </p:anim>
                                    <p:anim calcmode="lin" valueType="num">
                                      <p:cBhvr>
                                        <p:cTn id="66" dur="500" fill="hold"/>
                                        <p:tgtEl>
                                          <p:spTgt spid="9">
                                            <p:graphicEl>
                                              <a:dgm id="{FF528EFB-49D8-4540-8EC1-93B9174F0844}"/>
                                            </p:graphicEl>
                                          </p:spTgt>
                                        </p:tgtEl>
                                        <p:attrNameLst>
                                          <p:attrName>ppt_h</p:attrName>
                                        </p:attrNameLst>
                                      </p:cBhvr>
                                      <p:tavLst>
                                        <p:tav tm="0">
                                          <p:val>
                                            <p:fltVal val="0"/>
                                          </p:val>
                                        </p:tav>
                                        <p:tav tm="100000">
                                          <p:val>
                                            <p:strVal val="#ppt_h"/>
                                          </p:val>
                                        </p:tav>
                                      </p:tavLst>
                                    </p:anim>
                                    <p:animEffect transition="in" filter="fade">
                                      <p:cBhvr>
                                        <p:cTn id="67" dur="500"/>
                                        <p:tgtEl>
                                          <p:spTgt spid="9">
                                            <p:graphicEl>
                                              <a:dgm id="{FF528EFB-49D8-4540-8EC1-93B9174F0844}"/>
                                            </p:graphicEl>
                                          </p:spTgt>
                                        </p:tgtEl>
                                      </p:cBhvr>
                                    </p:animEffect>
                                    <p:anim calcmode="lin" valueType="num">
                                      <p:cBhvr>
                                        <p:cTn id="68" dur="500" fill="hold"/>
                                        <p:tgtEl>
                                          <p:spTgt spid="9">
                                            <p:graphicEl>
                                              <a:dgm id="{FF528EFB-49D8-4540-8EC1-93B9174F0844}"/>
                                            </p:graphicEl>
                                          </p:spTgt>
                                        </p:tgtEl>
                                        <p:attrNameLst>
                                          <p:attrName>ppt_x</p:attrName>
                                        </p:attrNameLst>
                                      </p:cBhvr>
                                      <p:tavLst>
                                        <p:tav tm="0">
                                          <p:val>
                                            <p:fltVal val="0.5"/>
                                          </p:val>
                                        </p:tav>
                                        <p:tav tm="100000">
                                          <p:val>
                                            <p:strVal val="#ppt_x"/>
                                          </p:val>
                                        </p:tav>
                                      </p:tavLst>
                                    </p:anim>
                                    <p:anim calcmode="lin" valueType="num">
                                      <p:cBhvr>
                                        <p:cTn id="69" dur="500" fill="hold"/>
                                        <p:tgtEl>
                                          <p:spTgt spid="9">
                                            <p:graphicEl>
                                              <a:dgm id="{FF528EFB-49D8-4540-8EC1-93B9174F0844}"/>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graphicEl>
                                              <a:dgm id="{E898EE72-83C4-46C6-8BBF-D53867A5EBA6}"/>
                                            </p:graphicEl>
                                          </p:spTgt>
                                        </p:tgtEl>
                                        <p:attrNameLst>
                                          <p:attrName>style.visibility</p:attrName>
                                        </p:attrNameLst>
                                      </p:cBhvr>
                                      <p:to>
                                        <p:strVal val="visible"/>
                                      </p:to>
                                    </p:set>
                                    <p:animEffect transition="in" filter="wipe(left)">
                                      <p:cBhvr>
                                        <p:cTn id="74" dur="500"/>
                                        <p:tgtEl>
                                          <p:spTgt spid="9">
                                            <p:graphicEl>
                                              <a:dgm id="{E898EE72-83C4-46C6-8BBF-D53867A5EBA6}"/>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528" fill="hold" grpId="0" nodeType="clickEffect">
                                  <p:stCondLst>
                                    <p:cond delay="0"/>
                                  </p:stCondLst>
                                  <p:childTnLst>
                                    <p:set>
                                      <p:cBhvr>
                                        <p:cTn id="78" dur="1" fill="hold">
                                          <p:stCondLst>
                                            <p:cond delay="0"/>
                                          </p:stCondLst>
                                        </p:cTn>
                                        <p:tgtEl>
                                          <p:spTgt spid="9">
                                            <p:graphicEl>
                                              <a:dgm id="{7F14C855-EFA4-44E5-818E-0A88248097B1}"/>
                                            </p:graphicEl>
                                          </p:spTgt>
                                        </p:tgtEl>
                                        <p:attrNameLst>
                                          <p:attrName>style.visibility</p:attrName>
                                        </p:attrNameLst>
                                      </p:cBhvr>
                                      <p:to>
                                        <p:strVal val="visible"/>
                                      </p:to>
                                    </p:set>
                                    <p:anim calcmode="lin" valueType="num">
                                      <p:cBhvr>
                                        <p:cTn id="79" dur="500" fill="hold"/>
                                        <p:tgtEl>
                                          <p:spTgt spid="9">
                                            <p:graphicEl>
                                              <a:dgm id="{7F14C855-EFA4-44E5-818E-0A88248097B1}"/>
                                            </p:graphicEl>
                                          </p:spTgt>
                                        </p:tgtEl>
                                        <p:attrNameLst>
                                          <p:attrName>ppt_w</p:attrName>
                                        </p:attrNameLst>
                                      </p:cBhvr>
                                      <p:tavLst>
                                        <p:tav tm="0">
                                          <p:val>
                                            <p:fltVal val="0"/>
                                          </p:val>
                                        </p:tav>
                                        <p:tav tm="100000">
                                          <p:val>
                                            <p:strVal val="#ppt_w"/>
                                          </p:val>
                                        </p:tav>
                                      </p:tavLst>
                                    </p:anim>
                                    <p:anim calcmode="lin" valueType="num">
                                      <p:cBhvr>
                                        <p:cTn id="80" dur="500" fill="hold"/>
                                        <p:tgtEl>
                                          <p:spTgt spid="9">
                                            <p:graphicEl>
                                              <a:dgm id="{7F14C855-EFA4-44E5-818E-0A88248097B1}"/>
                                            </p:graphicEl>
                                          </p:spTgt>
                                        </p:tgtEl>
                                        <p:attrNameLst>
                                          <p:attrName>ppt_h</p:attrName>
                                        </p:attrNameLst>
                                      </p:cBhvr>
                                      <p:tavLst>
                                        <p:tav tm="0">
                                          <p:val>
                                            <p:fltVal val="0"/>
                                          </p:val>
                                        </p:tav>
                                        <p:tav tm="100000">
                                          <p:val>
                                            <p:strVal val="#ppt_h"/>
                                          </p:val>
                                        </p:tav>
                                      </p:tavLst>
                                    </p:anim>
                                    <p:animEffect transition="in" filter="fade">
                                      <p:cBhvr>
                                        <p:cTn id="81" dur="500"/>
                                        <p:tgtEl>
                                          <p:spTgt spid="9">
                                            <p:graphicEl>
                                              <a:dgm id="{7F14C855-EFA4-44E5-818E-0A88248097B1}"/>
                                            </p:graphicEl>
                                          </p:spTgt>
                                        </p:tgtEl>
                                      </p:cBhvr>
                                    </p:animEffect>
                                    <p:anim calcmode="lin" valueType="num">
                                      <p:cBhvr>
                                        <p:cTn id="82" dur="500" fill="hold"/>
                                        <p:tgtEl>
                                          <p:spTgt spid="9">
                                            <p:graphicEl>
                                              <a:dgm id="{7F14C855-EFA4-44E5-818E-0A88248097B1}"/>
                                            </p:graphicEl>
                                          </p:spTgt>
                                        </p:tgtEl>
                                        <p:attrNameLst>
                                          <p:attrName>ppt_x</p:attrName>
                                        </p:attrNameLst>
                                      </p:cBhvr>
                                      <p:tavLst>
                                        <p:tav tm="0">
                                          <p:val>
                                            <p:fltVal val="0.5"/>
                                          </p:val>
                                        </p:tav>
                                        <p:tav tm="100000">
                                          <p:val>
                                            <p:strVal val="#ppt_x"/>
                                          </p:val>
                                        </p:tav>
                                      </p:tavLst>
                                    </p:anim>
                                    <p:anim calcmode="lin" valueType="num">
                                      <p:cBhvr>
                                        <p:cTn id="83" dur="500" fill="hold"/>
                                        <p:tgtEl>
                                          <p:spTgt spid="9">
                                            <p:graphicEl>
                                              <a:dgm id="{7F14C855-EFA4-44E5-818E-0A88248097B1}"/>
                                            </p:graphicEl>
                                          </p:spTgt>
                                        </p:tgtEl>
                                        <p:attrNameLst>
                                          <p:attrName>ppt_y</p:attrName>
                                        </p:attrNameLst>
                                      </p:cBhvr>
                                      <p:tavLst>
                                        <p:tav tm="0">
                                          <p:val>
                                            <p:fltVal val="0.5"/>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9">
                                            <p:graphicEl>
                                              <a:dgm id="{514DD6EA-1A38-4F69-B8D2-8AE1AEC37457}"/>
                                            </p:graphicEl>
                                          </p:spTgt>
                                        </p:tgtEl>
                                        <p:attrNameLst>
                                          <p:attrName>style.visibility</p:attrName>
                                        </p:attrNameLst>
                                      </p:cBhvr>
                                      <p:to>
                                        <p:strVal val="visible"/>
                                      </p:to>
                                    </p:set>
                                    <p:animEffect transition="in" filter="wipe(left)">
                                      <p:cBhvr>
                                        <p:cTn id="88" dur="500"/>
                                        <p:tgtEl>
                                          <p:spTgt spid="9">
                                            <p:graphicEl>
                                              <a:dgm id="{514DD6EA-1A38-4F69-B8D2-8AE1AEC37457}"/>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528" fill="hold" grpId="0" nodeType="clickEffect">
                                  <p:stCondLst>
                                    <p:cond delay="0"/>
                                  </p:stCondLst>
                                  <p:childTnLst>
                                    <p:set>
                                      <p:cBhvr>
                                        <p:cTn id="92" dur="1" fill="hold">
                                          <p:stCondLst>
                                            <p:cond delay="0"/>
                                          </p:stCondLst>
                                        </p:cTn>
                                        <p:tgtEl>
                                          <p:spTgt spid="9">
                                            <p:graphicEl>
                                              <a:dgm id="{974B016F-CE1C-480E-88E1-F184D3BFB7F2}"/>
                                            </p:graphicEl>
                                          </p:spTgt>
                                        </p:tgtEl>
                                        <p:attrNameLst>
                                          <p:attrName>style.visibility</p:attrName>
                                        </p:attrNameLst>
                                      </p:cBhvr>
                                      <p:to>
                                        <p:strVal val="visible"/>
                                      </p:to>
                                    </p:set>
                                    <p:anim calcmode="lin" valueType="num">
                                      <p:cBhvr>
                                        <p:cTn id="93" dur="500" fill="hold"/>
                                        <p:tgtEl>
                                          <p:spTgt spid="9">
                                            <p:graphicEl>
                                              <a:dgm id="{974B016F-CE1C-480E-88E1-F184D3BFB7F2}"/>
                                            </p:graphicEl>
                                          </p:spTgt>
                                        </p:tgtEl>
                                        <p:attrNameLst>
                                          <p:attrName>ppt_w</p:attrName>
                                        </p:attrNameLst>
                                      </p:cBhvr>
                                      <p:tavLst>
                                        <p:tav tm="0">
                                          <p:val>
                                            <p:fltVal val="0"/>
                                          </p:val>
                                        </p:tav>
                                        <p:tav tm="100000">
                                          <p:val>
                                            <p:strVal val="#ppt_w"/>
                                          </p:val>
                                        </p:tav>
                                      </p:tavLst>
                                    </p:anim>
                                    <p:anim calcmode="lin" valueType="num">
                                      <p:cBhvr>
                                        <p:cTn id="94" dur="500" fill="hold"/>
                                        <p:tgtEl>
                                          <p:spTgt spid="9">
                                            <p:graphicEl>
                                              <a:dgm id="{974B016F-CE1C-480E-88E1-F184D3BFB7F2}"/>
                                            </p:graphicEl>
                                          </p:spTgt>
                                        </p:tgtEl>
                                        <p:attrNameLst>
                                          <p:attrName>ppt_h</p:attrName>
                                        </p:attrNameLst>
                                      </p:cBhvr>
                                      <p:tavLst>
                                        <p:tav tm="0">
                                          <p:val>
                                            <p:fltVal val="0"/>
                                          </p:val>
                                        </p:tav>
                                        <p:tav tm="100000">
                                          <p:val>
                                            <p:strVal val="#ppt_h"/>
                                          </p:val>
                                        </p:tav>
                                      </p:tavLst>
                                    </p:anim>
                                    <p:animEffect transition="in" filter="fade">
                                      <p:cBhvr>
                                        <p:cTn id="95" dur="500"/>
                                        <p:tgtEl>
                                          <p:spTgt spid="9">
                                            <p:graphicEl>
                                              <a:dgm id="{974B016F-CE1C-480E-88E1-F184D3BFB7F2}"/>
                                            </p:graphicEl>
                                          </p:spTgt>
                                        </p:tgtEl>
                                      </p:cBhvr>
                                    </p:animEffect>
                                    <p:anim calcmode="lin" valueType="num">
                                      <p:cBhvr>
                                        <p:cTn id="96" dur="500" fill="hold"/>
                                        <p:tgtEl>
                                          <p:spTgt spid="9">
                                            <p:graphicEl>
                                              <a:dgm id="{974B016F-CE1C-480E-88E1-F184D3BFB7F2}"/>
                                            </p:graphicEl>
                                          </p:spTgt>
                                        </p:tgtEl>
                                        <p:attrNameLst>
                                          <p:attrName>ppt_x</p:attrName>
                                        </p:attrNameLst>
                                      </p:cBhvr>
                                      <p:tavLst>
                                        <p:tav tm="0">
                                          <p:val>
                                            <p:fltVal val="0.5"/>
                                          </p:val>
                                        </p:tav>
                                        <p:tav tm="100000">
                                          <p:val>
                                            <p:strVal val="#ppt_x"/>
                                          </p:val>
                                        </p:tav>
                                      </p:tavLst>
                                    </p:anim>
                                    <p:anim calcmode="lin" valueType="num">
                                      <p:cBhvr>
                                        <p:cTn id="97" dur="500" fill="hold"/>
                                        <p:tgtEl>
                                          <p:spTgt spid="9">
                                            <p:graphicEl>
                                              <a:dgm id="{974B016F-CE1C-480E-88E1-F184D3BFB7F2}"/>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9">
                                            <p:graphicEl>
                                              <a:dgm id="{33BAB5A3-CC73-4EF4-A174-CED251159D98}"/>
                                            </p:graphicEl>
                                          </p:spTgt>
                                        </p:tgtEl>
                                        <p:attrNameLst>
                                          <p:attrName>style.visibility</p:attrName>
                                        </p:attrNameLst>
                                      </p:cBhvr>
                                      <p:to>
                                        <p:strVal val="visible"/>
                                      </p:to>
                                    </p:set>
                                    <p:animEffect transition="in" filter="wipe(left)">
                                      <p:cBhvr>
                                        <p:cTn id="102" dur="500"/>
                                        <p:tgtEl>
                                          <p:spTgt spid="9">
                                            <p:graphicEl>
                                              <a:dgm id="{33BAB5A3-CC73-4EF4-A174-CED251159D98}"/>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 presetClass="entr" presetSubtype="8" fill="hold" grpId="0" nodeType="clickEffect">
                                  <p:stCondLst>
                                    <p:cond delay="0"/>
                                  </p:stCondLst>
                                  <p:childTnLst>
                                    <p:set>
                                      <p:cBhvr>
                                        <p:cTn id="106" dur="1" fill="hold">
                                          <p:stCondLst>
                                            <p:cond delay="0"/>
                                          </p:stCondLst>
                                        </p:cTn>
                                        <p:tgtEl>
                                          <p:spTgt spid="10"/>
                                        </p:tgtEl>
                                        <p:attrNameLst>
                                          <p:attrName>style.visibility</p:attrName>
                                        </p:attrNameLst>
                                      </p:cBhvr>
                                      <p:to>
                                        <p:strVal val="visible"/>
                                      </p:to>
                                    </p:set>
                                    <p:anim calcmode="lin" valueType="num">
                                      <p:cBhvr additive="base">
                                        <p:cTn id="107" dur="500" fill="hold"/>
                                        <p:tgtEl>
                                          <p:spTgt spid="10"/>
                                        </p:tgtEl>
                                        <p:attrNameLst>
                                          <p:attrName>ppt_x</p:attrName>
                                        </p:attrNameLst>
                                      </p:cBhvr>
                                      <p:tavLst>
                                        <p:tav tm="0">
                                          <p:val>
                                            <p:strVal val="0-#ppt_w/2"/>
                                          </p:val>
                                        </p:tav>
                                        <p:tav tm="100000">
                                          <p:val>
                                            <p:strVal val="#ppt_x"/>
                                          </p:val>
                                        </p:tav>
                                      </p:tavLst>
                                    </p:anim>
                                    <p:anim calcmode="lin" valueType="num">
                                      <p:cBhvr additive="base">
                                        <p:cTn id="108" dur="500" fill="hold"/>
                                        <p:tgtEl>
                                          <p:spTgt spid="10"/>
                                        </p:tgtEl>
                                        <p:attrNameLst>
                                          <p:attrName>ppt_y</p:attrName>
                                        </p:attrNameLst>
                                      </p:cBhvr>
                                      <p:tavLst>
                                        <p:tav tm="0">
                                          <p:val>
                                            <p:strVal val="#ppt_y"/>
                                          </p:val>
                                        </p:tav>
                                        <p:tav tm="100000">
                                          <p:val>
                                            <p:strVal val="#ppt_y"/>
                                          </p:val>
                                        </p:tav>
                                      </p:tavLst>
                                    </p:anim>
                                  </p:childTnLst>
                                </p:cTn>
                              </p:par>
                              <p:par>
                                <p:cTn id="109" presetID="2" presetClass="entr" presetSubtype="8" fill="hold" nodeType="withEffect">
                                  <p:stCondLst>
                                    <p:cond delay="250"/>
                                  </p:stCondLst>
                                  <p:childTnLst>
                                    <p:set>
                                      <p:cBhvr>
                                        <p:cTn id="110" dur="1" fill="hold">
                                          <p:stCondLst>
                                            <p:cond delay="0"/>
                                          </p:stCondLst>
                                        </p:cTn>
                                        <p:tgtEl>
                                          <p:spTgt spid="4"/>
                                        </p:tgtEl>
                                        <p:attrNameLst>
                                          <p:attrName>style.visibility</p:attrName>
                                        </p:attrNameLst>
                                      </p:cBhvr>
                                      <p:to>
                                        <p:strVal val="visible"/>
                                      </p:to>
                                    </p:set>
                                    <p:anim calcmode="lin" valueType="num">
                                      <p:cBhvr additive="base">
                                        <p:cTn id="111" dur="500" fill="hold"/>
                                        <p:tgtEl>
                                          <p:spTgt spid="4"/>
                                        </p:tgtEl>
                                        <p:attrNameLst>
                                          <p:attrName>ppt_x</p:attrName>
                                        </p:attrNameLst>
                                      </p:cBhvr>
                                      <p:tavLst>
                                        <p:tav tm="0">
                                          <p:val>
                                            <p:strVal val="0-#ppt_w/2"/>
                                          </p:val>
                                        </p:tav>
                                        <p:tav tm="100000">
                                          <p:val>
                                            <p:strVal val="#ppt_x"/>
                                          </p:val>
                                        </p:tav>
                                      </p:tavLst>
                                    </p:anim>
                                    <p:anim calcmode="lin" valueType="num">
                                      <p:cBhvr additive="base">
                                        <p:cTn id="112" dur="500" fill="hold"/>
                                        <p:tgtEl>
                                          <p:spTgt spid="4"/>
                                        </p:tgtEl>
                                        <p:attrNameLst>
                                          <p:attrName>ppt_y</p:attrName>
                                        </p:attrNameLst>
                                      </p:cBhvr>
                                      <p:tavLst>
                                        <p:tav tm="0">
                                          <p:val>
                                            <p:strVal val="#ppt_y"/>
                                          </p:val>
                                        </p:tav>
                                        <p:tav tm="100000">
                                          <p:val>
                                            <p:strVal val="#ppt_y"/>
                                          </p:val>
                                        </p:tav>
                                      </p:tavLst>
                                    </p:anim>
                                  </p:childTnLst>
                                </p:cTn>
                              </p:par>
                              <p:par>
                                <p:cTn id="113" presetID="2" presetClass="entr" presetSubtype="8" fill="hold" nodeType="withEffect">
                                  <p:stCondLst>
                                    <p:cond delay="500"/>
                                  </p:stCondLst>
                                  <p:childTnLst>
                                    <p:set>
                                      <p:cBhvr>
                                        <p:cTn id="114" dur="1" fill="hold">
                                          <p:stCondLst>
                                            <p:cond delay="0"/>
                                          </p:stCondLst>
                                        </p:cTn>
                                        <p:tgtEl>
                                          <p:spTgt spid="12"/>
                                        </p:tgtEl>
                                        <p:attrNameLst>
                                          <p:attrName>style.visibility</p:attrName>
                                        </p:attrNameLst>
                                      </p:cBhvr>
                                      <p:to>
                                        <p:strVal val="visible"/>
                                      </p:to>
                                    </p:set>
                                    <p:anim calcmode="lin" valueType="num">
                                      <p:cBhvr additive="base">
                                        <p:cTn id="115" dur="500" fill="hold"/>
                                        <p:tgtEl>
                                          <p:spTgt spid="12"/>
                                        </p:tgtEl>
                                        <p:attrNameLst>
                                          <p:attrName>ppt_x</p:attrName>
                                        </p:attrNameLst>
                                      </p:cBhvr>
                                      <p:tavLst>
                                        <p:tav tm="0">
                                          <p:val>
                                            <p:strVal val="0-#ppt_w/2"/>
                                          </p:val>
                                        </p:tav>
                                        <p:tav tm="100000">
                                          <p:val>
                                            <p:strVal val="#ppt_x"/>
                                          </p:val>
                                        </p:tav>
                                      </p:tavLst>
                                    </p:anim>
                                    <p:anim calcmode="lin" valueType="num">
                                      <p:cBhvr additive="base">
                                        <p:cTn id="116"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9" grpId="0" uiExpand="1">
        <p:bldSub>
          <a:bldDgm bld="one"/>
        </p:bldSub>
      </p:bldGraphic>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r="-19000" b="-17000"/>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88F2C33D-1B5E-BCF6-55ED-771172CC9E46}"/>
              </a:ext>
            </a:extLst>
          </p:cNvPr>
          <p:cNvSpPr>
            <a:spLocks noGrp="1" noRot="1" noMove="1" noResize="1" noEditPoints="1" noAdjustHandles="1" noChangeArrowheads="1" noChangeShapeType="1"/>
          </p:cNvSpPr>
          <p:nvPr/>
        </p:nvSpPr>
        <p:spPr>
          <a:xfrm>
            <a:off x="0" y="0"/>
            <a:ext cx="12191999" cy="1065899"/>
          </a:xfrm>
          <a:prstGeom prst="rect">
            <a:avLst/>
          </a:prstGeom>
          <a:blipFill dpi="0" rotWithShape="1">
            <a:blip r:embed="rId3"/>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25E8643-7B35-D907-1CF2-F2FF241002E8}"/>
              </a:ext>
            </a:extLst>
          </p:cNvPr>
          <p:cNvSpPr txBox="1"/>
          <p:nvPr/>
        </p:nvSpPr>
        <p:spPr>
          <a:xfrm>
            <a:off x="0" y="-69573"/>
            <a:ext cx="12191999" cy="769441"/>
          </a:xfrm>
          <a:prstGeom prst="rect">
            <a:avLst/>
          </a:prstGeom>
          <a:noFill/>
        </p:spPr>
        <p:txBody>
          <a:bodyPr wrap="square">
            <a:spAutoFit/>
            <a:scene3d>
              <a:camera prst="orthographicFront"/>
              <a:lightRig rig="twoPt" dir="t"/>
            </a:scene3d>
            <a:sp3d extrusionH="57150">
              <a:bevelT w="38100" h="38100"/>
            </a:sp3d>
          </a:bodyPr>
          <a:lstStyle/>
          <a:p>
            <a:pPr algn="ctr"/>
            <a:r>
              <a:rPr lang="es-ES" sz="4400" b="1" spc="50" dirty="0">
                <a:ln w="9525" cmpd="sng">
                  <a:solidFill>
                    <a:schemeClr val="accent1"/>
                  </a:solidFill>
                  <a:prstDash val="solid"/>
                </a:ln>
                <a:solidFill>
                  <a:schemeClr val="accent4">
                    <a:lumMod val="40000"/>
                    <a:lumOff val="60000"/>
                  </a:schemeClr>
                </a:solidFill>
                <a:effectLst>
                  <a:glow rad="38100">
                    <a:schemeClr val="accent1">
                      <a:alpha val="40000"/>
                    </a:schemeClr>
                  </a:glow>
                </a:effectLst>
              </a:rPr>
              <a:t>LA MUERTE EN EL NUEVO TESTAMENTO</a:t>
            </a:r>
          </a:p>
        </p:txBody>
      </p:sp>
      <p:sp>
        <p:nvSpPr>
          <p:cNvPr id="5" name="CuadroTexto 4">
            <a:extLst>
              <a:ext uri="{FF2B5EF4-FFF2-40B4-BE49-F238E27FC236}">
                <a16:creationId xmlns:a16="http://schemas.microsoft.com/office/drawing/2014/main" id="{77E9D561-3BE0-F6F1-F859-845910411C28}"/>
              </a:ext>
            </a:extLst>
          </p:cNvPr>
          <p:cNvSpPr txBox="1"/>
          <p:nvPr/>
        </p:nvSpPr>
        <p:spPr>
          <a:xfrm>
            <a:off x="1128711" y="593099"/>
            <a:ext cx="9934575" cy="389513"/>
          </a:xfrm>
          <a:prstGeom prst="roundRect">
            <a:avLst>
              <a:gd name="adj" fmla="val 50000"/>
            </a:avLst>
          </a:prstGeom>
          <a:solidFill>
            <a:schemeClr val="accent4">
              <a:lumMod val="60000"/>
              <a:lumOff val="40000"/>
            </a:schemeClr>
          </a:solidFill>
          <a:ln>
            <a:solidFill>
              <a:schemeClr val="accent1">
                <a:lumMod val="75000"/>
              </a:schemeClr>
            </a:solidFill>
          </a:ln>
          <a:effectLst>
            <a:innerShdw blurRad="114300">
              <a:schemeClr val="bg1">
                <a:lumMod val="65000"/>
              </a:schemeClr>
            </a:innerShdw>
          </a:effectLst>
        </p:spPr>
        <p:txBody>
          <a:bodyPr wrap="square" lIns="36000" tIns="0" rIns="36000" bIns="0" anchor="ctr" anchorCtr="0">
            <a:spAutoFit/>
          </a:bodyPr>
          <a:lstStyle/>
          <a:p>
            <a:pPr algn="ctr"/>
            <a:r>
              <a:rPr lang="es-ES" b="1" dirty="0">
                <a:solidFill>
                  <a:schemeClr val="accent1">
                    <a:lumMod val="75000"/>
                  </a:schemeClr>
                </a:solidFill>
                <a:effectLst/>
                <a:latin typeface="Comic Sans MS" panose="030F0702030302020204" pitchFamily="66" charset="0"/>
              </a:rPr>
              <a:t>“Nuestro amigo Lázaro duerme; mas voy para despertarle” </a:t>
            </a:r>
            <a:r>
              <a:rPr lang="es-ES" sz="1400" b="1" dirty="0">
                <a:solidFill>
                  <a:schemeClr val="accent1">
                    <a:lumMod val="75000"/>
                  </a:schemeClr>
                </a:solidFill>
                <a:effectLst/>
                <a:latin typeface="Comic Sans MS" panose="030F0702030302020204" pitchFamily="66" charset="0"/>
              </a:rPr>
              <a:t>(Juan 11:11)</a:t>
            </a:r>
          </a:p>
        </p:txBody>
      </p:sp>
      <p:sp>
        <p:nvSpPr>
          <p:cNvPr id="6" name="CuadroTexto 5">
            <a:extLst>
              <a:ext uri="{FF2B5EF4-FFF2-40B4-BE49-F238E27FC236}">
                <a16:creationId xmlns:a16="http://schemas.microsoft.com/office/drawing/2014/main" id="{1D289B44-E6BF-869D-3B93-20EE1DCEC42B}"/>
              </a:ext>
            </a:extLst>
          </p:cNvPr>
          <p:cNvSpPr txBox="1"/>
          <p:nvPr/>
        </p:nvSpPr>
        <p:spPr>
          <a:xfrm>
            <a:off x="190500" y="1094474"/>
            <a:ext cx="6627743" cy="1015663"/>
          </a:xfrm>
          <a:prstGeom prst="rect">
            <a:avLst/>
          </a:prstGeom>
          <a:noFill/>
        </p:spPr>
        <p:txBody>
          <a:bodyPr wrap="square" rtlCol="0">
            <a:spAutoFit/>
          </a:bodyPr>
          <a:lstStyle/>
          <a:p>
            <a:pPr>
              <a:spcBef>
                <a:spcPts val="600"/>
              </a:spcBef>
            </a:pPr>
            <a:r>
              <a:rPr lang="es-ES" sz="2000" b="1" dirty="0"/>
              <a:t>El Nuevo Testamento enseña, al igual que el Antiguo, que la muerte es un sueño del que solo Jesús puede despertarnos (</a:t>
            </a:r>
            <a:r>
              <a:rPr lang="es-ES" sz="2000" b="1" dirty="0" err="1"/>
              <a:t>Jn</a:t>
            </a:r>
            <a:r>
              <a:rPr lang="es-ES" sz="2000" b="1" dirty="0"/>
              <a:t>. 11:11-14; </a:t>
            </a:r>
            <a:r>
              <a:rPr lang="es-ES" sz="2000" b="1" dirty="0" err="1"/>
              <a:t>Jn</a:t>
            </a:r>
            <a:r>
              <a:rPr lang="es-ES" sz="2000" b="1" dirty="0"/>
              <a:t>. 5:28-29).</a:t>
            </a:r>
          </a:p>
        </p:txBody>
      </p:sp>
      <p:pic>
        <p:nvPicPr>
          <p:cNvPr id="12" name="Imagen 11" descr="Un dibujo de una persona&#10;&#10;Descripción generada automáticamente con confianza baja">
            <a:extLst>
              <a:ext uri="{FF2B5EF4-FFF2-40B4-BE49-F238E27FC236}">
                <a16:creationId xmlns:a16="http://schemas.microsoft.com/office/drawing/2014/main" id="{9A281D63-3E6E-34E1-0B6B-66AA844075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1" y="4048386"/>
            <a:ext cx="3814970" cy="2700284"/>
          </a:xfrm>
          <a:prstGeom prst="round2DiagRect">
            <a:avLst>
              <a:gd name="adj1" fmla="val 0"/>
              <a:gd name="adj2" fmla="val 14355"/>
            </a:avLst>
          </a:prstGeom>
          <a:ln w="38100" cap="sq">
            <a:solidFill>
              <a:schemeClr val="accent4">
                <a:lumMod val="40000"/>
                <a:lumOff val="60000"/>
              </a:schemeClr>
            </a:solidFill>
            <a:miter lim="800000"/>
          </a:ln>
          <a:effectLst>
            <a:outerShdw blurRad="254000" algn="tl" rotWithShape="0">
              <a:srgbClr val="000000">
                <a:alpha val="43000"/>
              </a:srgbClr>
            </a:outerShdw>
          </a:effectLst>
        </p:spPr>
      </p:pic>
      <p:pic>
        <p:nvPicPr>
          <p:cNvPr id="14" name="Imagen 13" descr="Imagen que contiene persona, hombre, mujer, parado&#10;&#10;Descripción generada automáticamente">
            <a:extLst>
              <a:ext uri="{FF2B5EF4-FFF2-40B4-BE49-F238E27FC236}">
                <a16:creationId xmlns:a16="http://schemas.microsoft.com/office/drawing/2014/main" id="{B02741B5-4167-C3C0-AF07-78C2A917DF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8856" y="1207367"/>
            <a:ext cx="5042644" cy="2836487"/>
          </a:xfrm>
          <a:prstGeom prst="round2DiagRect">
            <a:avLst>
              <a:gd name="adj1" fmla="val 16667"/>
              <a:gd name="adj2" fmla="val 0"/>
            </a:avLst>
          </a:prstGeom>
          <a:ln w="38100" cap="sq">
            <a:solidFill>
              <a:schemeClr val="accent4">
                <a:lumMod val="40000"/>
                <a:lumOff val="60000"/>
              </a:schemeClr>
            </a:solidFill>
            <a:miter lim="800000"/>
          </a:ln>
          <a:effectLst>
            <a:outerShdw blurRad="254000" algn="tl" rotWithShape="0">
              <a:srgbClr val="000000">
                <a:alpha val="43000"/>
              </a:srgbClr>
            </a:outerShdw>
          </a:effectLst>
        </p:spPr>
      </p:pic>
      <p:sp>
        <p:nvSpPr>
          <p:cNvPr id="16" name="CuadroTexto 15">
            <a:extLst>
              <a:ext uri="{FF2B5EF4-FFF2-40B4-BE49-F238E27FC236}">
                <a16:creationId xmlns:a16="http://schemas.microsoft.com/office/drawing/2014/main" id="{CA8D2205-FF96-B916-2E24-B5541AD7F689}"/>
              </a:ext>
            </a:extLst>
          </p:cNvPr>
          <p:cNvSpPr txBox="1"/>
          <p:nvPr/>
        </p:nvSpPr>
        <p:spPr>
          <a:xfrm>
            <a:off x="4154557" y="4156495"/>
            <a:ext cx="8037442" cy="1323439"/>
          </a:xfrm>
          <a:prstGeom prst="rect">
            <a:avLst/>
          </a:prstGeom>
          <a:noFill/>
        </p:spPr>
        <p:txBody>
          <a:bodyPr wrap="square">
            <a:spAutoFit/>
          </a:bodyPr>
          <a:lstStyle/>
          <a:p>
            <a:pPr>
              <a:spcBef>
                <a:spcPts val="600"/>
              </a:spcBef>
            </a:pPr>
            <a:r>
              <a:rPr lang="es-ES" sz="2000" b="1" dirty="0"/>
              <a:t>Al hablar de los muertos, Pablo dice que serán vivificados “en su venida”, y no antes (1Co. 15:22-24). También nos dice que “no todos dormiremos”. Los vivos serán transformados en un momento, pero los muertos resucitarán ya transformados (1Co. 15:51-52).</a:t>
            </a:r>
          </a:p>
        </p:txBody>
      </p:sp>
      <p:sp>
        <p:nvSpPr>
          <p:cNvPr id="4" name="CuadroTexto 3">
            <a:extLst>
              <a:ext uri="{FF2B5EF4-FFF2-40B4-BE49-F238E27FC236}">
                <a16:creationId xmlns:a16="http://schemas.microsoft.com/office/drawing/2014/main" id="{E844FB7C-A9FC-3D2E-1825-C2084E07E1F0}"/>
              </a:ext>
            </a:extLst>
          </p:cNvPr>
          <p:cNvSpPr txBox="1"/>
          <p:nvPr/>
        </p:nvSpPr>
        <p:spPr>
          <a:xfrm>
            <a:off x="190499" y="2110137"/>
            <a:ext cx="6627743" cy="1938992"/>
          </a:xfrm>
          <a:prstGeom prst="rect">
            <a:avLst/>
          </a:prstGeom>
          <a:noFill/>
        </p:spPr>
        <p:txBody>
          <a:bodyPr wrap="square">
            <a:spAutoFit/>
          </a:bodyPr>
          <a:lstStyle/>
          <a:p>
            <a:pPr>
              <a:spcBef>
                <a:spcPts val="600"/>
              </a:spcBef>
            </a:pPr>
            <a:r>
              <a:rPr lang="es-ES" sz="2000" b="1" dirty="0"/>
              <a:t>Al escribir a los Tesalonicenses, Pablo les habló de “los que duermen”, es decir, los que ya habían muerto, y les dijo que resucitarían para ir con Jesús en su Segunda Venida (1Ts. 4:13-18). Si Pablo hubiese creído que, al morir, los creyentes van directamente con Jesús, se lo habría dicho en lugar de lo que les dijo.</a:t>
            </a:r>
          </a:p>
        </p:txBody>
      </p:sp>
      <p:sp>
        <p:nvSpPr>
          <p:cNvPr id="8" name="CuadroTexto 7">
            <a:extLst>
              <a:ext uri="{FF2B5EF4-FFF2-40B4-BE49-F238E27FC236}">
                <a16:creationId xmlns:a16="http://schemas.microsoft.com/office/drawing/2014/main" id="{0E2B427E-FBA8-3D4D-FB89-F1A679FA6986}"/>
              </a:ext>
            </a:extLst>
          </p:cNvPr>
          <p:cNvSpPr txBox="1"/>
          <p:nvPr/>
        </p:nvSpPr>
        <p:spPr>
          <a:xfrm>
            <a:off x="4154556" y="5479934"/>
            <a:ext cx="8037441" cy="1323439"/>
          </a:xfrm>
          <a:prstGeom prst="rect">
            <a:avLst/>
          </a:prstGeom>
          <a:noFill/>
        </p:spPr>
        <p:txBody>
          <a:bodyPr wrap="square">
            <a:spAutoFit/>
          </a:bodyPr>
          <a:lstStyle/>
          <a:p>
            <a:pPr>
              <a:spcBef>
                <a:spcPts val="600"/>
              </a:spcBef>
            </a:pPr>
            <a:r>
              <a:rPr lang="es-ES" sz="2000" b="1" dirty="0"/>
              <a:t>La resurrección es clave para poder estar con Jesús. Sin resurrección, no hay salvación (1Co. 15:13-18). Será en la resurrección cuando recibiremos nuestra herencia, y debemos, pues, esperar a ese momento (1P. 1:3-5).</a:t>
            </a:r>
          </a:p>
        </p:txBody>
      </p:sp>
    </p:spTree>
    <p:extLst>
      <p:ext uri="{BB962C8B-B14F-4D97-AF65-F5344CB8AC3E}">
        <p14:creationId xmlns:p14="http://schemas.microsoft.com/office/powerpoint/2010/main" val="156471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1500"/>
                            </p:stCondLst>
                            <p:childTnLst>
                              <p:par>
                                <p:cTn id="18" presetID="26"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290">
                                          <p:stCondLst>
                                            <p:cond delay="0"/>
                                          </p:stCondLst>
                                        </p:cTn>
                                        <p:tgtEl>
                                          <p:spTgt spid="5"/>
                                        </p:tgtEl>
                                      </p:cBhvr>
                                    </p:animEffect>
                                    <p:anim calcmode="lin" valueType="num">
                                      <p:cBhvr>
                                        <p:cTn id="21"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2"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3"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4"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25"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26" dur="13">
                                          <p:stCondLst>
                                            <p:cond delay="325"/>
                                          </p:stCondLst>
                                        </p:cTn>
                                        <p:tgtEl>
                                          <p:spTgt spid="5"/>
                                        </p:tgtEl>
                                      </p:cBhvr>
                                      <p:to x="100000" y="60000"/>
                                    </p:animScale>
                                    <p:animScale>
                                      <p:cBhvr>
                                        <p:cTn id="27" dur="83" decel="50000">
                                          <p:stCondLst>
                                            <p:cond delay="338"/>
                                          </p:stCondLst>
                                        </p:cTn>
                                        <p:tgtEl>
                                          <p:spTgt spid="5"/>
                                        </p:tgtEl>
                                      </p:cBhvr>
                                      <p:to x="100000" y="100000"/>
                                    </p:animScale>
                                    <p:animScale>
                                      <p:cBhvr>
                                        <p:cTn id="28" dur="13">
                                          <p:stCondLst>
                                            <p:cond delay="656"/>
                                          </p:stCondLst>
                                        </p:cTn>
                                        <p:tgtEl>
                                          <p:spTgt spid="5"/>
                                        </p:tgtEl>
                                      </p:cBhvr>
                                      <p:to x="100000" y="80000"/>
                                    </p:animScale>
                                    <p:animScale>
                                      <p:cBhvr>
                                        <p:cTn id="29" dur="83" decel="50000">
                                          <p:stCondLst>
                                            <p:cond delay="669"/>
                                          </p:stCondLst>
                                        </p:cTn>
                                        <p:tgtEl>
                                          <p:spTgt spid="5"/>
                                        </p:tgtEl>
                                      </p:cBhvr>
                                      <p:to x="100000" y="100000"/>
                                    </p:animScale>
                                    <p:animScale>
                                      <p:cBhvr>
                                        <p:cTn id="30" dur="13">
                                          <p:stCondLst>
                                            <p:cond delay="821"/>
                                          </p:stCondLst>
                                        </p:cTn>
                                        <p:tgtEl>
                                          <p:spTgt spid="5"/>
                                        </p:tgtEl>
                                      </p:cBhvr>
                                      <p:to x="100000" y="90000"/>
                                    </p:animScale>
                                    <p:animScale>
                                      <p:cBhvr>
                                        <p:cTn id="31" dur="83" decel="50000">
                                          <p:stCondLst>
                                            <p:cond delay="834"/>
                                          </p:stCondLst>
                                        </p:cTn>
                                        <p:tgtEl>
                                          <p:spTgt spid="5"/>
                                        </p:tgtEl>
                                      </p:cBhvr>
                                      <p:to x="100000" y="100000"/>
                                    </p:animScale>
                                    <p:animScale>
                                      <p:cBhvr>
                                        <p:cTn id="32" dur="13">
                                          <p:stCondLst>
                                            <p:cond delay="904"/>
                                          </p:stCondLst>
                                        </p:cTn>
                                        <p:tgtEl>
                                          <p:spTgt spid="5"/>
                                        </p:tgtEl>
                                      </p:cBhvr>
                                      <p:to x="100000" y="95000"/>
                                    </p:animScale>
                                    <p:animScale>
                                      <p:cBhvr>
                                        <p:cTn id="33" dur="83" decel="50000">
                                          <p:stCondLst>
                                            <p:cond delay="917"/>
                                          </p:stCondLst>
                                        </p:cTn>
                                        <p:tgtEl>
                                          <p:spTgt spid="5"/>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37" presetClass="entr" presetSubtype="0"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900" decel="100000" fill="hold"/>
                                        <p:tgtEl>
                                          <p:spTgt spid="12"/>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57" presetID="37" presetClass="entr" presetSubtype="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900" decel="100000" fill="hold"/>
                                        <p:tgtEl>
                                          <p:spTgt spid="8"/>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6" grpId="0"/>
      <p:bldP spid="4"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8EFE5B-827F-0F3E-5413-DFC573ACBC80}"/>
              </a:ext>
            </a:extLst>
          </p:cNvPr>
          <p:cNvSpPr txBox="1"/>
          <p:nvPr/>
        </p:nvSpPr>
        <p:spPr>
          <a:xfrm>
            <a:off x="0" y="79512"/>
            <a:ext cx="5446643" cy="6418167"/>
          </a:xfrm>
          <a:prstGeom prst="rect">
            <a:avLst/>
          </a:prstGeom>
          <a:noFill/>
        </p:spPr>
        <p:txBody>
          <a:bodyPr wrap="square">
            <a:spAutoFit/>
          </a:bodyPr>
          <a:lstStyle>
            <a:defPPr>
              <a:defRPr lang="es-ES"/>
            </a:defPPr>
            <a:lvl1pPr algn="ctr">
              <a:lnSpc>
                <a:spcPct val="150000"/>
              </a:lnSpc>
              <a:defRPr sz="66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defRPr>
            </a:lvl1pPr>
          </a:lstStyle>
          <a:p>
            <a:pPr>
              <a:lnSpc>
                <a:spcPts val="10000"/>
              </a:lnSpc>
            </a:pPr>
            <a:r>
              <a:rPr lang="es-ES" dirty="0"/>
              <a:t>EL ESPIRITISMO EN LOS ÚLTIMOS</a:t>
            </a:r>
          </a:p>
          <a:p>
            <a:pPr>
              <a:lnSpc>
                <a:spcPts val="10000"/>
              </a:lnSpc>
            </a:pPr>
            <a:r>
              <a:rPr lang="es-ES" dirty="0"/>
              <a:t>DÍAS</a:t>
            </a:r>
          </a:p>
        </p:txBody>
      </p:sp>
    </p:spTree>
    <p:extLst>
      <p:ext uri="{BB962C8B-B14F-4D97-AF65-F5344CB8AC3E}">
        <p14:creationId xmlns:p14="http://schemas.microsoft.com/office/powerpoint/2010/main" val="22090473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Recuadro">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344</TotalTime>
  <Words>1619</Words>
  <Application>Microsoft Office PowerPoint</Application>
  <PresentationFormat>Panorámica</PresentationFormat>
  <Paragraphs>67</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Comic Sans MS</vt:lpstr>
      <vt:lpstr>Constantia</vt:lpstr>
      <vt:lpstr>Aptos Display</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59</cp:revision>
  <dcterms:created xsi:type="dcterms:W3CDTF">2024-05-19T06:04:36Z</dcterms:created>
  <dcterms:modified xsi:type="dcterms:W3CDTF">2024-05-19T18:10:28Z</dcterms:modified>
</cp:coreProperties>
</file>