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56" r:id="rId3"/>
    <p:sldId id="298" r:id="rId4"/>
    <p:sldId id="299" r:id="rId5"/>
    <p:sldId id="258" r:id="rId6"/>
    <p:sldId id="259" r:id="rId7"/>
    <p:sldId id="30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324A"/>
    <a:srgbClr val="F4D5DA"/>
    <a:srgbClr val="14A1B4"/>
    <a:srgbClr val="118B9D"/>
    <a:srgbClr val="C83451"/>
    <a:srgbClr val="FBCD09"/>
    <a:srgbClr val="0004FE"/>
    <a:srgbClr val="FFCC0A"/>
    <a:srgbClr val="FF630A"/>
    <a:srgbClr val="9F4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3928A-C6BC-432C-BE5E-E7E18D219E01}" type="doc">
      <dgm:prSet loTypeId="urn:microsoft.com/office/officeart/2005/8/layout/target3" loCatId="relationship" qsTypeId="urn:microsoft.com/office/officeart/2005/8/quickstyle/3d2" qsCatId="3D" csTypeId="urn:microsoft.com/office/officeart/2005/8/colors/colorful2" csCatId="colorful" phldr="1"/>
      <dgm:spPr/>
      <dgm:t>
        <a:bodyPr/>
        <a:lstStyle/>
        <a:p>
          <a:endParaRPr lang="es-ES"/>
        </a:p>
      </dgm:t>
    </dgm:pt>
    <dgm:pt modelId="{AE433D04-6EB5-4006-8958-D5179171A1F7}">
      <dgm:prSet custT="1"/>
      <dgm:spPr>
        <a:solidFill>
          <a:srgbClr val="FAE4B4"/>
        </a:solidFill>
        <a:effectLst>
          <a:outerShdw blurRad="50800" dist="38100" dir="2700000" algn="tl" rotWithShape="0">
            <a:prstClr val="black">
              <a:alpha val="40000"/>
            </a:prstClr>
          </a:outerShdw>
        </a:effectLst>
      </dgm:spPr>
      <dgm:t>
        <a:bodyPr>
          <a:sp3d extrusionH="57150">
            <a:bevelT w="38100" h="38100"/>
          </a:sp3d>
        </a:bodyPr>
        <a:lstStyle/>
        <a:p>
          <a:r>
            <a:rPr lang="es-ES" sz="2400" b="1" dirty="0">
              <a:solidFill>
                <a:srgbClr val="A1730B"/>
              </a:solidFill>
            </a:rPr>
            <a:t>Una cuestión de iniquidad</a:t>
          </a:r>
          <a:endParaRPr lang="es-ES" sz="2400" dirty="0">
            <a:solidFill>
              <a:srgbClr val="A1730B"/>
            </a:solidFill>
          </a:endParaRPr>
        </a:p>
      </dgm:t>
    </dgm:pt>
    <dgm:pt modelId="{37C755AE-53CA-40C9-AD3A-4CDC29FEAA28}" type="parTrans" cxnId="{7AC0E954-39D5-4BE5-9BEA-58EC299865F4}">
      <dgm:prSet/>
      <dgm:spPr/>
      <dgm:t>
        <a:bodyPr/>
        <a:lstStyle/>
        <a:p>
          <a:endParaRPr lang="es-ES" sz="2400"/>
        </a:p>
      </dgm:t>
    </dgm:pt>
    <dgm:pt modelId="{CF58C825-9064-4537-B7AD-877413D81262}" type="sibTrans" cxnId="{7AC0E954-39D5-4BE5-9BEA-58EC299865F4}">
      <dgm:prSet/>
      <dgm:spPr/>
      <dgm:t>
        <a:bodyPr/>
        <a:lstStyle/>
        <a:p>
          <a:endParaRPr lang="es-ES" sz="2400"/>
        </a:p>
      </dgm:t>
    </dgm:pt>
    <dgm:pt modelId="{22C32DE7-C756-4C96-A207-302B75A2F22C}">
      <dgm:prSet custT="1"/>
      <dgm:spPr>
        <a:solidFill>
          <a:srgbClr val="C2F7B7"/>
        </a:solidFill>
      </dgm:spPr>
      <dgm:t>
        <a:bodyPr>
          <a:sp3d extrusionH="57150">
            <a:bevelT w="38100" h="38100"/>
          </a:sp3d>
        </a:bodyPr>
        <a:lstStyle/>
        <a:p>
          <a:r>
            <a:rPr lang="es-ES" sz="2400" b="1" dirty="0">
              <a:solidFill>
                <a:srgbClr val="207D0D"/>
              </a:solidFill>
            </a:rPr>
            <a:t>Una cuestión de justicia</a:t>
          </a:r>
          <a:endParaRPr lang="es-ES" sz="2400" dirty="0">
            <a:solidFill>
              <a:srgbClr val="207D0D"/>
            </a:solidFill>
          </a:endParaRPr>
        </a:p>
      </dgm:t>
    </dgm:pt>
    <dgm:pt modelId="{9111370F-573B-4A34-A8D4-05E3F12CC45A}" type="parTrans" cxnId="{1A87D714-BBED-485B-B667-2C3601D9B6EC}">
      <dgm:prSet/>
      <dgm:spPr/>
      <dgm:t>
        <a:bodyPr/>
        <a:lstStyle/>
        <a:p>
          <a:endParaRPr lang="es-ES" sz="2400"/>
        </a:p>
      </dgm:t>
    </dgm:pt>
    <dgm:pt modelId="{1D4A4545-CB96-4CF7-A90E-13E0293EDA3B}" type="sibTrans" cxnId="{1A87D714-BBED-485B-B667-2C3601D9B6EC}">
      <dgm:prSet/>
      <dgm:spPr/>
      <dgm:t>
        <a:bodyPr/>
        <a:lstStyle/>
        <a:p>
          <a:endParaRPr lang="es-ES" sz="2400"/>
        </a:p>
      </dgm:t>
    </dgm:pt>
    <dgm:pt modelId="{9AF2CBA0-0272-4705-88D5-CD6BA9AC72F5}">
      <dgm:prSet custT="1"/>
      <dgm:spPr>
        <a:solidFill>
          <a:srgbClr val="B5F5F0"/>
        </a:solidFill>
      </dgm:spPr>
      <dgm:t>
        <a:bodyPr>
          <a:sp3d extrusionH="57150">
            <a:bevelT w="38100" h="38100"/>
          </a:sp3d>
        </a:bodyPr>
        <a:lstStyle/>
        <a:p>
          <a:r>
            <a:rPr lang="es-ES" sz="2400" b="1" dirty="0">
              <a:solidFill>
                <a:srgbClr val="0F6F68"/>
              </a:solidFill>
            </a:rPr>
            <a:t>El concepto bíblico de la guerra</a:t>
          </a:r>
          <a:endParaRPr lang="es-ES" sz="2400" dirty="0">
            <a:solidFill>
              <a:srgbClr val="0F6F68"/>
            </a:solidFill>
          </a:endParaRPr>
        </a:p>
      </dgm:t>
    </dgm:pt>
    <dgm:pt modelId="{4E96001F-ACC2-4F0C-B71F-75433B6E39C9}" type="parTrans" cxnId="{3D5925FC-E8AE-46F7-B6B0-D1B1CD0FFB97}">
      <dgm:prSet/>
      <dgm:spPr/>
      <dgm:t>
        <a:bodyPr/>
        <a:lstStyle/>
        <a:p>
          <a:endParaRPr lang="es-ES" sz="2400"/>
        </a:p>
      </dgm:t>
    </dgm:pt>
    <dgm:pt modelId="{9651A267-EE6D-4DBF-9948-749B21B0ED7C}" type="sibTrans" cxnId="{3D5925FC-E8AE-46F7-B6B0-D1B1CD0FFB97}">
      <dgm:prSet/>
      <dgm:spPr/>
      <dgm:t>
        <a:bodyPr/>
        <a:lstStyle/>
        <a:p>
          <a:endParaRPr lang="es-ES" sz="2400"/>
        </a:p>
      </dgm:t>
    </dgm:pt>
    <dgm:pt modelId="{FC3B17C6-1CC7-47AC-AFD2-B5A36D0AD1EB}">
      <dgm:prSet custT="1"/>
      <dgm:spPr>
        <a:solidFill>
          <a:srgbClr val="CDCCF4"/>
        </a:solidFill>
      </dgm:spPr>
      <dgm:t>
        <a:bodyPr>
          <a:sp3d extrusionH="57150">
            <a:bevelT w="38100" h="38100"/>
          </a:sp3d>
        </a:bodyPr>
        <a:lstStyle/>
        <a:p>
          <a:r>
            <a:rPr lang="es-ES" sz="2400" b="1" dirty="0">
              <a:solidFill>
                <a:srgbClr val="232098"/>
              </a:solidFill>
            </a:rPr>
            <a:t>Destruidos por elección propia</a:t>
          </a:r>
          <a:endParaRPr lang="es-ES" sz="2400" dirty="0">
            <a:solidFill>
              <a:srgbClr val="232098"/>
            </a:solidFill>
          </a:endParaRPr>
        </a:p>
      </dgm:t>
    </dgm:pt>
    <dgm:pt modelId="{808C29B8-F993-4708-A2D9-A21A2E1E3F6F}" type="parTrans" cxnId="{F33155D7-7623-46FD-B739-46B23EB27C4C}">
      <dgm:prSet/>
      <dgm:spPr/>
      <dgm:t>
        <a:bodyPr/>
        <a:lstStyle/>
        <a:p>
          <a:endParaRPr lang="es-ES" sz="2400"/>
        </a:p>
      </dgm:t>
    </dgm:pt>
    <dgm:pt modelId="{AD7BFCA9-C8FE-469E-A453-095EE57E3BCC}" type="sibTrans" cxnId="{F33155D7-7623-46FD-B739-46B23EB27C4C}">
      <dgm:prSet/>
      <dgm:spPr/>
      <dgm:t>
        <a:bodyPr/>
        <a:lstStyle/>
        <a:p>
          <a:endParaRPr lang="es-ES" sz="2400"/>
        </a:p>
      </dgm:t>
    </dgm:pt>
    <dgm:pt modelId="{BAF3D90C-48C1-4010-AECC-9D06B7116FF7}">
      <dgm:prSet custT="1"/>
      <dgm:spPr>
        <a:solidFill>
          <a:srgbClr val="F5D3F0"/>
        </a:solidFill>
      </dgm:spPr>
      <dgm:t>
        <a:bodyPr>
          <a:sp3d extrusionH="57150">
            <a:bevelT w="38100" h="38100"/>
          </a:sp3d>
        </a:bodyPr>
        <a:lstStyle/>
        <a:p>
          <a:r>
            <a:rPr lang="es-ES" sz="2400" b="1" dirty="0">
              <a:solidFill>
                <a:srgbClr val="842076"/>
              </a:solidFill>
            </a:rPr>
            <a:t>Buscar la paz</a:t>
          </a:r>
          <a:endParaRPr lang="es-ES" sz="2400" dirty="0">
            <a:solidFill>
              <a:srgbClr val="842076"/>
            </a:solidFill>
          </a:endParaRPr>
        </a:p>
      </dgm:t>
    </dgm:pt>
    <dgm:pt modelId="{1BEACF7E-DFC7-4A3C-92AD-C52D1BC88701}" type="parTrans" cxnId="{E4B133F6-4D3D-4734-9042-57B5E326DCF9}">
      <dgm:prSet/>
      <dgm:spPr/>
      <dgm:t>
        <a:bodyPr/>
        <a:lstStyle/>
        <a:p>
          <a:endParaRPr lang="es-ES" sz="2400"/>
        </a:p>
      </dgm:t>
    </dgm:pt>
    <dgm:pt modelId="{AD5484A5-59A0-4B95-9332-1B6B97C8391E}" type="sibTrans" cxnId="{E4B133F6-4D3D-4734-9042-57B5E326DCF9}">
      <dgm:prSet/>
      <dgm:spPr/>
      <dgm:t>
        <a:bodyPr/>
        <a:lstStyle/>
        <a:p>
          <a:endParaRPr lang="es-ES" sz="2400"/>
        </a:p>
      </dgm:t>
    </dgm:pt>
    <dgm:pt modelId="{BBD45A0C-FDEF-484E-AF67-B32694327FDA}" type="pres">
      <dgm:prSet presAssocID="{2633928A-C6BC-432C-BE5E-E7E18D219E01}" presName="Name0" presStyleCnt="0">
        <dgm:presLayoutVars>
          <dgm:chMax val="7"/>
          <dgm:dir/>
          <dgm:animLvl val="lvl"/>
          <dgm:resizeHandles val="exact"/>
        </dgm:presLayoutVars>
      </dgm:prSet>
      <dgm:spPr/>
    </dgm:pt>
    <dgm:pt modelId="{462FD557-DC1C-4D92-9C46-D5D41FEB10E4}" type="pres">
      <dgm:prSet presAssocID="{AE433D04-6EB5-4006-8958-D5179171A1F7}" presName="circle1" presStyleLbl="node1" presStyleIdx="0" presStyleCnt="5"/>
      <dgm:spPr>
        <a:effectLst>
          <a:outerShdw blurRad="50800" dist="38100" dir="2700000" algn="tl" rotWithShape="0">
            <a:prstClr val="black">
              <a:alpha val="40000"/>
            </a:prstClr>
          </a:outerShdw>
        </a:effectLst>
      </dgm:spPr>
    </dgm:pt>
    <dgm:pt modelId="{FA982AC0-616A-42EE-9FB6-1083E3172F3B}" type="pres">
      <dgm:prSet presAssocID="{AE433D04-6EB5-4006-8958-D5179171A1F7}" presName="space" presStyleCnt="0"/>
      <dgm:spPr/>
    </dgm:pt>
    <dgm:pt modelId="{AF6B4EAE-865B-4500-A4C9-40F519E4D2AA}" type="pres">
      <dgm:prSet presAssocID="{AE433D04-6EB5-4006-8958-D5179171A1F7}" presName="rect1" presStyleLbl="alignAcc1" presStyleIdx="0" presStyleCnt="5"/>
      <dgm:spPr/>
    </dgm:pt>
    <dgm:pt modelId="{7D1E2A21-55CA-4020-BAD4-9064B3DF4678}" type="pres">
      <dgm:prSet presAssocID="{22C32DE7-C756-4C96-A207-302B75A2F22C}" presName="vertSpace2" presStyleLbl="node1" presStyleIdx="0" presStyleCnt="5"/>
      <dgm:spPr/>
    </dgm:pt>
    <dgm:pt modelId="{70FA5046-234F-49C1-A7DB-A934C6D5A7FB}" type="pres">
      <dgm:prSet presAssocID="{22C32DE7-C756-4C96-A207-302B75A2F22C}" presName="circle2" presStyleLbl="node1" presStyleIdx="1" presStyleCnt="5"/>
      <dgm:spPr/>
    </dgm:pt>
    <dgm:pt modelId="{165CA017-8E2B-4B9D-810D-609940850FB3}" type="pres">
      <dgm:prSet presAssocID="{22C32DE7-C756-4C96-A207-302B75A2F22C}" presName="rect2" presStyleLbl="alignAcc1" presStyleIdx="1" presStyleCnt="5"/>
      <dgm:spPr/>
    </dgm:pt>
    <dgm:pt modelId="{83C92DC4-4201-4026-99BC-F46CF448281C}" type="pres">
      <dgm:prSet presAssocID="{9AF2CBA0-0272-4705-88D5-CD6BA9AC72F5}" presName="vertSpace3" presStyleLbl="node1" presStyleIdx="1" presStyleCnt="5"/>
      <dgm:spPr/>
    </dgm:pt>
    <dgm:pt modelId="{2C343801-7DFB-4419-A2C6-0702909ED7A9}" type="pres">
      <dgm:prSet presAssocID="{9AF2CBA0-0272-4705-88D5-CD6BA9AC72F5}" presName="circle3" presStyleLbl="node1" presStyleIdx="2" presStyleCnt="5"/>
      <dgm:spPr/>
    </dgm:pt>
    <dgm:pt modelId="{A41CD4EF-5E4C-4702-9728-A1108EAD5149}" type="pres">
      <dgm:prSet presAssocID="{9AF2CBA0-0272-4705-88D5-CD6BA9AC72F5}" presName="rect3" presStyleLbl="alignAcc1" presStyleIdx="2" presStyleCnt="5"/>
      <dgm:spPr/>
    </dgm:pt>
    <dgm:pt modelId="{CA6186D9-B40B-4FD4-ABFE-A7805D5EDE02}" type="pres">
      <dgm:prSet presAssocID="{FC3B17C6-1CC7-47AC-AFD2-B5A36D0AD1EB}" presName="vertSpace4" presStyleLbl="node1" presStyleIdx="2" presStyleCnt="5"/>
      <dgm:spPr/>
    </dgm:pt>
    <dgm:pt modelId="{D3EA1FA7-2952-42BA-832A-482A7A02E1B9}" type="pres">
      <dgm:prSet presAssocID="{FC3B17C6-1CC7-47AC-AFD2-B5A36D0AD1EB}" presName="circle4" presStyleLbl="node1" presStyleIdx="3" presStyleCnt="5"/>
      <dgm:spPr/>
    </dgm:pt>
    <dgm:pt modelId="{6EF1FB0D-3FAB-45D8-A1E5-71F2832C3673}" type="pres">
      <dgm:prSet presAssocID="{FC3B17C6-1CC7-47AC-AFD2-B5A36D0AD1EB}" presName="rect4" presStyleLbl="alignAcc1" presStyleIdx="3" presStyleCnt="5"/>
      <dgm:spPr/>
    </dgm:pt>
    <dgm:pt modelId="{7BB43C89-99EF-4BF6-8962-2784CD35959E}" type="pres">
      <dgm:prSet presAssocID="{BAF3D90C-48C1-4010-AECC-9D06B7116FF7}" presName="vertSpace5" presStyleLbl="node1" presStyleIdx="3" presStyleCnt="5"/>
      <dgm:spPr/>
    </dgm:pt>
    <dgm:pt modelId="{71446DB9-0538-4BBB-8AD0-73B4BDD479C5}" type="pres">
      <dgm:prSet presAssocID="{BAF3D90C-48C1-4010-AECC-9D06B7116FF7}" presName="circle5" presStyleLbl="node1" presStyleIdx="4" presStyleCnt="5"/>
      <dgm:spPr/>
    </dgm:pt>
    <dgm:pt modelId="{4EE64B60-A514-4181-9FE1-3973B09F54C9}" type="pres">
      <dgm:prSet presAssocID="{BAF3D90C-48C1-4010-AECC-9D06B7116FF7}" presName="rect5" presStyleLbl="alignAcc1" presStyleIdx="4" presStyleCnt="5"/>
      <dgm:spPr/>
    </dgm:pt>
    <dgm:pt modelId="{0EA9499F-4E61-42F7-B786-DCDCD0A0E9CA}" type="pres">
      <dgm:prSet presAssocID="{AE433D04-6EB5-4006-8958-D5179171A1F7}" presName="rect1ParTxNoCh" presStyleLbl="alignAcc1" presStyleIdx="4" presStyleCnt="5">
        <dgm:presLayoutVars>
          <dgm:chMax val="1"/>
          <dgm:bulletEnabled val="1"/>
        </dgm:presLayoutVars>
      </dgm:prSet>
      <dgm:spPr/>
    </dgm:pt>
    <dgm:pt modelId="{246462AB-3F3B-41F6-A00E-04C698E0E6EC}" type="pres">
      <dgm:prSet presAssocID="{22C32DE7-C756-4C96-A207-302B75A2F22C}" presName="rect2ParTxNoCh" presStyleLbl="alignAcc1" presStyleIdx="4" presStyleCnt="5">
        <dgm:presLayoutVars>
          <dgm:chMax val="1"/>
          <dgm:bulletEnabled val="1"/>
        </dgm:presLayoutVars>
      </dgm:prSet>
      <dgm:spPr/>
    </dgm:pt>
    <dgm:pt modelId="{BAF8B9FC-6C51-4FD7-A1E4-8BAC82459494}" type="pres">
      <dgm:prSet presAssocID="{9AF2CBA0-0272-4705-88D5-CD6BA9AC72F5}" presName="rect3ParTxNoCh" presStyleLbl="alignAcc1" presStyleIdx="4" presStyleCnt="5">
        <dgm:presLayoutVars>
          <dgm:chMax val="1"/>
          <dgm:bulletEnabled val="1"/>
        </dgm:presLayoutVars>
      </dgm:prSet>
      <dgm:spPr/>
    </dgm:pt>
    <dgm:pt modelId="{BED16A15-566D-4661-B6ED-4ED275A79530}" type="pres">
      <dgm:prSet presAssocID="{FC3B17C6-1CC7-47AC-AFD2-B5A36D0AD1EB}" presName="rect4ParTxNoCh" presStyleLbl="alignAcc1" presStyleIdx="4" presStyleCnt="5">
        <dgm:presLayoutVars>
          <dgm:chMax val="1"/>
          <dgm:bulletEnabled val="1"/>
        </dgm:presLayoutVars>
      </dgm:prSet>
      <dgm:spPr/>
    </dgm:pt>
    <dgm:pt modelId="{0FE03D82-DD87-4ECF-B395-2CF0F44154AE}" type="pres">
      <dgm:prSet presAssocID="{BAF3D90C-48C1-4010-AECC-9D06B7116FF7}" presName="rect5ParTxNoCh" presStyleLbl="alignAcc1" presStyleIdx="4" presStyleCnt="5">
        <dgm:presLayoutVars>
          <dgm:chMax val="1"/>
          <dgm:bulletEnabled val="1"/>
        </dgm:presLayoutVars>
      </dgm:prSet>
      <dgm:spPr/>
    </dgm:pt>
  </dgm:ptLst>
  <dgm:cxnLst>
    <dgm:cxn modelId="{1A87D714-BBED-485B-B667-2C3601D9B6EC}" srcId="{2633928A-C6BC-432C-BE5E-E7E18D219E01}" destId="{22C32DE7-C756-4C96-A207-302B75A2F22C}" srcOrd="1" destOrd="0" parTransId="{9111370F-573B-4A34-A8D4-05E3F12CC45A}" sibTransId="{1D4A4545-CB96-4CF7-A90E-13E0293EDA3B}"/>
    <dgm:cxn modelId="{E7244048-C124-4420-A531-4ED8AFF7D8CC}" type="presOf" srcId="{2633928A-C6BC-432C-BE5E-E7E18D219E01}" destId="{BBD45A0C-FDEF-484E-AF67-B32694327FDA}" srcOrd="0" destOrd="0" presId="urn:microsoft.com/office/officeart/2005/8/layout/target3"/>
    <dgm:cxn modelId="{DC86A848-D6D7-4599-8ACB-A3AE37131AF5}" type="presOf" srcId="{22C32DE7-C756-4C96-A207-302B75A2F22C}" destId="{165CA017-8E2B-4B9D-810D-609940850FB3}" srcOrd="0" destOrd="0" presId="urn:microsoft.com/office/officeart/2005/8/layout/target3"/>
    <dgm:cxn modelId="{7AC0E954-39D5-4BE5-9BEA-58EC299865F4}" srcId="{2633928A-C6BC-432C-BE5E-E7E18D219E01}" destId="{AE433D04-6EB5-4006-8958-D5179171A1F7}" srcOrd="0" destOrd="0" parTransId="{37C755AE-53CA-40C9-AD3A-4CDC29FEAA28}" sibTransId="{CF58C825-9064-4537-B7AD-877413D81262}"/>
    <dgm:cxn modelId="{BCDDA68A-BA06-4EC4-9301-8A1BF9806E2E}" type="presOf" srcId="{FC3B17C6-1CC7-47AC-AFD2-B5A36D0AD1EB}" destId="{BED16A15-566D-4661-B6ED-4ED275A79530}" srcOrd="1" destOrd="0" presId="urn:microsoft.com/office/officeart/2005/8/layout/target3"/>
    <dgm:cxn modelId="{38B1838E-E6E0-4F9D-81FB-747F2DA077E1}" type="presOf" srcId="{AE433D04-6EB5-4006-8958-D5179171A1F7}" destId="{0EA9499F-4E61-42F7-B786-DCDCD0A0E9CA}" srcOrd="1" destOrd="0" presId="urn:microsoft.com/office/officeart/2005/8/layout/target3"/>
    <dgm:cxn modelId="{23B95B9A-3C7C-49BB-93D3-2BEEB5798132}" type="presOf" srcId="{AE433D04-6EB5-4006-8958-D5179171A1F7}" destId="{AF6B4EAE-865B-4500-A4C9-40F519E4D2AA}" srcOrd="0" destOrd="0" presId="urn:microsoft.com/office/officeart/2005/8/layout/target3"/>
    <dgm:cxn modelId="{256459AE-AD5C-4264-B40E-0F9D21C91A8F}" type="presOf" srcId="{BAF3D90C-48C1-4010-AECC-9D06B7116FF7}" destId="{0FE03D82-DD87-4ECF-B395-2CF0F44154AE}" srcOrd="1" destOrd="0" presId="urn:microsoft.com/office/officeart/2005/8/layout/target3"/>
    <dgm:cxn modelId="{09C3D0B8-4DAE-44FE-80C8-38F1887FBCBA}" type="presOf" srcId="{BAF3D90C-48C1-4010-AECC-9D06B7116FF7}" destId="{4EE64B60-A514-4181-9FE1-3973B09F54C9}" srcOrd="0" destOrd="0" presId="urn:microsoft.com/office/officeart/2005/8/layout/target3"/>
    <dgm:cxn modelId="{92F376C0-4BB7-4448-B385-7C8014D1E0C1}" type="presOf" srcId="{FC3B17C6-1CC7-47AC-AFD2-B5A36D0AD1EB}" destId="{6EF1FB0D-3FAB-45D8-A1E5-71F2832C3673}" srcOrd="0" destOrd="0" presId="urn:microsoft.com/office/officeart/2005/8/layout/target3"/>
    <dgm:cxn modelId="{F8284BCF-7713-4BB7-92AA-82F4610387FE}" type="presOf" srcId="{9AF2CBA0-0272-4705-88D5-CD6BA9AC72F5}" destId="{BAF8B9FC-6C51-4FD7-A1E4-8BAC82459494}" srcOrd="1" destOrd="0" presId="urn:microsoft.com/office/officeart/2005/8/layout/target3"/>
    <dgm:cxn modelId="{558A68D5-B1E8-4376-8CEA-3B18DA842B3E}" type="presOf" srcId="{9AF2CBA0-0272-4705-88D5-CD6BA9AC72F5}" destId="{A41CD4EF-5E4C-4702-9728-A1108EAD5149}" srcOrd="0" destOrd="0" presId="urn:microsoft.com/office/officeart/2005/8/layout/target3"/>
    <dgm:cxn modelId="{F33155D7-7623-46FD-B739-46B23EB27C4C}" srcId="{2633928A-C6BC-432C-BE5E-E7E18D219E01}" destId="{FC3B17C6-1CC7-47AC-AFD2-B5A36D0AD1EB}" srcOrd="3" destOrd="0" parTransId="{808C29B8-F993-4708-A2D9-A21A2E1E3F6F}" sibTransId="{AD7BFCA9-C8FE-469E-A453-095EE57E3BCC}"/>
    <dgm:cxn modelId="{F010DFEF-B0F3-436A-92D2-DBC5FE902246}" type="presOf" srcId="{22C32DE7-C756-4C96-A207-302B75A2F22C}" destId="{246462AB-3F3B-41F6-A00E-04C698E0E6EC}" srcOrd="1" destOrd="0" presId="urn:microsoft.com/office/officeart/2005/8/layout/target3"/>
    <dgm:cxn modelId="{E4B133F6-4D3D-4734-9042-57B5E326DCF9}" srcId="{2633928A-C6BC-432C-BE5E-E7E18D219E01}" destId="{BAF3D90C-48C1-4010-AECC-9D06B7116FF7}" srcOrd="4" destOrd="0" parTransId="{1BEACF7E-DFC7-4A3C-92AD-C52D1BC88701}" sibTransId="{AD5484A5-59A0-4B95-9332-1B6B97C8391E}"/>
    <dgm:cxn modelId="{3D5925FC-E8AE-46F7-B6B0-D1B1CD0FFB97}" srcId="{2633928A-C6BC-432C-BE5E-E7E18D219E01}" destId="{9AF2CBA0-0272-4705-88D5-CD6BA9AC72F5}" srcOrd="2" destOrd="0" parTransId="{4E96001F-ACC2-4F0C-B71F-75433B6E39C9}" sibTransId="{9651A267-EE6D-4DBF-9948-749B21B0ED7C}"/>
    <dgm:cxn modelId="{CF82FAF2-0280-40F7-A75B-EAE230C17AD6}" type="presParOf" srcId="{BBD45A0C-FDEF-484E-AF67-B32694327FDA}" destId="{462FD557-DC1C-4D92-9C46-D5D41FEB10E4}" srcOrd="0" destOrd="0" presId="urn:microsoft.com/office/officeart/2005/8/layout/target3"/>
    <dgm:cxn modelId="{5424D9FA-371F-485D-9C67-5F830CB39FDD}" type="presParOf" srcId="{BBD45A0C-FDEF-484E-AF67-B32694327FDA}" destId="{FA982AC0-616A-42EE-9FB6-1083E3172F3B}" srcOrd="1" destOrd="0" presId="urn:microsoft.com/office/officeart/2005/8/layout/target3"/>
    <dgm:cxn modelId="{AF259180-EE1B-4B5C-8DC2-761A4E57D886}" type="presParOf" srcId="{BBD45A0C-FDEF-484E-AF67-B32694327FDA}" destId="{AF6B4EAE-865B-4500-A4C9-40F519E4D2AA}" srcOrd="2" destOrd="0" presId="urn:microsoft.com/office/officeart/2005/8/layout/target3"/>
    <dgm:cxn modelId="{18AAD547-38F9-463C-AA7E-F3726B7117A8}" type="presParOf" srcId="{BBD45A0C-FDEF-484E-AF67-B32694327FDA}" destId="{7D1E2A21-55CA-4020-BAD4-9064B3DF4678}" srcOrd="3" destOrd="0" presId="urn:microsoft.com/office/officeart/2005/8/layout/target3"/>
    <dgm:cxn modelId="{2AE0A4A0-1CDA-4DBB-9C98-62325403A437}" type="presParOf" srcId="{BBD45A0C-FDEF-484E-AF67-B32694327FDA}" destId="{70FA5046-234F-49C1-A7DB-A934C6D5A7FB}" srcOrd="4" destOrd="0" presId="urn:microsoft.com/office/officeart/2005/8/layout/target3"/>
    <dgm:cxn modelId="{1BCA4E19-B4EA-46DD-A36A-F27D2B2B4D0C}" type="presParOf" srcId="{BBD45A0C-FDEF-484E-AF67-B32694327FDA}" destId="{165CA017-8E2B-4B9D-810D-609940850FB3}" srcOrd="5" destOrd="0" presId="urn:microsoft.com/office/officeart/2005/8/layout/target3"/>
    <dgm:cxn modelId="{C3980C35-F3B4-4977-B7E0-5BFB5F460C63}" type="presParOf" srcId="{BBD45A0C-FDEF-484E-AF67-B32694327FDA}" destId="{83C92DC4-4201-4026-99BC-F46CF448281C}" srcOrd="6" destOrd="0" presId="urn:microsoft.com/office/officeart/2005/8/layout/target3"/>
    <dgm:cxn modelId="{F9367446-6C75-434B-A3A7-F0BAF4C02FAC}" type="presParOf" srcId="{BBD45A0C-FDEF-484E-AF67-B32694327FDA}" destId="{2C343801-7DFB-4419-A2C6-0702909ED7A9}" srcOrd="7" destOrd="0" presId="urn:microsoft.com/office/officeart/2005/8/layout/target3"/>
    <dgm:cxn modelId="{EE36A3FD-63C1-4EFC-B122-3DADAB7E9532}" type="presParOf" srcId="{BBD45A0C-FDEF-484E-AF67-B32694327FDA}" destId="{A41CD4EF-5E4C-4702-9728-A1108EAD5149}" srcOrd="8" destOrd="0" presId="urn:microsoft.com/office/officeart/2005/8/layout/target3"/>
    <dgm:cxn modelId="{6D6540DB-C3D2-4536-883A-D157A79669CA}" type="presParOf" srcId="{BBD45A0C-FDEF-484E-AF67-B32694327FDA}" destId="{CA6186D9-B40B-4FD4-ABFE-A7805D5EDE02}" srcOrd="9" destOrd="0" presId="urn:microsoft.com/office/officeart/2005/8/layout/target3"/>
    <dgm:cxn modelId="{DDA61E71-2150-42FA-A79A-DF0A26DEE9E9}" type="presParOf" srcId="{BBD45A0C-FDEF-484E-AF67-B32694327FDA}" destId="{D3EA1FA7-2952-42BA-832A-482A7A02E1B9}" srcOrd="10" destOrd="0" presId="urn:microsoft.com/office/officeart/2005/8/layout/target3"/>
    <dgm:cxn modelId="{9205B672-0CA8-4808-ABAF-A0A5088350C2}" type="presParOf" srcId="{BBD45A0C-FDEF-484E-AF67-B32694327FDA}" destId="{6EF1FB0D-3FAB-45D8-A1E5-71F2832C3673}" srcOrd="11" destOrd="0" presId="urn:microsoft.com/office/officeart/2005/8/layout/target3"/>
    <dgm:cxn modelId="{61F6BD87-A537-4550-8683-00A248577A20}" type="presParOf" srcId="{BBD45A0C-FDEF-484E-AF67-B32694327FDA}" destId="{7BB43C89-99EF-4BF6-8962-2784CD35959E}" srcOrd="12" destOrd="0" presId="urn:microsoft.com/office/officeart/2005/8/layout/target3"/>
    <dgm:cxn modelId="{B907CCF0-9C0C-4C95-AB27-DB80BFC67451}" type="presParOf" srcId="{BBD45A0C-FDEF-484E-AF67-B32694327FDA}" destId="{71446DB9-0538-4BBB-8AD0-73B4BDD479C5}" srcOrd="13" destOrd="0" presId="urn:microsoft.com/office/officeart/2005/8/layout/target3"/>
    <dgm:cxn modelId="{61D21D4C-F84E-46C4-9A50-085982918B9D}" type="presParOf" srcId="{BBD45A0C-FDEF-484E-AF67-B32694327FDA}" destId="{4EE64B60-A514-4181-9FE1-3973B09F54C9}" srcOrd="14" destOrd="0" presId="urn:microsoft.com/office/officeart/2005/8/layout/target3"/>
    <dgm:cxn modelId="{D7138E1C-EF0A-435A-B73A-CA63EC466333}" type="presParOf" srcId="{BBD45A0C-FDEF-484E-AF67-B32694327FDA}" destId="{0EA9499F-4E61-42F7-B786-DCDCD0A0E9CA}" srcOrd="15" destOrd="0" presId="urn:microsoft.com/office/officeart/2005/8/layout/target3"/>
    <dgm:cxn modelId="{6AA72E6F-701F-4663-B0B3-25CAE02C99F9}" type="presParOf" srcId="{BBD45A0C-FDEF-484E-AF67-B32694327FDA}" destId="{246462AB-3F3B-41F6-A00E-04C698E0E6EC}" srcOrd="16" destOrd="0" presId="urn:microsoft.com/office/officeart/2005/8/layout/target3"/>
    <dgm:cxn modelId="{9CB2BE53-122A-4225-9590-B221B9F26721}" type="presParOf" srcId="{BBD45A0C-FDEF-484E-AF67-B32694327FDA}" destId="{BAF8B9FC-6C51-4FD7-A1E4-8BAC82459494}" srcOrd="17" destOrd="0" presId="urn:microsoft.com/office/officeart/2005/8/layout/target3"/>
    <dgm:cxn modelId="{F29D472A-BAA9-43B5-95BF-D1E01D3A42FE}" type="presParOf" srcId="{BBD45A0C-FDEF-484E-AF67-B32694327FDA}" destId="{BED16A15-566D-4661-B6ED-4ED275A79530}" srcOrd="18" destOrd="0" presId="urn:microsoft.com/office/officeart/2005/8/layout/target3"/>
    <dgm:cxn modelId="{BCB483A3-440B-4E6B-AB7C-CDA79E020D80}" type="presParOf" srcId="{BBD45A0C-FDEF-484E-AF67-B32694327FDA}" destId="{0FE03D82-DD87-4ECF-B395-2CF0F44154AE}"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4117A8-3B85-464D-8EB8-EE9CDA9076E6}"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s-ES"/>
        </a:p>
      </dgm:t>
    </dgm:pt>
    <dgm:pt modelId="{23B37DCD-0D87-423E-B47D-4817FCD6413F}">
      <dgm:prSet custT="1"/>
      <dgm:spPr>
        <a:solidFill>
          <a:schemeClr val="accent2">
            <a:lumMod val="75000"/>
          </a:schemeClr>
        </a:solidFill>
      </dgm:spPr>
      <dgm:t>
        <a:bodyPr/>
        <a:lstStyle/>
        <a:p>
          <a:r>
            <a:rPr lang="es-ES" sz="1800" b="1" dirty="0">
              <a:effectLst>
                <a:outerShdw blurRad="38100" dist="38100" dir="2700000" algn="tl">
                  <a:srgbClr val="000000">
                    <a:alpha val="43137"/>
                  </a:srgbClr>
                </a:outerShdw>
              </a:effectLst>
            </a:rPr>
            <a:t>No se permitía un ejército profesional</a:t>
          </a:r>
          <a:endParaRPr lang="es-ES" sz="1800" dirty="0">
            <a:effectLst>
              <a:outerShdw blurRad="38100" dist="38100" dir="2700000" algn="tl">
                <a:srgbClr val="000000">
                  <a:alpha val="43137"/>
                </a:srgbClr>
              </a:outerShdw>
            </a:effectLst>
          </a:endParaRPr>
        </a:p>
      </dgm:t>
    </dgm:pt>
    <dgm:pt modelId="{54556794-F482-4468-95F2-B983BAF9D3FC}" type="par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88ADA3D6-E7AB-471D-9C68-A586A43CEA42}" type="sib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A393383E-ADEE-47AC-8177-9F2C8C72B4A4}">
      <dgm:prSet custT="1"/>
      <dgm:spPr>
        <a:solidFill>
          <a:schemeClr val="accent3"/>
        </a:solidFill>
      </dgm:spPr>
      <dgm:t>
        <a:bodyPr/>
        <a:lstStyle/>
        <a:p>
          <a:r>
            <a:rPr lang="es-ES" sz="1800" b="1" dirty="0">
              <a:effectLst>
                <a:outerShdw blurRad="38100" dist="38100" dir="2700000" algn="tl">
                  <a:srgbClr val="000000">
                    <a:alpha val="43137"/>
                  </a:srgbClr>
                </a:outerShdw>
              </a:effectLst>
            </a:rPr>
            <a:t>Los soldados no recibían paga y, en ocasiones, ni siquiera podían tomar botín</a:t>
          </a:r>
          <a:endParaRPr lang="es-ES" sz="1800" dirty="0">
            <a:effectLst>
              <a:outerShdw blurRad="38100" dist="38100" dir="2700000" algn="tl">
                <a:srgbClr val="000000">
                  <a:alpha val="43137"/>
                </a:srgbClr>
              </a:outerShdw>
            </a:effectLst>
          </a:endParaRPr>
        </a:p>
      </dgm:t>
    </dgm:pt>
    <dgm:pt modelId="{732AF0F9-24E0-4A90-BD92-BAFED05B8899}" type="par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7A125CCB-3254-43E0-963A-8F17A943A91A}" type="sib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36DDDD7D-99E4-4F14-BAA0-B20D022BEF4E}">
      <dgm:prSet custT="1"/>
      <dgm:spPr>
        <a:solidFill>
          <a:schemeClr val="accent4">
            <a:lumMod val="75000"/>
          </a:schemeClr>
        </a:solidFill>
      </dgm:spPr>
      <dgm:t>
        <a:bodyPr/>
        <a:lstStyle/>
        <a:p>
          <a:r>
            <a:rPr lang="es-ES" sz="1800" b="1" dirty="0">
              <a:effectLst>
                <a:outerShdw blurRad="38100" dist="38100" dir="2700000" algn="tl">
                  <a:srgbClr val="000000">
                    <a:alpha val="43137"/>
                  </a:srgbClr>
                </a:outerShdw>
              </a:effectLst>
            </a:rPr>
            <a:t>Solo se permitía guerrear por la conquista o defensa de la Tierra Prometida en ese momento histórico particular</a:t>
          </a:r>
          <a:endParaRPr lang="es-ES" sz="1800" dirty="0">
            <a:effectLst>
              <a:outerShdw blurRad="38100" dist="38100" dir="2700000" algn="tl">
                <a:srgbClr val="000000">
                  <a:alpha val="43137"/>
                </a:srgbClr>
              </a:outerShdw>
            </a:effectLst>
          </a:endParaRPr>
        </a:p>
      </dgm:t>
    </dgm:pt>
    <dgm:pt modelId="{45F5BC2C-6B18-4829-A846-1408D63D4E4C}" type="par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E696BA73-B54A-4D51-8F76-ACE0035DEA7B}" type="sib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5294D617-DB68-4E82-A3E8-1BBCA6121661}">
      <dgm:prSet custT="1"/>
      <dgm:spPr>
        <a:solidFill>
          <a:schemeClr val="accent1">
            <a:lumMod val="75000"/>
          </a:schemeClr>
        </a:solidFill>
      </dgm:spPr>
      <dgm:t>
        <a:bodyPr/>
        <a:lstStyle/>
        <a:p>
          <a:r>
            <a:rPr lang="es-ES" sz="1800" b="1" dirty="0">
              <a:effectLst>
                <a:outerShdw blurRad="38100" dist="38100" dir="2700000" algn="tl">
                  <a:srgbClr val="000000">
                    <a:alpha val="43137"/>
                  </a:srgbClr>
                </a:outerShdw>
              </a:effectLst>
            </a:rPr>
            <a:t>Eran dirigidas por profetas inspirados por Dios (como Moisés o Josué)</a:t>
          </a:r>
          <a:endParaRPr lang="es-ES" sz="1800" dirty="0">
            <a:effectLst>
              <a:outerShdw blurRad="38100" dist="38100" dir="2700000" algn="tl">
                <a:srgbClr val="000000">
                  <a:alpha val="43137"/>
                </a:srgbClr>
              </a:outerShdw>
            </a:effectLst>
          </a:endParaRPr>
        </a:p>
      </dgm:t>
    </dgm:pt>
    <dgm:pt modelId="{91F51059-CDD8-4FBD-B466-74521E05F3F0}" type="par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8D8F8C01-6B80-4EBA-BB6A-867624752982}" type="sib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D4DEF73A-3336-4A37-AB77-F9595996330C}">
      <dgm:prSet custT="1"/>
      <dgm:spPr>
        <a:solidFill>
          <a:schemeClr val="accent6">
            <a:lumMod val="75000"/>
          </a:schemeClr>
        </a:solidFill>
      </dgm:spPr>
      <dgm:t>
        <a:bodyPr/>
        <a:lstStyle/>
        <a:p>
          <a:r>
            <a:rPr lang="es-ES" sz="1800" b="1" dirty="0">
              <a:effectLst>
                <a:outerShdw blurRad="38100" dist="38100" dir="2700000" algn="tl">
                  <a:srgbClr val="000000">
                    <a:alpha val="43137"/>
                  </a:srgbClr>
                </a:outerShdw>
              </a:effectLst>
            </a:rPr>
            <a:t>Se exigía preparación espiritual antes de la batalla</a:t>
          </a:r>
          <a:endParaRPr lang="es-ES" sz="1800" dirty="0">
            <a:effectLst>
              <a:outerShdw blurRad="38100" dist="38100" dir="2700000" algn="tl">
                <a:srgbClr val="000000">
                  <a:alpha val="43137"/>
                </a:srgbClr>
              </a:outerShdw>
            </a:effectLst>
          </a:endParaRPr>
        </a:p>
      </dgm:t>
    </dgm:pt>
    <dgm:pt modelId="{C639B923-72A8-4B35-B2F7-699CED0FB4A8}" type="par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788DF166-FE73-4785-94EE-5A05E63C034E}" type="sib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2F36F573-8B56-4A5E-BD09-715B88EBBAF9}">
      <dgm:prSet custT="1"/>
      <dgm:spPr>
        <a:solidFill>
          <a:schemeClr val="accent5">
            <a:lumMod val="75000"/>
          </a:schemeClr>
        </a:solidFill>
      </dgm:spPr>
      <dgm:t>
        <a:bodyPr/>
        <a:lstStyle/>
        <a:p>
          <a:r>
            <a:rPr lang="es-ES" sz="1800" b="1" dirty="0">
              <a:effectLst>
                <a:outerShdw blurRad="38100" dist="38100" dir="2700000" algn="tl">
                  <a:srgbClr val="000000">
                    <a:alpha val="43137"/>
                  </a:srgbClr>
                </a:outerShdw>
              </a:effectLst>
            </a:rPr>
            <a:t>El israelita que no cumpliese las normas de la guerra era tratado como enemigo</a:t>
          </a:r>
          <a:endParaRPr lang="es-ES" sz="1800" dirty="0">
            <a:effectLst>
              <a:outerShdw blurRad="38100" dist="38100" dir="2700000" algn="tl">
                <a:srgbClr val="000000">
                  <a:alpha val="43137"/>
                </a:srgbClr>
              </a:outerShdw>
            </a:effectLst>
          </a:endParaRPr>
        </a:p>
      </dgm:t>
    </dgm:pt>
    <dgm:pt modelId="{9D0B9892-321B-4CC8-A7F2-F4B103480627}" type="par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5018FAEA-973A-445F-8815-7762FE861EC9}" type="sib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07726CF8-0423-487B-A4E7-36E3988DD8D8}">
      <dgm:prSet custT="1"/>
      <dgm:spPr>
        <a:solidFill>
          <a:schemeClr val="bg2">
            <a:lumMod val="75000"/>
          </a:schemeClr>
        </a:solidFill>
      </dgm:spPr>
      <dgm:t>
        <a:bodyPr/>
        <a:lstStyle/>
        <a:p>
          <a:r>
            <a:rPr lang="es-ES" sz="1800" b="1" dirty="0">
              <a:effectLst>
                <a:outerShdw blurRad="38100" dist="38100" dir="2700000" algn="tl">
                  <a:srgbClr val="000000">
                    <a:alpha val="43137"/>
                  </a:srgbClr>
                </a:outerShdw>
              </a:effectLst>
            </a:rPr>
            <a:t>En muchas ocasiones, Dios intervino directamente en la batalla</a:t>
          </a:r>
          <a:endParaRPr lang="es-ES" sz="1800" dirty="0">
            <a:effectLst>
              <a:outerShdw blurRad="38100" dist="38100" dir="2700000" algn="tl">
                <a:srgbClr val="000000">
                  <a:alpha val="43137"/>
                </a:srgbClr>
              </a:outerShdw>
            </a:effectLst>
          </a:endParaRPr>
        </a:p>
      </dgm:t>
    </dgm:pt>
    <dgm:pt modelId="{27F8A350-264A-4F41-872E-0124CDBBA1EE}" type="par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1AF48AD-1886-4781-BD3D-547C99AA4E5A}" type="sib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6433225-962B-4252-8A0D-732D99ED9BD7}" type="pres">
      <dgm:prSet presAssocID="{3A4117A8-3B85-464D-8EB8-EE9CDA9076E6}" presName="Name0" presStyleCnt="0">
        <dgm:presLayoutVars>
          <dgm:chMax val="7"/>
          <dgm:chPref val="7"/>
          <dgm:dir/>
        </dgm:presLayoutVars>
      </dgm:prSet>
      <dgm:spPr/>
    </dgm:pt>
    <dgm:pt modelId="{8338ADA5-2E3A-4718-A1C2-56ACBA80F0C4}" type="pres">
      <dgm:prSet presAssocID="{3A4117A8-3B85-464D-8EB8-EE9CDA9076E6}" presName="Name1" presStyleCnt="0"/>
      <dgm:spPr/>
    </dgm:pt>
    <dgm:pt modelId="{43722382-AD08-473E-9B28-96E94670C5F8}" type="pres">
      <dgm:prSet presAssocID="{3A4117A8-3B85-464D-8EB8-EE9CDA9076E6}" presName="cycle" presStyleCnt="0"/>
      <dgm:spPr/>
    </dgm:pt>
    <dgm:pt modelId="{89750D3D-E4BA-4F3E-837C-9F32844D329D}" type="pres">
      <dgm:prSet presAssocID="{3A4117A8-3B85-464D-8EB8-EE9CDA9076E6}" presName="srcNode" presStyleLbl="node1" presStyleIdx="0" presStyleCnt="7"/>
      <dgm:spPr/>
    </dgm:pt>
    <dgm:pt modelId="{9BFF7371-E42F-4AE2-BB9A-98491E9DACC9}" type="pres">
      <dgm:prSet presAssocID="{3A4117A8-3B85-464D-8EB8-EE9CDA9076E6}" presName="conn" presStyleLbl="parChTrans1D2" presStyleIdx="0" presStyleCnt="1"/>
      <dgm:spPr/>
    </dgm:pt>
    <dgm:pt modelId="{90FCD930-D56F-43E6-8B50-BB401A9FA054}" type="pres">
      <dgm:prSet presAssocID="{3A4117A8-3B85-464D-8EB8-EE9CDA9076E6}" presName="extraNode" presStyleLbl="node1" presStyleIdx="0" presStyleCnt="7"/>
      <dgm:spPr/>
    </dgm:pt>
    <dgm:pt modelId="{B780D5E0-135E-4455-85E4-04A16522833C}" type="pres">
      <dgm:prSet presAssocID="{3A4117A8-3B85-464D-8EB8-EE9CDA9076E6}" presName="dstNode" presStyleLbl="node1" presStyleIdx="0" presStyleCnt="7"/>
      <dgm:spPr/>
    </dgm:pt>
    <dgm:pt modelId="{24154291-EA21-463F-8989-C20BFCE21A66}" type="pres">
      <dgm:prSet presAssocID="{23B37DCD-0D87-423E-B47D-4817FCD6413F}" presName="text_1" presStyleLbl="node1" presStyleIdx="0" presStyleCnt="7">
        <dgm:presLayoutVars>
          <dgm:bulletEnabled val="1"/>
        </dgm:presLayoutVars>
      </dgm:prSet>
      <dgm:spPr/>
    </dgm:pt>
    <dgm:pt modelId="{4E48C622-2FAE-48EA-A5D4-EB92A99C329E}" type="pres">
      <dgm:prSet presAssocID="{23B37DCD-0D87-423E-B47D-4817FCD6413F}" presName="accent_1" presStyleCnt="0"/>
      <dgm:spPr/>
    </dgm:pt>
    <dgm:pt modelId="{AE74F7CC-BEAC-4A37-851F-82FF8547FEF0}" type="pres">
      <dgm:prSet presAssocID="{23B37DCD-0D87-423E-B47D-4817FCD6413F}" presName="accentRepeatNode" presStyleLbl="solidFgAcc1" presStyleIdx="0" presStyleCnt="7"/>
      <dgm:spPr>
        <a:solidFill>
          <a:schemeClr val="accent2">
            <a:lumMod val="40000"/>
            <a:lumOff val="60000"/>
          </a:schemeClr>
        </a:solidFill>
        <a:scene3d>
          <a:camera prst="orthographicFront"/>
          <a:lightRig rig="threePt" dir="t"/>
        </a:scene3d>
        <a:sp3d>
          <a:bevelT/>
        </a:sp3d>
      </dgm:spPr>
    </dgm:pt>
    <dgm:pt modelId="{6217C05A-B1F4-4ED6-B575-E5B67FAC8085}" type="pres">
      <dgm:prSet presAssocID="{A393383E-ADEE-47AC-8177-9F2C8C72B4A4}" presName="text_2" presStyleLbl="node1" presStyleIdx="1" presStyleCnt="7">
        <dgm:presLayoutVars>
          <dgm:bulletEnabled val="1"/>
        </dgm:presLayoutVars>
      </dgm:prSet>
      <dgm:spPr/>
    </dgm:pt>
    <dgm:pt modelId="{F48634D7-696F-4D55-B543-BFDC0D53CCED}" type="pres">
      <dgm:prSet presAssocID="{A393383E-ADEE-47AC-8177-9F2C8C72B4A4}" presName="accent_2" presStyleCnt="0"/>
      <dgm:spPr/>
    </dgm:pt>
    <dgm:pt modelId="{084B62E5-F22E-4F07-B5B1-770FC4A73F38}" type="pres">
      <dgm:prSet presAssocID="{A393383E-ADEE-47AC-8177-9F2C8C72B4A4}" presName="accentRepeatNode" presStyleLbl="solidFgAcc1" presStyleIdx="1" presStyleCnt="7"/>
      <dgm:spPr>
        <a:solidFill>
          <a:schemeClr val="accent3">
            <a:lumMod val="40000"/>
            <a:lumOff val="60000"/>
          </a:schemeClr>
        </a:solidFill>
        <a:scene3d>
          <a:camera prst="orthographicFront"/>
          <a:lightRig rig="threePt" dir="t"/>
        </a:scene3d>
        <a:sp3d>
          <a:bevelT/>
        </a:sp3d>
      </dgm:spPr>
    </dgm:pt>
    <dgm:pt modelId="{38128BB0-E918-4A63-8D8F-D120DA0FE575}" type="pres">
      <dgm:prSet presAssocID="{36DDDD7D-99E4-4F14-BAA0-B20D022BEF4E}" presName="text_3" presStyleLbl="node1" presStyleIdx="2" presStyleCnt="7" custScaleY="153301">
        <dgm:presLayoutVars>
          <dgm:bulletEnabled val="1"/>
        </dgm:presLayoutVars>
      </dgm:prSet>
      <dgm:spPr/>
    </dgm:pt>
    <dgm:pt modelId="{F1C4FCCE-B4BF-4088-ABF9-2487B9906721}" type="pres">
      <dgm:prSet presAssocID="{36DDDD7D-99E4-4F14-BAA0-B20D022BEF4E}" presName="accent_3" presStyleCnt="0"/>
      <dgm:spPr/>
    </dgm:pt>
    <dgm:pt modelId="{281349C6-0B2D-4342-BA0D-1069848ADF44}" type="pres">
      <dgm:prSet presAssocID="{36DDDD7D-99E4-4F14-BAA0-B20D022BEF4E}" presName="accentRepeatNode" presStyleLbl="solidFgAcc1" presStyleIdx="2" presStyleCnt="7"/>
      <dgm:spPr>
        <a:solidFill>
          <a:schemeClr val="accent4">
            <a:lumMod val="40000"/>
            <a:lumOff val="60000"/>
          </a:schemeClr>
        </a:solidFill>
        <a:scene3d>
          <a:camera prst="orthographicFront"/>
          <a:lightRig rig="threePt" dir="t"/>
        </a:scene3d>
        <a:sp3d>
          <a:bevelT/>
        </a:sp3d>
      </dgm:spPr>
    </dgm:pt>
    <dgm:pt modelId="{1DCE2BA5-D9E7-462A-B62F-97CD8A40DB03}" type="pres">
      <dgm:prSet presAssocID="{5294D617-DB68-4E82-A3E8-1BBCA6121661}" presName="text_4" presStyleLbl="node1" presStyleIdx="3" presStyleCnt="7">
        <dgm:presLayoutVars>
          <dgm:bulletEnabled val="1"/>
        </dgm:presLayoutVars>
      </dgm:prSet>
      <dgm:spPr/>
    </dgm:pt>
    <dgm:pt modelId="{51F2428A-C1C4-4275-9BBF-6240157A27FF}" type="pres">
      <dgm:prSet presAssocID="{5294D617-DB68-4E82-A3E8-1BBCA6121661}" presName="accent_4" presStyleCnt="0"/>
      <dgm:spPr/>
    </dgm:pt>
    <dgm:pt modelId="{65A11B11-D3EA-424D-9450-54F6BB2D110C}" type="pres">
      <dgm:prSet presAssocID="{5294D617-DB68-4E82-A3E8-1BBCA6121661}" presName="accentRepeatNode" presStyleLbl="solidFgAcc1" presStyleIdx="3" presStyleCnt="7"/>
      <dgm:spPr>
        <a:solidFill>
          <a:schemeClr val="accent1">
            <a:lumMod val="40000"/>
            <a:lumOff val="60000"/>
          </a:schemeClr>
        </a:solidFill>
        <a:ln>
          <a:solidFill>
            <a:schemeClr val="accent1"/>
          </a:solidFill>
        </a:ln>
        <a:scene3d>
          <a:camera prst="orthographicFront"/>
          <a:lightRig rig="threePt" dir="t"/>
        </a:scene3d>
        <a:sp3d>
          <a:bevelT/>
        </a:sp3d>
      </dgm:spPr>
    </dgm:pt>
    <dgm:pt modelId="{080E79A0-2389-4C01-901B-EC399F7A70FB}" type="pres">
      <dgm:prSet presAssocID="{D4DEF73A-3336-4A37-AB77-F9595996330C}" presName="text_5" presStyleLbl="node1" presStyleIdx="4" presStyleCnt="7">
        <dgm:presLayoutVars>
          <dgm:bulletEnabled val="1"/>
        </dgm:presLayoutVars>
      </dgm:prSet>
      <dgm:spPr/>
    </dgm:pt>
    <dgm:pt modelId="{A4077703-079B-4EC0-8C6E-03140FFB2FB8}" type="pres">
      <dgm:prSet presAssocID="{D4DEF73A-3336-4A37-AB77-F9595996330C}" presName="accent_5" presStyleCnt="0"/>
      <dgm:spPr/>
    </dgm:pt>
    <dgm:pt modelId="{8831F3A7-B6A1-4F0C-9F12-00A36A593EC3}" type="pres">
      <dgm:prSet presAssocID="{D4DEF73A-3336-4A37-AB77-F9595996330C}" presName="accentRepeatNode" presStyleLbl="solidFgAcc1" presStyleIdx="4" presStyleCnt="7"/>
      <dgm:spPr>
        <a:solidFill>
          <a:schemeClr val="accent6">
            <a:lumMod val="60000"/>
            <a:lumOff val="40000"/>
          </a:schemeClr>
        </a:solidFill>
        <a:scene3d>
          <a:camera prst="orthographicFront"/>
          <a:lightRig rig="threePt" dir="t"/>
        </a:scene3d>
        <a:sp3d>
          <a:bevelT/>
        </a:sp3d>
      </dgm:spPr>
    </dgm:pt>
    <dgm:pt modelId="{20B86878-CB99-4878-9CAF-DAA83D8B4BBA}" type="pres">
      <dgm:prSet presAssocID="{2F36F573-8B56-4A5E-BD09-715B88EBBAF9}" presName="text_6" presStyleLbl="node1" presStyleIdx="5" presStyleCnt="7">
        <dgm:presLayoutVars>
          <dgm:bulletEnabled val="1"/>
        </dgm:presLayoutVars>
      </dgm:prSet>
      <dgm:spPr/>
    </dgm:pt>
    <dgm:pt modelId="{4DA1F37C-3DF8-4223-90D5-7965F20528AD}" type="pres">
      <dgm:prSet presAssocID="{2F36F573-8B56-4A5E-BD09-715B88EBBAF9}" presName="accent_6" presStyleCnt="0"/>
      <dgm:spPr/>
    </dgm:pt>
    <dgm:pt modelId="{25949BFB-8531-4404-AC7B-DE8EACFB641D}" type="pres">
      <dgm:prSet presAssocID="{2F36F573-8B56-4A5E-BD09-715B88EBBAF9}" presName="accentRepeatNode" presStyleLbl="solidFgAcc1" presStyleIdx="5" presStyleCnt="7"/>
      <dgm:spPr>
        <a:solidFill>
          <a:schemeClr val="accent5">
            <a:lumMod val="40000"/>
            <a:lumOff val="60000"/>
          </a:schemeClr>
        </a:solidFill>
        <a:ln>
          <a:solidFill>
            <a:schemeClr val="accent5"/>
          </a:solidFill>
        </a:ln>
        <a:scene3d>
          <a:camera prst="orthographicFront"/>
          <a:lightRig rig="threePt" dir="t"/>
        </a:scene3d>
        <a:sp3d>
          <a:bevelT/>
        </a:sp3d>
      </dgm:spPr>
    </dgm:pt>
    <dgm:pt modelId="{E1558316-8C16-4EDD-93C8-298AAF0743A7}" type="pres">
      <dgm:prSet presAssocID="{07726CF8-0423-487B-A4E7-36E3988DD8D8}" presName="text_7" presStyleLbl="node1" presStyleIdx="6" presStyleCnt="7">
        <dgm:presLayoutVars>
          <dgm:bulletEnabled val="1"/>
        </dgm:presLayoutVars>
      </dgm:prSet>
      <dgm:spPr/>
    </dgm:pt>
    <dgm:pt modelId="{3F55D7C5-E765-4C85-90F5-A332C6A157D0}" type="pres">
      <dgm:prSet presAssocID="{07726CF8-0423-487B-A4E7-36E3988DD8D8}" presName="accent_7" presStyleCnt="0"/>
      <dgm:spPr/>
    </dgm:pt>
    <dgm:pt modelId="{FEF755CF-ECD6-4835-8D5C-EA830F06A519}" type="pres">
      <dgm:prSet presAssocID="{07726CF8-0423-487B-A4E7-36E3988DD8D8}" presName="accentRepeatNode" presStyleLbl="solidFgAcc1" presStyleIdx="6" presStyleCnt="7"/>
      <dgm:spPr>
        <a:solidFill>
          <a:schemeClr val="bg2">
            <a:lumMod val="40000"/>
            <a:lumOff val="60000"/>
          </a:schemeClr>
        </a:solidFill>
        <a:ln>
          <a:solidFill>
            <a:schemeClr val="bg2"/>
          </a:solidFill>
        </a:ln>
        <a:scene3d>
          <a:camera prst="orthographicFront"/>
          <a:lightRig rig="threePt" dir="t"/>
        </a:scene3d>
        <a:sp3d>
          <a:bevelT/>
        </a:sp3d>
      </dgm:spPr>
    </dgm:pt>
  </dgm:ptLst>
  <dgm:cxnLst>
    <dgm:cxn modelId="{B1E6DD03-8BAD-4900-9953-82274FDC1860}" type="presOf" srcId="{5294D617-DB68-4E82-A3E8-1BBCA6121661}" destId="{1DCE2BA5-D9E7-462A-B62F-97CD8A40DB03}" srcOrd="0" destOrd="0" presId="urn:microsoft.com/office/officeart/2008/layout/VerticalCurvedList"/>
    <dgm:cxn modelId="{70970A0B-A551-47AE-B8D2-F79A2A8A26D3}" srcId="{3A4117A8-3B85-464D-8EB8-EE9CDA9076E6}" destId="{A393383E-ADEE-47AC-8177-9F2C8C72B4A4}" srcOrd="1" destOrd="0" parTransId="{732AF0F9-24E0-4A90-BD92-BAFED05B8899}" sibTransId="{7A125CCB-3254-43E0-963A-8F17A943A91A}"/>
    <dgm:cxn modelId="{7913421F-7691-49ED-ABF4-BAB3F0254DFD}" type="presOf" srcId="{2F36F573-8B56-4A5E-BD09-715B88EBBAF9}" destId="{20B86878-CB99-4878-9CAF-DAA83D8B4BBA}" srcOrd="0" destOrd="0" presId="urn:microsoft.com/office/officeart/2008/layout/VerticalCurvedList"/>
    <dgm:cxn modelId="{03AA8B29-E701-484E-AC50-C2D8A26400F0}" type="presOf" srcId="{23B37DCD-0D87-423E-B47D-4817FCD6413F}" destId="{24154291-EA21-463F-8989-C20BFCE21A66}" srcOrd="0" destOrd="0" presId="urn:microsoft.com/office/officeart/2008/layout/VerticalCurvedList"/>
    <dgm:cxn modelId="{AEFEB32B-E74B-4A1B-93C6-56125F0AB68B}" type="presOf" srcId="{A393383E-ADEE-47AC-8177-9F2C8C72B4A4}" destId="{6217C05A-B1F4-4ED6-B575-E5B67FAC8085}" srcOrd="0" destOrd="0" presId="urn:microsoft.com/office/officeart/2008/layout/VerticalCurvedList"/>
    <dgm:cxn modelId="{5508993E-066A-4B71-A645-F5D3CE16364E}" type="presOf" srcId="{D4DEF73A-3336-4A37-AB77-F9595996330C}" destId="{080E79A0-2389-4C01-901B-EC399F7A70FB}" srcOrd="0" destOrd="0" presId="urn:microsoft.com/office/officeart/2008/layout/VerticalCurvedList"/>
    <dgm:cxn modelId="{8E49374A-48E6-42DB-946A-C6EE16D8AB6C}" srcId="{3A4117A8-3B85-464D-8EB8-EE9CDA9076E6}" destId="{36DDDD7D-99E4-4F14-BAA0-B20D022BEF4E}" srcOrd="2" destOrd="0" parTransId="{45F5BC2C-6B18-4829-A846-1408D63D4E4C}" sibTransId="{E696BA73-B54A-4D51-8F76-ACE0035DEA7B}"/>
    <dgm:cxn modelId="{EF53A94A-9F5F-4A26-A343-F40237AF623F}" type="presOf" srcId="{3A4117A8-3B85-464D-8EB8-EE9CDA9076E6}" destId="{76433225-962B-4252-8A0D-732D99ED9BD7}" srcOrd="0" destOrd="0" presId="urn:microsoft.com/office/officeart/2008/layout/VerticalCurvedList"/>
    <dgm:cxn modelId="{2E4DE256-A45A-4981-B256-CB8D7FED8F68}" srcId="{3A4117A8-3B85-464D-8EB8-EE9CDA9076E6}" destId="{D4DEF73A-3336-4A37-AB77-F9595996330C}" srcOrd="4" destOrd="0" parTransId="{C639B923-72A8-4B35-B2F7-699CED0FB4A8}" sibTransId="{788DF166-FE73-4785-94EE-5A05E63C034E}"/>
    <dgm:cxn modelId="{802B978E-E4DF-429E-BF88-D0F0206E82E3}" srcId="{3A4117A8-3B85-464D-8EB8-EE9CDA9076E6}" destId="{2F36F573-8B56-4A5E-BD09-715B88EBBAF9}" srcOrd="5" destOrd="0" parTransId="{9D0B9892-321B-4CC8-A7F2-F4B103480627}" sibTransId="{5018FAEA-973A-445F-8815-7762FE861EC9}"/>
    <dgm:cxn modelId="{28E0BA99-EE23-4ED7-81A7-55D6BA60AD7C}" type="presOf" srcId="{36DDDD7D-99E4-4F14-BAA0-B20D022BEF4E}" destId="{38128BB0-E918-4A63-8D8F-D120DA0FE575}" srcOrd="0" destOrd="0" presId="urn:microsoft.com/office/officeart/2008/layout/VerticalCurvedList"/>
    <dgm:cxn modelId="{B76134A0-B1D8-4080-B2F9-7F8D2EFB7596}" srcId="{3A4117A8-3B85-464D-8EB8-EE9CDA9076E6}" destId="{5294D617-DB68-4E82-A3E8-1BBCA6121661}" srcOrd="3" destOrd="0" parTransId="{91F51059-CDD8-4FBD-B466-74521E05F3F0}" sibTransId="{8D8F8C01-6B80-4EBA-BB6A-867624752982}"/>
    <dgm:cxn modelId="{1D10AFAE-FFA4-4B12-BBF6-434471910E3F}" srcId="{3A4117A8-3B85-464D-8EB8-EE9CDA9076E6}" destId="{07726CF8-0423-487B-A4E7-36E3988DD8D8}" srcOrd="6" destOrd="0" parTransId="{27F8A350-264A-4F41-872E-0124CDBBA1EE}" sibTransId="{71AF48AD-1886-4781-BD3D-547C99AA4E5A}"/>
    <dgm:cxn modelId="{06E054CE-EEF2-41EA-B460-C689E167E0A4}" srcId="{3A4117A8-3B85-464D-8EB8-EE9CDA9076E6}" destId="{23B37DCD-0D87-423E-B47D-4817FCD6413F}" srcOrd="0" destOrd="0" parTransId="{54556794-F482-4468-95F2-B983BAF9D3FC}" sibTransId="{88ADA3D6-E7AB-471D-9C68-A586A43CEA42}"/>
    <dgm:cxn modelId="{4C4EEDDB-5EE6-43D9-95BF-85332AA2F904}" type="presOf" srcId="{07726CF8-0423-487B-A4E7-36E3988DD8D8}" destId="{E1558316-8C16-4EDD-93C8-298AAF0743A7}" srcOrd="0" destOrd="0" presId="urn:microsoft.com/office/officeart/2008/layout/VerticalCurvedList"/>
    <dgm:cxn modelId="{23CAC1FF-9D4B-4519-B550-FEB6070E4E6C}" type="presOf" srcId="{88ADA3D6-E7AB-471D-9C68-A586A43CEA42}" destId="{9BFF7371-E42F-4AE2-BB9A-98491E9DACC9}" srcOrd="0" destOrd="0" presId="urn:microsoft.com/office/officeart/2008/layout/VerticalCurvedList"/>
    <dgm:cxn modelId="{9BD92F8E-325D-4A91-A90D-9EB3FD423BDD}" type="presParOf" srcId="{76433225-962B-4252-8A0D-732D99ED9BD7}" destId="{8338ADA5-2E3A-4718-A1C2-56ACBA80F0C4}" srcOrd="0" destOrd="0" presId="urn:microsoft.com/office/officeart/2008/layout/VerticalCurvedList"/>
    <dgm:cxn modelId="{27D721E2-9DDF-49E1-8283-8DFACD91A3A4}" type="presParOf" srcId="{8338ADA5-2E3A-4718-A1C2-56ACBA80F0C4}" destId="{43722382-AD08-473E-9B28-96E94670C5F8}" srcOrd="0" destOrd="0" presId="urn:microsoft.com/office/officeart/2008/layout/VerticalCurvedList"/>
    <dgm:cxn modelId="{413D1461-227B-4105-8156-16D1B4332A77}" type="presParOf" srcId="{43722382-AD08-473E-9B28-96E94670C5F8}" destId="{89750D3D-E4BA-4F3E-837C-9F32844D329D}" srcOrd="0" destOrd="0" presId="urn:microsoft.com/office/officeart/2008/layout/VerticalCurvedList"/>
    <dgm:cxn modelId="{26528C9E-BDCC-4123-BF60-75C3760B9425}" type="presParOf" srcId="{43722382-AD08-473E-9B28-96E94670C5F8}" destId="{9BFF7371-E42F-4AE2-BB9A-98491E9DACC9}" srcOrd="1" destOrd="0" presId="urn:microsoft.com/office/officeart/2008/layout/VerticalCurvedList"/>
    <dgm:cxn modelId="{33F62DB1-2B22-4C03-BC55-162E26457CC5}" type="presParOf" srcId="{43722382-AD08-473E-9B28-96E94670C5F8}" destId="{90FCD930-D56F-43E6-8B50-BB401A9FA054}" srcOrd="2" destOrd="0" presId="urn:microsoft.com/office/officeart/2008/layout/VerticalCurvedList"/>
    <dgm:cxn modelId="{D7DFE159-1146-4ADD-B701-5319BA39E53E}" type="presParOf" srcId="{43722382-AD08-473E-9B28-96E94670C5F8}" destId="{B780D5E0-135E-4455-85E4-04A16522833C}" srcOrd="3" destOrd="0" presId="urn:microsoft.com/office/officeart/2008/layout/VerticalCurvedList"/>
    <dgm:cxn modelId="{AB6B8E9A-4807-4043-B484-1557A7DE2F15}" type="presParOf" srcId="{8338ADA5-2E3A-4718-A1C2-56ACBA80F0C4}" destId="{24154291-EA21-463F-8989-C20BFCE21A66}" srcOrd="1" destOrd="0" presId="urn:microsoft.com/office/officeart/2008/layout/VerticalCurvedList"/>
    <dgm:cxn modelId="{D237CCD5-C466-43B8-99A8-C6B0576AF072}" type="presParOf" srcId="{8338ADA5-2E3A-4718-A1C2-56ACBA80F0C4}" destId="{4E48C622-2FAE-48EA-A5D4-EB92A99C329E}" srcOrd="2" destOrd="0" presId="urn:microsoft.com/office/officeart/2008/layout/VerticalCurvedList"/>
    <dgm:cxn modelId="{AD255041-9FA6-43B7-8143-36DBFEDCA4F6}" type="presParOf" srcId="{4E48C622-2FAE-48EA-A5D4-EB92A99C329E}" destId="{AE74F7CC-BEAC-4A37-851F-82FF8547FEF0}" srcOrd="0" destOrd="0" presId="urn:microsoft.com/office/officeart/2008/layout/VerticalCurvedList"/>
    <dgm:cxn modelId="{8FB0B64C-36AA-4AAD-9767-0AB0E516AE6D}" type="presParOf" srcId="{8338ADA5-2E3A-4718-A1C2-56ACBA80F0C4}" destId="{6217C05A-B1F4-4ED6-B575-E5B67FAC8085}" srcOrd="3" destOrd="0" presId="urn:microsoft.com/office/officeart/2008/layout/VerticalCurvedList"/>
    <dgm:cxn modelId="{C5570B48-87FD-4D14-A8FC-EB90FD323B09}" type="presParOf" srcId="{8338ADA5-2E3A-4718-A1C2-56ACBA80F0C4}" destId="{F48634D7-696F-4D55-B543-BFDC0D53CCED}" srcOrd="4" destOrd="0" presId="urn:microsoft.com/office/officeart/2008/layout/VerticalCurvedList"/>
    <dgm:cxn modelId="{9720DB31-07F0-441B-B903-CC1E350DBF00}" type="presParOf" srcId="{F48634D7-696F-4D55-B543-BFDC0D53CCED}" destId="{084B62E5-F22E-4F07-B5B1-770FC4A73F38}" srcOrd="0" destOrd="0" presId="urn:microsoft.com/office/officeart/2008/layout/VerticalCurvedList"/>
    <dgm:cxn modelId="{104E3216-79D5-4440-907E-D16C9DA6B1C3}" type="presParOf" srcId="{8338ADA5-2E3A-4718-A1C2-56ACBA80F0C4}" destId="{38128BB0-E918-4A63-8D8F-D120DA0FE575}" srcOrd="5" destOrd="0" presId="urn:microsoft.com/office/officeart/2008/layout/VerticalCurvedList"/>
    <dgm:cxn modelId="{D5D1DBE8-987B-402C-A94A-1000D1057BD2}" type="presParOf" srcId="{8338ADA5-2E3A-4718-A1C2-56ACBA80F0C4}" destId="{F1C4FCCE-B4BF-4088-ABF9-2487B9906721}" srcOrd="6" destOrd="0" presId="urn:microsoft.com/office/officeart/2008/layout/VerticalCurvedList"/>
    <dgm:cxn modelId="{778D6308-DA57-4A6B-9EE2-F70A16B217EE}" type="presParOf" srcId="{F1C4FCCE-B4BF-4088-ABF9-2487B9906721}" destId="{281349C6-0B2D-4342-BA0D-1069848ADF44}" srcOrd="0" destOrd="0" presId="urn:microsoft.com/office/officeart/2008/layout/VerticalCurvedList"/>
    <dgm:cxn modelId="{39A759CC-00B0-4CEC-ADB2-02B63DCC326F}" type="presParOf" srcId="{8338ADA5-2E3A-4718-A1C2-56ACBA80F0C4}" destId="{1DCE2BA5-D9E7-462A-B62F-97CD8A40DB03}" srcOrd="7" destOrd="0" presId="urn:microsoft.com/office/officeart/2008/layout/VerticalCurvedList"/>
    <dgm:cxn modelId="{D9DAB355-2836-44FF-B518-6105E8D188E6}" type="presParOf" srcId="{8338ADA5-2E3A-4718-A1C2-56ACBA80F0C4}" destId="{51F2428A-C1C4-4275-9BBF-6240157A27FF}" srcOrd="8" destOrd="0" presId="urn:microsoft.com/office/officeart/2008/layout/VerticalCurvedList"/>
    <dgm:cxn modelId="{D45F9F9F-4892-482E-90E9-C373EF089945}" type="presParOf" srcId="{51F2428A-C1C4-4275-9BBF-6240157A27FF}" destId="{65A11B11-D3EA-424D-9450-54F6BB2D110C}" srcOrd="0" destOrd="0" presId="urn:microsoft.com/office/officeart/2008/layout/VerticalCurvedList"/>
    <dgm:cxn modelId="{61203A46-557C-4510-A94F-65EE899854A3}" type="presParOf" srcId="{8338ADA5-2E3A-4718-A1C2-56ACBA80F0C4}" destId="{080E79A0-2389-4C01-901B-EC399F7A70FB}" srcOrd="9" destOrd="0" presId="urn:microsoft.com/office/officeart/2008/layout/VerticalCurvedList"/>
    <dgm:cxn modelId="{E91F4648-425D-411C-9D55-5BBD27FA2D38}" type="presParOf" srcId="{8338ADA5-2E3A-4718-A1C2-56ACBA80F0C4}" destId="{A4077703-079B-4EC0-8C6E-03140FFB2FB8}" srcOrd="10" destOrd="0" presId="urn:microsoft.com/office/officeart/2008/layout/VerticalCurvedList"/>
    <dgm:cxn modelId="{DA7B8A67-C10D-46D1-9D16-68B9970C884C}" type="presParOf" srcId="{A4077703-079B-4EC0-8C6E-03140FFB2FB8}" destId="{8831F3A7-B6A1-4F0C-9F12-00A36A593EC3}" srcOrd="0" destOrd="0" presId="urn:microsoft.com/office/officeart/2008/layout/VerticalCurvedList"/>
    <dgm:cxn modelId="{0C4F5BFD-2914-4BEA-A6AA-9FE039259CB3}" type="presParOf" srcId="{8338ADA5-2E3A-4718-A1C2-56ACBA80F0C4}" destId="{20B86878-CB99-4878-9CAF-DAA83D8B4BBA}" srcOrd="11" destOrd="0" presId="urn:microsoft.com/office/officeart/2008/layout/VerticalCurvedList"/>
    <dgm:cxn modelId="{9566A153-9477-495E-B265-1C448AEB297F}" type="presParOf" srcId="{8338ADA5-2E3A-4718-A1C2-56ACBA80F0C4}" destId="{4DA1F37C-3DF8-4223-90D5-7965F20528AD}" srcOrd="12" destOrd="0" presId="urn:microsoft.com/office/officeart/2008/layout/VerticalCurvedList"/>
    <dgm:cxn modelId="{F9D38A7A-715C-4638-AA1C-62830B3BA79A}" type="presParOf" srcId="{4DA1F37C-3DF8-4223-90D5-7965F20528AD}" destId="{25949BFB-8531-4404-AC7B-DE8EACFB641D}" srcOrd="0" destOrd="0" presId="urn:microsoft.com/office/officeart/2008/layout/VerticalCurvedList"/>
    <dgm:cxn modelId="{724D5DAB-6400-453F-9390-F94D88DDA7DC}" type="presParOf" srcId="{8338ADA5-2E3A-4718-A1C2-56ACBA80F0C4}" destId="{E1558316-8C16-4EDD-93C8-298AAF0743A7}" srcOrd="13" destOrd="0" presId="urn:microsoft.com/office/officeart/2008/layout/VerticalCurvedList"/>
    <dgm:cxn modelId="{78D8E501-0D79-4AD5-A377-9D715D8B7DE0}" type="presParOf" srcId="{8338ADA5-2E3A-4718-A1C2-56ACBA80F0C4}" destId="{3F55D7C5-E765-4C85-90F5-A332C6A157D0}" srcOrd="14" destOrd="0" presId="urn:microsoft.com/office/officeart/2008/layout/VerticalCurvedList"/>
    <dgm:cxn modelId="{ED24321E-C3CF-4561-8E7F-25C55D5056CE}" type="presParOf" srcId="{3F55D7C5-E765-4C85-90F5-A332C6A157D0}" destId="{FEF755CF-ECD6-4835-8D5C-EA830F06A51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C7D338-FDF5-473E-B7D2-08343D6A1971}"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s-ES"/>
        </a:p>
      </dgm:t>
    </dgm:pt>
    <dgm:pt modelId="{700D6962-527A-456D-B91F-63CAB74E891E}">
      <dgm:prSet custT="1">
        <dgm:style>
          <a:lnRef idx="0">
            <a:schemeClr val="accent1"/>
          </a:lnRef>
          <a:fillRef idx="3">
            <a:schemeClr val="accent1"/>
          </a:fillRef>
          <a:effectRef idx="3">
            <a:schemeClr val="accent1"/>
          </a:effectRef>
          <a:fontRef idx="minor">
            <a:schemeClr val="lt1"/>
          </a:fontRef>
        </dgm:style>
      </dgm:prSet>
      <dgm:spPr>
        <a:solidFill>
          <a:schemeClr val="accent1">
            <a:lumMod val="75000"/>
          </a:schemeClr>
        </a:solidFill>
        <a:scene3d>
          <a:camera prst="orthographicFront"/>
          <a:lightRig rig="threePt" dir="t"/>
        </a:scene3d>
        <a:sp3d>
          <a:bevelT prst="relaxedInset"/>
        </a:sp3d>
      </dgm:spPr>
      <dgm:t>
        <a:bodyPr/>
        <a:lstStyle/>
        <a:p>
          <a:r>
            <a:rPr lang="es-ES" sz="2000" b="1">
              <a:effectLst>
                <a:outerShdw blurRad="38100" dist="38100" dir="2700000" algn="tl">
                  <a:srgbClr val="000000">
                    <a:alpha val="43137"/>
                  </a:srgbClr>
                </a:outerShdw>
              </a:effectLst>
            </a:rPr>
            <a:t>Los destinados a la destrucción que obedecieran a Dios podían vivir (por ejemplo, Rahab)</a:t>
          </a:r>
          <a:endParaRPr lang="es-ES" sz="2000">
            <a:effectLst>
              <a:outerShdw blurRad="38100" dist="38100" dir="2700000" algn="tl">
                <a:srgbClr val="000000">
                  <a:alpha val="43137"/>
                </a:srgbClr>
              </a:outerShdw>
            </a:effectLst>
          </a:endParaRPr>
        </a:p>
      </dgm:t>
    </dgm:pt>
    <dgm:pt modelId="{91440976-1088-4CC9-A9CB-EA0CC16A4871}" type="parTrans" cxnId="{EE104FF2-0DD3-4BAD-A22C-CDCE41BBD40D}">
      <dgm:prSet/>
      <dgm:spPr/>
      <dgm:t>
        <a:bodyPr/>
        <a:lstStyle/>
        <a:p>
          <a:endParaRPr lang="es-ES" sz="2000"/>
        </a:p>
      </dgm:t>
    </dgm:pt>
    <dgm:pt modelId="{1B2A0339-9337-444F-A5D2-AD063E2B3BD8}" type="sibTrans" cxnId="{EE104FF2-0DD3-4BAD-A22C-CDCE41BBD40D}">
      <dgm:prSet/>
      <dgm:spPr/>
      <dgm:t>
        <a:bodyPr/>
        <a:lstStyle/>
        <a:p>
          <a:endParaRPr lang="es-ES" sz="2000"/>
        </a:p>
      </dgm:t>
    </dgm:pt>
    <dgm:pt modelId="{08BFC935-EC74-448F-8D89-C6F864F0B084}">
      <dgm:prSet custT="1">
        <dgm:style>
          <a:lnRef idx="0">
            <a:schemeClr val="accent5"/>
          </a:lnRef>
          <a:fillRef idx="3">
            <a:schemeClr val="accent5"/>
          </a:fillRef>
          <a:effectRef idx="3">
            <a:schemeClr val="accent5"/>
          </a:effectRef>
          <a:fontRef idx="minor">
            <a:schemeClr val="lt1"/>
          </a:fontRef>
        </dgm:style>
      </dgm:prSet>
      <dgm:spPr>
        <a:solidFill>
          <a:schemeClr val="accent5"/>
        </a:solidFill>
        <a:scene3d>
          <a:camera prst="orthographicFront"/>
          <a:lightRig rig="threePt" dir="t"/>
        </a:scene3d>
        <a:sp3d>
          <a:bevelT prst="relaxedInset"/>
        </a:sp3d>
      </dgm:spPr>
      <dgm:t>
        <a:bodyPr/>
        <a:lstStyle/>
        <a:p>
          <a:r>
            <a:rPr lang="es-ES" sz="2000" b="1">
              <a:effectLst>
                <a:outerShdw blurRad="38100" dist="38100" dir="2700000" algn="tl">
                  <a:srgbClr val="000000">
                    <a:alpha val="43137"/>
                  </a:srgbClr>
                </a:outerShdw>
              </a:effectLst>
            </a:rPr>
            <a:t>Los israelitas que desobedecieran a Dios debían morir (por ejemplo, Acán)</a:t>
          </a:r>
          <a:endParaRPr lang="es-ES" sz="2000">
            <a:effectLst>
              <a:outerShdw blurRad="38100" dist="38100" dir="2700000" algn="tl">
                <a:srgbClr val="000000">
                  <a:alpha val="43137"/>
                </a:srgbClr>
              </a:outerShdw>
            </a:effectLst>
          </a:endParaRPr>
        </a:p>
      </dgm:t>
    </dgm:pt>
    <dgm:pt modelId="{2AF3875C-5B63-4E0C-B509-D9611BA21B9E}" type="parTrans" cxnId="{0C9E658C-5C00-4B24-943C-D4AE3667A156}">
      <dgm:prSet/>
      <dgm:spPr/>
      <dgm:t>
        <a:bodyPr/>
        <a:lstStyle/>
        <a:p>
          <a:endParaRPr lang="es-ES" sz="2000"/>
        </a:p>
      </dgm:t>
    </dgm:pt>
    <dgm:pt modelId="{0A02DA83-49C5-4C75-ADB8-4D0D95DA8A7F}" type="sibTrans" cxnId="{0C9E658C-5C00-4B24-943C-D4AE3667A156}">
      <dgm:prSet/>
      <dgm:spPr/>
      <dgm:t>
        <a:bodyPr/>
        <a:lstStyle/>
        <a:p>
          <a:endParaRPr lang="es-ES" sz="2000"/>
        </a:p>
      </dgm:t>
    </dgm:pt>
    <dgm:pt modelId="{3DC4C608-A0C4-486B-AE00-1F07AFBEFEF9}" type="pres">
      <dgm:prSet presAssocID="{CBC7D338-FDF5-473E-B7D2-08343D6A1971}" presName="diagram" presStyleCnt="0">
        <dgm:presLayoutVars>
          <dgm:dir/>
          <dgm:resizeHandles val="exact"/>
        </dgm:presLayoutVars>
      </dgm:prSet>
      <dgm:spPr/>
    </dgm:pt>
    <dgm:pt modelId="{E3888C61-A3FC-47D8-9C8A-06939183A8E0}" type="pres">
      <dgm:prSet presAssocID="{700D6962-527A-456D-B91F-63CAB74E891E}" presName="node" presStyleLbl="node1" presStyleIdx="0" presStyleCnt="2">
        <dgm:presLayoutVars>
          <dgm:bulletEnabled val="1"/>
        </dgm:presLayoutVars>
      </dgm:prSet>
      <dgm:spPr/>
    </dgm:pt>
    <dgm:pt modelId="{75278DA7-DC32-476E-9A02-732F2DEB1F2F}" type="pres">
      <dgm:prSet presAssocID="{1B2A0339-9337-444F-A5D2-AD063E2B3BD8}" presName="sibTrans" presStyleCnt="0"/>
      <dgm:spPr/>
    </dgm:pt>
    <dgm:pt modelId="{3128F560-8630-45CC-81ED-844341F038CC}" type="pres">
      <dgm:prSet presAssocID="{08BFC935-EC74-448F-8D89-C6F864F0B084}" presName="node" presStyleLbl="node1" presStyleIdx="1" presStyleCnt="2">
        <dgm:presLayoutVars>
          <dgm:bulletEnabled val="1"/>
        </dgm:presLayoutVars>
      </dgm:prSet>
      <dgm:spPr/>
    </dgm:pt>
  </dgm:ptLst>
  <dgm:cxnLst>
    <dgm:cxn modelId="{9B42932D-2494-4E35-A6A8-1BCFF16C0545}" type="presOf" srcId="{08BFC935-EC74-448F-8D89-C6F864F0B084}" destId="{3128F560-8630-45CC-81ED-844341F038CC}" srcOrd="0" destOrd="0" presId="urn:microsoft.com/office/officeart/2005/8/layout/default"/>
    <dgm:cxn modelId="{B912B78B-B1FC-4423-A169-77B774395E3D}" type="presOf" srcId="{700D6962-527A-456D-B91F-63CAB74E891E}" destId="{E3888C61-A3FC-47D8-9C8A-06939183A8E0}" srcOrd="0" destOrd="0" presId="urn:microsoft.com/office/officeart/2005/8/layout/default"/>
    <dgm:cxn modelId="{0C9E658C-5C00-4B24-943C-D4AE3667A156}" srcId="{CBC7D338-FDF5-473E-B7D2-08343D6A1971}" destId="{08BFC935-EC74-448F-8D89-C6F864F0B084}" srcOrd="1" destOrd="0" parTransId="{2AF3875C-5B63-4E0C-B509-D9611BA21B9E}" sibTransId="{0A02DA83-49C5-4C75-ADB8-4D0D95DA8A7F}"/>
    <dgm:cxn modelId="{7C0FF4B8-67C2-4455-9167-5504C3D42B32}" type="presOf" srcId="{CBC7D338-FDF5-473E-B7D2-08343D6A1971}" destId="{3DC4C608-A0C4-486B-AE00-1F07AFBEFEF9}" srcOrd="0" destOrd="0" presId="urn:microsoft.com/office/officeart/2005/8/layout/default"/>
    <dgm:cxn modelId="{EE104FF2-0DD3-4BAD-A22C-CDCE41BBD40D}" srcId="{CBC7D338-FDF5-473E-B7D2-08343D6A1971}" destId="{700D6962-527A-456D-B91F-63CAB74E891E}" srcOrd="0" destOrd="0" parTransId="{91440976-1088-4CC9-A9CB-EA0CC16A4871}" sibTransId="{1B2A0339-9337-444F-A5D2-AD063E2B3BD8}"/>
    <dgm:cxn modelId="{6139F0C8-DDD1-42BD-91E4-EE699BCA5184}" type="presParOf" srcId="{3DC4C608-A0C4-486B-AE00-1F07AFBEFEF9}" destId="{E3888C61-A3FC-47D8-9C8A-06939183A8E0}" srcOrd="0" destOrd="0" presId="urn:microsoft.com/office/officeart/2005/8/layout/default"/>
    <dgm:cxn modelId="{A0965EFF-1704-4DBA-A14E-4ED1E22C72F9}" type="presParOf" srcId="{3DC4C608-A0C4-486B-AE00-1F07AFBEFEF9}" destId="{75278DA7-DC32-476E-9A02-732F2DEB1F2F}" srcOrd="1" destOrd="0" presId="urn:microsoft.com/office/officeart/2005/8/layout/default"/>
    <dgm:cxn modelId="{EEEDBDF0-91BA-4F27-B249-25D28C6A5AA2}" type="presParOf" srcId="{3DC4C608-A0C4-486B-AE00-1F07AFBEFEF9}" destId="{3128F560-8630-45CC-81ED-844341F038C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FD557-DC1C-4D92-9C46-D5D41FEB10E4}">
      <dsp:nvSpPr>
        <dsp:cNvPr id="0" name=""/>
        <dsp:cNvSpPr/>
      </dsp:nvSpPr>
      <dsp:spPr>
        <a:xfrm>
          <a:off x="0" y="0"/>
          <a:ext cx="2793204" cy="2793204"/>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6B4EAE-865B-4500-A4C9-40F519E4D2AA}">
      <dsp:nvSpPr>
        <dsp:cNvPr id="0" name=""/>
        <dsp:cNvSpPr/>
      </dsp:nvSpPr>
      <dsp:spPr>
        <a:xfrm>
          <a:off x="1396602" y="0"/>
          <a:ext cx="6042422" cy="2793204"/>
        </a:xfrm>
        <a:prstGeom prst="rect">
          <a:avLst/>
        </a:prstGeom>
        <a:solidFill>
          <a:srgbClr val="FAE4B4"/>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a:solidFill>
                <a:srgbClr val="A1730B"/>
              </a:solidFill>
            </a:rPr>
            <a:t>Una cuestión de iniquidad</a:t>
          </a:r>
          <a:endParaRPr lang="es-ES" sz="2400" kern="1200" dirty="0">
            <a:solidFill>
              <a:srgbClr val="A1730B"/>
            </a:solidFill>
          </a:endParaRPr>
        </a:p>
      </dsp:txBody>
      <dsp:txXfrm>
        <a:off x="1396602" y="0"/>
        <a:ext cx="6042422" cy="446912"/>
      </dsp:txXfrm>
    </dsp:sp>
    <dsp:sp modelId="{70FA5046-234F-49C1-A7DB-A934C6D5A7FB}">
      <dsp:nvSpPr>
        <dsp:cNvPr id="0" name=""/>
        <dsp:cNvSpPr/>
      </dsp:nvSpPr>
      <dsp:spPr>
        <a:xfrm>
          <a:off x="293286" y="446912"/>
          <a:ext cx="2206631" cy="2206631"/>
        </a:xfrm>
        <a:prstGeom prst="pie">
          <a:avLst>
            <a:gd name="adj1" fmla="val 5400000"/>
            <a:gd name="adj2" fmla="val 16200000"/>
          </a:avLst>
        </a:prstGeom>
        <a:gradFill rotWithShape="0">
          <a:gsLst>
            <a:gs pos="0">
              <a:schemeClr val="accent2">
                <a:hueOff val="3981173"/>
                <a:satOff val="-4110"/>
                <a:lumOff val="-3726"/>
                <a:alphaOff val="0"/>
                <a:satMod val="103000"/>
                <a:lumMod val="102000"/>
                <a:tint val="94000"/>
              </a:schemeClr>
            </a:gs>
            <a:gs pos="50000">
              <a:schemeClr val="accent2">
                <a:hueOff val="3981173"/>
                <a:satOff val="-4110"/>
                <a:lumOff val="-3726"/>
                <a:alphaOff val="0"/>
                <a:satMod val="110000"/>
                <a:lumMod val="100000"/>
                <a:shade val="100000"/>
              </a:schemeClr>
            </a:gs>
            <a:gs pos="100000">
              <a:schemeClr val="accent2">
                <a:hueOff val="3981173"/>
                <a:satOff val="-4110"/>
                <a:lumOff val="-37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5CA017-8E2B-4B9D-810D-609940850FB3}">
      <dsp:nvSpPr>
        <dsp:cNvPr id="0" name=""/>
        <dsp:cNvSpPr/>
      </dsp:nvSpPr>
      <dsp:spPr>
        <a:xfrm>
          <a:off x="1396602" y="446912"/>
          <a:ext cx="6042422" cy="2206631"/>
        </a:xfrm>
        <a:prstGeom prst="rect">
          <a:avLst/>
        </a:prstGeom>
        <a:solidFill>
          <a:srgbClr val="C2F7B7"/>
        </a:solidFill>
        <a:ln w="12700" cap="flat" cmpd="sng" algn="ctr">
          <a:solidFill>
            <a:schemeClr val="accent2">
              <a:hueOff val="3981173"/>
              <a:satOff val="-4110"/>
              <a:lumOff val="-37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a:solidFill>
                <a:srgbClr val="207D0D"/>
              </a:solidFill>
            </a:rPr>
            <a:t>Una cuestión de justicia</a:t>
          </a:r>
          <a:endParaRPr lang="es-ES" sz="2400" kern="1200" dirty="0">
            <a:solidFill>
              <a:srgbClr val="207D0D"/>
            </a:solidFill>
          </a:endParaRPr>
        </a:p>
      </dsp:txBody>
      <dsp:txXfrm>
        <a:off x="1396602" y="446912"/>
        <a:ext cx="6042422" cy="446912"/>
      </dsp:txXfrm>
    </dsp:sp>
    <dsp:sp modelId="{2C343801-7DFB-4419-A2C6-0702909ED7A9}">
      <dsp:nvSpPr>
        <dsp:cNvPr id="0" name=""/>
        <dsp:cNvSpPr/>
      </dsp:nvSpPr>
      <dsp:spPr>
        <a:xfrm>
          <a:off x="586573" y="893825"/>
          <a:ext cx="1620058" cy="1620058"/>
        </a:xfrm>
        <a:prstGeom prst="pie">
          <a:avLst>
            <a:gd name="adj1" fmla="val 5400000"/>
            <a:gd name="adj2" fmla="val 16200000"/>
          </a:avLst>
        </a:prstGeom>
        <a:gradFill rotWithShape="0">
          <a:gsLst>
            <a:gs pos="0">
              <a:schemeClr val="accent2">
                <a:hueOff val="7962347"/>
                <a:satOff val="-8219"/>
                <a:lumOff val="-7451"/>
                <a:alphaOff val="0"/>
                <a:satMod val="103000"/>
                <a:lumMod val="102000"/>
                <a:tint val="94000"/>
              </a:schemeClr>
            </a:gs>
            <a:gs pos="50000">
              <a:schemeClr val="accent2">
                <a:hueOff val="7962347"/>
                <a:satOff val="-8219"/>
                <a:lumOff val="-7451"/>
                <a:alphaOff val="0"/>
                <a:satMod val="110000"/>
                <a:lumMod val="100000"/>
                <a:shade val="100000"/>
              </a:schemeClr>
            </a:gs>
            <a:gs pos="100000">
              <a:schemeClr val="accent2">
                <a:hueOff val="7962347"/>
                <a:satOff val="-8219"/>
                <a:lumOff val="-745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1CD4EF-5E4C-4702-9728-A1108EAD5149}">
      <dsp:nvSpPr>
        <dsp:cNvPr id="0" name=""/>
        <dsp:cNvSpPr/>
      </dsp:nvSpPr>
      <dsp:spPr>
        <a:xfrm>
          <a:off x="1396602" y="893825"/>
          <a:ext cx="6042422" cy="1620058"/>
        </a:xfrm>
        <a:prstGeom prst="rect">
          <a:avLst/>
        </a:prstGeom>
        <a:solidFill>
          <a:srgbClr val="B5F5F0"/>
        </a:solidFill>
        <a:ln w="12700" cap="flat" cmpd="sng" algn="ctr">
          <a:solidFill>
            <a:schemeClr val="accent2">
              <a:hueOff val="7962347"/>
              <a:satOff val="-8219"/>
              <a:lumOff val="-745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a:solidFill>
                <a:srgbClr val="0F6F68"/>
              </a:solidFill>
            </a:rPr>
            <a:t>El concepto bíblico de la guerra</a:t>
          </a:r>
          <a:endParaRPr lang="es-ES" sz="2400" kern="1200" dirty="0">
            <a:solidFill>
              <a:srgbClr val="0F6F68"/>
            </a:solidFill>
          </a:endParaRPr>
        </a:p>
      </dsp:txBody>
      <dsp:txXfrm>
        <a:off x="1396602" y="893825"/>
        <a:ext cx="6042422" cy="446912"/>
      </dsp:txXfrm>
    </dsp:sp>
    <dsp:sp modelId="{D3EA1FA7-2952-42BA-832A-482A7A02E1B9}">
      <dsp:nvSpPr>
        <dsp:cNvPr id="0" name=""/>
        <dsp:cNvSpPr/>
      </dsp:nvSpPr>
      <dsp:spPr>
        <a:xfrm>
          <a:off x="879859" y="1340738"/>
          <a:ext cx="1033485" cy="1033485"/>
        </a:xfrm>
        <a:prstGeom prst="pie">
          <a:avLst>
            <a:gd name="adj1" fmla="val 5400000"/>
            <a:gd name="adj2" fmla="val 16200000"/>
          </a:avLst>
        </a:prstGeom>
        <a:gradFill rotWithShape="0">
          <a:gsLst>
            <a:gs pos="0">
              <a:schemeClr val="accent2">
                <a:hueOff val="11943520"/>
                <a:satOff val="-12329"/>
                <a:lumOff val="-11177"/>
                <a:alphaOff val="0"/>
                <a:satMod val="103000"/>
                <a:lumMod val="102000"/>
                <a:tint val="94000"/>
              </a:schemeClr>
            </a:gs>
            <a:gs pos="50000">
              <a:schemeClr val="accent2">
                <a:hueOff val="11943520"/>
                <a:satOff val="-12329"/>
                <a:lumOff val="-11177"/>
                <a:alphaOff val="0"/>
                <a:satMod val="110000"/>
                <a:lumMod val="100000"/>
                <a:shade val="100000"/>
              </a:schemeClr>
            </a:gs>
            <a:gs pos="100000">
              <a:schemeClr val="accent2">
                <a:hueOff val="11943520"/>
                <a:satOff val="-12329"/>
                <a:lumOff val="-1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F1FB0D-3FAB-45D8-A1E5-71F2832C3673}">
      <dsp:nvSpPr>
        <dsp:cNvPr id="0" name=""/>
        <dsp:cNvSpPr/>
      </dsp:nvSpPr>
      <dsp:spPr>
        <a:xfrm>
          <a:off x="1396602" y="1340738"/>
          <a:ext cx="6042422" cy="1033485"/>
        </a:xfrm>
        <a:prstGeom prst="rect">
          <a:avLst/>
        </a:prstGeom>
        <a:solidFill>
          <a:srgbClr val="CDCCF4"/>
        </a:solidFill>
        <a:ln w="12700" cap="flat" cmpd="sng" algn="ctr">
          <a:solidFill>
            <a:schemeClr val="accent2">
              <a:hueOff val="11943520"/>
              <a:satOff val="-12329"/>
              <a:lumOff val="-11177"/>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a:solidFill>
                <a:srgbClr val="232098"/>
              </a:solidFill>
            </a:rPr>
            <a:t>Destruidos por elección propia</a:t>
          </a:r>
          <a:endParaRPr lang="es-ES" sz="2400" kern="1200" dirty="0">
            <a:solidFill>
              <a:srgbClr val="232098"/>
            </a:solidFill>
          </a:endParaRPr>
        </a:p>
      </dsp:txBody>
      <dsp:txXfrm>
        <a:off x="1396602" y="1340738"/>
        <a:ext cx="6042422" cy="446912"/>
      </dsp:txXfrm>
    </dsp:sp>
    <dsp:sp modelId="{71446DB9-0538-4BBB-8AD0-73B4BDD479C5}">
      <dsp:nvSpPr>
        <dsp:cNvPr id="0" name=""/>
        <dsp:cNvSpPr/>
      </dsp:nvSpPr>
      <dsp:spPr>
        <a:xfrm>
          <a:off x="1173146" y="1787651"/>
          <a:ext cx="446912" cy="446912"/>
        </a:xfrm>
        <a:prstGeom prst="pie">
          <a:avLst>
            <a:gd name="adj1" fmla="val 5400000"/>
            <a:gd name="adj2" fmla="val 16200000"/>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E64B60-A514-4181-9FE1-3973B09F54C9}">
      <dsp:nvSpPr>
        <dsp:cNvPr id="0" name=""/>
        <dsp:cNvSpPr/>
      </dsp:nvSpPr>
      <dsp:spPr>
        <a:xfrm>
          <a:off x="1396602" y="1787651"/>
          <a:ext cx="6042422" cy="446912"/>
        </a:xfrm>
        <a:prstGeom prst="rect">
          <a:avLst/>
        </a:prstGeom>
        <a:solidFill>
          <a:srgbClr val="F5D3F0"/>
        </a:solidFill>
        <a:ln w="12700" cap="flat" cmpd="sng" algn="ctr">
          <a:solidFill>
            <a:schemeClr val="accent2">
              <a:hueOff val="15924694"/>
              <a:satOff val="-16438"/>
              <a:lumOff val="-1490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a:solidFill>
                <a:srgbClr val="842076"/>
              </a:solidFill>
            </a:rPr>
            <a:t>Buscar la paz</a:t>
          </a:r>
          <a:endParaRPr lang="es-ES" sz="2400" kern="1200" dirty="0">
            <a:solidFill>
              <a:srgbClr val="842076"/>
            </a:solidFill>
          </a:endParaRPr>
        </a:p>
      </dsp:txBody>
      <dsp:txXfrm>
        <a:off x="1396602" y="1787651"/>
        <a:ext cx="6042422" cy="446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F7371-E42F-4AE2-BB9A-98491E9DACC9}">
      <dsp:nvSpPr>
        <dsp:cNvPr id="0" name=""/>
        <dsp:cNvSpPr/>
      </dsp:nvSpPr>
      <dsp:spPr>
        <a:xfrm>
          <a:off x="-5108802" y="-782931"/>
          <a:ext cx="6086397" cy="6086397"/>
        </a:xfrm>
        <a:prstGeom prst="blockArc">
          <a:avLst>
            <a:gd name="adj1" fmla="val 18900000"/>
            <a:gd name="adj2" fmla="val 2700000"/>
            <a:gd name="adj3" fmla="val 355"/>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54291-EA21-463F-8989-C20BFCE21A66}">
      <dsp:nvSpPr>
        <dsp:cNvPr id="0" name=""/>
        <dsp:cNvSpPr/>
      </dsp:nvSpPr>
      <dsp:spPr>
        <a:xfrm>
          <a:off x="317115" y="205503"/>
          <a:ext cx="9081486" cy="410826"/>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No se permitía un ejército profesional</a:t>
          </a:r>
          <a:endParaRPr lang="es-ES" sz="1800" kern="1200" dirty="0">
            <a:effectLst>
              <a:outerShdw blurRad="38100" dist="38100" dir="2700000" algn="tl">
                <a:srgbClr val="000000">
                  <a:alpha val="43137"/>
                </a:srgbClr>
              </a:outerShdw>
            </a:effectLst>
          </a:endParaRPr>
        </a:p>
      </dsp:txBody>
      <dsp:txXfrm>
        <a:off x="317115" y="205503"/>
        <a:ext cx="9081486" cy="410826"/>
      </dsp:txXfrm>
    </dsp:sp>
    <dsp:sp modelId="{AE74F7CC-BEAC-4A37-851F-82FF8547FEF0}">
      <dsp:nvSpPr>
        <dsp:cNvPr id="0" name=""/>
        <dsp:cNvSpPr/>
      </dsp:nvSpPr>
      <dsp:spPr>
        <a:xfrm>
          <a:off x="60349" y="154150"/>
          <a:ext cx="513532" cy="513532"/>
        </a:xfrm>
        <a:prstGeom prst="ellipse">
          <a:avLst/>
        </a:prstGeom>
        <a:solidFill>
          <a:schemeClr val="accent2">
            <a:lumMod val="40000"/>
            <a:lumOff val="6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6217C05A-B1F4-4ED6-B575-E5B67FAC8085}">
      <dsp:nvSpPr>
        <dsp:cNvPr id="0" name=""/>
        <dsp:cNvSpPr/>
      </dsp:nvSpPr>
      <dsp:spPr>
        <a:xfrm>
          <a:off x="689155" y="822104"/>
          <a:ext cx="8709446" cy="410826"/>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Los soldados no recibían paga y, en ocasiones, ni siquiera podían tomar botín</a:t>
          </a:r>
          <a:endParaRPr lang="es-ES" sz="1800" kern="1200" dirty="0">
            <a:effectLst>
              <a:outerShdw blurRad="38100" dist="38100" dir="2700000" algn="tl">
                <a:srgbClr val="000000">
                  <a:alpha val="43137"/>
                </a:srgbClr>
              </a:outerShdw>
            </a:effectLst>
          </a:endParaRPr>
        </a:p>
      </dsp:txBody>
      <dsp:txXfrm>
        <a:off x="689155" y="822104"/>
        <a:ext cx="8709446" cy="410826"/>
      </dsp:txXfrm>
    </dsp:sp>
    <dsp:sp modelId="{084B62E5-F22E-4F07-B5B1-770FC4A73F38}">
      <dsp:nvSpPr>
        <dsp:cNvPr id="0" name=""/>
        <dsp:cNvSpPr/>
      </dsp:nvSpPr>
      <dsp:spPr>
        <a:xfrm>
          <a:off x="432389" y="770751"/>
          <a:ext cx="513532" cy="513532"/>
        </a:xfrm>
        <a:prstGeom prst="ellipse">
          <a:avLst/>
        </a:prstGeom>
        <a:solidFill>
          <a:schemeClr val="accent3">
            <a:lumMod val="40000"/>
            <a:lumOff val="6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38128BB0-E918-4A63-8D8F-D120DA0FE575}">
      <dsp:nvSpPr>
        <dsp:cNvPr id="0" name=""/>
        <dsp:cNvSpPr/>
      </dsp:nvSpPr>
      <dsp:spPr>
        <a:xfrm>
          <a:off x="893031" y="1328765"/>
          <a:ext cx="8505570" cy="629800"/>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Solo se permitía guerrear por la conquista o defensa de la Tierra Prometida en ese momento histórico particular</a:t>
          </a:r>
          <a:endParaRPr lang="es-ES" sz="1800" kern="1200" dirty="0">
            <a:effectLst>
              <a:outerShdw blurRad="38100" dist="38100" dir="2700000" algn="tl">
                <a:srgbClr val="000000">
                  <a:alpha val="43137"/>
                </a:srgbClr>
              </a:outerShdw>
            </a:effectLst>
          </a:endParaRPr>
        </a:p>
      </dsp:txBody>
      <dsp:txXfrm>
        <a:off x="893031" y="1328765"/>
        <a:ext cx="8505570" cy="629800"/>
      </dsp:txXfrm>
    </dsp:sp>
    <dsp:sp modelId="{281349C6-0B2D-4342-BA0D-1069848ADF44}">
      <dsp:nvSpPr>
        <dsp:cNvPr id="0" name=""/>
        <dsp:cNvSpPr/>
      </dsp:nvSpPr>
      <dsp:spPr>
        <a:xfrm>
          <a:off x="636265" y="1386899"/>
          <a:ext cx="513532" cy="513532"/>
        </a:xfrm>
        <a:prstGeom prst="ellipse">
          <a:avLst/>
        </a:prstGeom>
        <a:solidFill>
          <a:schemeClr val="accent4">
            <a:lumMod val="40000"/>
            <a:lumOff val="6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1DCE2BA5-D9E7-462A-B62F-97CD8A40DB03}">
      <dsp:nvSpPr>
        <dsp:cNvPr id="0" name=""/>
        <dsp:cNvSpPr/>
      </dsp:nvSpPr>
      <dsp:spPr>
        <a:xfrm>
          <a:off x="958127" y="2054853"/>
          <a:ext cx="8440474" cy="410826"/>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Eran dirigidas por profetas inspirados por Dios (como Moisés o Josué)</a:t>
          </a:r>
          <a:endParaRPr lang="es-ES" sz="1800" kern="1200" dirty="0">
            <a:effectLst>
              <a:outerShdw blurRad="38100" dist="38100" dir="2700000" algn="tl">
                <a:srgbClr val="000000">
                  <a:alpha val="43137"/>
                </a:srgbClr>
              </a:outerShdw>
            </a:effectLst>
          </a:endParaRPr>
        </a:p>
      </dsp:txBody>
      <dsp:txXfrm>
        <a:off x="958127" y="2054853"/>
        <a:ext cx="8440474" cy="410826"/>
      </dsp:txXfrm>
    </dsp:sp>
    <dsp:sp modelId="{65A11B11-D3EA-424D-9450-54F6BB2D110C}">
      <dsp:nvSpPr>
        <dsp:cNvPr id="0" name=""/>
        <dsp:cNvSpPr/>
      </dsp:nvSpPr>
      <dsp:spPr>
        <a:xfrm>
          <a:off x="701360" y="2003500"/>
          <a:ext cx="513532" cy="513532"/>
        </a:xfrm>
        <a:prstGeom prst="ellipse">
          <a:avLst/>
        </a:prstGeom>
        <a:solidFill>
          <a:schemeClr val="accent1">
            <a:lumMod val="40000"/>
            <a:lumOff val="60000"/>
          </a:schemeClr>
        </a:solidFill>
        <a:ln w="12700" cap="flat" cmpd="sng" algn="ctr">
          <a:solidFill>
            <a:schemeClr val="accent1"/>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080E79A0-2389-4C01-901B-EC399F7A70FB}">
      <dsp:nvSpPr>
        <dsp:cNvPr id="0" name=""/>
        <dsp:cNvSpPr/>
      </dsp:nvSpPr>
      <dsp:spPr>
        <a:xfrm>
          <a:off x="893031" y="2671454"/>
          <a:ext cx="8505570" cy="410826"/>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Se exigía preparación espiritual antes de la batalla</a:t>
          </a:r>
          <a:endParaRPr lang="es-ES" sz="1800" kern="1200" dirty="0">
            <a:effectLst>
              <a:outerShdw blurRad="38100" dist="38100" dir="2700000" algn="tl">
                <a:srgbClr val="000000">
                  <a:alpha val="43137"/>
                </a:srgbClr>
              </a:outerShdw>
            </a:effectLst>
          </a:endParaRPr>
        </a:p>
      </dsp:txBody>
      <dsp:txXfrm>
        <a:off x="893031" y="2671454"/>
        <a:ext cx="8505570" cy="410826"/>
      </dsp:txXfrm>
    </dsp:sp>
    <dsp:sp modelId="{8831F3A7-B6A1-4F0C-9F12-00A36A593EC3}">
      <dsp:nvSpPr>
        <dsp:cNvPr id="0" name=""/>
        <dsp:cNvSpPr/>
      </dsp:nvSpPr>
      <dsp:spPr>
        <a:xfrm>
          <a:off x="636265" y="2620101"/>
          <a:ext cx="513532" cy="513532"/>
        </a:xfrm>
        <a:prstGeom prst="ellipse">
          <a:avLst/>
        </a:prstGeom>
        <a:solidFill>
          <a:schemeClr val="accent6">
            <a:lumMod val="60000"/>
            <a:lumOff val="4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20B86878-CB99-4878-9CAF-DAA83D8B4BBA}">
      <dsp:nvSpPr>
        <dsp:cNvPr id="0" name=""/>
        <dsp:cNvSpPr/>
      </dsp:nvSpPr>
      <dsp:spPr>
        <a:xfrm>
          <a:off x="689155" y="3287603"/>
          <a:ext cx="8709446" cy="410826"/>
        </a:xfrm>
        <a:prstGeom prst="rect">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El israelita que no cumpliese las normas de la guerra era tratado como enemigo</a:t>
          </a:r>
          <a:endParaRPr lang="es-ES" sz="1800" kern="1200" dirty="0">
            <a:effectLst>
              <a:outerShdw blurRad="38100" dist="38100" dir="2700000" algn="tl">
                <a:srgbClr val="000000">
                  <a:alpha val="43137"/>
                </a:srgbClr>
              </a:outerShdw>
            </a:effectLst>
          </a:endParaRPr>
        </a:p>
      </dsp:txBody>
      <dsp:txXfrm>
        <a:off x="689155" y="3287603"/>
        <a:ext cx="8709446" cy="410826"/>
      </dsp:txXfrm>
    </dsp:sp>
    <dsp:sp modelId="{25949BFB-8531-4404-AC7B-DE8EACFB641D}">
      <dsp:nvSpPr>
        <dsp:cNvPr id="0" name=""/>
        <dsp:cNvSpPr/>
      </dsp:nvSpPr>
      <dsp:spPr>
        <a:xfrm>
          <a:off x="432389" y="3236250"/>
          <a:ext cx="513532" cy="513532"/>
        </a:xfrm>
        <a:prstGeom prst="ellipse">
          <a:avLst/>
        </a:prstGeom>
        <a:solidFill>
          <a:schemeClr val="accent5">
            <a:lumMod val="40000"/>
            <a:lumOff val="60000"/>
          </a:schemeClr>
        </a:solidFill>
        <a:ln w="12700" cap="flat" cmpd="sng" algn="ctr">
          <a:solidFill>
            <a:schemeClr val="accent5"/>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E1558316-8C16-4EDD-93C8-298AAF0743A7}">
      <dsp:nvSpPr>
        <dsp:cNvPr id="0" name=""/>
        <dsp:cNvSpPr/>
      </dsp:nvSpPr>
      <dsp:spPr>
        <a:xfrm>
          <a:off x="317115" y="3904204"/>
          <a:ext cx="9081486" cy="410826"/>
        </a:xfrm>
        <a:prstGeom prst="rect">
          <a:avLst/>
        </a:prstGeom>
        <a:solidFill>
          <a:schemeClr val="bg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En muchas ocasiones, Dios intervino directamente en la batalla</a:t>
          </a:r>
          <a:endParaRPr lang="es-ES" sz="1800" kern="1200" dirty="0">
            <a:effectLst>
              <a:outerShdw blurRad="38100" dist="38100" dir="2700000" algn="tl">
                <a:srgbClr val="000000">
                  <a:alpha val="43137"/>
                </a:srgbClr>
              </a:outerShdw>
            </a:effectLst>
          </a:endParaRPr>
        </a:p>
      </dsp:txBody>
      <dsp:txXfrm>
        <a:off x="317115" y="3904204"/>
        <a:ext cx="9081486" cy="410826"/>
      </dsp:txXfrm>
    </dsp:sp>
    <dsp:sp modelId="{FEF755CF-ECD6-4835-8D5C-EA830F06A519}">
      <dsp:nvSpPr>
        <dsp:cNvPr id="0" name=""/>
        <dsp:cNvSpPr/>
      </dsp:nvSpPr>
      <dsp:spPr>
        <a:xfrm>
          <a:off x="60349" y="3852851"/>
          <a:ext cx="513532" cy="513532"/>
        </a:xfrm>
        <a:prstGeom prst="ellipse">
          <a:avLst/>
        </a:prstGeom>
        <a:solidFill>
          <a:schemeClr val="bg2">
            <a:lumMod val="40000"/>
            <a:lumOff val="60000"/>
          </a:schemeClr>
        </a:solidFill>
        <a:ln w="12700" cap="flat" cmpd="sng" algn="ctr">
          <a:solidFill>
            <a:schemeClr val="bg2"/>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88C61-A3FC-47D8-9C8A-06939183A8E0}">
      <dsp:nvSpPr>
        <dsp:cNvPr id="0" name=""/>
        <dsp:cNvSpPr/>
      </dsp:nvSpPr>
      <dsp:spPr>
        <a:xfrm>
          <a:off x="359738" y="2025"/>
          <a:ext cx="2526090" cy="1515654"/>
        </a:xfrm>
        <a:prstGeom prst="rect">
          <a:avLst/>
        </a:prstGeom>
        <a:solidFill>
          <a:schemeClr val="accent1">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1"/>
        </a:lnRef>
        <a:fillRef idx="3">
          <a:schemeClr val="accent1"/>
        </a:fillRef>
        <a:effectRef idx="3">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Los destinados a la destrucción que obedecieran a Dios podían vivir (por ejemplo, Rahab)</a:t>
          </a:r>
          <a:endParaRPr lang="es-ES" sz="2000" kern="1200">
            <a:effectLst>
              <a:outerShdw blurRad="38100" dist="38100" dir="2700000" algn="tl">
                <a:srgbClr val="000000">
                  <a:alpha val="43137"/>
                </a:srgbClr>
              </a:outerShdw>
            </a:effectLst>
          </a:endParaRPr>
        </a:p>
      </dsp:txBody>
      <dsp:txXfrm>
        <a:off x="359738" y="2025"/>
        <a:ext cx="2526090" cy="1515654"/>
      </dsp:txXfrm>
    </dsp:sp>
    <dsp:sp modelId="{3128F560-8630-45CC-81ED-844341F038CC}">
      <dsp:nvSpPr>
        <dsp:cNvPr id="0" name=""/>
        <dsp:cNvSpPr/>
      </dsp:nvSpPr>
      <dsp:spPr>
        <a:xfrm>
          <a:off x="359738" y="1770289"/>
          <a:ext cx="2526090" cy="1515654"/>
        </a:xfrm>
        <a:prstGeom prst="rect">
          <a:avLst/>
        </a:prstGeom>
        <a:solidFill>
          <a:schemeClr val="accent5"/>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5"/>
        </a:lnRef>
        <a:fillRef idx="3">
          <a:schemeClr val="accent5"/>
        </a:fillRef>
        <a:effectRef idx="3">
          <a:schemeClr val="accent5"/>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Los israelitas que desobedecieran a Dios debían morir (por ejemplo, Acán)</a:t>
          </a:r>
          <a:endParaRPr lang="es-ES" sz="2000" kern="1200">
            <a:effectLst>
              <a:outerShdw blurRad="38100" dist="38100" dir="2700000" algn="tl">
                <a:srgbClr val="000000">
                  <a:alpha val="43137"/>
                </a:srgbClr>
              </a:outerShdw>
            </a:effectLst>
          </a:endParaRPr>
        </a:p>
      </dsp:txBody>
      <dsp:txXfrm>
        <a:off x="359738" y="1770289"/>
        <a:ext cx="2526090" cy="151565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0FCAE-4238-45F0-BA7E-625D530A3F72}" type="datetimeFigureOut">
              <a:rPr lang="es-ES" smtClean="0"/>
              <a:t>11/10/2025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0ECE3-9DDC-426C-BE52-EEFB55A6A241}" type="slidenum">
              <a:rPr lang="es-ES" smtClean="0"/>
              <a:t>‹Nº›</a:t>
            </a:fld>
            <a:endParaRPr lang="es-ES"/>
          </a:p>
        </p:txBody>
      </p:sp>
    </p:spTree>
    <p:extLst>
      <p:ext uri="{BB962C8B-B14F-4D97-AF65-F5344CB8AC3E}">
        <p14:creationId xmlns:p14="http://schemas.microsoft.com/office/powerpoint/2010/main" val="20451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52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A3937-C155-F926-6E99-9E4DF3F97F0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414AAEA-353E-5823-6220-E831C2CDE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FFB6B10-D190-3463-1E16-8FB55C2A9632}"/>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925CE2E0-2140-560C-F0D7-8401D43A71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97352-8207-9BBE-CFBC-F21D05531CC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576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C1E73-39EB-20B6-A66D-9E833AB88B3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6899ECF-D331-E569-EDD5-D6E29998918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D5B3E1-FDD4-B360-7F76-FF7162FAB18C}"/>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205A1B13-4640-31A8-B199-B7C8FD1C78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169F13-B872-2E76-82C6-EF0A47BF3209}"/>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8682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79DF2A-8464-D3B0-52C0-F30A166CA1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4D537F8-0488-F346-F6A0-A3083046BB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F73FB-19AF-E0ED-B141-0C9C0D004D59}"/>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0925111B-7F1B-3687-32D1-DF19A382F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A95DA-F953-D0C5-136D-C88FF6907794}"/>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1878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96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5197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70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958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894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88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9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3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F2C1E-540C-7092-DA03-E35E9B5EC4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61844D-71FC-F7CE-91FF-C303E52F17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219B5F-614E-3BEC-FE5A-E3E9D65808D6}"/>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1466CA47-678A-D51E-C8B0-8BD59302AB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089C06-A0A7-AF1E-4E72-8B41CF417C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415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0231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216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323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AF338-F40C-D320-A6E3-AACC1312D28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A15E39-F963-8C8A-C15D-89C7B5604A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F0B8F8-8667-43EA-EC75-0D6C6F43EB50}"/>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C410A15E-D88F-87AC-3087-62FE318DB0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B17323-B689-266C-A54A-2ACDD32586A0}"/>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9464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511C8-44BA-BA63-325F-054F575975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D5EE9D-A7BF-7539-01F5-49EFC926044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29772D2-7996-5CFD-1338-D94C60ADE3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512F3B1-1242-0316-B584-65E83671CAA1}"/>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6" name="Marcador de pie de página 5">
            <a:extLst>
              <a:ext uri="{FF2B5EF4-FFF2-40B4-BE49-F238E27FC236}">
                <a16:creationId xmlns:a16="http://schemas.microsoft.com/office/drawing/2014/main" id="{E511A4A0-F39D-D181-E8CF-E80D66F739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C58479-A836-FFF8-3918-2C46E70C95EC}"/>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00211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7FAEB-3A49-AB90-6E88-8F9E22CFF5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51DE35-E681-2C79-956A-31E72BB80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6C961AB-291F-8DE5-4930-49873CCB94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CED47AF-5261-9F44-155C-839B76D22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4E1C5ED-6EC6-1F51-B7B4-D4319B26F2A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BE2451-FDC6-8D55-55A5-0EA1A9014973}"/>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8" name="Marcador de pie de página 7">
            <a:extLst>
              <a:ext uri="{FF2B5EF4-FFF2-40B4-BE49-F238E27FC236}">
                <a16:creationId xmlns:a16="http://schemas.microsoft.com/office/drawing/2014/main" id="{6B64A53B-26B6-4FC8-9FD1-38D3C468D0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C55B8CD-077D-C16B-3A7A-D6D08BEB5C6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153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127FC-ADD8-5DB9-1BE1-98A139F389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F861AAF-665C-B31B-27D1-E9AFDB081C53}"/>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4" name="Marcador de pie de página 3">
            <a:extLst>
              <a:ext uri="{FF2B5EF4-FFF2-40B4-BE49-F238E27FC236}">
                <a16:creationId xmlns:a16="http://schemas.microsoft.com/office/drawing/2014/main" id="{9BA19FEF-7483-3143-B3BC-6C81986C9D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2B76B13-279B-6340-E3D1-B17749FF6B46}"/>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8381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15AE7D-64D9-1B2D-77CE-0F45CB5563CF}"/>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3" name="Marcador de pie de página 2">
            <a:extLst>
              <a:ext uri="{FF2B5EF4-FFF2-40B4-BE49-F238E27FC236}">
                <a16:creationId xmlns:a16="http://schemas.microsoft.com/office/drawing/2014/main" id="{EBB902AF-2B69-99BF-2042-FB7509B6F5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C25650C-60A4-37EB-5E4C-F376015B48F1}"/>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876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7F831-4A1D-8FC3-8E51-B668714797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A7419B-88D4-90DB-6876-154F8EAD1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2873B70-B7F7-1983-8C0D-446170031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C788EA-9184-ACE9-4355-C5F33649A25F}"/>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6" name="Marcador de pie de página 5">
            <a:extLst>
              <a:ext uri="{FF2B5EF4-FFF2-40B4-BE49-F238E27FC236}">
                <a16:creationId xmlns:a16="http://schemas.microsoft.com/office/drawing/2014/main" id="{277CEE82-01C1-FC67-E948-FEFCB9BC3D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AEEC07-18D5-2CBC-5B1F-9EF32B2B56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4000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9DF38-9B3B-D4E0-230D-71C8F3BA64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67B86A8-2EC4-6971-A788-4BCAA0965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D5FE35-E496-51C7-5A06-99D58622F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9E5235-8AD6-3C43-2D87-5BF605A58DD8}"/>
              </a:ext>
            </a:extLst>
          </p:cNvPr>
          <p:cNvSpPr>
            <a:spLocks noGrp="1"/>
          </p:cNvSpPr>
          <p:nvPr>
            <p:ph type="dt" sz="half" idx="10"/>
          </p:nvPr>
        </p:nvSpPr>
        <p:spPr/>
        <p:txBody>
          <a:bodyPr/>
          <a:lstStyle/>
          <a:p>
            <a:fld id="{65C4432A-7186-4879-A084-736CB60F48A3}" type="datetimeFigureOut">
              <a:rPr lang="es-ES" smtClean="0"/>
              <a:t>11/10/2025</a:t>
            </a:fld>
            <a:endParaRPr lang="es-ES"/>
          </a:p>
        </p:txBody>
      </p:sp>
      <p:sp>
        <p:nvSpPr>
          <p:cNvPr id="6" name="Marcador de pie de página 5">
            <a:extLst>
              <a:ext uri="{FF2B5EF4-FFF2-40B4-BE49-F238E27FC236}">
                <a16:creationId xmlns:a16="http://schemas.microsoft.com/office/drawing/2014/main" id="{967C0242-2B19-D4D7-81B3-95599BAAF8B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4BE4D1-BF11-5B11-BE7F-CC55E3D640E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416443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2AA7AD-2734-AF86-8A96-D5998D84B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DA2C2E7-384B-60A8-5F09-FEBEB68A9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FA628C-3CBA-53CB-5DF5-218CB40DD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C4432A-7186-4879-A084-736CB60F48A3}" type="datetimeFigureOut">
              <a:rPr lang="es-ES" smtClean="0"/>
              <a:t>11/10/2025</a:t>
            </a:fld>
            <a:endParaRPr lang="es-ES"/>
          </a:p>
        </p:txBody>
      </p:sp>
      <p:sp>
        <p:nvSpPr>
          <p:cNvPr id="5" name="Marcador de pie de página 4">
            <a:extLst>
              <a:ext uri="{FF2B5EF4-FFF2-40B4-BE49-F238E27FC236}">
                <a16:creationId xmlns:a16="http://schemas.microsoft.com/office/drawing/2014/main" id="{55ED2299-4E24-5A43-42CD-2FA31FFFD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B3E87B-222C-30B0-52B9-CF9AC172A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3C5EC8-985F-493E-8E89-BDF38E32BEA5}" type="slidenum">
              <a:rPr lang="es-ES" smtClean="0"/>
              <a:t>‹Nº›</a:t>
            </a:fld>
            <a:endParaRPr lang="es-ES"/>
          </a:p>
        </p:txBody>
      </p:sp>
    </p:spTree>
    <p:extLst>
      <p:ext uri="{BB962C8B-B14F-4D97-AF65-F5344CB8AC3E}">
        <p14:creationId xmlns:p14="http://schemas.microsoft.com/office/powerpoint/2010/main" val="149012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11/10/2025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162080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4.jpg"/><Relationship Id="rId7" Type="http://schemas.openxmlformats.org/officeDocument/2006/relationships/diagramQuickStyle" Target="../diagrams/quickStyle2.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5.jp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0.jpeg"/><Relationship Id="rId5" Type="http://schemas.openxmlformats.org/officeDocument/2006/relationships/diagramQuickStyle" Target="../diagrams/quickStyle3.xml"/><Relationship Id="rId10" Type="http://schemas.openxmlformats.org/officeDocument/2006/relationships/image" Target="../media/image19.jpg"/><Relationship Id="rId4" Type="http://schemas.openxmlformats.org/officeDocument/2006/relationships/diagramLayout" Target="../diagrams/layout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C3C31C-0044-B975-5D83-C3D7B0C5F731}"/>
              </a:ext>
            </a:extLst>
          </p:cNvPr>
          <p:cNvSpPr txBox="1"/>
          <p:nvPr/>
        </p:nvSpPr>
        <p:spPr>
          <a:xfrm>
            <a:off x="7391400" y="111294"/>
            <a:ext cx="4724401" cy="1754326"/>
          </a:xfrm>
          <a:prstGeom prst="rect">
            <a:avLst/>
          </a:prstGeom>
          <a:noFill/>
        </p:spPr>
        <p:txBody>
          <a:bodyPr wrap="square" rtlCol="0">
            <a:spAutoFit/>
            <a:scene3d>
              <a:camera prst="orthographicFront"/>
              <a:lightRig rig="brightRoom" dir="t"/>
            </a:scene3d>
            <a:sp3d extrusionH="57150">
              <a:bevelT w="69850" h="38100" prst="cross"/>
            </a:sp3d>
          </a:bodyPr>
          <a:lstStyle/>
          <a:p>
            <a:pPr algn="ctr"/>
            <a:r>
              <a:rPr lang="es-ES"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DIOS PELEA POR USTEDES</a:t>
            </a:r>
          </a:p>
        </p:txBody>
      </p:sp>
      <p:sp>
        <p:nvSpPr>
          <p:cNvPr id="5" name="CuadroTexto 4">
            <a:extLst>
              <a:ext uri="{FF2B5EF4-FFF2-40B4-BE49-F238E27FC236}">
                <a16:creationId xmlns:a16="http://schemas.microsoft.com/office/drawing/2014/main" id="{A83F102F-C706-09F1-2B1C-F5EEF4B0E39F}"/>
              </a:ext>
            </a:extLst>
          </p:cNvPr>
          <p:cNvSpPr txBox="1"/>
          <p:nvPr/>
        </p:nvSpPr>
        <p:spPr>
          <a:xfrm>
            <a:off x="114300" y="5646152"/>
            <a:ext cx="1781175" cy="830997"/>
          </a:xfrm>
          <a:prstGeom prst="rect">
            <a:avLst/>
          </a:prstGeom>
          <a:noFill/>
        </p:spPr>
        <p:txBody>
          <a:bodyPr wrap="square" rtlCol="0">
            <a:spAutoFit/>
          </a:bodyPr>
          <a:lstStyle/>
          <a:p>
            <a:r>
              <a:rPr lang="es-ES" sz="1600" b="1" dirty="0">
                <a:solidFill>
                  <a:srgbClr val="7B4F3D"/>
                </a:solidFill>
              </a:rPr>
              <a:t>Lección 5 para el 1 de noviembre de 2025</a:t>
            </a:r>
          </a:p>
        </p:txBody>
      </p:sp>
    </p:spTree>
    <p:extLst>
      <p:ext uri="{BB962C8B-B14F-4D97-AF65-F5344CB8AC3E}">
        <p14:creationId xmlns:p14="http://schemas.microsoft.com/office/powerpoint/2010/main" val="334393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42874" y="94119"/>
            <a:ext cx="5981701" cy="2862322"/>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“Todos estos reyes y sus tierras tomó Josué de una vez, porque el Señor Dios de Israel peleaba por los israelitas”</a:t>
            </a:r>
            <a:endParaRPr kumimoji="0" lang="es-ES" sz="28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07EE901E-494A-3B52-8411-2B6A4BDFE3DA}"/>
              </a:ext>
            </a:extLst>
          </p:cNvPr>
          <p:cNvSpPr txBox="1"/>
          <p:nvPr/>
        </p:nvSpPr>
        <p:spPr>
          <a:xfrm>
            <a:off x="142874" y="3228944"/>
            <a:ext cx="2362200" cy="461665"/>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Josué 10:42</a:t>
            </a:r>
            <a:endParaRPr kumimoji="0" lang="es-ES" sz="2400" b="0" i="0" u="none" strike="noStrike" kern="1200" cap="none" spc="0" normalizeH="0" baseline="0" noProof="0" dirty="0">
              <a:ln>
                <a:noFill/>
              </a:ln>
              <a:solidFill>
                <a:srgbClr val="613E5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433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109272F-47F5-D972-CEEA-887DC22843E1}"/>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2EA4760-494A-FB7C-9486-1330D64D03A0}"/>
              </a:ext>
            </a:extLst>
          </p:cNvPr>
          <p:cNvGraphicFramePr/>
          <p:nvPr>
            <p:extLst>
              <p:ext uri="{D42A27DB-BD31-4B8C-83A1-F6EECF244321}">
                <p14:modId xmlns:p14="http://schemas.microsoft.com/office/powerpoint/2010/main" val="2630135381"/>
              </p:ext>
            </p:extLst>
          </p:nvPr>
        </p:nvGraphicFramePr>
        <p:xfrm>
          <a:off x="4495800" y="3867148"/>
          <a:ext cx="7439025" cy="2793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50FD92C-8549-C0FB-E8B0-A87C7227018F}"/>
              </a:ext>
            </a:extLst>
          </p:cNvPr>
          <p:cNvSpPr txBox="1"/>
          <p:nvPr/>
        </p:nvSpPr>
        <p:spPr>
          <a:xfrm>
            <a:off x="409575" y="256475"/>
            <a:ext cx="6800850" cy="707886"/>
          </a:xfrm>
          <a:prstGeom prst="rect">
            <a:avLst/>
          </a:prstGeom>
          <a:noFill/>
        </p:spPr>
        <p:txBody>
          <a:bodyPr wrap="square" rtlCol="0">
            <a:spAutoFit/>
          </a:bodyPr>
          <a:lstStyle/>
          <a:p>
            <a:pPr>
              <a:spcBef>
                <a:spcPts val="600"/>
              </a:spcBef>
            </a:pPr>
            <a:r>
              <a:rPr lang="es-ES" sz="2000" b="1" dirty="0"/>
              <a:t>Comprender la guerra que llevó a Israel a tomar posesión de la tierra de Canaán no es un asunto fácil.</a:t>
            </a:r>
          </a:p>
        </p:txBody>
      </p:sp>
      <p:pic>
        <p:nvPicPr>
          <p:cNvPr id="7" name="Imagen 6" descr="Un grupo de personas en un barco&#10;&#10;El contenido generado por IA puede ser incorrecto.">
            <a:extLst>
              <a:ext uri="{FF2B5EF4-FFF2-40B4-BE49-F238E27FC236}">
                <a16:creationId xmlns:a16="http://schemas.microsoft.com/office/drawing/2014/main" id="{FC98AD17-9172-1F8C-A168-632DD206AF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27925" y="238125"/>
            <a:ext cx="4406900" cy="3305175"/>
          </a:xfrm>
          <a:prstGeom prst="round2DiagRect">
            <a:avLst>
              <a:gd name="adj1" fmla="val 16667"/>
              <a:gd name="adj2" fmla="val 0"/>
            </a:avLst>
          </a:prstGeom>
          <a:ln w="88900" cap="sq">
            <a:solidFill>
              <a:srgbClr val="AB193E"/>
            </a:solidFill>
            <a:miter lim="800000"/>
          </a:ln>
          <a:effectLst>
            <a:outerShdw blurRad="254000" algn="tl" rotWithShape="0">
              <a:srgbClr val="000000">
                <a:alpha val="43000"/>
              </a:srgbClr>
            </a:outerShdw>
          </a:effectLst>
        </p:spPr>
      </p:pic>
      <p:pic>
        <p:nvPicPr>
          <p:cNvPr id="9" name="Imagen 8" descr="Imagen que contiene grupo, hombre, gente, montar a caballo&#10;&#10;El contenido generado por IA puede ser incorrecto.">
            <a:extLst>
              <a:ext uri="{FF2B5EF4-FFF2-40B4-BE49-F238E27FC236}">
                <a16:creationId xmlns:a16="http://schemas.microsoft.com/office/drawing/2014/main" id="{545442D9-F2C4-4151-F1D8-B668CE01114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7175" y="3867148"/>
            <a:ext cx="3843187" cy="2793206"/>
          </a:xfrm>
          <a:prstGeom prst="round2DiagRect">
            <a:avLst>
              <a:gd name="adj1" fmla="val 0"/>
              <a:gd name="adj2" fmla="val 20801"/>
            </a:avLst>
          </a:prstGeom>
          <a:ln w="88900" cap="sq">
            <a:solidFill>
              <a:srgbClr val="AB193E"/>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419F85F8-A90E-23BC-3615-B74F86241908}"/>
              </a:ext>
            </a:extLst>
          </p:cNvPr>
          <p:cNvSpPr txBox="1"/>
          <p:nvPr/>
        </p:nvSpPr>
        <p:spPr>
          <a:xfrm>
            <a:off x="409575" y="2349356"/>
            <a:ext cx="6800850" cy="1323439"/>
          </a:xfrm>
          <a:prstGeom prst="rect">
            <a:avLst/>
          </a:prstGeom>
          <a:noFill/>
        </p:spPr>
        <p:txBody>
          <a:bodyPr wrap="square">
            <a:spAutoFit/>
          </a:bodyPr>
          <a:lstStyle/>
          <a:p>
            <a:pPr>
              <a:spcBef>
                <a:spcPts val="600"/>
              </a:spcBef>
            </a:pPr>
            <a:r>
              <a:rPr lang="es-ES" sz="2000" b="1" dirty="0"/>
              <a:t>Para poder entender algo de este problema, debemos ahondar en el concepto bíblico de la guerra, y en los valores morales que estaban en juego en ese momento crítico de la historia.</a:t>
            </a:r>
          </a:p>
        </p:txBody>
      </p:sp>
      <p:sp>
        <p:nvSpPr>
          <p:cNvPr id="8" name="CuadroTexto 7">
            <a:extLst>
              <a:ext uri="{FF2B5EF4-FFF2-40B4-BE49-F238E27FC236}">
                <a16:creationId xmlns:a16="http://schemas.microsoft.com/office/drawing/2014/main" id="{A7F3E65F-4EB7-1E41-B190-A4D735E23632}"/>
              </a:ext>
            </a:extLst>
          </p:cNvPr>
          <p:cNvSpPr txBox="1"/>
          <p:nvPr/>
        </p:nvSpPr>
        <p:spPr>
          <a:xfrm>
            <a:off x="409575" y="1656858"/>
            <a:ext cx="6800850" cy="707886"/>
          </a:xfrm>
          <a:prstGeom prst="rect">
            <a:avLst/>
          </a:prstGeom>
          <a:noFill/>
        </p:spPr>
        <p:txBody>
          <a:bodyPr wrap="square">
            <a:spAutoFit/>
          </a:bodyPr>
          <a:lstStyle/>
          <a:p>
            <a:pPr>
              <a:spcBef>
                <a:spcPts val="600"/>
              </a:spcBef>
            </a:pPr>
            <a:r>
              <a:rPr lang="es-ES" sz="2000" b="1" dirty="0"/>
              <a:t>Entonces, ¿por qué la muerte de tantas personas? ¿Puede ser considerada “santa” esa guerra?</a:t>
            </a:r>
          </a:p>
        </p:txBody>
      </p:sp>
      <p:sp>
        <p:nvSpPr>
          <p:cNvPr id="11" name="CuadroTexto 10">
            <a:extLst>
              <a:ext uri="{FF2B5EF4-FFF2-40B4-BE49-F238E27FC236}">
                <a16:creationId xmlns:a16="http://schemas.microsoft.com/office/drawing/2014/main" id="{C1BA3ABD-9338-ABC4-EE61-3D2ADDFFC365}"/>
              </a:ext>
            </a:extLst>
          </p:cNvPr>
          <p:cNvSpPr txBox="1"/>
          <p:nvPr/>
        </p:nvSpPr>
        <p:spPr>
          <a:xfrm>
            <a:off x="409575" y="964361"/>
            <a:ext cx="6800850" cy="707886"/>
          </a:xfrm>
          <a:prstGeom prst="rect">
            <a:avLst/>
          </a:prstGeom>
          <a:noFill/>
        </p:spPr>
        <p:txBody>
          <a:bodyPr wrap="square">
            <a:spAutoFit/>
          </a:bodyPr>
          <a:lstStyle/>
          <a:p>
            <a:pPr>
              <a:spcBef>
                <a:spcPts val="600"/>
              </a:spcBef>
            </a:pPr>
            <a:r>
              <a:rPr lang="es-ES" sz="2000" b="1" dirty="0"/>
              <a:t>Al igual que nunca fue le propósito de Dios que existiese el pecado, tampoco lo fue que existiese la guerra.</a:t>
            </a:r>
          </a:p>
        </p:txBody>
      </p:sp>
    </p:spTree>
    <p:extLst>
      <p:ext uri="{BB962C8B-B14F-4D97-AF65-F5344CB8AC3E}">
        <p14:creationId xmlns:p14="http://schemas.microsoft.com/office/powerpoint/2010/main" val="21616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
                                            <p:graphicEl>
                                              <a:dgm id="{462FD557-DC1C-4D92-9C46-D5D41FEB10E4}"/>
                                            </p:graphicEl>
                                          </p:spTgt>
                                        </p:tgtEl>
                                        <p:attrNameLst>
                                          <p:attrName>style.visibility</p:attrName>
                                        </p:attrNameLst>
                                      </p:cBhvr>
                                      <p:to>
                                        <p:strVal val="visible"/>
                                      </p:to>
                                    </p:set>
                                    <p:animEffect transition="in" filter="wipe(right)">
                                      <p:cBhvr>
                                        <p:cTn id="35" dur="500"/>
                                        <p:tgtEl>
                                          <p:spTgt spid="4">
                                            <p:graphicEl>
                                              <a:dgm id="{462FD557-DC1C-4D92-9C46-D5D41FEB10E4}"/>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graphicEl>
                                              <a:dgm id="{AF6B4EAE-865B-4500-A4C9-40F519E4D2AA}"/>
                                            </p:graphicEl>
                                          </p:spTgt>
                                        </p:tgtEl>
                                        <p:attrNameLst>
                                          <p:attrName>style.visibility</p:attrName>
                                        </p:attrNameLst>
                                      </p:cBhvr>
                                      <p:to>
                                        <p:strVal val="visible"/>
                                      </p:to>
                                    </p:set>
                                    <p:animEffect transition="in" filter="wipe(left)">
                                      <p:cBhvr>
                                        <p:cTn id="38" dur="500"/>
                                        <p:tgtEl>
                                          <p:spTgt spid="4">
                                            <p:graphicEl>
                                              <a:dgm id="{AF6B4EAE-865B-4500-A4C9-40F519E4D2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
                                            <p:graphicEl>
                                              <a:dgm id="{70FA5046-234F-49C1-A7DB-A934C6D5A7FB}"/>
                                            </p:graphicEl>
                                          </p:spTgt>
                                        </p:tgtEl>
                                        <p:attrNameLst>
                                          <p:attrName>style.visibility</p:attrName>
                                        </p:attrNameLst>
                                      </p:cBhvr>
                                      <p:to>
                                        <p:strVal val="visible"/>
                                      </p:to>
                                    </p:set>
                                    <p:animEffect transition="in" filter="wipe(right)">
                                      <p:cBhvr>
                                        <p:cTn id="43" dur="500"/>
                                        <p:tgtEl>
                                          <p:spTgt spid="4">
                                            <p:graphicEl>
                                              <a:dgm id="{70FA5046-234F-49C1-A7DB-A934C6D5A7FB}"/>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
                                            <p:graphicEl>
                                              <a:dgm id="{165CA017-8E2B-4B9D-810D-609940850FB3}"/>
                                            </p:graphicEl>
                                          </p:spTgt>
                                        </p:tgtEl>
                                        <p:attrNameLst>
                                          <p:attrName>style.visibility</p:attrName>
                                        </p:attrNameLst>
                                      </p:cBhvr>
                                      <p:to>
                                        <p:strVal val="visible"/>
                                      </p:to>
                                    </p:set>
                                    <p:animEffect transition="in" filter="wipe(left)">
                                      <p:cBhvr>
                                        <p:cTn id="46" dur="500"/>
                                        <p:tgtEl>
                                          <p:spTgt spid="4">
                                            <p:graphicEl>
                                              <a:dgm id="{165CA017-8E2B-4B9D-810D-609940850FB3}"/>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4">
                                            <p:graphicEl>
                                              <a:dgm id="{2C343801-7DFB-4419-A2C6-0702909ED7A9}"/>
                                            </p:graphicEl>
                                          </p:spTgt>
                                        </p:tgtEl>
                                        <p:attrNameLst>
                                          <p:attrName>style.visibility</p:attrName>
                                        </p:attrNameLst>
                                      </p:cBhvr>
                                      <p:to>
                                        <p:strVal val="visible"/>
                                      </p:to>
                                    </p:set>
                                    <p:animEffect transition="in" filter="wipe(right)">
                                      <p:cBhvr>
                                        <p:cTn id="51" dur="500"/>
                                        <p:tgtEl>
                                          <p:spTgt spid="4">
                                            <p:graphicEl>
                                              <a:dgm id="{2C343801-7DFB-4419-A2C6-0702909ED7A9}"/>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
                                            <p:graphicEl>
                                              <a:dgm id="{A41CD4EF-5E4C-4702-9728-A1108EAD5149}"/>
                                            </p:graphicEl>
                                          </p:spTgt>
                                        </p:tgtEl>
                                        <p:attrNameLst>
                                          <p:attrName>style.visibility</p:attrName>
                                        </p:attrNameLst>
                                      </p:cBhvr>
                                      <p:to>
                                        <p:strVal val="visible"/>
                                      </p:to>
                                    </p:set>
                                    <p:animEffect transition="in" filter="wipe(left)">
                                      <p:cBhvr>
                                        <p:cTn id="54" dur="500"/>
                                        <p:tgtEl>
                                          <p:spTgt spid="4">
                                            <p:graphicEl>
                                              <a:dgm id="{A41CD4EF-5E4C-4702-9728-A1108EAD5149}"/>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
                                            <p:graphicEl>
                                              <a:dgm id="{D3EA1FA7-2952-42BA-832A-482A7A02E1B9}"/>
                                            </p:graphicEl>
                                          </p:spTgt>
                                        </p:tgtEl>
                                        <p:attrNameLst>
                                          <p:attrName>style.visibility</p:attrName>
                                        </p:attrNameLst>
                                      </p:cBhvr>
                                      <p:to>
                                        <p:strVal val="visible"/>
                                      </p:to>
                                    </p:set>
                                    <p:animEffect transition="in" filter="wipe(right)">
                                      <p:cBhvr>
                                        <p:cTn id="59" dur="500"/>
                                        <p:tgtEl>
                                          <p:spTgt spid="4">
                                            <p:graphicEl>
                                              <a:dgm id="{D3EA1FA7-2952-42BA-832A-482A7A02E1B9}"/>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
                                            <p:graphicEl>
                                              <a:dgm id="{6EF1FB0D-3FAB-45D8-A1E5-71F2832C3673}"/>
                                            </p:graphicEl>
                                          </p:spTgt>
                                        </p:tgtEl>
                                        <p:attrNameLst>
                                          <p:attrName>style.visibility</p:attrName>
                                        </p:attrNameLst>
                                      </p:cBhvr>
                                      <p:to>
                                        <p:strVal val="visible"/>
                                      </p:to>
                                    </p:set>
                                    <p:animEffect transition="in" filter="wipe(left)">
                                      <p:cBhvr>
                                        <p:cTn id="62" dur="500"/>
                                        <p:tgtEl>
                                          <p:spTgt spid="4">
                                            <p:graphicEl>
                                              <a:dgm id="{6EF1FB0D-3FAB-45D8-A1E5-71F2832C367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
                                            <p:graphicEl>
                                              <a:dgm id="{71446DB9-0538-4BBB-8AD0-73B4BDD479C5}"/>
                                            </p:graphicEl>
                                          </p:spTgt>
                                        </p:tgtEl>
                                        <p:attrNameLst>
                                          <p:attrName>style.visibility</p:attrName>
                                        </p:attrNameLst>
                                      </p:cBhvr>
                                      <p:to>
                                        <p:strVal val="visible"/>
                                      </p:to>
                                    </p:set>
                                    <p:animEffect transition="in" filter="wipe(right)">
                                      <p:cBhvr>
                                        <p:cTn id="67" dur="500"/>
                                        <p:tgtEl>
                                          <p:spTgt spid="4">
                                            <p:graphicEl>
                                              <a:dgm id="{71446DB9-0538-4BBB-8AD0-73B4BDD479C5}"/>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
                                            <p:graphicEl>
                                              <a:dgm id="{4EE64B60-A514-4181-9FE1-3973B09F54C9}"/>
                                            </p:graphicEl>
                                          </p:spTgt>
                                        </p:tgtEl>
                                        <p:attrNameLst>
                                          <p:attrName>style.visibility</p:attrName>
                                        </p:attrNameLst>
                                      </p:cBhvr>
                                      <p:to>
                                        <p:strVal val="visible"/>
                                      </p:to>
                                    </p:set>
                                    <p:animEffect transition="in" filter="wipe(left)">
                                      <p:cBhvr>
                                        <p:cTn id="70" dur="500"/>
                                        <p:tgtEl>
                                          <p:spTgt spid="4">
                                            <p:graphicEl>
                                              <a:dgm id="{4EE64B60-A514-4181-9FE1-3973B09F54C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A4001E16-43A6-E8E3-20CA-D11E5FEB9504}"/>
              </a:ext>
            </a:extLst>
          </p:cNvPr>
          <p:cNvCxnSpPr>
            <a:cxnSpLocks noGrp="1" noRot="1" noMove="1" noResize="1" noEditPoints="1" noAdjustHandles="1" noChangeArrowheads="1" noChangeShapeType="1"/>
          </p:cNvCxnSpPr>
          <p:nvPr/>
        </p:nvCxnSpPr>
        <p:spPr>
          <a:xfrm>
            <a:off x="0" y="1304925"/>
            <a:ext cx="12115800" cy="0"/>
          </a:xfrm>
          <a:prstGeom prst="line">
            <a:avLst/>
          </a:prstGeom>
          <a:ln w="57150">
            <a:gradFill flip="none" rotWithShape="1">
              <a:gsLst>
                <a:gs pos="0">
                  <a:srgbClr val="0004FE"/>
                </a:gs>
                <a:gs pos="52000">
                  <a:srgbClr val="0004FE"/>
                </a:gs>
                <a:gs pos="52000">
                  <a:srgbClr val="FBCD09"/>
                </a:gs>
                <a:gs pos="100000">
                  <a:srgbClr val="FBCD09"/>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979BF9C8-D64E-39AA-67F0-5CE6E14F55C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UNA CUESTIÓN DE INIQUIDAD</a:t>
            </a:r>
          </a:p>
        </p:txBody>
      </p:sp>
      <p:sp>
        <p:nvSpPr>
          <p:cNvPr id="5" name="CuadroTexto 4">
            <a:extLst>
              <a:ext uri="{FF2B5EF4-FFF2-40B4-BE49-F238E27FC236}">
                <a16:creationId xmlns:a16="http://schemas.microsoft.com/office/drawing/2014/main" id="{0CB22E68-1730-D699-44A4-C97130B6A79D}"/>
              </a:ext>
            </a:extLst>
          </p:cNvPr>
          <p:cNvSpPr txBox="1"/>
          <p:nvPr/>
        </p:nvSpPr>
        <p:spPr>
          <a:xfrm>
            <a:off x="1638299" y="607516"/>
            <a:ext cx="89154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1B91A1"/>
                </a:solidFill>
                <a:latin typeface="Comic Sans MS" panose="030F0702030302020204" pitchFamily="66" charset="0"/>
              </a:rPr>
              <a:t>“Y en la cuarta generación volverán acá; porque aún no ha llegado a su colmo la maldad del amorreo hasta aquí” </a:t>
            </a:r>
            <a:r>
              <a:rPr lang="es-ES" sz="1400" b="1" dirty="0">
                <a:solidFill>
                  <a:srgbClr val="1B91A1"/>
                </a:solidFill>
                <a:latin typeface="Comic Sans MS" panose="030F0702030302020204" pitchFamily="66" charset="0"/>
              </a:rPr>
              <a:t>(Génesis 15:16)</a:t>
            </a:r>
          </a:p>
        </p:txBody>
      </p:sp>
      <p:sp>
        <p:nvSpPr>
          <p:cNvPr id="6" name="CuadroTexto 5">
            <a:extLst>
              <a:ext uri="{FF2B5EF4-FFF2-40B4-BE49-F238E27FC236}">
                <a16:creationId xmlns:a16="http://schemas.microsoft.com/office/drawing/2014/main" id="{B907812C-A126-F55A-0EEE-66B3291366EE}"/>
              </a:ext>
            </a:extLst>
          </p:cNvPr>
          <p:cNvSpPr txBox="1"/>
          <p:nvPr/>
        </p:nvSpPr>
        <p:spPr>
          <a:xfrm>
            <a:off x="2800350" y="1320522"/>
            <a:ext cx="9315449" cy="1015663"/>
          </a:xfrm>
          <a:prstGeom prst="rect">
            <a:avLst/>
          </a:prstGeom>
          <a:noFill/>
        </p:spPr>
        <p:txBody>
          <a:bodyPr wrap="square" rtlCol="0">
            <a:spAutoFit/>
          </a:bodyPr>
          <a:lstStyle/>
          <a:p>
            <a:pPr>
              <a:spcBef>
                <a:spcPts val="600"/>
              </a:spcBef>
            </a:pPr>
            <a:r>
              <a:rPr lang="es-ES" sz="2000" b="1" dirty="0"/>
              <a:t>La arqueología ha revelado que la religión de Canaán era exactamente lo que la Biblia dice: hechicería, adivinación, comunicación con los muertos, espiritismo… ¡y sacrificio de niños! (</a:t>
            </a:r>
            <a:r>
              <a:rPr lang="es-ES" sz="2000" b="1" dirty="0" err="1"/>
              <a:t>Dt</a:t>
            </a:r>
            <a:r>
              <a:rPr lang="es-ES" sz="2000" b="1" dirty="0"/>
              <a:t>. 18:9-12).</a:t>
            </a:r>
          </a:p>
        </p:txBody>
      </p:sp>
      <p:pic>
        <p:nvPicPr>
          <p:cNvPr id="8" name="Imagen 7" descr="Imagen que contiene interior, tabla, edificio, florero&#10;&#10;El contenido generado por IA puede ser incorrecto.">
            <a:extLst>
              <a:ext uri="{FF2B5EF4-FFF2-40B4-BE49-F238E27FC236}">
                <a16:creationId xmlns:a16="http://schemas.microsoft.com/office/drawing/2014/main" id="{3382B556-94BA-53C5-6310-B3023F154E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739" y="1453872"/>
            <a:ext cx="2481072" cy="2919984"/>
          </a:xfrm>
          <a:prstGeom prst="rect">
            <a:avLst/>
          </a:prstGeom>
          <a:ln w="88900" cap="sq" cmpd="thickThin">
            <a:solidFill>
              <a:srgbClr val="9F4726"/>
            </a:solidFill>
            <a:prstDash val="solid"/>
            <a:miter lim="800000"/>
          </a:ln>
          <a:effectLst>
            <a:innerShdw blurRad="76200">
              <a:srgbClr val="000000"/>
            </a:innerShdw>
          </a:effectLst>
        </p:spPr>
      </p:pic>
      <p:pic>
        <p:nvPicPr>
          <p:cNvPr id="10" name="Imagen 9" descr="Un grupo de personas en un escenario&#10;&#10;El contenido generado por IA puede ser incorrecto.">
            <a:extLst>
              <a:ext uri="{FF2B5EF4-FFF2-40B4-BE49-F238E27FC236}">
                <a16:creationId xmlns:a16="http://schemas.microsoft.com/office/drawing/2014/main" id="{F07916F7-0220-A106-84A0-29336FE5A5A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203061" y="3910574"/>
            <a:ext cx="5791200" cy="2710282"/>
          </a:xfrm>
          <a:prstGeom prst="rect">
            <a:avLst/>
          </a:prstGeom>
          <a:ln w="88900" cap="sq" cmpd="thickThin">
            <a:solidFill>
              <a:schemeClr val="bg2">
                <a:lumMod val="40000"/>
                <a:lumOff val="60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51F0456-8156-1CB9-869C-4CCE5A16F5FF}"/>
              </a:ext>
            </a:extLst>
          </p:cNvPr>
          <p:cNvSpPr txBox="1"/>
          <p:nvPr/>
        </p:nvSpPr>
        <p:spPr>
          <a:xfrm>
            <a:off x="2800349" y="3649801"/>
            <a:ext cx="3402711" cy="3170099"/>
          </a:xfrm>
          <a:prstGeom prst="rect">
            <a:avLst/>
          </a:prstGeom>
          <a:noFill/>
        </p:spPr>
        <p:txBody>
          <a:bodyPr wrap="square">
            <a:spAutoFit/>
          </a:bodyPr>
          <a:lstStyle/>
          <a:p>
            <a:pPr>
              <a:spcBef>
                <a:spcPts val="600"/>
              </a:spcBef>
            </a:pPr>
            <a:r>
              <a:rPr lang="es-ES" sz="2000" b="1" dirty="0"/>
              <a:t>Finalmente, había que poner fin a estos ritos aberrantes que rebajaban la moralidad de las personas y fomentaban toda clase de vicios. El exterminio de los cananeos evitaría –al menos durante un tiempo– la degradación moral de la humanidad.</a:t>
            </a:r>
          </a:p>
        </p:txBody>
      </p:sp>
      <p:pic>
        <p:nvPicPr>
          <p:cNvPr id="14" name="Imagen 13" descr="Mapa&#10;&#10;El contenido generado por IA puede ser incorrecto.">
            <a:extLst>
              <a:ext uri="{FF2B5EF4-FFF2-40B4-BE49-F238E27FC236}">
                <a16:creationId xmlns:a16="http://schemas.microsoft.com/office/drawing/2014/main" id="{0FC1CFBA-5BE0-9280-D9A1-DD111B0CA60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97739" y="4591050"/>
            <a:ext cx="2481072" cy="207645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A92BA91-94B6-F88F-2B13-E0A560DC5ACD}"/>
              </a:ext>
            </a:extLst>
          </p:cNvPr>
          <p:cNvSpPr txBox="1"/>
          <p:nvPr/>
        </p:nvSpPr>
        <p:spPr>
          <a:xfrm>
            <a:off x="2800348" y="2975967"/>
            <a:ext cx="9315452" cy="707886"/>
          </a:xfrm>
          <a:prstGeom prst="rect">
            <a:avLst/>
          </a:prstGeom>
          <a:noFill/>
        </p:spPr>
        <p:txBody>
          <a:bodyPr wrap="square">
            <a:spAutoFit/>
          </a:bodyPr>
          <a:lstStyle/>
          <a:p>
            <a:pPr>
              <a:spcBef>
                <a:spcPts val="600"/>
              </a:spcBef>
            </a:pPr>
            <a:r>
              <a:rPr lang="es-ES" sz="2000" b="1" dirty="0"/>
              <a:t>Aunque estas prácticas ya eran comunes en el tiempo de Abraham, Dios les concedió más de 400 años de tiempo para que rectificasen su conducta.</a:t>
            </a:r>
          </a:p>
        </p:txBody>
      </p:sp>
      <p:sp>
        <p:nvSpPr>
          <p:cNvPr id="9" name="CuadroTexto 8">
            <a:extLst>
              <a:ext uri="{FF2B5EF4-FFF2-40B4-BE49-F238E27FC236}">
                <a16:creationId xmlns:a16="http://schemas.microsoft.com/office/drawing/2014/main" id="{28446076-8980-220A-0F74-D910EF5BE49F}"/>
              </a:ext>
            </a:extLst>
          </p:cNvPr>
          <p:cNvSpPr txBox="1"/>
          <p:nvPr/>
        </p:nvSpPr>
        <p:spPr>
          <a:xfrm>
            <a:off x="2800347" y="2302133"/>
            <a:ext cx="9315452" cy="707886"/>
          </a:xfrm>
          <a:prstGeom prst="rect">
            <a:avLst/>
          </a:prstGeom>
          <a:noFill/>
        </p:spPr>
        <p:txBody>
          <a:bodyPr wrap="square">
            <a:spAutoFit/>
          </a:bodyPr>
          <a:lstStyle/>
          <a:p>
            <a:pPr>
              <a:spcBef>
                <a:spcPts val="600"/>
              </a:spcBef>
            </a:pPr>
            <a:r>
              <a:rPr lang="es-ES" sz="2000" b="1" dirty="0"/>
              <a:t>A esto hay que añadir el rito de la “prostitución sagrada” –que de sagrada tenía bien poco– practicada tanto por sacerdotes como por sacerdotisas.</a:t>
            </a:r>
          </a:p>
        </p:txBody>
      </p:sp>
    </p:spTree>
    <p:extLst>
      <p:ext uri="{BB962C8B-B14F-4D97-AF65-F5344CB8AC3E}">
        <p14:creationId xmlns:p14="http://schemas.microsoft.com/office/powerpoint/2010/main" val="86246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out)">
                                      <p:cBhvr>
                                        <p:cTn id="21" dur="750"/>
                                        <p:tgtEl>
                                          <p:spTgt spid="8"/>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4"/>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6B04805-8236-8BD1-3FD1-0986F90BE663}"/>
              </a:ext>
            </a:extLst>
          </p:cNvPr>
          <p:cNvSpPr>
            <a:spLocks noGrp="1" noRot="1" noMove="1" noResize="1" noEditPoints="1" noAdjustHandles="1" noChangeArrowheads="1" noChangeShapeType="1"/>
          </p:cNvSpPr>
          <p:nvPr/>
        </p:nvSpPr>
        <p:spPr>
          <a:xfrm>
            <a:off x="0" y="0"/>
            <a:ext cx="12192000" cy="1353054"/>
          </a:xfrm>
          <a:prstGeom prst="rect">
            <a:avLst/>
          </a:prstGeom>
          <a:solidFill>
            <a:schemeClr val="bg1">
              <a:alpha val="62000"/>
            </a:schemeClr>
          </a:solidFill>
          <a:ln>
            <a:noFill/>
          </a:ln>
          <a:effectLst>
            <a:outerShdw blurRad="50800" dist="38100" dir="5400000" algn="t" rotWithShape="0">
              <a:srgbClr val="C0324A">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9A6C686-8E64-640E-9879-CFD360855672}"/>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prstMaterial="softEdge">
              <a:bevelT w="25400" h="38100"/>
            </a:sp3d>
          </a:bodyPr>
          <a:lstStyle/>
          <a:p>
            <a:pPr algn="ctr"/>
            <a:r>
              <a:rPr lang="es-ES" sz="4400" b="1" dirty="0">
                <a:ln/>
                <a:solidFill>
                  <a:srgbClr val="118B9D"/>
                </a:solidFill>
                <a:effectLst>
                  <a:outerShdw blurRad="38100" dist="38100" dir="2700000" algn="tl">
                    <a:srgbClr val="000000">
                      <a:alpha val="43137"/>
                    </a:srgbClr>
                  </a:outerShdw>
                </a:effectLst>
              </a:rPr>
              <a:t>UNA CUESTIÓN DE JUSTICIA</a:t>
            </a:r>
          </a:p>
        </p:txBody>
      </p:sp>
      <p:sp>
        <p:nvSpPr>
          <p:cNvPr id="5" name="CuadroTexto 4">
            <a:extLst>
              <a:ext uri="{FF2B5EF4-FFF2-40B4-BE49-F238E27FC236}">
                <a16:creationId xmlns:a16="http://schemas.microsoft.com/office/drawing/2014/main" id="{B263949E-1CA8-59A1-B650-D4FDC84EBD80}"/>
              </a:ext>
            </a:extLst>
          </p:cNvPr>
          <p:cNvSpPr txBox="1"/>
          <p:nvPr/>
        </p:nvSpPr>
        <p:spPr>
          <a:xfrm>
            <a:off x="828675" y="683716"/>
            <a:ext cx="105346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“Dios es un juez justo, un Dios que en todo tiempo manifiesta su enojo. Si el malvado no se arrepiente, Dios afilará la espada y tensará el arco” </a:t>
            </a:r>
            <a:r>
              <a:rPr lang="es-ES" sz="1400" b="1" dirty="0">
                <a:solidFill>
                  <a:schemeClr val="accent2">
                    <a:lumMod val="50000"/>
                  </a:schemeClr>
                </a:solidFill>
                <a:latin typeface="Comic Sans MS" panose="030F0702030302020204" pitchFamily="66" charset="0"/>
              </a:rPr>
              <a:t>(Salmo 7:11-12 </a:t>
            </a:r>
            <a:r>
              <a:rPr lang="es-ES" sz="1100" b="1" dirty="0" err="1">
                <a:solidFill>
                  <a:schemeClr val="accent2">
                    <a:lumMod val="50000"/>
                  </a:schemeClr>
                </a:solidFill>
                <a:latin typeface="Comic Sans MS" panose="030F0702030302020204" pitchFamily="66" charset="0"/>
              </a:rPr>
              <a:t>NVI</a:t>
            </a:r>
            <a:r>
              <a:rPr lang="es-ES" sz="1400" b="1" dirty="0">
                <a:solidFill>
                  <a:schemeClr val="accent2">
                    <a:lumMod val="50000"/>
                  </a:schemeClr>
                </a:solidFill>
                <a:latin typeface="Comic Sans MS" panose="030F0702030302020204" pitchFamily="66" charset="0"/>
              </a:rPr>
              <a:t>)</a:t>
            </a:r>
            <a:endParaRPr lang="es-ES" sz="1100"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82FB6D4-0E5F-E54D-1E10-4FF5387612FE}"/>
              </a:ext>
            </a:extLst>
          </p:cNvPr>
          <p:cNvSpPr txBox="1"/>
          <p:nvPr/>
        </p:nvSpPr>
        <p:spPr>
          <a:xfrm>
            <a:off x="123825" y="1460256"/>
            <a:ext cx="7771644" cy="1015663"/>
          </a:xfrm>
          <a:prstGeom prst="rect">
            <a:avLst/>
          </a:prstGeom>
          <a:noFill/>
        </p:spPr>
        <p:txBody>
          <a:bodyPr wrap="square" rtlCol="0">
            <a:spAutoFit/>
          </a:bodyPr>
          <a:lstStyle/>
          <a:p>
            <a:pPr>
              <a:spcBef>
                <a:spcPts val="600"/>
              </a:spcBef>
            </a:pPr>
            <a:r>
              <a:rPr lang="es-ES" sz="2000" b="1" dirty="0"/>
              <a:t>El amor y la justicia son la base del carácter de Dios. Esto hace de Él un juez justo e imparcial, que aplaza el castigo con el fin de que el pecador se convierta, pero que no tolerará el mal para siempre.</a:t>
            </a:r>
          </a:p>
        </p:txBody>
      </p:sp>
      <p:pic>
        <p:nvPicPr>
          <p:cNvPr id="4" name="Imagen 3" descr="Un dibujo de una persona con una niña&#10;&#10;El contenido generado por IA puede ser incorrecto.">
            <a:extLst>
              <a:ext uri="{FF2B5EF4-FFF2-40B4-BE49-F238E27FC236}">
                <a16:creationId xmlns:a16="http://schemas.microsoft.com/office/drawing/2014/main" id="{6C7D2DBC-5649-6364-3DFE-50F01C92D3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96995" y="1353054"/>
            <a:ext cx="4071180" cy="5404843"/>
          </a:xfrm>
          <a:prstGeom prst="rect">
            <a:avLst/>
          </a:prstGeom>
          <a:effectLst>
            <a:innerShdw blurRad="114300">
              <a:prstClr val="black"/>
            </a:innerShdw>
          </a:effectLst>
        </p:spPr>
      </p:pic>
      <p:pic>
        <p:nvPicPr>
          <p:cNvPr id="8" name="Imagen 7" descr="Imagen que contiene tabla, interior, parado, pastel&#10;&#10;El contenido generado por IA puede ser incorrecto.">
            <a:extLst>
              <a:ext uri="{FF2B5EF4-FFF2-40B4-BE49-F238E27FC236}">
                <a16:creationId xmlns:a16="http://schemas.microsoft.com/office/drawing/2014/main" id="{C9EF08E7-5480-7D53-3C83-034456447E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7162" y="3606401"/>
            <a:ext cx="2291557" cy="2946799"/>
          </a:xfrm>
          <a:prstGeom prst="rect">
            <a:avLst/>
          </a:prstGeom>
          <a:solidFill>
            <a:srgbClr val="FFFFFF">
              <a:shade val="85000"/>
            </a:srgbClr>
          </a:solidFill>
          <a:ln w="88900" cap="sq">
            <a:solidFill>
              <a:srgbClr val="14A1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B5E50BE7-F17E-B07B-21EA-DB1E87589D46}"/>
              </a:ext>
            </a:extLst>
          </p:cNvPr>
          <p:cNvSpPr txBox="1"/>
          <p:nvPr/>
        </p:nvSpPr>
        <p:spPr>
          <a:xfrm>
            <a:off x="2752724" y="3495675"/>
            <a:ext cx="5129971" cy="1938992"/>
          </a:xfrm>
          <a:prstGeom prst="rect">
            <a:avLst/>
          </a:prstGeom>
          <a:noFill/>
        </p:spPr>
        <p:txBody>
          <a:bodyPr wrap="square">
            <a:spAutoFit/>
          </a:bodyPr>
          <a:lstStyle/>
          <a:p>
            <a:pPr>
              <a:spcBef>
                <a:spcPts val="600"/>
              </a:spcBef>
            </a:pPr>
            <a:r>
              <a:rPr lang="es-ES" sz="2000" b="1" dirty="0"/>
              <a:t>El deseo de Dios era establecer en ese territorio un gobierno justo, que fuera ejemplo a todas las naciones, motivándolas a elevar sus conceptos morales, y conseguir así un estado de paz y justicia a nivel mundial (</a:t>
            </a:r>
            <a:r>
              <a:rPr lang="es-ES" sz="2000" b="1" dirty="0" err="1"/>
              <a:t>Dt</a:t>
            </a:r>
            <a:r>
              <a:rPr lang="es-ES" sz="2000" b="1" dirty="0"/>
              <a:t>. 4:5-6).</a:t>
            </a:r>
          </a:p>
        </p:txBody>
      </p:sp>
      <p:sp>
        <p:nvSpPr>
          <p:cNvPr id="7" name="CuadroTexto 6">
            <a:extLst>
              <a:ext uri="{FF2B5EF4-FFF2-40B4-BE49-F238E27FC236}">
                <a16:creationId xmlns:a16="http://schemas.microsoft.com/office/drawing/2014/main" id="{29F6289A-A81A-3FEF-DB12-4FC4322740A1}"/>
              </a:ext>
            </a:extLst>
          </p:cNvPr>
          <p:cNvSpPr txBox="1"/>
          <p:nvPr/>
        </p:nvSpPr>
        <p:spPr>
          <a:xfrm>
            <a:off x="123824" y="2475919"/>
            <a:ext cx="7771643" cy="1015663"/>
          </a:xfrm>
          <a:prstGeom prst="rect">
            <a:avLst/>
          </a:prstGeom>
          <a:noFill/>
        </p:spPr>
        <p:txBody>
          <a:bodyPr wrap="square">
            <a:spAutoFit/>
          </a:bodyPr>
          <a:lstStyle/>
          <a:p>
            <a:pPr>
              <a:spcBef>
                <a:spcPts val="600"/>
              </a:spcBef>
            </a:pPr>
            <a:r>
              <a:rPr lang="es-ES" sz="2000" b="1" dirty="0"/>
              <a:t>La guerra para conquistar Canaán no se realizó por motivos imperialistas, sino por la orden divina de ejecutar el castigo que sus inicuos habitantes merecían.</a:t>
            </a:r>
          </a:p>
        </p:txBody>
      </p:sp>
      <p:sp>
        <p:nvSpPr>
          <p:cNvPr id="12" name="CuadroTexto 11">
            <a:extLst>
              <a:ext uri="{FF2B5EF4-FFF2-40B4-BE49-F238E27FC236}">
                <a16:creationId xmlns:a16="http://schemas.microsoft.com/office/drawing/2014/main" id="{F1A6F8C4-FAF5-2188-37D5-A2936B75C87D}"/>
              </a:ext>
            </a:extLst>
          </p:cNvPr>
          <p:cNvSpPr txBox="1"/>
          <p:nvPr/>
        </p:nvSpPr>
        <p:spPr>
          <a:xfrm>
            <a:off x="2752724" y="5434667"/>
            <a:ext cx="5142743" cy="1323439"/>
          </a:xfrm>
          <a:prstGeom prst="rect">
            <a:avLst/>
          </a:prstGeom>
          <a:noFill/>
        </p:spPr>
        <p:txBody>
          <a:bodyPr wrap="square">
            <a:spAutoFit/>
          </a:bodyPr>
          <a:lstStyle/>
          <a:p>
            <a:pPr>
              <a:spcBef>
                <a:spcPts val="600"/>
              </a:spcBef>
            </a:pPr>
            <a:r>
              <a:rPr lang="es-ES" sz="2000" b="1" dirty="0"/>
              <a:t>Como guerrero y juez, Dios se compromete a implementar, estabilizar y mantener el imperio de la ley, que es el reflejo de su carácter.</a:t>
            </a:r>
          </a:p>
        </p:txBody>
      </p:sp>
    </p:spTree>
    <p:extLst>
      <p:ext uri="{BB962C8B-B14F-4D97-AF65-F5344CB8AC3E}">
        <p14:creationId xmlns:p14="http://schemas.microsoft.com/office/powerpoint/2010/main" val="27157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17"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ppt_h/2"/>
                                          </p:val>
                                        </p:tav>
                                        <p:tav tm="100000">
                                          <p:val>
                                            <p:strVal val="#ppt_y"/>
                                          </p:val>
                                        </p:tav>
                                      </p:tavLst>
                                    </p:anim>
                                    <p:anim calcmode="lin" valueType="num">
                                      <p:cBhvr>
                                        <p:cTn id="22" dur="500" fill="hold"/>
                                        <p:tgtEl>
                                          <p:spTgt spid="4"/>
                                        </p:tgtEl>
                                        <p:attrNameLst>
                                          <p:attrName>ppt_w</p:attrName>
                                        </p:attrNameLst>
                                      </p:cBhvr>
                                      <p:tavLst>
                                        <p:tav tm="0">
                                          <p:val>
                                            <p:strVal val="#ppt_w"/>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style.rotation</p:attrName>
                                        </p:attrNameLst>
                                      </p:cBhvr>
                                      <p:tavLst>
                                        <p:tav tm="0">
                                          <p:val>
                                            <p:fltVal val="360"/>
                                          </p:val>
                                        </p:tav>
                                        <p:tav tm="100000">
                                          <p:val>
                                            <p:fltVal val="0"/>
                                          </p:val>
                                        </p:tav>
                                      </p:tavLst>
                                    </p:anim>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DB8A5E-AB2C-7671-AF12-51C30D62941F}"/>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D70EEA2A-1933-E22E-EEE9-7E2392BE299F}"/>
              </a:ext>
            </a:extLst>
          </p:cNvPr>
          <p:cNvSpPr>
            <a:spLocks noGrp="1" noRot="1" noMove="1" noResize="1" noEditPoints="1" noAdjustHandles="1" noChangeArrowheads="1" noChangeShapeType="1"/>
          </p:cNvSpPr>
          <p:nvPr/>
        </p:nvSpPr>
        <p:spPr>
          <a:xfrm>
            <a:off x="0" y="0"/>
            <a:ext cx="12192000" cy="1566642"/>
          </a:xfrm>
          <a:prstGeom prst="rect">
            <a:avLst/>
          </a:prstGeom>
          <a:gradFill>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bailarín, persona, deporte, hombre&#10;&#10;El contenido generado por IA puede ser incorrecto.">
            <a:extLst>
              <a:ext uri="{FF2B5EF4-FFF2-40B4-BE49-F238E27FC236}">
                <a16:creationId xmlns:a16="http://schemas.microsoft.com/office/drawing/2014/main" id="{DCABE28D-6258-3247-3771-2B5B4C01769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3458" y="459721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Un grupo de personas disfrazadas posando&#10;&#10;El contenido generado por IA puede ser incorrecto.">
            <a:extLst>
              <a:ext uri="{FF2B5EF4-FFF2-40B4-BE49-F238E27FC236}">
                <a16:creationId xmlns:a16="http://schemas.microsoft.com/office/drawing/2014/main" id="{20CA9841-9291-76E9-9C08-D17307C6310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459" y="239476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C7118395-C89A-BF19-E912-F8FE08B86D16}"/>
              </a:ext>
            </a:extLst>
          </p:cNvPr>
          <p:cNvSpPr txBox="1"/>
          <p:nvPr/>
        </p:nvSpPr>
        <p:spPr>
          <a:xfrm>
            <a:off x="0" y="0"/>
            <a:ext cx="12192000" cy="769441"/>
          </a:xfrm>
          <a:prstGeom prst="rect">
            <a:avLst/>
          </a:prstGeom>
          <a:noFill/>
        </p:spPr>
        <p:txBody>
          <a:bodyPr wrap="square">
            <a:spAutoFit/>
          </a:bodyPr>
          <a:lstStyle/>
          <a:p>
            <a:pPr algn="ctr"/>
            <a:r>
              <a:rPr lang="es-ES" sz="4400" b="1" spc="50" dirty="0">
                <a:ln w="0"/>
                <a:solidFill>
                  <a:schemeClr val="bg2">
                    <a:lumMod val="60000"/>
                    <a:lumOff val="40000"/>
                  </a:schemeClr>
                </a:solidFill>
                <a:effectLst>
                  <a:innerShdw blurRad="63500" dist="50800" dir="13500000">
                    <a:srgbClr val="000000">
                      <a:alpha val="50000"/>
                    </a:srgbClr>
                  </a:innerShdw>
                </a:effectLst>
              </a:rPr>
              <a:t>EL CONCEPTO BÍBLICO DE LA GUERRA</a:t>
            </a:r>
          </a:p>
        </p:txBody>
      </p:sp>
      <p:sp>
        <p:nvSpPr>
          <p:cNvPr id="5" name="CuadroTexto 4">
            <a:extLst>
              <a:ext uri="{FF2B5EF4-FFF2-40B4-BE49-F238E27FC236}">
                <a16:creationId xmlns:a16="http://schemas.microsoft.com/office/drawing/2014/main" id="{BA298BCF-C03B-2046-4033-E19FB1C3D54B}"/>
              </a:ext>
            </a:extLst>
          </p:cNvPr>
          <p:cNvSpPr txBox="1"/>
          <p:nvPr/>
        </p:nvSpPr>
        <p:spPr>
          <a:xfrm>
            <a:off x="700087" y="645616"/>
            <a:ext cx="10791825" cy="923330"/>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“Entiende, pues, hoy, que es Jehová tu Dios el que pasa delante de ti como fuego consumidor, que los destruirá y humillará delante de ti; y tú los echarás, y los destruirás en seguida, como Jehová te ha dicho”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(Deuteronomio 9:3)</a:t>
            </a:r>
          </a:p>
        </p:txBody>
      </p:sp>
      <p:sp>
        <p:nvSpPr>
          <p:cNvPr id="6" name="CuadroTexto 5">
            <a:extLst>
              <a:ext uri="{FF2B5EF4-FFF2-40B4-BE49-F238E27FC236}">
                <a16:creationId xmlns:a16="http://schemas.microsoft.com/office/drawing/2014/main" id="{ECFB18C0-DB58-7E22-5E3A-63331E288116}"/>
              </a:ext>
            </a:extLst>
          </p:cNvPr>
          <p:cNvSpPr txBox="1"/>
          <p:nvPr/>
        </p:nvSpPr>
        <p:spPr>
          <a:xfrm>
            <a:off x="108156" y="1568946"/>
            <a:ext cx="10373032" cy="707886"/>
          </a:xfrm>
          <a:prstGeom prst="rect">
            <a:avLst/>
          </a:prstGeom>
          <a:noFill/>
        </p:spPr>
        <p:txBody>
          <a:bodyPr wrap="square" rtlCol="0">
            <a:spAutoFit/>
          </a:bodyPr>
          <a:lstStyle/>
          <a:p>
            <a:pPr>
              <a:spcBef>
                <a:spcPts val="600"/>
              </a:spcBef>
            </a:pPr>
            <a:r>
              <a:rPr lang="es-ES" sz="2000" b="1" dirty="0"/>
              <a:t>Bíblicamente, las guerras debían limitarse a situaciones específicas, y eran definidas por Dios mismo. Estas son las normas que regían las guerras autorizadas por Dios:</a:t>
            </a:r>
          </a:p>
        </p:txBody>
      </p:sp>
      <p:graphicFrame>
        <p:nvGraphicFramePr>
          <p:cNvPr id="4" name="Diagrama 3">
            <a:extLst>
              <a:ext uri="{FF2B5EF4-FFF2-40B4-BE49-F238E27FC236}">
                <a16:creationId xmlns:a16="http://schemas.microsoft.com/office/drawing/2014/main" id="{DFB86971-4B8E-A0D5-6C42-2FA207A17575}"/>
              </a:ext>
            </a:extLst>
          </p:cNvPr>
          <p:cNvGraphicFramePr/>
          <p:nvPr>
            <p:extLst>
              <p:ext uri="{D42A27DB-BD31-4B8C-83A1-F6EECF244321}">
                <p14:modId xmlns:p14="http://schemas.microsoft.com/office/powerpoint/2010/main" val="2589725268"/>
              </p:ext>
            </p:extLst>
          </p:nvPr>
        </p:nvGraphicFramePr>
        <p:xfrm>
          <a:off x="2703554" y="2279136"/>
          <a:ext cx="9458951" cy="45205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550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3)">
                                      <p:cBhvr>
                                        <p:cTn id="24" dur="750"/>
                                        <p:tgtEl>
                                          <p:spTgt spid="11"/>
                                        </p:tgtEl>
                                      </p:cBhvr>
                                    </p:animEffect>
                                  </p:childTnLst>
                                </p:cTn>
                              </p:par>
                              <p:par>
                                <p:cTn id="25" presetID="21" presetClass="entr" presetSubtype="3"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3)">
                                      <p:cBhvr>
                                        <p:cTn id="27" dur="750"/>
                                        <p:tgtEl>
                                          <p:spTgt spid="9"/>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9BFF7371-E42F-4AE2-BB9A-98491E9DACC9}"/>
                                            </p:graphicEl>
                                          </p:spTgt>
                                        </p:tgtEl>
                                        <p:attrNameLst>
                                          <p:attrName>style.visibility</p:attrName>
                                        </p:attrNameLst>
                                      </p:cBhvr>
                                      <p:to>
                                        <p:strVal val="visible"/>
                                      </p:to>
                                    </p:set>
                                    <p:animEffect transition="in" filter="wipe(left)">
                                      <p:cBhvr>
                                        <p:cTn id="36" dur="500"/>
                                        <p:tgtEl>
                                          <p:spTgt spid="4">
                                            <p:graphicEl>
                                              <a:dgm id="{9BFF7371-E42F-4AE2-BB9A-98491E9DACC9}"/>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
                                            <p:graphicEl>
                                              <a:dgm id="{AE74F7CC-BEAC-4A37-851F-82FF8547FEF0}"/>
                                            </p:graphicEl>
                                          </p:spTgt>
                                        </p:tgtEl>
                                        <p:attrNameLst>
                                          <p:attrName>style.visibility</p:attrName>
                                        </p:attrNameLst>
                                      </p:cBhvr>
                                      <p:to>
                                        <p:strVal val="visible"/>
                                      </p:to>
                                    </p:set>
                                    <p:anim calcmode="lin" valueType="num">
                                      <p:cBhvr>
                                        <p:cTn id="39" dur="500" fill="hold"/>
                                        <p:tgtEl>
                                          <p:spTgt spid="4">
                                            <p:graphicEl>
                                              <a:dgm id="{AE74F7CC-BEAC-4A37-851F-82FF8547FEF0}"/>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AE74F7CC-BEAC-4A37-851F-82FF8547FEF0}"/>
                                            </p:graphicEl>
                                          </p:spTgt>
                                        </p:tgtEl>
                                        <p:attrNameLst>
                                          <p:attrName>ppt_h</p:attrName>
                                        </p:attrNameLst>
                                      </p:cBhvr>
                                      <p:tavLst>
                                        <p:tav tm="0">
                                          <p:val>
                                            <p:fltVal val="0"/>
                                          </p:val>
                                        </p:tav>
                                        <p:tav tm="100000">
                                          <p:val>
                                            <p:strVal val="#ppt_h"/>
                                          </p:val>
                                        </p:tav>
                                      </p:tavLst>
                                    </p:anim>
                                    <p:animEffect transition="in" filter="fade">
                                      <p:cBhvr>
                                        <p:cTn id="41" dur="500"/>
                                        <p:tgtEl>
                                          <p:spTgt spid="4">
                                            <p:graphicEl>
                                              <a:dgm id="{AE74F7CC-BEAC-4A37-851F-82FF8547FEF0}"/>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graphicEl>
                                              <a:dgm id="{24154291-EA21-463F-8989-C20BFCE21A66}"/>
                                            </p:graphicEl>
                                          </p:spTgt>
                                        </p:tgtEl>
                                        <p:attrNameLst>
                                          <p:attrName>style.visibility</p:attrName>
                                        </p:attrNameLst>
                                      </p:cBhvr>
                                      <p:to>
                                        <p:strVal val="visible"/>
                                      </p:to>
                                    </p:set>
                                    <p:animEffect transition="in" filter="wipe(left)">
                                      <p:cBhvr>
                                        <p:cTn id="45" dur="500"/>
                                        <p:tgtEl>
                                          <p:spTgt spid="4">
                                            <p:graphicEl>
                                              <a:dgm id="{24154291-EA21-463F-8989-C20BFCE21A6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graphicEl>
                                              <a:dgm id="{084B62E5-F22E-4F07-B5B1-770FC4A73F38}"/>
                                            </p:graphicEl>
                                          </p:spTgt>
                                        </p:tgtEl>
                                        <p:attrNameLst>
                                          <p:attrName>style.visibility</p:attrName>
                                        </p:attrNameLst>
                                      </p:cBhvr>
                                      <p:to>
                                        <p:strVal val="visible"/>
                                      </p:to>
                                    </p:set>
                                    <p:anim calcmode="lin" valueType="num">
                                      <p:cBhvr>
                                        <p:cTn id="50" dur="500" fill="hold"/>
                                        <p:tgtEl>
                                          <p:spTgt spid="4">
                                            <p:graphicEl>
                                              <a:dgm id="{084B62E5-F22E-4F07-B5B1-770FC4A73F38}"/>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084B62E5-F22E-4F07-B5B1-770FC4A73F38}"/>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084B62E5-F22E-4F07-B5B1-770FC4A73F38}"/>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
                                            <p:graphicEl>
                                              <a:dgm id="{6217C05A-B1F4-4ED6-B575-E5B67FAC8085}"/>
                                            </p:graphicEl>
                                          </p:spTgt>
                                        </p:tgtEl>
                                        <p:attrNameLst>
                                          <p:attrName>style.visibility</p:attrName>
                                        </p:attrNameLst>
                                      </p:cBhvr>
                                      <p:to>
                                        <p:strVal val="visible"/>
                                      </p:to>
                                    </p:set>
                                    <p:animEffect transition="in" filter="wipe(left)">
                                      <p:cBhvr>
                                        <p:cTn id="56" dur="500"/>
                                        <p:tgtEl>
                                          <p:spTgt spid="4">
                                            <p:graphicEl>
                                              <a:dgm id="{6217C05A-B1F4-4ED6-B575-E5B67FAC8085}"/>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
                                            <p:graphicEl>
                                              <a:dgm id="{281349C6-0B2D-4342-BA0D-1069848ADF44}"/>
                                            </p:graphicEl>
                                          </p:spTgt>
                                        </p:tgtEl>
                                        <p:attrNameLst>
                                          <p:attrName>style.visibility</p:attrName>
                                        </p:attrNameLst>
                                      </p:cBhvr>
                                      <p:to>
                                        <p:strVal val="visible"/>
                                      </p:to>
                                    </p:set>
                                    <p:anim calcmode="lin" valueType="num">
                                      <p:cBhvr>
                                        <p:cTn id="61" dur="500" fill="hold"/>
                                        <p:tgtEl>
                                          <p:spTgt spid="4">
                                            <p:graphicEl>
                                              <a:dgm id="{281349C6-0B2D-4342-BA0D-1069848ADF44}"/>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281349C6-0B2D-4342-BA0D-1069848ADF44}"/>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281349C6-0B2D-4342-BA0D-1069848ADF44}"/>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4">
                                            <p:graphicEl>
                                              <a:dgm id="{38128BB0-E918-4A63-8D8F-D120DA0FE575}"/>
                                            </p:graphicEl>
                                          </p:spTgt>
                                        </p:tgtEl>
                                        <p:attrNameLst>
                                          <p:attrName>style.visibility</p:attrName>
                                        </p:attrNameLst>
                                      </p:cBhvr>
                                      <p:to>
                                        <p:strVal val="visible"/>
                                      </p:to>
                                    </p:set>
                                    <p:animEffect transition="in" filter="wipe(left)">
                                      <p:cBhvr>
                                        <p:cTn id="67" dur="500"/>
                                        <p:tgtEl>
                                          <p:spTgt spid="4">
                                            <p:graphicEl>
                                              <a:dgm id="{38128BB0-E918-4A63-8D8F-D120DA0FE57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graphicEl>
                                              <a:dgm id="{65A11B11-D3EA-424D-9450-54F6BB2D110C}"/>
                                            </p:graphicEl>
                                          </p:spTgt>
                                        </p:tgtEl>
                                        <p:attrNameLst>
                                          <p:attrName>style.visibility</p:attrName>
                                        </p:attrNameLst>
                                      </p:cBhvr>
                                      <p:to>
                                        <p:strVal val="visible"/>
                                      </p:to>
                                    </p:set>
                                    <p:anim calcmode="lin" valueType="num">
                                      <p:cBhvr>
                                        <p:cTn id="72" dur="500" fill="hold"/>
                                        <p:tgtEl>
                                          <p:spTgt spid="4">
                                            <p:graphicEl>
                                              <a:dgm id="{65A11B11-D3EA-424D-9450-54F6BB2D110C}"/>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65A11B11-D3EA-424D-9450-54F6BB2D110C}"/>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65A11B11-D3EA-424D-9450-54F6BB2D110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4">
                                            <p:graphicEl>
                                              <a:dgm id="{1DCE2BA5-D9E7-462A-B62F-97CD8A40DB03}"/>
                                            </p:graphicEl>
                                          </p:spTgt>
                                        </p:tgtEl>
                                        <p:attrNameLst>
                                          <p:attrName>style.visibility</p:attrName>
                                        </p:attrNameLst>
                                      </p:cBhvr>
                                      <p:to>
                                        <p:strVal val="visible"/>
                                      </p:to>
                                    </p:set>
                                    <p:animEffect transition="in" filter="wipe(left)">
                                      <p:cBhvr>
                                        <p:cTn id="78" dur="500"/>
                                        <p:tgtEl>
                                          <p:spTgt spid="4">
                                            <p:graphicEl>
                                              <a:dgm id="{1DCE2BA5-D9E7-462A-B62F-97CD8A40DB03}"/>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
                                            <p:graphicEl>
                                              <a:dgm id="{8831F3A7-B6A1-4F0C-9F12-00A36A593EC3}"/>
                                            </p:graphicEl>
                                          </p:spTgt>
                                        </p:tgtEl>
                                        <p:attrNameLst>
                                          <p:attrName>style.visibility</p:attrName>
                                        </p:attrNameLst>
                                      </p:cBhvr>
                                      <p:to>
                                        <p:strVal val="visible"/>
                                      </p:to>
                                    </p:set>
                                    <p:anim calcmode="lin" valueType="num">
                                      <p:cBhvr>
                                        <p:cTn id="83" dur="500" fill="hold"/>
                                        <p:tgtEl>
                                          <p:spTgt spid="4">
                                            <p:graphicEl>
                                              <a:dgm id="{8831F3A7-B6A1-4F0C-9F12-00A36A593EC3}"/>
                                            </p:graphicEl>
                                          </p:spTgt>
                                        </p:tgtEl>
                                        <p:attrNameLst>
                                          <p:attrName>ppt_w</p:attrName>
                                        </p:attrNameLst>
                                      </p:cBhvr>
                                      <p:tavLst>
                                        <p:tav tm="0">
                                          <p:val>
                                            <p:fltVal val="0"/>
                                          </p:val>
                                        </p:tav>
                                        <p:tav tm="100000">
                                          <p:val>
                                            <p:strVal val="#ppt_w"/>
                                          </p:val>
                                        </p:tav>
                                      </p:tavLst>
                                    </p:anim>
                                    <p:anim calcmode="lin" valueType="num">
                                      <p:cBhvr>
                                        <p:cTn id="84" dur="500" fill="hold"/>
                                        <p:tgtEl>
                                          <p:spTgt spid="4">
                                            <p:graphicEl>
                                              <a:dgm id="{8831F3A7-B6A1-4F0C-9F12-00A36A593EC3}"/>
                                            </p:graphicEl>
                                          </p:spTgt>
                                        </p:tgtEl>
                                        <p:attrNameLst>
                                          <p:attrName>ppt_h</p:attrName>
                                        </p:attrNameLst>
                                      </p:cBhvr>
                                      <p:tavLst>
                                        <p:tav tm="0">
                                          <p:val>
                                            <p:fltVal val="0"/>
                                          </p:val>
                                        </p:tav>
                                        <p:tav tm="100000">
                                          <p:val>
                                            <p:strVal val="#ppt_h"/>
                                          </p:val>
                                        </p:tav>
                                      </p:tavLst>
                                    </p:anim>
                                    <p:animEffect transition="in" filter="fade">
                                      <p:cBhvr>
                                        <p:cTn id="85" dur="500"/>
                                        <p:tgtEl>
                                          <p:spTgt spid="4">
                                            <p:graphicEl>
                                              <a:dgm id="{8831F3A7-B6A1-4F0C-9F12-00A36A593EC3}"/>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4">
                                            <p:graphicEl>
                                              <a:dgm id="{080E79A0-2389-4C01-901B-EC399F7A70FB}"/>
                                            </p:graphicEl>
                                          </p:spTgt>
                                        </p:tgtEl>
                                        <p:attrNameLst>
                                          <p:attrName>style.visibility</p:attrName>
                                        </p:attrNameLst>
                                      </p:cBhvr>
                                      <p:to>
                                        <p:strVal val="visible"/>
                                      </p:to>
                                    </p:set>
                                    <p:animEffect transition="in" filter="wipe(left)">
                                      <p:cBhvr>
                                        <p:cTn id="89" dur="500"/>
                                        <p:tgtEl>
                                          <p:spTgt spid="4">
                                            <p:graphicEl>
                                              <a:dgm id="{080E79A0-2389-4C01-901B-EC399F7A70FB}"/>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4">
                                            <p:graphicEl>
                                              <a:dgm id="{25949BFB-8531-4404-AC7B-DE8EACFB641D}"/>
                                            </p:graphicEl>
                                          </p:spTgt>
                                        </p:tgtEl>
                                        <p:attrNameLst>
                                          <p:attrName>style.visibility</p:attrName>
                                        </p:attrNameLst>
                                      </p:cBhvr>
                                      <p:to>
                                        <p:strVal val="visible"/>
                                      </p:to>
                                    </p:set>
                                    <p:anim calcmode="lin" valueType="num">
                                      <p:cBhvr>
                                        <p:cTn id="94" dur="500" fill="hold"/>
                                        <p:tgtEl>
                                          <p:spTgt spid="4">
                                            <p:graphicEl>
                                              <a:dgm id="{25949BFB-8531-4404-AC7B-DE8EACFB641D}"/>
                                            </p:graphicEl>
                                          </p:spTgt>
                                        </p:tgtEl>
                                        <p:attrNameLst>
                                          <p:attrName>ppt_w</p:attrName>
                                        </p:attrNameLst>
                                      </p:cBhvr>
                                      <p:tavLst>
                                        <p:tav tm="0">
                                          <p:val>
                                            <p:fltVal val="0"/>
                                          </p:val>
                                        </p:tav>
                                        <p:tav tm="100000">
                                          <p:val>
                                            <p:strVal val="#ppt_w"/>
                                          </p:val>
                                        </p:tav>
                                      </p:tavLst>
                                    </p:anim>
                                    <p:anim calcmode="lin" valueType="num">
                                      <p:cBhvr>
                                        <p:cTn id="95" dur="500" fill="hold"/>
                                        <p:tgtEl>
                                          <p:spTgt spid="4">
                                            <p:graphicEl>
                                              <a:dgm id="{25949BFB-8531-4404-AC7B-DE8EACFB641D}"/>
                                            </p:graphicEl>
                                          </p:spTgt>
                                        </p:tgtEl>
                                        <p:attrNameLst>
                                          <p:attrName>ppt_h</p:attrName>
                                        </p:attrNameLst>
                                      </p:cBhvr>
                                      <p:tavLst>
                                        <p:tav tm="0">
                                          <p:val>
                                            <p:fltVal val="0"/>
                                          </p:val>
                                        </p:tav>
                                        <p:tav tm="100000">
                                          <p:val>
                                            <p:strVal val="#ppt_h"/>
                                          </p:val>
                                        </p:tav>
                                      </p:tavLst>
                                    </p:anim>
                                    <p:animEffect transition="in" filter="fade">
                                      <p:cBhvr>
                                        <p:cTn id="96" dur="500"/>
                                        <p:tgtEl>
                                          <p:spTgt spid="4">
                                            <p:graphicEl>
                                              <a:dgm id="{25949BFB-8531-4404-AC7B-DE8EACFB641D}"/>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4">
                                            <p:graphicEl>
                                              <a:dgm id="{20B86878-CB99-4878-9CAF-DAA83D8B4BBA}"/>
                                            </p:graphicEl>
                                          </p:spTgt>
                                        </p:tgtEl>
                                        <p:attrNameLst>
                                          <p:attrName>style.visibility</p:attrName>
                                        </p:attrNameLst>
                                      </p:cBhvr>
                                      <p:to>
                                        <p:strVal val="visible"/>
                                      </p:to>
                                    </p:set>
                                    <p:animEffect transition="in" filter="wipe(left)">
                                      <p:cBhvr>
                                        <p:cTn id="100" dur="500"/>
                                        <p:tgtEl>
                                          <p:spTgt spid="4">
                                            <p:graphicEl>
                                              <a:dgm id="{20B86878-CB99-4878-9CAF-DAA83D8B4BBA}"/>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4">
                                            <p:graphicEl>
                                              <a:dgm id="{FEF755CF-ECD6-4835-8D5C-EA830F06A519}"/>
                                            </p:graphicEl>
                                          </p:spTgt>
                                        </p:tgtEl>
                                        <p:attrNameLst>
                                          <p:attrName>style.visibility</p:attrName>
                                        </p:attrNameLst>
                                      </p:cBhvr>
                                      <p:to>
                                        <p:strVal val="visible"/>
                                      </p:to>
                                    </p:set>
                                    <p:anim calcmode="lin" valueType="num">
                                      <p:cBhvr>
                                        <p:cTn id="105" dur="500" fill="hold"/>
                                        <p:tgtEl>
                                          <p:spTgt spid="4">
                                            <p:graphicEl>
                                              <a:dgm id="{FEF755CF-ECD6-4835-8D5C-EA830F06A519}"/>
                                            </p:graphicEl>
                                          </p:spTgt>
                                        </p:tgtEl>
                                        <p:attrNameLst>
                                          <p:attrName>ppt_w</p:attrName>
                                        </p:attrNameLst>
                                      </p:cBhvr>
                                      <p:tavLst>
                                        <p:tav tm="0">
                                          <p:val>
                                            <p:fltVal val="0"/>
                                          </p:val>
                                        </p:tav>
                                        <p:tav tm="100000">
                                          <p:val>
                                            <p:strVal val="#ppt_w"/>
                                          </p:val>
                                        </p:tav>
                                      </p:tavLst>
                                    </p:anim>
                                    <p:anim calcmode="lin" valueType="num">
                                      <p:cBhvr>
                                        <p:cTn id="106" dur="500" fill="hold"/>
                                        <p:tgtEl>
                                          <p:spTgt spid="4">
                                            <p:graphicEl>
                                              <a:dgm id="{FEF755CF-ECD6-4835-8D5C-EA830F06A519}"/>
                                            </p:graphicEl>
                                          </p:spTgt>
                                        </p:tgtEl>
                                        <p:attrNameLst>
                                          <p:attrName>ppt_h</p:attrName>
                                        </p:attrNameLst>
                                      </p:cBhvr>
                                      <p:tavLst>
                                        <p:tav tm="0">
                                          <p:val>
                                            <p:fltVal val="0"/>
                                          </p:val>
                                        </p:tav>
                                        <p:tav tm="100000">
                                          <p:val>
                                            <p:strVal val="#ppt_h"/>
                                          </p:val>
                                        </p:tav>
                                      </p:tavLst>
                                    </p:anim>
                                    <p:animEffect transition="in" filter="fade">
                                      <p:cBhvr>
                                        <p:cTn id="107" dur="500"/>
                                        <p:tgtEl>
                                          <p:spTgt spid="4">
                                            <p:graphicEl>
                                              <a:dgm id="{FEF755CF-ECD6-4835-8D5C-EA830F06A519}"/>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
                                            <p:graphicEl>
                                              <a:dgm id="{E1558316-8C16-4EDD-93C8-298AAF0743A7}"/>
                                            </p:graphicEl>
                                          </p:spTgt>
                                        </p:tgtEl>
                                        <p:attrNameLst>
                                          <p:attrName>style.visibility</p:attrName>
                                        </p:attrNameLst>
                                      </p:cBhvr>
                                      <p:to>
                                        <p:strVal val="visible"/>
                                      </p:to>
                                    </p:set>
                                    <p:animEffect transition="in" filter="wipe(left)">
                                      <p:cBhvr>
                                        <p:cTn id="111" dur="500"/>
                                        <p:tgtEl>
                                          <p:spTgt spid="4">
                                            <p:graphicEl>
                                              <a:dgm id="{E1558316-8C16-4EDD-93C8-298AAF0743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AF33CC-D118-44B2-57DE-9A6E342767DB}"/>
              </a:ext>
            </a:extLst>
          </p:cNvPr>
          <p:cNvSpPr txBox="1"/>
          <p:nvPr/>
        </p:nvSpPr>
        <p:spPr>
          <a:xfrm>
            <a:off x="2282336" y="0"/>
            <a:ext cx="9909663" cy="769441"/>
          </a:xfrm>
          <a:prstGeom prst="rect">
            <a:avLst/>
          </a:prstGeom>
          <a:noFill/>
        </p:spPr>
        <p:txBody>
          <a:bodyPr wrap="square">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DESTRUIDOS POR ELECCIÓN PROPIA</a:t>
            </a:r>
          </a:p>
        </p:txBody>
      </p:sp>
      <p:sp>
        <p:nvSpPr>
          <p:cNvPr id="5" name="CuadroTexto 4">
            <a:extLst>
              <a:ext uri="{FF2B5EF4-FFF2-40B4-BE49-F238E27FC236}">
                <a16:creationId xmlns:a16="http://schemas.microsoft.com/office/drawing/2014/main" id="{3A6E1E90-FACD-4D7C-2AC4-875A408269A8}"/>
              </a:ext>
            </a:extLst>
          </p:cNvPr>
          <p:cNvSpPr txBox="1"/>
          <p:nvPr/>
        </p:nvSpPr>
        <p:spPr>
          <a:xfrm>
            <a:off x="2360367" y="616636"/>
            <a:ext cx="9753600" cy="923330"/>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“Hirió, pues, Josué toda la región de las montañas, del </a:t>
            </a:r>
            <a:r>
              <a:rPr lang="es-ES" b="1" dirty="0" err="1">
                <a:solidFill>
                  <a:schemeClr val="accent5">
                    <a:lumMod val="75000"/>
                  </a:schemeClr>
                </a:solidFill>
                <a:latin typeface="Comic Sans MS" panose="030F0702030302020204" pitchFamily="66" charset="0"/>
              </a:rPr>
              <a:t>Neguev</a:t>
            </a:r>
            <a:r>
              <a:rPr lang="es-ES" b="1" dirty="0">
                <a:solidFill>
                  <a:schemeClr val="accent5">
                    <a:lumMod val="75000"/>
                  </a:schemeClr>
                </a:solidFill>
                <a:latin typeface="Comic Sans MS" panose="030F0702030302020204" pitchFamily="66" charset="0"/>
              </a:rPr>
              <a:t>, de los llanos y de las laderas, y a todos sus reyes, sin dejar nada; todo lo que tenía vida lo mató, como Jehová Dios de Israel se lo había mandado” </a:t>
            </a:r>
            <a:r>
              <a:rPr lang="es-ES" sz="1400" b="1" dirty="0">
                <a:solidFill>
                  <a:schemeClr val="accent5">
                    <a:lumMod val="75000"/>
                  </a:schemeClr>
                </a:solidFill>
                <a:latin typeface="Comic Sans MS" panose="030F0702030302020204" pitchFamily="66" charset="0"/>
              </a:rPr>
              <a:t>(Josué 10:40)</a:t>
            </a:r>
          </a:p>
        </p:txBody>
      </p:sp>
      <p:sp>
        <p:nvSpPr>
          <p:cNvPr id="6" name="CuadroTexto 5">
            <a:extLst>
              <a:ext uri="{FF2B5EF4-FFF2-40B4-BE49-F238E27FC236}">
                <a16:creationId xmlns:a16="http://schemas.microsoft.com/office/drawing/2014/main" id="{495D6F0C-59B7-4BC2-F850-E1F8D2191D44}"/>
              </a:ext>
            </a:extLst>
          </p:cNvPr>
          <p:cNvSpPr txBox="1"/>
          <p:nvPr/>
        </p:nvSpPr>
        <p:spPr>
          <a:xfrm>
            <a:off x="145254" y="1694975"/>
            <a:ext cx="6176888" cy="1015663"/>
          </a:xfrm>
          <a:prstGeom prst="rect">
            <a:avLst/>
          </a:prstGeom>
          <a:noFill/>
        </p:spPr>
        <p:txBody>
          <a:bodyPr wrap="square" rtlCol="0">
            <a:spAutoFit/>
          </a:bodyPr>
          <a:lstStyle/>
          <a:p>
            <a:pPr>
              <a:spcBef>
                <a:spcPts val="600"/>
              </a:spcBef>
            </a:pPr>
            <a:r>
              <a:rPr lang="es-ES" sz="2000" b="1" dirty="0"/>
              <a:t>Todo el territorio de Canaán fue declarado anatema, es decir, dedicado a la destrucción. Todo ser vivo debía morir (</a:t>
            </a:r>
            <a:r>
              <a:rPr lang="es-ES" sz="2000" b="1" dirty="0" err="1"/>
              <a:t>Dt</a:t>
            </a:r>
            <a:r>
              <a:rPr lang="es-ES" sz="2000" b="1" dirty="0"/>
              <a:t>. 20:16-18; Jos. 10:40).</a:t>
            </a:r>
          </a:p>
        </p:txBody>
      </p:sp>
      <p:graphicFrame>
        <p:nvGraphicFramePr>
          <p:cNvPr id="15" name="Diagrama 14">
            <a:extLst>
              <a:ext uri="{FF2B5EF4-FFF2-40B4-BE49-F238E27FC236}">
                <a16:creationId xmlns:a16="http://schemas.microsoft.com/office/drawing/2014/main" id="{F75B1A08-66DB-0E4D-DBA7-79405482F5C8}"/>
              </a:ext>
            </a:extLst>
          </p:cNvPr>
          <p:cNvGraphicFramePr/>
          <p:nvPr>
            <p:extLst>
              <p:ext uri="{D42A27DB-BD31-4B8C-83A1-F6EECF244321}">
                <p14:modId xmlns:p14="http://schemas.microsoft.com/office/powerpoint/2010/main" val="1596316044"/>
              </p:ext>
            </p:extLst>
          </p:nvPr>
        </p:nvGraphicFramePr>
        <p:xfrm>
          <a:off x="6185175" y="1734303"/>
          <a:ext cx="3245567" cy="3287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357B5CD-4097-D560-08CD-0953ECB4E433}"/>
              </a:ext>
            </a:extLst>
          </p:cNvPr>
          <p:cNvSpPr txBox="1"/>
          <p:nvPr/>
        </p:nvSpPr>
        <p:spPr>
          <a:xfrm>
            <a:off x="2606801" y="5162151"/>
            <a:ext cx="9460863" cy="1015663"/>
          </a:xfrm>
          <a:prstGeom prst="rect">
            <a:avLst/>
          </a:prstGeom>
          <a:noFill/>
        </p:spPr>
        <p:txBody>
          <a:bodyPr wrap="square" rtlCol="0">
            <a:spAutoFit/>
          </a:bodyPr>
          <a:lstStyle/>
          <a:p>
            <a:pPr>
              <a:spcBef>
                <a:spcPts val="600"/>
              </a:spcBef>
            </a:pPr>
            <a:r>
              <a:rPr lang="es-ES" sz="2000" b="1" dirty="0"/>
              <a:t>Ante Dios, cananeos e israelitas eran vistos de la misma forma: imparcialmente. La diferencia consistió en que unos decidieron empecinarse en su rebelión contra Dios, y otros decidieron obedecerle.</a:t>
            </a:r>
          </a:p>
        </p:txBody>
      </p:sp>
      <p:pic>
        <p:nvPicPr>
          <p:cNvPr id="10" name="Imagen 9" descr="Imagen que contiene persona, edificio, exterior, hombre&#10;&#10;El contenido generado por IA puede ser incorrecto.">
            <a:extLst>
              <a:ext uri="{FF2B5EF4-FFF2-40B4-BE49-F238E27FC236}">
                <a16:creationId xmlns:a16="http://schemas.microsoft.com/office/drawing/2014/main" id="{B5618BD7-EDBD-18ED-D036-B898125BE0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07987" y="1570998"/>
            <a:ext cx="2738760" cy="3569702"/>
          </a:xfrm>
          <a:prstGeom prst="snip2DiagRect">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niño acostado en un sillón&#10;&#10;El contenido generado por IA puede ser incorrecto.">
            <a:extLst>
              <a:ext uri="{FF2B5EF4-FFF2-40B4-BE49-F238E27FC236}">
                <a16:creationId xmlns:a16="http://schemas.microsoft.com/office/drawing/2014/main" id="{6A84B33F-6FAD-03A7-8DD0-901915095FD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50432" y="3199656"/>
            <a:ext cx="3245568" cy="1883308"/>
          </a:xfrm>
          <a:prstGeom prst="snip2DiagRect">
            <a:avLst>
              <a:gd name="adj1" fmla="val 18795"/>
              <a:gd name="adj2" fmla="val 0"/>
            </a:avLst>
          </a:prstGeom>
          <a:solidFill>
            <a:srgbClr val="FFFFFF">
              <a:shade val="85000"/>
            </a:srgbClr>
          </a:solidFill>
          <a:ln w="381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Dibujo de una persona&#10;&#10;El contenido generado por IA puede ser incorrecto.">
            <a:extLst>
              <a:ext uri="{FF2B5EF4-FFF2-40B4-BE49-F238E27FC236}">
                <a16:creationId xmlns:a16="http://schemas.microsoft.com/office/drawing/2014/main" id="{E92C5D29-A065-CA1D-4E8C-79E758AD4FE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905" y="105191"/>
            <a:ext cx="2479904" cy="1499533"/>
          </a:xfrm>
          <a:prstGeom prst="rect">
            <a:avLst/>
          </a:prstGeom>
          <a:ln>
            <a:noFill/>
          </a:ln>
          <a:effectLst>
            <a:reflection blurRad="12700" stA="30000" endPos="11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7" name="Grupo 16">
            <a:extLst>
              <a:ext uri="{FF2B5EF4-FFF2-40B4-BE49-F238E27FC236}">
                <a16:creationId xmlns:a16="http://schemas.microsoft.com/office/drawing/2014/main" id="{3F9809C8-0E0D-AE6E-4E63-CB7EC8C3E3C4}"/>
              </a:ext>
            </a:extLst>
          </p:cNvPr>
          <p:cNvGrpSpPr/>
          <p:nvPr/>
        </p:nvGrpSpPr>
        <p:grpSpPr>
          <a:xfrm>
            <a:off x="302822" y="3134686"/>
            <a:ext cx="2120633" cy="3618123"/>
            <a:chOff x="262880" y="3113109"/>
            <a:chExt cx="2120633" cy="3618123"/>
          </a:xfrm>
        </p:grpSpPr>
        <p:pic>
          <p:nvPicPr>
            <p:cNvPr id="4" name="Imagen 3" descr="Imagen en blanco y negro de una oveja&#10;&#10;El contenido generado por IA puede ser incorrecto.">
              <a:extLst>
                <a:ext uri="{FF2B5EF4-FFF2-40B4-BE49-F238E27FC236}">
                  <a16:creationId xmlns:a16="http://schemas.microsoft.com/office/drawing/2014/main" id="{DE42EEE1-111B-BC2E-26F9-61B9A060D0F4}"/>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265518" y="3113109"/>
              <a:ext cx="2117995" cy="176774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pic>
          <p:nvPicPr>
            <p:cNvPr id="16" name="Imagen 15" descr="Imagen en blanco y negro de una oveja&#10;&#10;El contenido generado por IA puede ser incorrecto.">
              <a:extLst>
                <a:ext uri="{FF2B5EF4-FFF2-40B4-BE49-F238E27FC236}">
                  <a16:creationId xmlns:a16="http://schemas.microsoft.com/office/drawing/2014/main" id="{AA09BBF5-8744-AF83-14D2-3D53B11729C5}"/>
                </a:ext>
              </a:extLst>
            </p:cNvPr>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a:xfrm>
              <a:off x="262880" y="4963491"/>
              <a:ext cx="2120633" cy="176774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sp>
        <p:nvSpPr>
          <p:cNvPr id="7" name="CuadroTexto 6">
            <a:extLst>
              <a:ext uri="{FF2B5EF4-FFF2-40B4-BE49-F238E27FC236}">
                <a16:creationId xmlns:a16="http://schemas.microsoft.com/office/drawing/2014/main" id="{26A00ED2-B2A2-CEB1-35EF-7D12C9DA8F0C}"/>
              </a:ext>
            </a:extLst>
          </p:cNvPr>
          <p:cNvSpPr txBox="1"/>
          <p:nvPr/>
        </p:nvSpPr>
        <p:spPr>
          <a:xfrm>
            <a:off x="145253" y="2723851"/>
            <a:ext cx="6176888" cy="400110"/>
          </a:xfrm>
          <a:prstGeom prst="rect">
            <a:avLst/>
          </a:prstGeom>
          <a:noFill/>
        </p:spPr>
        <p:txBody>
          <a:bodyPr wrap="square">
            <a:spAutoFit/>
          </a:bodyPr>
          <a:lstStyle/>
          <a:p>
            <a:pPr>
              <a:spcBef>
                <a:spcPts val="600"/>
              </a:spcBef>
            </a:pPr>
            <a:r>
              <a:rPr lang="es-ES" sz="2000" b="1" dirty="0"/>
              <a:t>Sin embargo, había excepciones:</a:t>
            </a:r>
          </a:p>
        </p:txBody>
      </p:sp>
      <p:sp>
        <p:nvSpPr>
          <p:cNvPr id="11" name="CuadroTexto 10">
            <a:extLst>
              <a:ext uri="{FF2B5EF4-FFF2-40B4-BE49-F238E27FC236}">
                <a16:creationId xmlns:a16="http://schemas.microsoft.com/office/drawing/2014/main" id="{589A78BE-DF31-1F93-AB79-9041F5BBD3BF}"/>
              </a:ext>
            </a:extLst>
          </p:cNvPr>
          <p:cNvSpPr txBox="1"/>
          <p:nvPr/>
        </p:nvSpPr>
        <p:spPr>
          <a:xfrm>
            <a:off x="2606801" y="6177814"/>
            <a:ext cx="9507166" cy="707886"/>
          </a:xfrm>
          <a:prstGeom prst="rect">
            <a:avLst/>
          </a:prstGeom>
          <a:noFill/>
        </p:spPr>
        <p:txBody>
          <a:bodyPr wrap="square">
            <a:spAutoFit/>
          </a:bodyPr>
          <a:lstStyle/>
          <a:p>
            <a:pPr>
              <a:spcBef>
                <a:spcPts val="600"/>
              </a:spcBef>
            </a:pPr>
            <a:r>
              <a:rPr lang="es-ES" sz="2000" b="1" dirty="0"/>
              <a:t>Ahora, la decisión sigue siendo nuestra. Cuando Jesús venga, seremos salvados o destruidos por nuestra propia elección.</a:t>
            </a:r>
          </a:p>
        </p:txBody>
      </p:sp>
    </p:spTree>
    <p:extLst>
      <p:ext uri="{BB962C8B-B14F-4D97-AF65-F5344CB8AC3E}">
        <p14:creationId xmlns:p14="http://schemas.microsoft.com/office/powerpoint/2010/main" val="36983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900" decel="100000" fill="hold"/>
                                        <p:tgtEl>
                                          <p:spTgt spid="1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52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anim calcmode="lin" valueType="num">
                                      <p:cBhvr>
                                        <p:cTn id="26" dur="500" fill="hold"/>
                                        <p:tgtEl>
                                          <p:spTgt spid="5"/>
                                        </p:tgtEl>
                                        <p:attrNameLst>
                                          <p:attrName>ppt_x</p:attrName>
                                        </p:attrNameLst>
                                      </p:cBhvr>
                                      <p:tavLst>
                                        <p:tav tm="0">
                                          <p:val>
                                            <p:fltVal val="0.5"/>
                                          </p:val>
                                        </p:tav>
                                        <p:tav tm="100000">
                                          <p:val>
                                            <p:strVal val="#ppt_x"/>
                                          </p:val>
                                        </p:tav>
                                      </p:tavLst>
                                    </p:anim>
                                    <p:anim calcmode="lin" valueType="num">
                                      <p:cBhvr>
                                        <p:cTn id="27"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par>
                          <p:cTn id="46" fill="hold">
                            <p:stCondLst>
                              <p:cond delay="1000"/>
                            </p:stCondLst>
                            <p:childTnLst>
                              <p:par>
                                <p:cTn id="47" presetID="14" presetClass="entr" presetSubtype="10" fill="hold" grpId="0" nodeType="afterEffect">
                                  <p:stCondLst>
                                    <p:cond delay="0"/>
                                  </p:stCondLst>
                                  <p:childTnLst>
                                    <p:set>
                                      <p:cBhvr>
                                        <p:cTn id="48" dur="1" fill="hold">
                                          <p:stCondLst>
                                            <p:cond delay="0"/>
                                          </p:stCondLst>
                                        </p:cTn>
                                        <p:tgtEl>
                                          <p:spTgt spid="15">
                                            <p:graphicEl>
                                              <a:dgm id="{E3888C61-A3FC-47D8-9C8A-06939183A8E0}"/>
                                            </p:graphicEl>
                                          </p:spTgt>
                                        </p:tgtEl>
                                        <p:attrNameLst>
                                          <p:attrName>style.visibility</p:attrName>
                                        </p:attrNameLst>
                                      </p:cBhvr>
                                      <p:to>
                                        <p:strVal val="visible"/>
                                      </p:to>
                                    </p:set>
                                    <p:animEffect transition="in" filter="randombar(horizontal)">
                                      <p:cBhvr>
                                        <p:cTn id="49" dur="500"/>
                                        <p:tgtEl>
                                          <p:spTgt spid="15">
                                            <p:graphicEl>
                                              <a:dgm id="{E3888C61-A3FC-47D8-9C8A-06939183A8E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1000"/>
                            </p:stCondLst>
                            <p:childTnLst>
                              <p:par>
                                <p:cTn id="59" presetID="14" presetClass="entr" presetSubtype="10" fill="hold" grpId="0" nodeType="afterEffect">
                                  <p:stCondLst>
                                    <p:cond delay="0"/>
                                  </p:stCondLst>
                                  <p:childTnLst>
                                    <p:set>
                                      <p:cBhvr>
                                        <p:cTn id="60" dur="1" fill="hold">
                                          <p:stCondLst>
                                            <p:cond delay="0"/>
                                          </p:stCondLst>
                                        </p:cTn>
                                        <p:tgtEl>
                                          <p:spTgt spid="15">
                                            <p:graphicEl>
                                              <a:dgm id="{3128F560-8630-45CC-81ED-844341F038CC}"/>
                                            </p:graphicEl>
                                          </p:spTgt>
                                        </p:tgtEl>
                                        <p:attrNameLst>
                                          <p:attrName>style.visibility</p:attrName>
                                        </p:attrNameLst>
                                      </p:cBhvr>
                                      <p:to>
                                        <p:strVal val="visible"/>
                                      </p:to>
                                    </p:set>
                                    <p:animEffect transition="in" filter="randombar(horizontal)">
                                      <p:cBhvr>
                                        <p:cTn id="61" dur="500"/>
                                        <p:tgtEl>
                                          <p:spTgt spid="15">
                                            <p:graphicEl>
                                              <a:dgm id="{3128F560-8630-45CC-81ED-844341F038CC}"/>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style.rotation</p:attrName>
                                        </p:attrNameLst>
                                      </p:cBhvr>
                                      <p:tavLst>
                                        <p:tav tm="0">
                                          <p:val>
                                            <p:fltVal val="90"/>
                                          </p:val>
                                        </p:tav>
                                        <p:tav tm="100000">
                                          <p:val>
                                            <p:fltVal val="0"/>
                                          </p:val>
                                        </p:tav>
                                      </p:tavLst>
                                    </p:anim>
                                    <p:animEffect transition="in" filter="fade">
                                      <p:cBhvr>
                                        <p:cTn id="74" dur="1000"/>
                                        <p:tgtEl>
                                          <p:spTgt spid="17"/>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5" grpId="0" uiExpand="1">
        <p:bldSub>
          <a:bldDgm bld="one"/>
        </p:bldSub>
      </p:bldGraphic>
      <p:bldP spid="8"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AB29E1-B28E-86C1-F519-85ABA0C3568D}"/>
              </a:ext>
            </a:extLst>
          </p:cNvPr>
          <p:cNvSpPr txBox="1"/>
          <p:nvPr/>
        </p:nvSpPr>
        <p:spPr>
          <a:xfrm>
            <a:off x="5804034" y="0"/>
            <a:ext cx="6387965" cy="769441"/>
          </a:xfrm>
          <a:prstGeom prst="rect">
            <a:avLst/>
          </a:prstGeom>
          <a:noFill/>
        </p:spPr>
        <p:txBody>
          <a:bodyPr wrap="square">
            <a:spAutoFit/>
          </a:bodyPr>
          <a:lstStyle/>
          <a:p>
            <a:pPr algn="ctr"/>
            <a:r>
              <a:rPr lang="es-ES"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rPr>
              <a:t>BUSCAR LA PAZ</a:t>
            </a:r>
          </a:p>
        </p:txBody>
      </p:sp>
      <p:sp>
        <p:nvSpPr>
          <p:cNvPr id="5" name="CuadroTexto 4">
            <a:extLst>
              <a:ext uri="{FF2B5EF4-FFF2-40B4-BE49-F238E27FC236}">
                <a16:creationId xmlns:a16="http://schemas.microsoft.com/office/drawing/2014/main" id="{093E445B-2D02-F6A5-9379-33EA7E6CF684}"/>
              </a:ext>
            </a:extLst>
          </p:cNvPr>
          <p:cNvSpPr txBox="1"/>
          <p:nvPr/>
        </p:nvSpPr>
        <p:spPr>
          <a:xfrm>
            <a:off x="5804034" y="632400"/>
            <a:ext cx="6387965" cy="615553"/>
          </a:xfrm>
          <a:prstGeom prst="rect">
            <a:avLst/>
          </a:prstGeom>
          <a:noFill/>
        </p:spPr>
        <p:txBody>
          <a:bodyPr wrap="square">
            <a:spAutoFit/>
          </a:bodyPr>
          <a:lstStyle/>
          <a:p>
            <a:pPr algn="ctr"/>
            <a:r>
              <a:rPr lang="es-ES"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“Haré que la paz te gobierne, y que la justicia te rija” </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(Isaías 60:17b </a:t>
            </a:r>
            <a:r>
              <a:rPr lang="es-ES" sz="1200" b="1" dirty="0" err="1">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NVI</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7F24439E-B76F-5474-FC46-8C9182995B80}"/>
              </a:ext>
            </a:extLst>
          </p:cNvPr>
          <p:cNvSpPr txBox="1"/>
          <p:nvPr/>
        </p:nvSpPr>
        <p:spPr>
          <a:xfrm>
            <a:off x="5906638" y="1325779"/>
            <a:ext cx="6317411" cy="707886"/>
          </a:xfrm>
          <a:prstGeom prst="rect">
            <a:avLst/>
          </a:prstGeom>
          <a:noFill/>
        </p:spPr>
        <p:txBody>
          <a:bodyPr wrap="square" rtlCol="0">
            <a:spAutoFit/>
          </a:bodyPr>
          <a:lstStyle/>
          <a:p>
            <a:pPr>
              <a:spcBef>
                <a:spcPts val="600"/>
              </a:spcBef>
            </a:pPr>
            <a:r>
              <a:rPr lang="es-ES" sz="2000" b="1" dirty="0"/>
              <a:t>A Jesús se le llama el “Príncipe de paz” (</a:t>
            </a:r>
            <a:r>
              <a:rPr lang="es-ES" sz="2000" b="1" dirty="0" err="1"/>
              <a:t>Is</a:t>
            </a:r>
            <a:r>
              <a:rPr lang="es-ES" sz="2000" b="1" dirty="0"/>
              <a:t>. 9:6). Vino a traer paz, y reinará en paz (</a:t>
            </a:r>
            <a:r>
              <a:rPr lang="es-ES" sz="2000" b="1" dirty="0" err="1"/>
              <a:t>Jn</a:t>
            </a:r>
            <a:r>
              <a:rPr lang="es-ES" sz="2000" b="1" dirty="0"/>
              <a:t>. 14:27; </a:t>
            </a:r>
            <a:r>
              <a:rPr lang="es-ES" sz="2000" b="1" dirty="0" err="1"/>
              <a:t>Is</a:t>
            </a:r>
            <a:r>
              <a:rPr lang="es-ES" sz="2000" b="1" dirty="0"/>
              <a:t>. 60:17).</a:t>
            </a:r>
          </a:p>
        </p:txBody>
      </p:sp>
      <p:pic>
        <p:nvPicPr>
          <p:cNvPr id="8" name="Imagen 7" descr="Foto montaje de un caballo&#10;&#10;El contenido generado por IA puede ser incorrecto.">
            <a:extLst>
              <a:ext uri="{FF2B5EF4-FFF2-40B4-BE49-F238E27FC236}">
                <a16:creationId xmlns:a16="http://schemas.microsoft.com/office/drawing/2014/main" id="{FB9B4CAF-0628-BF1D-33F5-B7E430D056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74589" y="3153205"/>
            <a:ext cx="2940919" cy="1654267"/>
          </a:xfrm>
          <a:prstGeom prst="snip2DiagRect">
            <a:avLst>
              <a:gd name="adj1" fmla="val 16873"/>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en frente de edificio&#10;&#10;El contenido generado por IA puede ser incorrecto.">
            <a:extLst>
              <a:ext uri="{FF2B5EF4-FFF2-40B4-BE49-F238E27FC236}">
                <a16:creationId xmlns:a16="http://schemas.microsoft.com/office/drawing/2014/main" id="{450ACE14-9FF3-5985-0C31-BDB2869072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65344" y="3153206"/>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dificio, mujer, hombre, vistiendo&#10;&#10;El contenido generado por IA puede ser incorrecto.">
            <a:extLst>
              <a:ext uri="{FF2B5EF4-FFF2-40B4-BE49-F238E27FC236}">
                <a16:creationId xmlns:a16="http://schemas.microsoft.com/office/drawing/2014/main" id="{0317B892-02A0-550D-9184-A53426AC5F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74589" y="5046004"/>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 hombre&#10;&#10;El contenido generado por IA puede ser incorrecto.">
            <a:extLst>
              <a:ext uri="{FF2B5EF4-FFF2-40B4-BE49-F238E27FC236}">
                <a16:creationId xmlns:a16="http://schemas.microsoft.com/office/drawing/2014/main" id="{5C8B9968-78C9-B62C-4A9B-787C9439880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69203" y="5046005"/>
            <a:ext cx="2940919" cy="1654267"/>
          </a:xfrm>
          <a:prstGeom prst="snip2DiagRect">
            <a:avLst>
              <a:gd name="adj1" fmla="val 18037"/>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79591CEF-A93A-3422-E86A-5676C6EA560B}"/>
              </a:ext>
            </a:extLst>
          </p:cNvPr>
          <p:cNvSpPr txBox="1"/>
          <p:nvPr/>
        </p:nvSpPr>
        <p:spPr>
          <a:xfrm>
            <a:off x="0" y="3615850"/>
            <a:ext cx="5804034" cy="2246769"/>
          </a:xfrm>
          <a:prstGeom prst="rect">
            <a:avLst/>
          </a:prstGeom>
          <a:noFill/>
        </p:spPr>
        <p:txBody>
          <a:bodyPr wrap="square">
            <a:spAutoFit/>
          </a:bodyPr>
          <a:lstStyle/>
          <a:p>
            <a:pPr>
              <a:spcBef>
                <a:spcPts val="600"/>
              </a:spcBef>
            </a:pPr>
            <a:r>
              <a:rPr lang="es-ES" sz="2000" b="1" dirty="0"/>
              <a:t>Cuando el ejército sirio sitió </a:t>
            </a:r>
            <a:r>
              <a:rPr lang="es-ES" sz="2000" b="1" dirty="0" err="1"/>
              <a:t>Dotán</a:t>
            </a:r>
            <a:r>
              <a:rPr lang="es-ES" sz="2000" b="1" dirty="0"/>
              <a:t> para apresar al profeta Eliseo, éste no pidió a Dios que el ejército celestial que le rodeaba destruyese a los sirios. En su lugar, pidió llevar al cegado ejército sirio hasta Samaria para, una vez allí, conseguir la paz entre las dos naciones en guerra (2R. 6:12-23).</a:t>
            </a:r>
          </a:p>
        </p:txBody>
      </p:sp>
      <p:pic>
        <p:nvPicPr>
          <p:cNvPr id="18" name="Imagen 17" descr="Dibujo de un hombre&#10;&#10;El contenido generado por IA puede ser incorrecto.">
            <a:extLst>
              <a:ext uri="{FF2B5EF4-FFF2-40B4-BE49-F238E27FC236}">
                <a16:creationId xmlns:a16="http://schemas.microsoft.com/office/drawing/2014/main" id="{75C5E1D9-F0BF-167F-6C1C-659474FAE91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25128" y="144045"/>
            <a:ext cx="5499625" cy="3388427"/>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19" name="Diagrama de flujo: decisión 18">
            <a:extLst>
              <a:ext uri="{FF2B5EF4-FFF2-40B4-BE49-F238E27FC236}">
                <a16:creationId xmlns:a16="http://schemas.microsoft.com/office/drawing/2014/main" id="{4938C98C-4459-FC6C-D7B8-72D7E33CCC0D}"/>
              </a:ext>
            </a:extLst>
          </p:cNvPr>
          <p:cNvSpPr/>
          <p:nvPr/>
        </p:nvSpPr>
        <p:spPr>
          <a:xfrm>
            <a:off x="8655113" y="4641502"/>
            <a:ext cx="597505" cy="570471"/>
          </a:xfrm>
          <a:prstGeom prst="flowChartDecision">
            <a:avLst/>
          </a:prstGeom>
          <a:solidFill>
            <a:schemeClr val="accent5">
              <a:lumMod val="50000"/>
            </a:scheme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4593192A-7A98-1414-E81F-1352CBCC36EE}"/>
              </a:ext>
            </a:extLst>
          </p:cNvPr>
          <p:cNvSpPr txBox="1"/>
          <p:nvPr/>
        </p:nvSpPr>
        <p:spPr>
          <a:xfrm>
            <a:off x="5906637" y="2033665"/>
            <a:ext cx="6285361" cy="1015663"/>
          </a:xfrm>
          <a:prstGeom prst="rect">
            <a:avLst/>
          </a:prstGeom>
          <a:noFill/>
        </p:spPr>
        <p:txBody>
          <a:bodyPr wrap="square">
            <a:spAutoFit/>
          </a:bodyPr>
          <a:lstStyle/>
          <a:p>
            <a:pPr>
              <a:spcBef>
                <a:spcPts val="600"/>
              </a:spcBef>
            </a:pPr>
            <a:r>
              <a:rPr lang="es-ES" sz="2000" b="1" dirty="0"/>
              <a:t>Pero, hasta que su reino de paz sea una realidad, permanecemos en un territorio en guerra, inmerso en el conflicto cósmico entre el bien y el mal.</a:t>
            </a:r>
          </a:p>
        </p:txBody>
      </p:sp>
      <p:sp>
        <p:nvSpPr>
          <p:cNvPr id="9" name="CuadroTexto 8">
            <a:extLst>
              <a:ext uri="{FF2B5EF4-FFF2-40B4-BE49-F238E27FC236}">
                <a16:creationId xmlns:a16="http://schemas.microsoft.com/office/drawing/2014/main" id="{5FC79913-EC90-0DEE-3577-17A8656DA5B3}"/>
              </a:ext>
            </a:extLst>
          </p:cNvPr>
          <p:cNvSpPr txBox="1"/>
          <p:nvPr/>
        </p:nvSpPr>
        <p:spPr>
          <a:xfrm>
            <a:off x="0" y="5873137"/>
            <a:ext cx="5804034" cy="1015663"/>
          </a:xfrm>
          <a:prstGeom prst="rect">
            <a:avLst/>
          </a:prstGeom>
          <a:noFill/>
        </p:spPr>
        <p:txBody>
          <a:bodyPr wrap="square">
            <a:spAutoFit/>
          </a:bodyPr>
          <a:lstStyle/>
          <a:p>
            <a:pPr>
              <a:spcBef>
                <a:spcPts val="600"/>
              </a:spcBef>
            </a:pPr>
            <a:r>
              <a:rPr lang="es-ES" sz="2000" b="1" dirty="0"/>
              <a:t>Este es el ejemplo que Jesús nos enseñó. Buscar siempre la paz en el conflicto. Vencer al mal con el bien (Ro. 12:20-21).</a:t>
            </a:r>
          </a:p>
        </p:txBody>
      </p:sp>
    </p:spTree>
    <p:extLst>
      <p:ext uri="{BB962C8B-B14F-4D97-AF65-F5344CB8AC3E}">
        <p14:creationId xmlns:p14="http://schemas.microsoft.com/office/powerpoint/2010/main" val="427001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1+#ppt_w/2"/>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1000"/>
                            </p:stCondLst>
                            <p:childTnLst>
                              <p:par>
                                <p:cTn id="53" presetID="18" presetClass="entr" presetSubtype="9"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strips(upLeft)">
                                      <p:cBhvr>
                                        <p:cTn id="55" dur="250"/>
                                        <p:tgtEl>
                                          <p:spTgt spid="8"/>
                                        </p:tgtEl>
                                      </p:cBhvr>
                                    </p:animEffect>
                                  </p:childTnLst>
                                </p:cTn>
                              </p:par>
                            </p:childTnLst>
                          </p:cTn>
                        </p:par>
                        <p:par>
                          <p:cTn id="56" fill="hold">
                            <p:stCondLst>
                              <p:cond delay="1250"/>
                            </p:stCondLst>
                            <p:childTnLst>
                              <p:par>
                                <p:cTn id="57" presetID="18" presetClass="entr" presetSubtype="3"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strips(upRight)">
                                      <p:cBhvr>
                                        <p:cTn id="59" dur="250"/>
                                        <p:tgtEl>
                                          <p:spTgt spid="10"/>
                                        </p:tgtEl>
                                      </p:cBhvr>
                                    </p:animEffect>
                                  </p:childTnLst>
                                </p:cTn>
                              </p:par>
                            </p:childTnLst>
                          </p:cTn>
                        </p:par>
                        <p:par>
                          <p:cTn id="60" fill="hold">
                            <p:stCondLst>
                              <p:cond delay="1500"/>
                            </p:stCondLst>
                            <p:childTnLst>
                              <p:par>
                                <p:cTn id="61" presetID="18" presetClass="entr" presetSubtype="12"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strips(downLeft)">
                                      <p:cBhvr>
                                        <p:cTn id="63" dur="250"/>
                                        <p:tgtEl>
                                          <p:spTgt spid="12"/>
                                        </p:tgtEl>
                                      </p:cBhvr>
                                    </p:animEffect>
                                  </p:childTnLst>
                                </p:cTn>
                              </p:par>
                            </p:childTnLst>
                          </p:cTn>
                        </p:par>
                        <p:par>
                          <p:cTn id="64" fill="hold">
                            <p:stCondLst>
                              <p:cond delay="1750"/>
                            </p:stCondLst>
                            <p:childTnLst>
                              <p:par>
                                <p:cTn id="65" presetID="18" presetClass="entr" presetSubtype="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strips(downRight)">
                                      <p:cBhvr>
                                        <p:cTn id="67" dur="250"/>
                                        <p:tgtEl>
                                          <p:spTgt spid="14"/>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9" grpId="0" animBg="1"/>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81F300-D37E-48A9-5FAA-13C01306246A}"/>
              </a:ext>
            </a:extLst>
          </p:cNvPr>
          <p:cNvSpPr txBox="1"/>
          <p:nvPr/>
        </p:nvSpPr>
        <p:spPr>
          <a:xfrm>
            <a:off x="1434164" y="1418195"/>
            <a:ext cx="10532344" cy="4893647"/>
          </a:xfrm>
          <a:prstGeom prst="rect">
            <a:avLst/>
          </a:prstGeom>
          <a:noFill/>
        </p:spPr>
        <p:txBody>
          <a:bodyPr wrap="square">
            <a:spAutoFit/>
          </a:bodyPr>
          <a:lstStyle/>
          <a:p>
            <a:pPr>
              <a:spcBef>
                <a:spcPts val="600"/>
              </a:spcBef>
            </a:pPr>
            <a:r>
              <a:rPr lang="es-ES" sz="2400" b="1" dirty="0">
                <a:solidFill>
                  <a:srgbClr val="11471E"/>
                </a:solidFill>
                <a:latin typeface="Constantia" panose="02030602050306030303" pitchFamily="18" charset="0"/>
              </a:rPr>
              <a:t>“La destrucción total de los habitantes de Jericó no fue sino el cumplimiento de las órdenes dadas previamente por medio de Moisés con respecto a las naciones de los habitantes de Canaán [...] Muchos consideran estos mandamientos como contrarios al espíritu de amor y de misericordia ordenado en otras partes de la Biblia; pero eran en verdad dictados por la sabiduría y bondad infinitas. Dios estaba por establecer a Israel en Canaán, para convertirlo en una nación y un gobierno que fueran una manifestación de su reino en la tierra. No solo habían de ser los israelitas herederos de la religión verdadera, sino que habían de difundir sus principios por todos los ámbitos del mundo. Los cananeos se habían entregado al paganismo más vil y degradante; y era necesario limpiar la tierra de lo que con toda seguridad habría de impedir que se cumplieran los bondadosos propósitos de Dios”</a:t>
            </a:r>
          </a:p>
        </p:txBody>
      </p:sp>
      <p:sp>
        <p:nvSpPr>
          <p:cNvPr id="4" name="CuadroTexto 3">
            <a:extLst>
              <a:ext uri="{FF2B5EF4-FFF2-40B4-BE49-F238E27FC236}">
                <a16:creationId xmlns:a16="http://schemas.microsoft.com/office/drawing/2014/main" id="{A468C5AB-FDB0-7778-3705-B99ADC5DA315}"/>
              </a:ext>
            </a:extLst>
          </p:cNvPr>
          <p:cNvSpPr txBox="1"/>
          <p:nvPr/>
        </p:nvSpPr>
        <p:spPr>
          <a:xfrm>
            <a:off x="8192446" y="6519446"/>
            <a:ext cx="3847400" cy="338554"/>
          </a:xfrm>
          <a:prstGeom prst="rect">
            <a:avLst/>
          </a:prstGeom>
          <a:noFill/>
        </p:spPr>
        <p:txBody>
          <a:bodyPr wrap="none" rtlCol="0">
            <a:spAutoFit/>
          </a:bodyPr>
          <a:lstStyle/>
          <a:p>
            <a:pPr algn="r"/>
            <a:r>
              <a:rPr lang="es-ES" sz="1600" b="1" dirty="0">
                <a:solidFill>
                  <a:srgbClr val="11471E"/>
                </a:solidFill>
              </a:rPr>
              <a:t>E. G. W. (Patriarcas y profetas, pág. 466)</a:t>
            </a:r>
          </a:p>
        </p:txBody>
      </p:sp>
    </p:spTree>
    <p:extLst>
      <p:ext uri="{BB962C8B-B14F-4D97-AF65-F5344CB8AC3E}">
        <p14:creationId xmlns:p14="http://schemas.microsoft.com/office/powerpoint/2010/main" val="31885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293</TotalTime>
  <Words>1223</Words>
  <Application>Microsoft Office PowerPoint</Application>
  <PresentationFormat>Panorámica</PresentationFormat>
  <Paragraphs>52</Paragraphs>
  <Slides>9</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56</cp:revision>
  <dcterms:created xsi:type="dcterms:W3CDTF">2025-10-06T14:35:36Z</dcterms:created>
  <dcterms:modified xsi:type="dcterms:W3CDTF">2025-10-11T06:03:23Z</dcterms:modified>
</cp:coreProperties>
</file>