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76" r:id="rId2"/>
    <p:sldId id="265" r:id="rId3"/>
    <p:sldId id="270" r:id="rId4"/>
    <p:sldId id="258" r:id="rId5"/>
    <p:sldId id="267" r:id="rId6"/>
    <p:sldId id="259" r:id="rId7"/>
    <p:sldId id="277" r:id="rId8"/>
    <p:sldId id="278" r:id="rId9"/>
    <p:sldId id="279" r:id="rId10"/>
    <p:sldId id="280" r:id="rId11"/>
    <p:sldId id="263" r:id="rId12"/>
    <p:sldId id="268" r:id="rId13"/>
    <p:sldId id="27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8E00"/>
    <a:srgbClr val="25ABBD"/>
    <a:srgbClr val="1AC1D8"/>
    <a:srgbClr val="48CEE0"/>
    <a:srgbClr val="F1CD7E"/>
    <a:srgbClr val="DD9355"/>
    <a:srgbClr val="D67E34"/>
    <a:srgbClr val="219244"/>
    <a:srgbClr val="FF624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2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_rels/data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_rels/drawing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C4B18-414C-495B-BD83-58F46956C6AF}" type="doc">
      <dgm:prSet loTypeId="urn:microsoft.com/office/officeart/2005/8/layout/hierarchy4" loCatId="list" qsTypeId="urn:microsoft.com/office/officeart/2005/8/quickstyle/3d1" qsCatId="3D" csTypeId="urn:microsoft.com/office/officeart/2005/8/colors/colorful1" csCatId="colorful" phldr="1"/>
      <dgm:spPr/>
      <dgm:t>
        <a:bodyPr/>
        <a:lstStyle/>
        <a:p>
          <a:endParaRPr lang="es-ES"/>
        </a:p>
      </dgm:t>
    </dgm:pt>
    <dgm:pt modelId="{F4F9E33B-22C4-49EF-A885-C2A24794E49F}">
      <dgm:prSet phldrT="[Texto]" phldr="0" custT="1"/>
      <dgm:spPr>
        <a:solidFill>
          <a:schemeClr val="accent5">
            <a:lumMod val="50000"/>
          </a:schemeClr>
        </a:solidFill>
      </dgm:spPr>
      <dgm:t>
        <a:bodyPr/>
        <a:lstStyle/>
        <a:p>
          <a:r>
            <a:rPr lang="es-ES" sz="2800" b="1" dirty="0">
              <a:effectLst>
                <a:outerShdw blurRad="38100" dist="38100" dir="2700000" algn="tl">
                  <a:srgbClr val="000000">
                    <a:alpha val="43137"/>
                  </a:srgbClr>
                </a:outerShdw>
              </a:effectLst>
            </a:rPr>
            <a:t>UN RETRATO DEL AMOR</a:t>
          </a:r>
        </a:p>
      </dgm:t>
    </dgm:pt>
    <dgm:pt modelId="{0FE84161-2212-4CAD-9350-68BEAC717AC0}" type="parTrans" cxnId="{716466F8-2716-4033-9313-A1E55BED3786}">
      <dgm:prSet/>
      <dgm:spPr/>
      <dgm:t>
        <a:bodyPr/>
        <a:lstStyle/>
        <a:p>
          <a:endParaRPr lang="es-ES" sz="2000" b="1">
            <a:effectLst>
              <a:outerShdw blurRad="38100" dist="38100" dir="2700000" algn="tl">
                <a:srgbClr val="000000">
                  <a:alpha val="43137"/>
                </a:srgbClr>
              </a:outerShdw>
            </a:effectLst>
          </a:endParaRPr>
        </a:p>
      </dgm:t>
    </dgm:pt>
    <dgm:pt modelId="{934BD4B0-2DB9-45BF-A2D3-08E5795586CC}" type="sibTrans" cxnId="{716466F8-2716-4033-9313-A1E55BED3786}">
      <dgm:prSet/>
      <dgm:spPr/>
      <dgm:t>
        <a:bodyPr/>
        <a:lstStyle/>
        <a:p>
          <a:endParaRPr lang="es-ES" sz="2000" b="1">
            <a:effectLst>
              <a:outerShdw blurRad="38100" dist="38100" dir="2700000" algn="tl">
                <a:srgbClr val="000000">
                  <a:alpha val="43137"/>
                </a:srgbClr>
              </a:outerShdw>
            </a:effectLst>
          </a:endParaRPr>
        </a:p>
      </dgm:t>
    </dgm:pt>
    <dgm:pt modelId="{184AE25A-4754-441A-99A7-63D9A54EA5A5}">
      <dgm:prSet phldrT="[Texto]" phldr="0" custT="1"/>
      <dgm:spPr>
        <a:solidFill>
          <a:schemeClr val="accent6">
            <a:lumMod val="50000"/>
          </a:schemeClr>
        </a:solidFill>
      </dgm:spPr>
      <dgm:t>
        <a:bodyPr/>
        <a:lstStyle/>
        <a:p>
          <a:r>
            <a:rPr lang="es-ES" sz="2000" b="1" dirty="0">
              <a:effectLst>
                <a:outerShdw blurRad="38100" dist="38100" dir="2700000" algn="tl">
                  <a:srgbClr val="000000">
                    <a:alpha val="43137"/>
                  </a:srgbClr>
                </a:outerShdw>
              </a:effectLst>
            </a:rPr>
            <a:t>La supremacía del amor</a:t>
          </a:r>
        </a:p>
      </dgm:t>
    </dgm:pt>
    <dgm:pt modelId="{A1331DF5-4FE5-44CE-9B1A-5BE41E3DF29D}" type="parTrans" cxnId="{AE09AF27-38FD-46D5-A00E-AB83F87EE53A}">
      <dgm:prSet/>
      <dgm:spPr/>
      <dgm:t>
        <a:bodyPr/>
        <a:lstStyle/>
        <a:p>
          <a:endParaRPr lang="es-ES" sz="2000" b="1">
            <a:effectLst>
              <a:outerShdw blurRad="38100" dist="38100" dir="2700000" algn="tl">
                <a:srgbClr val="000000">
                  <a:alpha val="43137"/>
                </a:srgbClr>
              </a:outerShdw>
            </a:effectLst>
          </a:endParaRPr>
        </a:p>
      </dgm:t>
    </dgm:pt>
    <dgm:pt modelId="{4C01B046-6249-4E51-AE12-41CAC2A7D59E}" type="sibTrans" cxnId="{AE09AF27-38FD-46D5-A00E-AB83F87EE53A}">
      <dgm:prSet/>
      <dgm:spPr/>
      <dgm:t>
        <a:bodyPr/>
        <a:lstStyle/>
        <a:p>
          <a:endParaRPr lang="es-ES" sz="2000" b="1">
            <a:effectLst>
              <a:outerShdw blurRad="38100" dist="38100" dir="2700000" algn="tl">
                <a:srgbClr val="000000">
                  <a:alpha val="43137"/>
                </a:srgbClr>
              </a:outerShdw>
            </a:effectLst>
          </a:endParaRPr>
        </a:p>
      </dgm:t>
    </dgm:pt>
    <dgm:pt modelId="{9C15604D-8626-4D26-BAC8-3A18D67783E8}">
      <dgm:prSet phldrT="[Texto]" phldr="0" custT="1"/>
      <dgm:spPr>
        <a:solidFill>
          <a:schemeClr val="accent6">
            <a:lumMod val="75000"/>
          </a:schemeClr>
        </a:solidFill>
      </dgm:spPr>
      <dgm:t>
        <a:bodyPr/>
        <a:lstStyle/>
        <a:p>
          <a:r>
            <a:rPr lang="es-ES" sz="2000" b="1" dirty="0">
              <a:effectLst>
                <a:outerShdw blurRad="38100" dist="38100" dir="2700000" algn="tl">
                  <a:srgbClr val="000000">
                    <a:alpha val="43137"/>
                  </a:srgbClr>
                </a:outerShdw>
              </a:effectLst>
            </a:rPr>
            <a:t>El camino más excelente</a:t>
          </a:r>
        </a:p>
      </dgm:t>
    </dgm:pt>
    <dgm:pt modelId="{E01A30BB-5431-4366-A909-FF7C6B60E7B5}" type="parTrans" cxnId="{B4E7230A-A3A0-445D-A30F-D8B3AE5D0DCC}">
      <dgm:prSet/>
      <dgm:spPr/>
      <dgm:t>
        <a:bodyPr/>
        <a:lstStyle/>
        <a:p>
          <a:endParaRPr lang="es-ES" sz="2000" b="1">
            <a:effectLst>
              <a:outerShdw blurRad="38100" dist="38100" dir="2700000" algn="tl">
                <a:srgbClr val="000000">
                  <a:alpha val="43137"/>
                </a:srgbClr>
              </a:outerShdw>
            </a:effectLst>
          </a:endParaRPr>
        </a:p>
      </dgm:t>
    </dgm:pt>
    <dgm:pt modelId="{B3971C8B-4901-44DB-A0AB-97F35DE21840}" type="sibTrans" cxnId="{B4E7230A-A3A0-445D-A30F-D8B3AE5D0DCC}">
      <dgm:prSet/>
      <dgm:spPr/>
      <dgm:t>
        <a:bodyPr/>
        <a:lstStyle/>
        <a:p>
          <a:endParaRPr lang="es-ES" sz="2000" b="1">
            <a:effectLst>
              <a:outerShdw blurRad="38100" dist="38100" dir="2700000" algn="tl">
                <a:srgbClr val="000000">
                  <a:alpha val="43137"/>
                </a:srgbClr>
              </a:outerShdw>
            </a:effectLst>
          </a:endParaRPr>
        </a:p>
      </dgm:t>
    </dgm:pt>
    <dgm:pt modelId="{581B2814-151B-40A3-A35F-CB585DE3778A}">
      <dgm:prSet phldrT="[Texto]" phldr="0" custT="1"/>
      <dgm:spPr>
        <a:solidFill>
          <a:schemeClr val="accent3">
            <a:lumMod val="50000"/>
          </a:schemeClr>
        </a:solidFill>
      </dgm:spPr>
      <dgm:t>
        <a:bodyPr/>
        <a:lstStyle/>
        <a:p>
          <a:r>
            <a:rPr lang="es-ES" sz="2000" b="1" dirty="0">
              <a:effectLst>
                <a:outerShdw blurRad="38100" dist="38100" dir="2700000" algn="tl">
                  <a:srgbClr val="000000">
                    <a:alpha val="43137"/>
                  </a:srgbClr>
                </a:outerShdw>
              </a:effectLst>
            </a:rPr>
            <a:t>Las características del amor</a:t>
          </a:r>
        </a:p>
      </dgm:t>
    </dgm:pt>
    <dgm:pt modelId="{C1C027D5-7815-44D6-923B-06B16AA07F37}" type="parTrans" cxnId="{4E240E83-FA67-4A1E-AD8A-F46C071B98C1}">
      <dgm:prSet/>
      <dgm:spPr/>
      <dgm:t>
        <a:bodyPr/>
        <a:lstStyle/>
        <a:p>
          <a:endParaRPr lang="es-ES" sz="2000" b="1">
            <a:effectLst>
              <a:outerShdw blurRad="38100" dist="38100" dir="2700000" algn="tl">
                <a:srgbClr val="000000">
                  <a:alpha val="43137"/>
                </a:srgbClr>
              </a:outerShdw>
            </a:effectLst>
          </a:endParaRPr>
        </a:p>
      </dgm:t>
    </dgm:pt>
    <dgm:pt modelId="{FB8DEF87-6D87-4735-92BF-40D104ADAABB}" type="sibTrans" cxnId="{4E240E83-FA67-4A1E-AD8A-F46C071B98C1}">
      <dgm:prSet/>
      <dgm:spPr/>
      <dgm:t>
        <a:bodyPr/>
        <a:lstStyle/>
        <a:p>
          <a:endParaRPr lang="es-ES" sz="2000" b="1">
            <a:effectLst>
              <a:outerShdw blurRad="38100" dist="38100" dir="2700000" algn="tl">
                <a:srgbClr val="000000">
                  <a:alpha val="43137"/>
                </a:srgbClr>
              </a:outerShdw>
            </a:effectLst>
          </a:endParaRPr>
        </a:p>
      </dgm:t>
    </dgm:pt>
    <dgm:pt modelId="{8A55E6C3-84AE-4A37-A207-3703296713C0}">
      <dgm:prSet phldrT="[Texto]" phldr="0" custT="1"/>
      <dgm:spPr>
        <a:solidFill>
          <a:schemeClr val="accent3">
            <a:lumMod val="75000"/>
          </a:schemeClr>
        </a:solidFill>
      </dgm:spPr>
      <dgm:t>
        <a:bodyPr/>
        <a:lstStyle/>
        <a:p>
          <a:r>
            <a:rPr lang="es-ES" sz="2000" b="1" dirty="0">
              <a:effectLst>
                <a:outerShdw blurRad="38100" dist="38100" dir="2700000" algn="tl">
                  <a:srgbClr val="000000">
                    <a:alpha val="43137"/>
                  </a:srgbClr>
                </a:outerShdw>
              </a:effectLst>
            </a:rPr>
            <a:t>Lo que el amor hace</a:t>
          </a:r>
        </a:p>
      </dgm:t>
    </dgm:pt>
    <dgm:pt modelId="{1E73D5F2-48A9-4201-81BB-787D9351FBE1}" type="parTrans" cxnId="{2BDC751C-7040-4328-83B8-09CCA4EF671C}">
      <dgm:prSet/>
      <dgm:spPr/>
      <dgm:t>
        <a:bodyPr/>
        <a:lstStyle/>
        <a:p>
          <a:endParaRPr lang="es-ES" sz="2000" b="1">
            <a:effectLst>
              <a:outerShdw blurRad="38100" dist="38100" dir="2700000" algn="tl">
                <a:srgbClr val="000000">
                  <a:alpha val="43137"/>
                </a:srgbClr>
              </a:outerShdw>
            </a:effectLst>
          </a:endParaRPr>
        </a:p>
      </dgm:t>
    </dgm:pt>
    <dgm:pt modelId="{5C5A08BE-953B-48FF-A208-DE9C31427BA1}" type="sibTrans" cxnId="{2BDC751C-7040-4328-83B8-09CCA4EF671C}">
      <dgm:prSet/>
      <dgm:spPr/>
      <dgm:t>
        <a:bodyPr/>
        <a:lstStyle/>
        <a:p>
          <a:endParaRPr lang="es-ES" sz="2000" b="1">
            <a:effectLst>
              <a:outerShdw blurRad="38100" dist="38100" dir="2700000" algn="tl">
                <a:srgbClr val="000000">
                  <a:alpha val="43137"/>
                </a:srgbClr>
              </a:outerShdw>
            </a:effectLst>
          </a:endParaRPr>
        </a:p>
      </dgm:t>
    </dgm:pt>
    <dgm:pt modelId="{B0F60C77-F43D-4EE5-AC12-BC08A3BBA1B1}">
      <dgm:prSet phldrT="[Texto]" phldr="0" custT="1"/>
      <dgm:spPr>
        <a:solidFill>
          <a:schemeClr val="accent3">
            <a:lumMod val="75000"/>
          </a:schemeClr>
        </a:solidFill>
      </dgm:spPr>
      <dgm:t>
        <a:bodyPr/>
        <a:lstStyle/>
        <a:p>
          <a:r>
            <a:rPr lang="es-ES" sz="2000" b="1" dirty="0">
              <a:effectLst>
                <a:outerShdw blurRad="38100" dist="38100" dir="2700000" algn="tl">
                  <a:srgbClr val="000000">
                    <a:alpha val="43137"/>
                  </a:srgbClr>
                </a:outerShdw>
              </a:effectLst>
            </a:rPr>
            <a:t>Lo que el amor NO hace</a:t>
          </a:r>
        </a:p>
      </dgm:t>
    </dgm:pt>
    <dgm:pt modelId="{3348069E-B4E8-42C2-A73E-9F2807FC09A8}" type="parTrans" cxnId="{818B0974-3C7E-4891-A83A-EC9CF7C8FDC1}">
      <dgm:prSet/>
      <dgm:spPr/>
      <dgm:t>
        <a:bodyPr/>
        <a:lstStyle/>
        <a:p>
          <a:endParaRPr lang="es-ES" sz="2000" b="1">
            <a:effectLst>
              <a:outerShdw blurRad="38100" dist="38100" dir="2700000" algn="tl">
                <a:srgbClr val="000000">
                  <a:alpha val="43137"/>
                </a:srgbClr>
              </a:outerShdw>
            </a:effectLst>
          </a:endParaRPr>
        </a:p>
      </dgm:t>
    </dgm:pt>
    <dgm:pt modelId="{500D46A6-5BD1-42ED-AC36-226C338EEC56}" type="sibTrans" cxnId="{818B0974-3C7E-4891-A83A-EC9CF7C8FDC1}">
      <dgm:prSet/>
      <dgm:spPr/>
      <dgm:t>
        <a:bodyPr/>
        <a:lstStyle/>
        <a:p>
          <a:endParaRPr lang="es-ES" sz="2000" b="1">
            <a:effectLst>
              <a:outerShdw blurRad="38100" dist="38100" dir="2700000" algn="tl">
                <a:srgbClr val="000000">
                  <a:alpha val="43137"/>
                </a:srgbClr>
              </a:outerShdw>
            </a:effectLst>
          </a:endParaRPr>
        </a:p>
      </dgm:t>
    </dgm:pt>
    <dgm:pt modelId="{5789CFA0-32E7-4822-82CA-043FFB22C6CC}">
      <dgm:prSet phldrT="[Texto]" phldr="0" custT="1"/>
      <dgm:spPr>
        <a:solidFill>
          <a:schemeClr val="accent3">
            <a:lumMod val="75000"/>
          </a:schemeClr>
        </a:solidFill>
      </dgm:spPr>
      <dgm:t>
        <a:bodyPr/>
        <a:lstStyle/>
        <a:p>
          <a:r>
            <a:rPr lang="es-ES" sz="2000" b="1" dirty="0">
              <a:effectLst>
                <a:outerShdw blurRad="38100" dist="38100" dir="2700000" algn="tl">
                  <a:srgbClr val="000000">
                    <a:alpha val="43137"/>
                  </a:srgbClr>
                </a:outerShdw>
              </a:effectLst>
            </a:rPr>
            <a:t>Un retrato de Jesús</a:t>
          </a:r>
        </a:p>
      </dgm:t>
    </dgm:pt>
    <dgm:pt modelId="{14DF190D-7223-4D5D-8272-6BCFA1FB2A8D}" type="parTrans" cxnId="{1976778E-155A-4B6D-A155-D00155D2FB13}">
      <dgm:prSet/>
      <dgm:spPr/>
      <dgm:t>
        <a:bodyPr/>
        <a:lstStyle/>
        <a:p>
          <a:endParaRPr lang="es-ES" sz="2000" b="1">
            <a:effectLst>
              <a:outerShdw blurRad="38100" dist="38100" dir="2700000" algn="tl">
                <a:srgbClr val="000000">
                  <a:alpha val="43137"/>
                </a:srgbClr>
              </a:outerShdw>
            </a:effectLst>
          </a:endParaRPr>
        </a:p>
      </dgm:t>
    </dgm:pt>
    <dgm:pt modelId="{48F5DC8F-8DE4-4BE4-BF64-D04146A8049A}" type="sibTrans" cxnId="{1976778E-155A-4B6D-A155-D00155D2FB13}">
      <dgm:prSet/>
      <dgm:spPr/>
      <dgm:t>
        <a:bodyPr/>
        <a:lstStyle/>
        <a:p>
          <a:endParaRPr lang="es-ES" sz="2000" b="1">
            <a:effectLst>
              <a:outerShdw blurRad="38100" dist="38100" dir="2700000" algn="tl">
                <a:srgbClr val="000000">
                  <a:alpha val="43137"/>
                </a:srgbClr>
              </a:outerShdw>
            </a:effectLst>
          </a:endParaRPr>
        </a:p>
      </dgm:t>
    </dgm:pt>
    <dgm:pt modelId="{AE7ECB8D-7E8F-4A82-A52A-2A8C20D509E5}">
      <dgm:prSet phldrT="[Texto]" phldr="0" custT="1"/>
      <dgm:spPr>
        <a:solidFill>
          <a:schemeClr val="accent1">
            <a:lumMod val="50000"/>
          </a:schemeClr>
        </a:solidFill>
      </dgm:spPr>
      <dgm:t>
        <a:bodyPr/>
        <a:lstStyle/>
        <a:p>
          <a:r>
            <a:rPr lang="es-ES" sz="2000" b="1">
              <a:effectLst>
                <a:outerShdw blurRad="38100" dist="38100" dir="2700000" algn="tl">
                  <a:srgbClr val="000000">
                    <a:alpha val="43137"/>
                  </a:srgbClr>
                </a:outerShdw>
              </a:effectLst>
            </a:rPr>
            <a:t>La perseverancia del amor</a:t>
          </a:r>
          <a:endParaRPr lang="es-ES" sz="2000" b="1" dirty="0">
            <a:effectLst>
              <a:outerShdw blurRad="38100" dist="38100" dir="2700000" algn="tl">
                <a:srgbClr val="000000">
                  <a:alpha val="43137"/>
                </a:srgbClr>
              </a:outerShdw>
            </a:effectLst>
          </a:endParaRPr>
        </a:p>
      </dgm:t>
    </dgm:pt>
    <dgm:pt modelId="{60529F17-1EB3-43DE-9895-059C7CFA4D77}" type="parTrans" cxnId="{A5B59E93-1765-4091-B175-556F91E2B2A9}">
      <dgm:prSet/>
      <dgm:spPr/>
      <dgm:t>
        <a:bodyPr/>
        <a:lstStyle/>
        <a:p>
          <a:endParaRPr lang="es-ES" sz="2000" b="1">
            <a:effectLst>
              <a:outerShdw blurRad="38100" dist="38100" dir="2700000" algn="tl">
                <a:srgbClr val="000000">
                  <a:alpha val="43137"/>
                </a:srgbClr>
              </a:outerShdw>
            </a:effectLst>
          </a:endParaRPr>
        </a:p>
      </dgm:t>
    </dgm:pt>
    <dgm:pt modelId="{21C931BB-C55F-4763-BC8B-D2BB6F92119B}" type="sibTrans" cxnId="{A5B59E93-1765-4091-B175-556F91E2B2A9}">
      <dgm:prSet/>
      <dgm:spPr/>
      <dgm:t>
        <a:bodyPr/>
        <a:lstStyle/>
        <a:p>
          <a:endParaRPr lang="es-ES" sz="2000" b="1">
            <a:effectLst>
              <a:outerShdw blurRad="38100" dist="38100" dir="2700000" algn="tl">
                <a:srgbClr val="000000">
                  <a:alpha val="43137"/>
                </a:srgbClr>
              </a:outerShdw>
            </a:effectLst>
          </a:endParaRPr>
        </a:p>
      </dgm:t>
    </dgm:pt>
    <dgm:pt modelId="{215063AE-2266-40F6-8AD6-EB0F4DA26D9A}">
      <dgm:prSet phldrT="[Texto]" phldr="0" custT="1"/>
      <dgm:spPr>
        <a:solidFill>
          <a:schemeClr val="accent1">
            <a:lumMod val="75000"/>
          </a:schemeClr>
        </a:solidFill>
      </dgm:spPr>
      <dgm:t>
        <a:bodyPr/>
        <a:lstStyle/>
        <a:p>
          <a:r>
            <a:rPr lang="es-ES" sz="2000" b="1" dirty="0">
              <a:effectLst>
                <a:outerShdw blurRad="38100" dist="38100" dir="2700000" algn="tl">
                  <a:srgbClr val="000000">
                    <a:alpha val="43137"/>
                  </a:srgbClr>
                </a:outerShdw>
              </a:effectLst>
            </a:rPr>
            <a:t>La mayor de las virtudes</a:t>
          </a:r>
        </a:p>
      </dgm:t>
    </dgm:pt>
    <dgm:pt modelId="{550906A3-1D96-424D-B0CE-D1A45BEBCCEC}" type="parTrans" cxnId="{E56930B4-467A-45F0-9C90-62EE5EEBDA36}">
      <dgm:prSet/>
      <dgm:spPr/>
      <dgm:t>
        <a:bodyPr/>
        <a:lstStyle/>
        <a:p>
          <a:endParaRPr lang="es-ES" sz="2000" b="1">
            <a:effectLst>
              <a:outerShdw blurRad="38100" dist="38100" dir="2700000" algn="tl">
                <a:srgbClr val="000000">
                  <a:alpha val="43137"/>
                </a:srgbClr>
              </a:outerShdw>
            </a:effectLst>
          </a:endParaRPr>
        </a:p>
      </dgm:t>
    </dgm:pt>
    <dgm:pt modelId="{A11A88F4-D6F2-4E48-ADD1-38650CCEBCA9}" type="sibTrans" cxnId="{E56930B4-467A-45F0-9C90-62EE5EEBDA36}">
      <dgm:prSet/>
      <dgm:spPr/>
      <dgm:t>
        <a:bodyPr/>
        <a:lstStyle/>
        <a:p>
          <a:endParaRPr lang="es-ES" sz="2000" b="1">
            <a:effectLst>
              <a:outerShdw blurRad="38100" dist="38100" dir="2700000" algn="tl">
                <a:srgbClr val="000000">
                  <a:alpha val="43137"/>
                </a:srgbClr>
              </a:outerShdw>
            </a:effectLst>
          </a:endParaRPr>
        </a:p>
      </dgm:t>
    </dgm:pt>
    <dgm:pt modelId="{E1170416-560B-4059-B241-B559C2A6632B}" type="pres">
      <dgm:prSet presAssocID="{8AFC4B18-414C-495B-BD83-58F46956C6AF}" presName="Name0" presStyleCnt="0">
        <dgm:presLayoutVars>
          <dgm:chPref val="1"/>
          <dgm:dir/>
          <dgm:animOne val="branch"/>
          <dgm:animLvl val="lvl"/>
          <dgm:resizeHandles/>
        </dgm:presLayoutVars>
      </dgm:prSet>
      <dgm:spPr/>
    </dgm:pt>
    <dgm:pt modelId="{6A78FF77-6F0F-4208-B698-7421AB7E1F26}" type="pres">
      <dgm:prSet presAssocID="{F4F9E33B-22C4-49EF-A885-C2A24794E49F}" presName="vertOne" presStyleCnt="0"/>
      <dgm:spPr/>
    </dgm:pt>
    <dgm:pt modelId="{FBAFC704-7EA2-4993-8E12-D433677716C1}" type="pres">
      <dgm:prSet presAssocID="{F4F9E33B-22C4-49EF-A885-C2A24794E49F}" presName="txOne" presStyleLbl="node0" presStyleIdx="0" presStyleCnt="1" custScaleY="44249">
        <dgm:presLayoutVars>
          <dgm:chPref val="3"/>
        </dgm:presLayoutVars>
      </dgm:prSet>
      <dgm:spPr/>
    </dgm:pt>
    <dgm:pt modelId="{6B176D83-8937-496F-B7A8-262E41129BE6}" type="pres">
      <dgm:prSet presAssocID="{F4F9E33B-22C4-49EF-A885-C2A24794E49F}" presName="parTransOne" presStyleCnt="0"/>
      <dgm:spPr/>
    </dgm:pt>
    <dgm:pt modelId="{AEC20DC4-93ED-441F-8BDE-4D5998554115}" type="pres">
      <dgm:prSet presAssocID="{F4F9E33B-22C4-49EF-A885-C2A24794E49F}" presName="horzOne" presStyleCnt="0"/>
      <dgm:spPr/>
    </dgm:pt>
    <dgm:pt modelId="{6B533DC4-3C68-4169-9523-FE34CCC2F84D}" type="pres">
      <dgm:prSet presAssocID="{184AE25A-4754-441A-99A7-63D9A54EA5A5}" presName="vertTwo" presStyleCnt="0"/>
      <dgm:spPr/>
    </dgm:pt>
    <dgm:pt modelId="{ACDC36D2-6AC7-4F41-B88C-BCA24DEDB065}" type="pres">
      <dgm:prSet presAssocID="{184AE25A-4754-441A-99A7-63D9A54EA5A5}" presName="txTwo" presStyleLbl="node2" presStyleIdx="0" presStyleCnt="3" custScaleX="156217">
        <dgm:presLayoutVars>
          <dgm:chPref val="3"/>
        </dgm:presLayoutVars>
      </dgm:prSet>
      <dgm:spPr/>
    </dgm:pt>
    <dgm:pt modelId="{A3DFF1A4-A17D-49D1-9DB7-D0E0CD13ED3E}" type="pres">
      <dgm:prSet presAssocID="{184AE25A-4754-441A-99A7-63D9A54EA5A5}" presName="parTransTwo" presStyleCnt="0"/>
      <dgm:spPr/>
    </dgm:pt>
    <dgm:pt modelId="{A18D453D-F2A3-4147-B0E3-A00D1BCAEEE3}" type="pres">
      <dgm:prSet presAssocID="{184AE25A-4754-441A-99A7-63D9A54EA5A5}" presName="horzTwo" presStyleCnt="0"/>
      <dgm:spPr/>
    </dgm:pt>
    <dgm:pt modelId="{E5E8B221-1D88-4AA3-B35B-77D3F4A1C44E}" type="pres">
      <dgm:prSet presAssocID="{9C15604D-8626-4D26-BAC8-3A18D67783E8}" presName="vertThree" presStyleCnt="0"/>
      <dgm:spPr/>
    </dgm:pt>
    <dgm:pt modelId="{0D2D9D5E-57A4-415D-9D5B-7D46004FD9EA}" type="pres">
      <dgm:prSet presAssocID="{9C15604D-8626-4D26-BAC8-3A18D67783E8}" presName="txThree" presStyleLbl="node3" presStyleIdx="0" presStyleCnt="5" custScaleX="126137" custScaleY="141545">
        <dgm:presLayoutVars>
          <dgm:chPref val="3"/>
        </dgm:presLayoutVars>
      </dgm:prSet>
      <dgm:spPr/>
    </dgm:pt>
    <dgm:pt modelId="{A1A30338-B0E7-415F-AB10-6E25ABB15B72}" type="pres">
      <dgm:prSet presAssocID="{9C15604D-8626-4D26-BAC8-3A18D67783E8}" presName="horzThree" presStyleCnt="0"/>
      <dgm:spPr/>
    </dgm:pt>
    <dgm:pt modelId="{0720F073-D9BA-4F4E-B415-88DCC0E0BD62}" type="pres">
      <dgm:prSet presAssocID="{4C01B046-6249-4E51-AE12-41CAC2A7D59E}" presName="sibSpaceTwo" presStyleCnt="0"/>
      <dgm:spPr/>
    </dgm:pt>
    <dgm:pt modelId="{AB4CFF2D-4217-461F-A02A-1D3BF4CF0885}" type="pres">
      <dgm:prSet presAssocID="{581B2814-151B-40A3-A35F-CB585DE3778A}" presName="vertTwo" presStyleCnt="0"/>
      <dgm:spPr/>
    </dgm:pt>
    <dgm:pt modelId="{B5F7911F-4156-4B99-927E-8450E4249B0E}" type="pres">
      <dgm:prSet presAssocID="{581B2814-151B-40A3-A35F-CB585DE3778A}" presName="txTwo" presStyleLbl="node2" presStyleIdx="1" presStyleCnt="3">
        <dgm:presLayoutVars>
          <dgm:chPref val="3"/>
        </dgm:presLayoutVars>
      </dgm:prSet>
      <dgm:spPr/>
    </dgm:pt>
    <dgm:pt modelId="{9681F765-E580-4A31-A8F0-BE3F63E95269}" type="pres">
      <dgm:prSet presAssocID="{581B2814-151B-40A3-A35F-CB585DE3778A}" presName="parTransTwo" presStyleCnt="0"/>
      <dgm:spPr/>
    </dgm:pt>
    <dgm:pt modelId="{7E1EE96A-6B83-417E-A7B4-BF978906C5E3}" type="pres">
      <dgm:prSet presAssocID="{581B2814-151B-40A3-A35F-CB585DE3778A}" presName="horzTwo" presStyleCnt="0"/>
      <dgm:spPr/>
    </dgm:pt>
    <dgm:pt modelId="{B5B100E4-7093-4663-BDEA-D92C97D7612E}" type="pres">
      <dgm:prSet presAssocID="{8A55E6C3-84AE-4A37-A207-3703296713C0}" presName="vertThree" presStyleCnt="0"/>
      <dgm:spPr/>
    </dgm:pt>
    <dgm:pt modelId="{6F889E49-F227-4759-BE46-C1BD1E885D40}" type="pres">
      <dgm:prSet presAssocID="{8A55E6C3-84AE-4A37-A207-3703296713C0}" presName="txThree" presStyleLbl="node3" presStyleIdx="1" presStyleCnt="5" custScaleY="141545">
        <dgm:presLayoutVars>
          <dgm:chPref val="3"/>
        </dgm:presLayoutVars>
      </dgm:prSet>
      <dgm:spPr/>
    </dgm:pt>
    <dgm:pt modelId="{FBBB6F89-4363-4701-B879-82BAE0CB8CF2}" type="pres">
      <dgm:prSet presAssocID="{8A55E6C3-84AE-4A37-A207-3703296713C0}" presName="horzThree" presStyleCnt="0"/>
      <dgm:spPr/>
    </dgm:pt>
    <dgm:pt modelId="{2C6D93A2-2BC8-4122-956B-D122EF48F20C}" type="pres">
      <dgm:prSet presAssocID="{5C5A08BE-953B-48FF-A208-DE9C31427BA1}" presName="sibSpaceThree" presStyleCnt="0"/>
      <dgm:spPr/>
    </dgm:pt>
    <dgm:pt modelId="{F0A21212-571D-4CE9-97AB-810563405E49}" type="pres">
      <dgm:prSet presAssocID="{B0F60C77-F43D-4EE5-AC12-BC08A3BBA1B1}" presName="vertThree" presStyleCnt="0"/>
      <dgm:spPr/>
    </dgm:pt>
    <dgm:pt modelId="{C93AE218-E267-4BE1-B67E-BD1DB0237802}" type="pres">
      <dgm:prSet presAssocID="{B0F60C77-F43D-4EE5-AC12-BC08A3BBA1B1}" presName="txThree" presStyleLbl="node3" presStyleIdx="2" presStyleCnt="5" custScaleY="141545">
        <dgm:presLayoutVars>
          <dgm:chPref val="3"/>
        </dgm:presLayoutVars>
      </dgm:prSet>
      <dgm:spPr/>
    </dgm:pt>
    <dgm:pt modelId="{E28C4CAC-4C0A-4D1C-AD55-C6D3E27A7778}" type="pres">
      <dgm:prSet presAssocID="{B0F60C77-F43D-4EE5-AC12-BC08A3BBA1B1}" presName="horzThree" presStyleCnt="0"/>
      <dgm:spPr/>
    </dgm:pt>
    <dgm:pt modelId="{B96481B2-8203-462C-9ED4-523935440267}" type="pres">
      <dgm:prSet presAssocID="{500D46A6-5BD1-42ED-AC36-226C338EEC56}" presName="sibSpaceThree" presStyleCnt="0"/>
      <dgm:spPr/>
    </dgm:pt>
    <dgm:pt modelId="{64A79C2C-E26F-4BF7-A052-E9D5574B66F4}" type="pres">
      <dgm:prSet presAssocID="{5789CFA0-32E7-4822-82CA-043FFB22C6CC}" presName="vertThree" presStyleCnt="0"/>
      <dgm:spPr/>
    </dgm:pt>
    <dgm:pt modelId="{A7847FB9-DBE9-4D4C-8E20-8EDC136D15AF}" type="pres">
      <dgm:prSet presAssocID="{5789CFA0-32E7-4822-82CA-043FFB22C6CC}" presName="txThree" presStyleLbl="node3" presStyleIdx="3" presStyleCnt="5" custScaleY="141545">
        <dgm:presLayoutVars>
          <dgm:chPref val="3"/>
        </dgm:presLayoutVars>
      </dgm:prSet>
      <dgm:spPr/>
    </dgm:pt>
    <dgm:pt modelId="{DFF6F3C7-0F0D-4C71-A64A-E7E16DE84DC4}" type="pres">
      <dgm:prSet presAssocID="{5789CFA0-32E7-4822-82CA-043FFB22C6CC}" presName="horzThree" presStyleCnt="0"/>
      <dgm:spPr/>
    </dgm:pt>
    <dgm:pt modelId="{D232B337-D827-4D57-93B6-3B829351F8A5}" type="pres">
      <dgm:prSet presAssocID="{FB8DEF87-6D87-4735-92BF-40D104ADAABB}" presName="sibSpaceTwo" presStyleCnt="0"/>
      <dgm:spPr/>
    </dgm:pt>
    <dgm:pt modelId="{F6C05794-B481-4D47-8C27-DDE8D852FA0E}" type="pres">
      <dgm:prSet presAssocID="{AE7ECB8D-7E8F-4A82-A52A-2A8C20D509E5}" presName="vertTwo" presStyleCnt="0"/>
      <dgm:spPr/>
    </dgm:pt>
    <dgm:pt modelId="{517CB350-DD93-45DC-9943-411AA58E242F}" type="pres">
      <dgm:prSet presAssocID="{AE7ECB8D-7E8F-4A82-A52A-2A8C20D509E5}" presName="txTwo" presStyleLbl="node2" presStyleIdx="2" presStyleCnt="3" custScaleX="156217">
        <dgm:presLayoutVars>
          <dgm:chPref val="3"/>
        </dgm:presLayoutVars>
      </dgm:prSet>
      <dgm:spPr/>
    </dgm:pt>
    <dgm:pt modelId="{80D0440B-19F0-4FE3-A416-2B1D2BDF45A1}" type="pres">
      <dgm:prSet presAssocID="{AE7ECB8D-7E8F-4A82-A52A-2A8C20D509E5}" presName="parTransTwo" presStyleCnt="0"/>
      <dgm:spPr/>
    </dgm:pt>
    <dgm:pt modelId="{2422A487-9AEE-4772-B90E-2D46C7ED164E}" type="pres">
      <dgm:prSet presAssocID="{AE7ECB8D-7E8F-4A82-A52A-2A8C20D509E5}" presName="horzTwo" presStyleCnt="0"/>
      <dgm:spPr/>
    </dgm:pt>
    <dgm:pt modelId="{A549A44D-1B55-44C4-991B-3330F8CC95CF}" type="pres">
      <dgm:prSet presAssocID="{215063AE-2266-40F6-8AD6-EB0F4DA26D9A}" presName="vertThree" presStyleCnt="0"/>
      <dgm:spPr/>
    </dgm:pt>
    <dgm:pt modelId="{4CBD7F29-7EBD-4A45-AB82-2083F6007082}" type="pres">
      <dgm:prSet presAssocID="{215063AE-2266-40F6-8AD6-EB0F4DA26D9A}" presName="txThree" presStyleLbl="node3" presStyleIdx="4" presStyleCnt="5" custScaleX="126137" custScaleY="141545">
        <dgm:presLayoutVars>
          <dgm:chPref val="3"/>
        </dgm:presLayoutVars>
      </dgm:prSet>
      <dgm:spPr/>
    </dgm:pt>
    <dgm:pt modelId="{1C28C14D-770D-475E-AD9B-33806A33CD6D}" type="pres">
      <dgm:prSet presAssocID="{215063AE-2266-40F6-8AD6-EB0F4DA26D9A}" presName="horzThree" presStyleCnt="0"/>
      <dgm:spPr/>
    </dgm:pt>
  </dgm:ptLst>
  <dgm:cxnLst>
    <dgm:cxn modelId="{DAC2AA09-0C12-47F6-B3D1-EAFF3F3559B1}" type="presOf" srcId="{8AFC4B18-414C-495B-BD83-58F46956C6AF}" destId="{E1170416-560B-4059-B241-B559C2A6632B}" srcOrd="0" destOrd="0" presId="urn:microsoft.com/office/officeart/2005/8/layout/hierarchy4"/>
    <dgm:cxn modelId="{B4E7230A-A3A0-445D-A30F-D8B3AE5D0DCC}" srcId="{184AE25A-4754-441A-99A7-63D9A54EA5A5}" destId="{9C15604D-8626-4D26-BAC8-3A18D67783E8}" srcOrd="0" destOrd="0" parTransId="{E01A30BB-5431-4366-A909-FF7C6B60E7B5}" sibTransId="{B3971C8B-4901-44DB-A0AB-97F35DE21840}"/>
    <dgm:cxn modelId="{FC704E13-B0B4-447F-9B74-2C37A828DCE3}" type="presOf" srcId="{9C15604D-8626-4D26-BAC8-3A18D67783E8}" destId="{0D2D9D5E-57A4-415D-9D5B-7D46004FD9EA}" srcOrd="0" destOrd="0" presId="urn:microsoft.com/office/officeart/2005/8/layout/hierarchy4"/>
    <dgm:cxn modelId="{9B244F15-89F5-44BB-9B78-8D13DDA6AAA3}" type="presOf" srcId="{215063AE-2266-40F6-8AD6-EB0F4DA26D9A}" destId="{4CBD7F29-7EBD-4A45-AB82-2083F6007082}" srcOrd="0" destOrd="0" presId="urn:microsoft.com/office/officeart/2005/8/layout/hierarchy4"/>
    <dgm:cxn modelId="{2BDC751C-7040-4328-83B8-09CCA4EF671C}" srcId="{581B2814-151B-40A3-A35F-CB585DE3778A}" destId="{8A55E6C3-84AE-4A37-A207-3703296713C0}" srcOrd="0" destOrd="0" parTransId="{1E73D5F2-48A9-4201-81BB-787D9351FBE1}" sibTransId="{5C5A08BE-953B-48FF-A208-DE9C31427BA1}"/>
    <dgm:cxn modelId="{AE09AF27-38FD-46D5-A00E-AB83F87EE53A}" srcId="{F4F9E33B-22C4-49EF-A885-C2A24794E49F}" destId="{184AE25A-4754-441A-99A7-63D9A54EA5A5}" srcOrd="0" destOrd="0" parTransId="{A1331DF5-4FE5-44CE-9B1A-5BE41E3DF29D}" sibTransId="{4C01B046-6249-4E51-AE12-41CAC2A7D59E}"/>
    <dgm:cxn modelId="{3F209834-0F67-49E1-BC7B-B511A41299F2}" type="presOf" srcId="{581B2814-151B-40A3-A35F-CB585DE3778A}" destId="{B5F7911F-4156-4B99-927E-8450E4249B0E}" srcOrd="0" destOrd="0" presId="urn:microsoft.com/office/officeart/2005/8/layout/hierarchy4"/>
    <dgm:cxn modelId="{6A86C041-7BB8-404B-B468-C1E695429DEF}" type="presOf" srcId="{B0F60C77-F43D-4EE5-AC12-BC08A3BBA1B1}" destId="{C93AE218-E267-4BE1-B67E-BD1DB0237802}" srcOrd="0" destOrd="0" presId="urn:microsoft.com/office/officeart/2005/8/layout/hierarchy4"/>
    <dgm:cxn modelId="{F670E163-0591-48D9-A333-95F0A47D101C}" type="presOf" srcId="{AE7ECB8D-7E8F-4A82-A52A-2A8C20D509E5}" destId="{517CB350-DD93-45DC-9943-411AA58E242F}" srcOrd="0" destOrd="0" presId="urn:microsoft.com/office/officeart/2005/8/layout/hierarchy4"/>
    <dgm:cxn modelId="{818B0974-3C7E-4891-A83A-EC9CF7C8FDC1}" srcId="{581B2814-151B-40A3-A35F-CB585DE3778A}" destId="{B0F60C77-F43D-4EE5-AC12-BC08A3BBA1B1}" srcOrd="1" destOrd="0" parTransId="{3348069E-B4E8-42C2-A73E-9F2807FC09A8}" sibTransId="{500D46A6-5BD1-42ED-AC36-226C338EEC56}"/>
    <dgm:cxn modelId="{4AFB8875-3BC8-4AF9-BB75-42CF2936198D}" type="presOf" srcId="{5789CFA0-32E7-4822-82CA-043FFB22C6CC}" destId="{A7847FB9-DBE9-4D4C-8E20-8EDC136D15AF}" srcOrd="0" destOrd="0" presId="urn:microsoft.com/office/officeart/2005/8/layout/hierarchy4"/>
    <dgm:cxn modelId="{4E240E83-FA67-4A1E-AD8A-F46C071B98C1}" srcId="{F4F9E33B-22C4-49EF-A885-C2A24794E49F}" destId="{581B2814-151B-40A3-A35F-CB585DE3778A}" srcOrd="1" destOrd="0" parTransId="{C1C027D5-7815-44D6-923B-06B16AA07F37}" sibTransId="{FB8DEF87-6D87-4735-92BF-40D104ADAABB}"/>
    <dgm:cxn modelId="{6D1E4F83-5280-459A-8072-864518EE4DAE}" type="presOf" srcId="{184AE25A-4754-441A-99A7-63D9A54EA5A5}" destId="{ACDC36D2-6AC7-4F41-B88C-BCA24DEDB065}" srcOrd="0" destOrd="0" presId="urn:microsoft.com/office/officeart/2005/8/layout/hierarchy4"/>
    <dgm:cxn modelId="{1976778E-155A-4B6D-A155-D00155D2FB13}" srcId="{581B2814-151B-40A3-A35F-CB585DE3778A}" destId="{5789CFA0-32E7-4822-82CA-043FFB22C6CC}" srcOrd="2" destOrd="0" parTransId="{14DF190D-7223-4D5D-8272-6BCFA1FB2A8D}" sibTransId="{48F5DC8F-8DE4-4BE4-BF64-D04146A8049A}"/>
    <dgm:cxn modelId="{17992193-BB3E-456F-8B3B-7CB949F5F1CC}" type="presOf" srcId="{8A55E6C3-84AE-4A37-A207-3703296713C0}" destId="{6F889E49-F227-4759-BE46-C1BD1E885D40}" srcOrd="0" destOrd="0" presId="urn:microsoft.com/office/officeart/2005/8/layout/hierarchy4"/>
    <dgm:cxn modelId="{A5B59E93-1765-4091-B175-556F91E2B2A9}" srcId="{F4F9E33B-22C4-49EF-A885-C2A24794E49F}" destId="{AE7ECB8D-7E8F-4A82-A52A-2A8C20D509E5}" srcOrd="2" destOrd="0" parTransId="{60529F17-1EB3-43DE-9895-059C7CFA4D77}" sibTransId="{21C931BB-C55F-4763-BC8B-D2BB6F92119B}"/>
    <dgm:cxn modelId="{E56930B4-467A-45F0-9C90-62EE5EEBDA36}" srcId="{AE7ECB8D-7E8F-4A82-A52A-2A8C20D509E5}" destId="{215063AE-2266-40F6-8AD6-EB0F4DA26D9A}" srcOrd="0" destOrd="0" parTransId="{550906A3-1D96-424D-B0CE-D1A45BEBCCEC}" sibTransId="{A11A88F4-D6F2-4E48-ADD1-38650CCEBCA9}"/>
    <dgm:cxn modelId="{BD6CC8CD-B40B-4F17-8269-19B1E4AB7A63}" type="presOf" srcId="{F4F9E33B-22C4-49EF-A885-C2A24794E49F}" destId="{FBAFC704-7EA2-4993-8E12-D433677716C1}" srcOrd="0" destOrd="0" presId="urn:microsoft.com/office/officeart/2005/8/layout/hierarchy4"/>
    <dgm:cxn modelId="{716466F8-2716-4033-9313-A1E55BED3786}" srcId="{8AFC4B18-414C-495B-BD83-58F46956C6AF}" destId="{F4F9E33B-22C4-49EF-A885-C2A24794E49F}" srcOrd="0" destOrd="0" parTransId="{0FE84161-2212-4CAD-9350-68BEAC717AC0}" sibTransId="{934BD4B0-2DB9-45BF-A2D3-08E5795586CC}"/>
    <dgm:cxn modelId="{995329AC-AE10-4D7E-858A-BCB2364CACA1}" type="presParOf" srcId="{E1170416-560B-4059-B241-B559C2A6632B}" destId="{6A78FF77-6F0F-4208-B698-7421AB7E1F26}" srcOrd="0" destOrd="0" presId="urn:microsoft.com/office/officeart/2005/8/layout/hierarchy4"/>
    <dgm:cxn modelId="{8FFAA48E-4D9C-43C5-8083-622113F3D01B}" type="presParOf" srcId="{6A78FF77-6F0F-4208-B698-7421AB7E1F26}" destId="{FBAFC704-7EA2-4993-8E12-D433677716C1}" srcOrd="0" destOrd="0" presId="urn:microsoft.com/office/officeart/2005/8/layout/hierarchy4"/>
    <dgm:cxn modelId="{58B4678D-A819-4701-B624-93D76DDA8031}" type="presParOf" srcId="{6A78FF77-6F0F-4208-B698-7421AB7E1F26}" destId="{6B176D83-8937-496F-B7A8-262E41129BE6}" srcOrd="1" destOrd="0" presId="urn:microsoft.com/office/officeart/2005/8/layout/hierarchy4"/>
    <dgm:cxn modelId="{520DA6CC-3AE1-49D9-B7FD-82AD24F75DA1}" type="presParOf" srcId="{6A78FF77-6F0F-4208-B698-7421AB7E1F26}" destId="{AEC20DC4-93ED-441F-8BDE-4D5998554115}" srcOrd="2" destOrd="0" presId="urn:microsoft.com/office/officeart/2005/8/layout/hierarchy4"/>
    <dgm:cxn modelId="{2AA0F734-AED3-4639-86D8-9F214BB7E865}" type="presParOf" srcId="{AEC20DC4-93ED-441F-8BDE-4D5998554115}" destId="{6B533DC4-3C68-4169-9523-FE34CCC2F84D}" srcOrd="0" destOrd="0" presId="urn:microsoft.com/office/officeart/2005/8/layout/hierarchy4"/>
    <dgm:cxn modelId="{5FD60E72-1EED-476F-860C-8A616C670E49}" type="presParOf" srcId="{6B533DC4-3C68-4169-9523-FE34CCC2F84D}" destId="{ACDC36D2-6AC7-4F41-B88C-BCA24DEDB065}" srcOrd="0" destOrd="0" presId="urn:microsoft.com/office/officeart/2005/8/layout/hierarchy4"/>
    <dgm:cxn modelId="{66DF9798-88A0-401F-A921-581B01EC6122}" type="presParOf" srcId="{6B533DC4-3C68-4169-9523-FE34CCC2F84D}" destId="{A3DFF1A4-A17D-49D1-9DB7-D0E0CD13ED3E}" srcOrd="1" destOrd="0" presId="urn:microsoft.com/office/officeart/2005/8/layout/hierarchy4"/>
    <dgm:cxn modelId="{B8AA8A50-2252-4E1F-8787-9D3E9E1AE5EC}" type="presParOf" srcId="{6B533DC4-3C68-4169-9523-FE34CCC2F84D}" destId="{A18D453D-F2A3-4147-B0E3-A00D1BCAEEE3}" srcOrd="2" destOrd="0" presId="urn:microsoft.com/office/officeart/2005/8/layout/hierarchy4"/>
    <dgm:cxn modelId="{3C80E8B1-0F83-4C64-8E40-98FE334838DA}" type="presParOf" srcId="{A18D453D-F2A3-4147-B0E3-A00D1BCAEEE3}" destId="{E5E8B221-1D88-4AA3-B35B-77D3F4A1C44E}" srcOrd="0" destOrd="0" presId="urn:microsoft.com/office/officeart/2005/8/layout/hierarchy4"/>
    <dgm:cxn modelId="{22038BFD-C37C-4A86-A17C-7A94DCD857D4}" type="presParOf" srcId="{E5E8B221-1D88-4AA3-B35B-77D3F4A1C44E}" destId="{0D2D9D5E-57A4-415D-9D5B-7D46004FD9EA}" srcOrd="0" destOrd="0" presId="urn:microsoft.com/office/officeart/2005/8/layout/hierarchy4"/>
    <dgm:cxn modelId="{5A9DB359-DF64-4686-B8BD-1020C131AC33}" type="presParOf" srcId="{E5E8B221-1D88-4AA3-B35B-77D3F4A1C44E}" destId="{A1A30338-B0E7-415F-AB10-6E25ABB15B72}" srcOrd="1" destOrd="0" presId="urn:microsoft.com/office/officeart/2005/8/layout/hierarchy4"/>
    <dgm:cxn modelId="{B9D96142-01F6-43D8-9825-364A83D1E365}" type="presParOf" srcId="{AEC20DC4-93ED-441F-8BDE-4D5998554115}" destId="{0720F073-D9BA-4F4E-B415-88DCC0E0BD62}" srcOrd="1" destOrd="0" presId="urn:microsoft.com/office/officeart/2005/8/layout/hierarchy4"/>
    <dgm:cxn modelId="{25CFD7A6-707D-4DC1-A608-A679EF72908F}" type="presParOf" srcId="{AEC20DC4-93ED-441F-8BDE-4D5998554115}" destId="{AB4CFF2D-4217-461F-A02A-1D3BF4CF0885}" srcOrd="2" destOrd="0" presId="urn:microsoft.com/office/officeart/2005/8/layout/hierarchy4"/>
    <dgm:cxn modelId="{E92F6F4C-D4D2-4CE7-830E-362E86893D50}" type="presParOf" srcId="{AB4CFF2D-4217-461F-A02A-1D3BF4CF0885}" destId="{B5F7911F-4156-4B99-927E-8450E4249B0E}" srcOrd="0" destOrd="0" presId="urn:microsoft.com/office/officeart/2005/8/layout/hierarchy4"/>
    <dgm:cxn modelId="{457B6B4F-7980-4274-BE3A-D3FE434F2C16}" type="presParOf" srcId="{AB4CFF2D-4217-461F-A02A-1D3BF4CF0885}" destId="{9681F765-E580-4A31-A8F0-BE3F63E95269}" srcOrd="1" destOrd="0" presId="urn:microsoft.com/office/officeart/2005/8/layout/hierarchy4"/>
    <dgm:cxn modelId="{7D4C90A5-E0EE-4062-B93A-93A766226CCA}" type="presParOf" srcId="{AB4CFF2D-4217-461F-A02A-1D3BF4CF0885}" destId="{7E1EE96A-6B83-417E-A7B4-BF978906C5E3}" srcOrd="2" destOrd="0" presId="urn:microsoft.com/office/officeart/2005/8/layout/hierarchy4"/>
    <dgm:cxn modelId="{BDC463D7-ABD3-42DC-9483-A67877301A73}" type="presParOf" srcId="{7E1EE96A-6B83-417E-A7B4-BF978906C5E3}" destId="{B5B100E4-7093-4663-BDEA-D92C97D7612E}" srcOrd="0" destOrd="0" presId="urn:microsoft.com/office/officeart/2005/8/layout/hierarchy4"/>
    <dgm:cxn modelId="{500CE002-D009-4E76-AAEB-EB8968074910}" type="presParOf" srcId="{B5B100E4-7093-4663-BDEA-D92C97D7612E}" destId="{6F889E49-F227-4759-BE46-C1BD1E885D40}" srcOrd="0" destOrd="0" presId="urn:microsoft.com/office/officeart/2005/8/layout/hierarchy4"/>
    <dgm:cxn modelId="{E050A300-86D6-4F6D-B243-B15CB6433B68}" type="presParOf" srcId="{B5B100E4-7093-4663-BDEA-D92C97D7612E}" destId="{FBBB6F89-4363-4701-B879-82BAE0CB8CF2}" srcOrd="1" destOrd="0" presId="urn:microsoft.com/office/officeart/2005/8/layout/hierarchy4"/>
    <dgm:cxn modelId="{300B7067-2463-418C-B959-7116BFAB7D14}" type="presParOf" srcId="{7E1EE96A-6B83-417E-A7B4-BF978906C5E3}" destId="{2C6D93A2-2BC8-4122-956B-D122EF48F20C}" srcOrd="1" destOrd="0" presId="urn:microsoft.com/office/officeart/2005/8/layout/hierarchy4"/>
    <dgm:cxn modelId="{BAD9989D-39E8-44DC-89B8-444D472B313D}" type="presParOf" srcId="{7E1EE96A-6B83-417E-A7B4-BF978906C5E3}" destId="{F0A21212-571D-4CE9-97AB-810563405E49}" srcOrd="2" destOrd="0" presId="urn:microsoft.com/office/officeart/2005/8/layout/hierarchy4"/>
    <dgm:cxn modelId="{BB787C47-D161-4299-9457-F0F752130EAB}" type="presParOf" srcId="{F0A21212-571D-4CE9-97AB-810563405E49}" destId="{C93AE218-E267-4BE1-B67E-BD1DB0237802}" srcOrd="0" destOrd="0" presId="urn:microsoft.com/office/officeart/2005/8/layout/hierarchy4"/>
    <dgm:cxn modelId="{E01EFA83-8B15-4A96-81E6-8333DB1EFFD9}" type="presParOf" srcId="{F0A21212-571D-4CE9-97AB-810563405E49}" destId="{E28C4CAC-4C0A-4D1C-AD55-C6D3E27A7778}" srcOrd="1" destOrd="0" presId="urn:microsoft.com/office/officeart/2005/8/layout/hierarchy4"/>
    <dgm:cxn modelId="{485B4466-DCB6-4637-B06B-016D942DCFA2}" type="presParOf" srcId="{7E1EE96A-6B83-417E-A7B4-BF978906C5E3}" destId="{B96481B2-8203-462C-9ED4-523935440267}" srcOrd="3" destOrd="0" presId="urn:microsoft.com/office/officeart/2005/8/layout/hierarchy4"/>
    <dgm:cxn modelId="{F6433561-76F7-4FA4-88DE-87BD2ECA9ECE}" type="presParOf" srcId="{7E1EE96A-6B83-417E-A7B4-BF978906C5E3}" destId="{64A79C2C-E26F-4BF7-A052-E9D5574B66F4}" srcOrd="4" destOrd="0" presId="urn:microsoft.com/office/officeart/2005/8/layout/hierarchy4"/>
    <dgm:cxn modelId="{BA43CE96-33FA-47D9-8322-426C043F3B8F}" type="presParOf" srcId="{64A79C2C-E26F-4BF7-A052-E9D5574B66F4}" destId="{A7847FB9-DBE9-4D4C-8E20-8EDC136D15AF}" srcOrd="0" destOrd="0" presId="urn:microsoft.com/office/officeart/2005/8/layout/hierarchy4"/>
    <dgm:cxn modelId="{8AE4F35B-AA14-4EF8-8600-B92C4D172809}" type="presParOf" srcId="{64A79C2C-E26F-4BF7-A052-E9D5574B66F4}" destId="{DFF6F3C7-0F0D-4C71-A64A-E7E16DE84DC4}" srcOrd="1" destOrd="0" presId="urn:microsoft.com/office/officeart/2005/8/layout/hierarchy4"/>
    <dgm:cxn modelId="{D3833DAF-7ECC-460D-A851-474ED8476667}" type="presParOf" srcId="{AEC20DC4-93ED-441F-8BDE-4D5998554115}" destId="{D232B337-D827-4D57-93B6-3B829351F8A5}" srcOrd="3" destOrd="0" presId="urn:microsoft.com/office/officeart/2005/8/layout/hierarchy4"/>
    <dgm:cxn modelId="{A14D4976-DB84-440A-AA7F-E2CB84FF709A}" type="presParOf" srcId="{AEC20DC4-93ED-441F-8BDE-4D5998554115}" destId="{F6C05794-B481-4D47-8C27-DDE8D852FA0E}" srcOrd="4" destOrd="0" presId="urn:microsoft.com/office/officeart/2005/8/layout/hierarchy4"/>
    <dgm:cxn modelId="{56037822-6E9D-42FD-AA9A-6FDF45F83528}" type="presParOf" srcId="{F6C05794-B481-4D47-8C27-DDE8D852FA0E}" destId="{517CB350-DD93-45DC-9943-411AA58E242F}" srcOrd="0" destOrd="0" presId="urn:microsoft.com/office/officeart/2005/8/layout/hierarchy4"/>
    <dgm:cxn modelId="{3E6C589F-5AAB-4B97-AE86-F2D5373C2867}" type="presParOf" srcId="{F6C05794-B481-4D47-8C27-DDE8D852FA0E}" destId="{80D0440B-19F0-4FE3-A416-2B1D2BDF45A1}" srcOrd="1" destOrd="0" presId="urn:microsoft.com/office/officeart/2005/8/layout/hierarchy4"/>
    <dgm:cxn modelId="{3AF19A79-02B2-4670-A89E-9F3B8A28BE00}" type="presParOf" srcId="{F6C05794-B481-4D47-8C27-DDE8D852FA0E}" destId="{2422A487-9AEE-4772-B90E-2D46C7ED164E}" srcOrd="2" destOrd="0" presId="urn:microsoft.com/office/officeart/2005/8/layout/hierarchy4"/>
    <dgm:cxn modelId="{94F903CB-0E94-4AE6-BB02-09189DF84E8D}" type="presParOf" srcId="{2422A487-9AEE-4772-B90E-2D46C7ED164E}" destId="{A549A44D-1B55-44C4-991B-3330F8CC95CF}" srcOrd="0" destOrd="0" presId="urn:microsoft.com/office/officeart/2005/8/layout/hierarchy4"/>
    <dgm:cxn modelId="{B4E6ABB6-A634-4550-92AF-6A786066F8DD}" type="presParOf" srcId="{A549A44D-1B55-44C4-991B-3330F8CC95CF}" destId="{4CBD7F29-7EBD-4A45-AB82-2083F6007082}" srcOrd="0" destOrd="0" presId="urn:microsoft.com/office/officeart/2005/8/layout/hierarchy4"/>
    <dgm:cxn modelId="{869E88BA-92F3-4DED-8F4B-F34049A431A2}" type="presParOf" srcId="{A549A44D-1B55-44C4-991B-3330F8CC95CF}" destId="{1C28C14D-770D-475E-AD9B-33806A33CD6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839B9D-16E7-4C23-9206-A8F777409CED}" type="doc">
      <dgm:prSet loTypeId="urn:microsoft.com/office/officeart/2005/8/layout/lProcess3" loCatId="process" qsTypeId="urn:microsoft.com/office/officeart/2005/8/quickstyle/3d2" qsCatId="3D" csTypeId="urn:microsoft.com/office/officeart/2005/8/colors/colorful5" csCatId="colorful" phldr="1"/>
      <dgm:spPr/>
      <dgm:t>
        <a:bodyPr/>
        <a:lstStyle/>
        <a:p>
          <a:endParaRPr lang="es-ES"/>
        </a:p>
      </dgm:t>
    </dgm:pt>
    <dgm:pt modelId="{26B891FA-1860-40B1-B029-7A64348C0470}">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Es sufrido</a:t>
          </a:r>
        </a:p>
      </dgm:t>
    </dgm:pt>
    <dgm:pt modelId="{4B4D10FF-9C38-472F-886E-D34CDFC492AF}" type="parTrans" cxnId="{2A01C986-3FEC-4E9B-B7AE-35AEDB096F89}">
      <dgm:prSet/>
      <dgm:spPr/>
      <dgm:t>
        <a:bodyPr/>
        <a:lstStyle/>
        <a:p>
          <a:endParaRPr lang="es-ES" sz="2000" b="1"/>
        </a:p>
      </dgm:t>
    </dgm:pt>
    <dgm:pt modelId="{F8FFDAE3-38B0-401C-A575-0D710C709974}" type="sibTrans" cxnId="{2A01C986-3FEC-4E9B-B7AE-35AEDB096F89}">
      <dgm:prSet/>
      <dgm:spPr/>
      <dgm:t>
        <a:bodyPr/>
        <a:lstStyle/>
        <a:p>
          <a:endParaRPr lang="es-ES" sz="2000" b="1"/>
        </a:p>
      </dgm:t>
    </dgm:pt>
    <dgm:pt modelId="{A8D3A768-B0F6-4856-BDF7-5EEFDCB1A8F1}">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Es benigno</a:t>
          </a:r>
        </a:p>
      </dgm:t>
    </dgm:pt>
    <dgm:pt modelId="{31CA670E-2AB6-435D-A73E-DB0BA3B27D7D}" type="parTrans" cxnId="{CDF20902-2F28-4908-AF50-BCF9BBA704B3}">
      <dgm:prSet/>
      <dgm:spPr/>
      <dgm:t>
        <a:bodyPr/>
        <a:lstStyle/>
        <a:p>
          <a:endParaRPr lang="es-ES" sz="2000" b="1"/>
        </a:p>
      </dgm:t>
    </dgm:pt>
    <dgm:pt modelId="{9DE70CB5-C458-44EC-BB2A-4EA4CB56F055}" type="sibTrans" cxnId="{CDF20902-2F28-4908-AF50-BCF9BBA704B3}">
      <dgm:prSet/>
      <dgm:spPr/>
      <dgm:t>
        <a:bodyPr/>
        <a:lstStyle/>
        <a:p>
          <a:endParaRPr lang="es-ES" sz="2000" b="1"/>
        </a:p>
      </dgm:t>
    </dgm:pt>
    <dgm:pt modelId="{ACEBB8F9-47DF-4C68-8213-41E384F3BE89}">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Se goza de la verdad</a:t>
          </a:r>
        </a:p>
      </dgm:t>
    </dgm:pt>
    <dgm:pt modelId="{2E7B9546-EF13-44E4-AEFE-46660A81A67C}" type="parTrans" cxnId="{A4DA1672-227F-4D96-BEFB-18424AD60318}">
      <dgm:prSet/>
      <dgm:spPr/>
      <dgm:t>
        <a:bodyPr/>
        <a:lstStyle/>
        <a:p>
          <a:endParaRPr lang="es-ES" sz="2000" b="1"/>
        </a:p>
      </dgm:t>
    </dgm:pt>
    <dgm:pt modelId="{D7373E43-4FF5-462A-8049-D77A705064EF}" type="sibTrans" cxnId="{A4DA1672-227F-4D96-BEFB-18424AD60318}">
      <dgm:prSet/>
      <dgm:spPr/>
      <dgm:t>
        <a:bodyPr/>
        <a:lstStyle/>
        <a:p>
          <a:endParaRPr lang="es-ES" sz="2000" b="1"/>
        </a:p>
      </dgm:t>
    </dgm:pt>
    <dgm:pt modelId="{A17930D9-30B2-4B8A-ACC2-4FAC45395507}">
      <dgm:prSet phldrT="[Texto]"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r>
            <a:rPr lang="es-ES" sz="1800" b="0" i="1" dirty="0" err="1">
              <a:effectLst>
                <a:outerShdw blurRad="38100" dist="38100" dir="2700000" algn="tl">
                  <a:srgbClr val="000000">
                    <a:alpha val="43137"/>
                  </a:srgbClr>
                </a:outerShdw>
              </a:effectLst>
            </a:rPr>
            <a:t>makrothymeō</a:t>
          </a:r>
          <a:r>
            <a:rPr lang="es-ES" sz="1800" b="1" dirty="0"/>
            <a:t>: tener espíritu largo, aguantar, ser paciente</a:t>
          </a:r>
        </a:p>
      </dgm:t>
    </dgm:pt>
    <dgm:pt modelId="{23D378B4-EDC2-43C3-AEE6-8B743095D99E}" type="parTrans" cxnId="{BD14536C-06EA-423B-A23A-77E83773D69F}">
      <dgm:prSet/>
      <dgm:spPr/>
      <dgm:t>
        <a:bodyPr/>
        <a:lstStyle/>
        <a:p>
          <a:endParaRPr lang="es-ES" sz="2000" b="1"/>
        </a:p>
      </dgm:t>
    </dgm:pt>
    <dgm:pt modelId="{ED43F78F-2E7A-4F1D-AFAD-52EC4502894C}" type="sibTrans" cxnId="{BD14536C-06EA-423B-A23A-77E83773D69F}">
      <dgm:prSet/>
      <dgm:spPr/>
      <dgm:t>
        <a:bodyPr/>
        <a:lstStyle/>
        <a:p>
          <a:endParaRPr lang="es-ES" sz="2000" b="1"/>
        </a:p>
      </dgm:t>
    </dgm:pt>
    <dgm:pt modelId="{D0958193-34D2-438E-A9A6-DB4E0E1CC572}">
      <dgm:prSet phldrT="[Texto]" phldr="0" custT="1"/>
      <dgm:spPr>
        <a:solidFill>
          <a:schemeClr val="accent5">
            <a:tint val="40000"/>
            <a:hueOff val="-534206"/>
            <a:satOff val="-727"/>
            <a:lumOff val="58"/>
          </a:schemeClr>
        </a:solidFill>
        <a:effectLst>
          <a:outerShdw blurRad="50800" dist="38100" dir="2700000" algn="tl" rotWithShape="0">
            <a:prstClr val="black">
              <a:alpha val="40000"/>
            </a:prstClr>
          </a:outerShdw>
        </a:effectLst>
      </dgm:spPr>
      <dgm:t>
        <a:bodyPr/>
        <a:lstStyle/>
        <a:p>
          <a:r>
            <a:rPr lang="es-ES" sz="1800" b="1" dirty="0"/>
            <a:t>Muestra paciencia y tolera los errores de otros</a:t>
          </a:r>
        </a:p>
      </dgm:t>
    </dgm:pt>
    <dgm:pt modelId="{5A04D7A1-99DB-4453-8BC5-33B8767814EC}" type="parTrans" cxnId="{0B47F65B-8CCD-4978-8B85-BBFEFAAA3092}">
      <dgm:prSet/>
      <dgm:spPr/>
      <dgm:t>
        <a:bodyPr/>
        <a:lstStyle/>
        <a:p>
          <a:endParaRPr lang="es-ES" sz="2000" b="1"/>
        </a:p>
      </dgm:t>
    </dgm:pt>
    <dgm:pt modelId="{C749F1FA-9E0E-4A57-857A-3853AB72ACFF}" type="sibTrans" cxnId="{0B47F65B-8CCD-4978-8B85-BBFEFAAA3092}">
      <dgm:prSet/>
      <dgm:spPr/>
      <dgm:t>
        <a:bodyPr/>
        <a:lstStyle/>
        <a:p>
          <a:endParaRPr lang="es-ES" sz="2000" b="1"/>
        </a:p>
      </dgm:t>
    </dgm:pt>
    <dgm:pt modelId="{A6F2EB48-010D-41D0-95D4-CDDCC932A819}">
      <dgm:prSet phldrT="[Texto]" custT="1"/>
      <dgm:spPr>
        <a:solidFill>
          <a:schemeClr val="accent5">
            <a:tint val="40000"/>
            <a:hueOff val="-1068413"/>
            <a:satOff val="-1454"/>
            <a:lumOff val="115"/>
          </a:schemeClr>
        </a:solidFill>
        <a:effectLst>
          <a:outerShdw blurRad="50800" dist="38100" dir="2700000" algn="tl" rotWithShape="0">
            <a:prstClr val="black">
              <a:alpha val="40000"/>
            </a:prstClr>
          </a:outerShdw>
        </a:effectLst>
      </dgm:spPr>
      <dgm:t>
        <a:bodyPr/>
        <a:lstStyle/>
        <a:p>
          <a:r>
            <a:rPr lang="es-ES" sz="1800" b="0" i="1" dirty="0" err="1">
              <a:effectLst>
                <a:outerShdw blurRad="38100" dist="38100" dir="2700000" algn="tl">
                  <a:srgbClr val="000000">
                    <a:alpha val="43137"/>
                  </a:srgbClr>
                </a:outerShdw>
              </a:effectLst>
            </a:rPr>
            <a:t>jrēsteuomai</a:t>
          </a:r>
          <a:r>
            <a:rPr lang="es-ES" sz="1800" b="1" dirty="0"/>
            <a:t>: actuar benevolentemente</a:t>
          </a:r>
        </a:p>
      </dgm:t>
    </dgm:pt>
    <dgm:pt modelId="{1C6DA167-DBE2-47FE-B614-20E4F525721B}" type="parTrans" cxnId="{22AB3804-CA07-4A54-818A-6723825DBB0D}">
      <dgm:prSet/>
      <dgm:spPr/>
      <dgm:t>
        <a:bodyPr/>
        <a:lstStyle/>
        <a:p>
          <a:endParaRPr lang="es-ES" sz="2000" b="1"/>
        </a:p>
      </dgm:t>
    </dgm:pt>
    <dgm:pt modelId="{B0FAD730-C1AF-4500-899E-40E0CB0BAAE3}" type="sibTrans" cxnId="{22AB3804-CA07-4A54-818A-6723825DBB0D}">
      <dgm:prSet/>
      <dgm:spPr/>
      <dgm:t>
        <a:bodyPr/>
        <a:lstStyle/>
        <a:p>
          <a:endParaRPr lang="es-ES" sz="2000" b="1"/>
        </a:p>
      </dgm:t>
    </dgm:pt>
    <dgm:pt modelId="{EB447915-16F3-41A6-B3F4-A04A9F1C5A84}">
      <dgm:prSet phldrT="[Texto]" phldr="0" custT="1"/>
      <dgm:spPr>
        <a:solidFill>
          <a:schemeClr val="accent5">
            <a:tint val="40000"/>
            <a:hueOff val="-1602619"/>
            <a:satOff val="-2181"/>
            <a:lumOff val="173"/>
          </a:schemeClr>
        </a:solidFill>
        <a:effectLst>
          <a:outerShdw blurRad="50800" dist="38100" dir="2700000" algn="tl" rotWithShape="0">
            <a:prstClr val="black">
              <a:alpha val="40000"/>
            </a:prstClr>
          </a:outerShdw>
        </a:effectLst>
      </dgm:spPr>
      <dgm:t>
        <a:bodyPr/>
        <a:lstStyle/>
        <a:p>
          <a:r>
            <a:rPr lang="es-ES" sz="1800" b="1" dirty="0"/>
            <a:t>Es misericordioso y compasivo</a:t>
          </a:r>
        </a:p>
      </dgm:t>
    </dgm:pt>
    <dgm:pt modelId="{3BC3E595-FCCB-4EC1-9728-5A028A779DE7}" type="parTrans" cxnId="{78058AD0-BC46-495B-8E38-E2CE99F4B9AD}">
      <dgm:prSet/>
      <dgm:spPr/>
      <dgm:t>
        <a:bodyPr/>
        <a:lstStyle/>
        <a:p>
          <a:endParaRPr lang="es-ES" sz="2000" b="1"/>
        </a:p>
      </dgm:t>
    </dgm:pt>
    <dgm:pt modelId="{9F47F5F0-4D6E-4DDA-9577-B923E9CA613F}" type="sibTrans" cxnId="{78058AD0-BC46-495B-8E38-E2CE99F4B9AD}">
      <dgm:prSet/>
      <dgm:spPr/>
      <dgm:t>
        <a:bodyPr/>
        <a:lstStyle/>
        <a:p>
          <a:endParaRPr lang="es-ES" sz="2000" b="1"/>
        </a:p>
      </dgm:t>
    </dgm:pt>
    <dgm:pt modelId="{49061C83-BF9D-443F-AA60-DA7D23EDC797}">
      <dgm:prSet phldrT="[Texto]" custT="1"/>
      <dgm:spPr>
        <a:solidFill>
          <a:schemeClr val="accent5">
            <a:tint val="40000"/>
            <a:hueOff val="-2136825"/>
            <a:satOff val="-2907"/>
            <a:lumOff val="230"/>
          </a:schemeClr>
        </a:solidFill>
        <a:effectLst>
          <a:outerShdw blurRad="50800" dist="38100" dir="2700000" algn="tl" rotWithShape="0">
            <a:prstClr val="black">
              <a:alpha val="40000"/>
            </a:prstClr>
          </a:outerShdw>
        </a:effectLst>
      </dgm:spPr>
      <dgm:t>
        <a:bodyPr/>
        <a:lstStyle/>
        <a:p>
          <a:r>
            <a:rPr lang="es-ES" sz="1800" b="0" i="1" dirty="0" err="1">
              <a:effectLst>
                <a:outerShdw blurRad="38100" dist="38100" dir="2700000" algn="tl">
                  <a:srgbClr val="000000">
                    <a:alpha val="43137"/>
                  </a:srgbClr>
                </a:outerShdw>
              </a:effectLst>
            </a:rPr>
            <a:t>synjairō</a:t>
          </a:r>
          <a:r>
            <a:rPr lang="es-ES" sz="1800" b="1" dirty="0"/>
            <a:t>: expresar simpatía, congratularse</a:t>
          </a:r>
        </a:p>
      </dgm:t>
    </dgm:pt>
    <dgm:pt modelId="{0312A7DD-5E69-49F0-821A-5C548EC196FC}" type="parTrans" cxnId="{02394FFD-8D92-4369-8AC0-67F1C4C220BB}">
      <dgm:prSet/>
      <dgm:spPr/>
      <dgm:t>
        <a:bodyPr/>
        <a:lstStyle/>
        <a:p>
          <a:endParaRPr lang="es-ES" sz="2000" b="1"/>
        </a:p>
      </dgm:t>
    </dgm:pt>
    <dgm:pt modelId="{F63216B8-9D5C-4384-8757-1B574E7E350D}" type="sibTrans" cxnId="{02394FFD-8D92-4369-8AC0-67F1C4C220BB}">
      <dgm:prSet/>
      <dgm:spPr/>
      <dgm:t>
        <a:bodyPr/>
        <a:lstStyle/>
        <a:p>
          <a:endParaRPr lang="es-ES" sz="2000" b="1"/>
        </a:p>
      </dgm:t>
    </dgm:pt>
    <dgm:pt modelId="{A96E88F8-0409-4B0E-96BC-151D31930F19}">
      <dgm:prSet phldrT="[Texto]" phldr="0" custT="1"/>
      <dgm:spPr>
        <a:solidFill>
          <a:schemeClr val="accent5">
            <a:tint val="40000"/>
            <a:hueOff val="-2671032"/>
            <a:satOff val="-3634"/>
            <a:lumOff val="288"/>
          </a:schemeClr>
        </a:solidFill>
        <a:effectLst>
          <a:outerShdw blurRad="50800" dist="38100" dir="2700000" algn="tl" rotWithShape="0">
            <a:prstClr val="black">
              <a:alpha val="40000"/>
            </a:prstClr>
          </a:outerShdw>
        </a:effectLst>
      </dgm:spPr>
      <dgm:t>
        <a:bodyPr/>
        <a:lstStyle/>
        <a:p>
          <a:r>
            <a:rPr lang="es-ES" sz="1800" b="1" dirty="0"/>
            <a:t>Se alegra con los que apoyan la verdad</a:t>
          </a:r>
        </a:p>
      </dgm:t>
    </dgm:pt>
    <dgm:pt modelId="{686CBA59-7F5B-4721-BB81-4C7B8C1761B3}" type="parTrans" cxnId="{4148A858-5D71-45D6-9A34-347AA7FE7B3B}">
      <dgm:prSet/>
      <dgm:spPr/>
      <dgm:t>
        <a:bodyPr/>
        <a:lstStyle/>
        <a:p>
          <a:endParaRPr lang="es-ES" sz="2000" b="1"/>
        </a:p>
      </dgm:t>
    </dgm:pt>
    <dgm:pt modelId="{EA7E7EA5-00C7-4E70-BF84-68E271868BED}" type="sibTrans" cxnId="{4148A858-5D71-45D6-9A34-347AA7FE7B3B}">
      <dgm:prSet/>
      <dgm:spPr/>
      <dgm:t>
        <a:bodyPr/>
        <a:lstStyle/>
        <a:p>
          <a:endParaRPr lang="es-ES" sz="2000" b="1"/>
        </a:p>
      </dgm:t>
    </dgm:pt>
    <dgm:pt modelId="{35455CBC-E579-4BE7-BAC8-8B8EE7563F80}">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Todo lo sufre</a:t>
          </a:r>
        </a:p>
      </dgm:t>
    </dgm:pt>
    <dgm:pt modelId="{5E24AB57-DCAB-4238-857A-25CCE004871D}" type="parTrans" cxnId="{965B1EAD-4834-4100-8C80-62746A7A157D}">
      <dgm:prSet/>
      <dgm:spPr/>
      <dgm:t>
        <a:bodyPr/>
        <a:lstStyle/>
        <a:p>
          <a:endParaRPr lang="es-ES" sz="2000" b="1"/>
        </a:p>
      </dgm:t>
    </dgm:pt>
    <dgm:pt modelId="{5C55E662-B0AE-4FC6-8A04-F9C1B1380689}" type="sibTrans" cxnId="{965B1EAD-4834-4100-8C80-62746A7A157D}">
      <dgm:prSet/>
      <dgm:spPr/>
      <dgm:t>
        <a:bodyPr/>
        <a:lstStyle/>
        <a:p>
          <a:endParaRPr lang="es-ES" sz="2000" b="1"/>
        </a:p>
      </dgm:t>
    </dgm:pt>
    <dgm:pt modelId="{3D406BD1-CF30-456E-B54B-F7E719B22207}">
      <dgm:prSet phldrT="[Texto]" phldr="0" custT="1"/>
      <dgm:spPr>
        <a:solidFill>
          <a:schemeClr val="accent5">
            <a:tint val="40000"/>
            <a:hueOff val="-3205238"/>
            <a:satOff val="-4361"/>
            <a:lumOff val="346"/>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stegō</a:t>
          </a:r>
          <a:r>
            <a:rPr lang="es-ES" sz="1800" b="1" dirty="0"/>
            <a:t>: cubrir con silencio (soportar pacientemente)</a:t>
          </a:r>
        </a:p>
      </dgm:t>
    </dgm:pt>
    <dgm:pt modelId="{393F4D72-5CC8-45E5-96FC-534D34C4B642}" type="parTrans" cxnId="{CFDB0C9C-1F3D-41F5-85CB-FF1F14EF5D39}">
      <dgm:prSet/>
      <dgm:spPr/>
      <dgm:t>
        <a:bodyPr/>
        <a:lstStyle/>
        <a:p>
          <a:endParaRPr lang="es-ES" sz="2000" b="1"/>
        </a:p>
      </dgm:t>
    </dgm:pt>
    <dgm:pt modelId="{F800CD1D-6EA6-410A-9620-11B78093981E}" type="sibTrans" cxnId="{CFDB0C9C-1F3D-41F5-85CB-FF1F14EF5D39}">
      <dgm:prSet/>
      <dgm:spPr/>
      <dgm:t>
        <a:bodyPr/>
        <a:lstStyle/>
        <a:p>
          <a:endParaRPr lang="es-ES" sz="2000" b="1"/>
        </a:p>
      </dgm:t>
    </dgm:pt>
    <dgm:pt modelId="{9F0C571E-A29A-4265-8FCA-6FED4EE2FF66}">
      <dgm:prSet phldrT="[Texto]" phldr="0" custT="1"/>
      <dgm:spPr>
        <a:solidFill>
          <a:schemeClr val="accent5">
            <a:tint val="40000"/>
            <a:hueOff val="-3739444"/>
            <a:satOff val="-5088"/>
            <a:lumOff val="403"/>
          </a:schemeClr>
        </a:solidFill>
        <a:effectLst>
          <a:outerShdw blurRad="50800" dist="38100" dir="2700000" algn="tl" rotWithShape="0">
            <a:prstClr val="black">
              <a:alpha val="40000"/>
            </a:prstClr>
          </a:outerShdw>
        </a:effectLst>
      </dgm:spPr>
      <dgm:t>
        <a:bodyPr/>
        <a:lstStyle/>
        <a:p>
          <a:r>
            <a:rPr lang="es-ES" sz="1800" b="1" dirty="0"/>
            <a:t>Oculta y calla las faltas de otros, sin divulgarlas</a:t>
          </a:r>
        </a:p>
      </dgm:t>
    </dgm:pt>
    <dgm:pt modelId="{61584F2C-3D3E-4EB8-A30B-82528F7186A4}" type="parTrans" cxnId="{5FB52A31-44F3-4F7B-A7E7-E3AFB2A4567A}">
      <dgm:prSet/>
      <dgm:spPr/>
      <dgm:t>
        <a:bodyPr/>
        <a:lstStyle/>
        <a:p>
          <a:endParaRPr lang="es-ES" sz="2000" b="1"/>
        </a:p>
      </dgm:t>
    </dgm:pt>
    <dgm:pt modelId="{92D96F4B-ECF1-4302-BB95-07BEB30C9EDF}" type="sibTrans" cxnId="{5FB52A31-44F3-4F7B-A7E7-E3AFB2A4567A}">
      <dgm:prSet/>
      <dgm:spPr/>
      <dgm:t>
        <a:bodyPr/>
        <a:lstStyle/>
        <a:p>
          <a:endParaRPr lang="es-ES" sz="2000" b="1"/>
        </a:p>
      </dgm:t>
    </dgm:pt>
    <dgm:pt modelId="{9297ED70-F6BC-4534-AC19-B5A3F80A485D}">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Todo lo cree</a:t>
          </a:r>
        </a:p>
      </dgm:t>
    </dgm:pt>
    <dgm:pt modelId="{3DD3BB37-970E-4A07-B5A2-97FC01E284EC}" type="parTrans" cxnId="{38792E7B-3957-483C-ACC0-CAC490A7CBA8}">
      <dgm:prSet/>
      <dgm:spPr/>
      <dgm:t>
        <a:bodyPr/>
        <a:lstStyle/>
        <a:p>
          <a:endParaRPr lang="es-ES" sz="2000" b="1"/>
        </a:p>
      </dgm:t>
    </dgm:pt>
    <dgm:pt modelId="{CC465D01-300B-4C8E-865F-FB06662D5B5B}" type="sibTrans" cxnId="{38792E7B-3957-483C-ACC0-CAC490A7CBA8}">
      <dgm:prSet/>
      <dgm:spPr/>
      <dgm:t>
        <a:bodyPr/>
        <a:lstStyle/>
        <a:p>
          <a:endParaRPr lang="es-ES" sz="2000" b="1"/>
        </a:p>
      </dgm:t>
    </dgm:pt>
    <dgm:pt modelId="{EB6F5BE3-35AC-4954-B61C-6468E6A72DF6}">
      <dgm:prSet phldrT="[Texto]" custT="1"/>
      <dgm:spPr>
        <a:solidFill>
          <a:schemeClr val="accent5">
            <a:tint val="40000"/>
            <a:hueOff val="-4273651"/>
            <a:satOff val="-5815"/>
            <a:lumOff val="461"/>
          </a:schemeClr>
        </a:solidFill>
        <a:effectLst>
          <a:outerShdw blurRad="50800" dist="38100" dir="2700000" algn="tl" rotWithShape="0">
            <a:prstClr val="black">
              <a:alpha val="40000"/>
            </a:prstClr>
          </a:outerShdw>
        </a:effectLst>
      </dgm:spPr>
      <dgm:t>
        <a:bodyPr/>
        <a:lstStyle/>
        <a:p>
          <a:r>
            <a:rPr lang="es-ES" sz="1800" b="0" i="1" dirty="0" err="1">
              <a:effectLst>
                <a:outerShdw blurRad="38100" dist="38100" dir="2700000" algn="tl">
                  <a:srgbClr val="000000">
                    <a:alpha val="43137"/>
                  </a:srgbClr>
                </a:outerShdw>
              </a:effectLst>
            </a:rPr>
            <a:t>pisteuō</a:t>
          </a:r>
          <a:r>
            <a:rPr lang="es-ES" sz="1800" b="1" dirty="0"/>
            <a:t>: tener fe, dar crédito, confiar</a:t>
          </a:r>
        </a:p>
      </dgm:t>
    </dgm:pt>
    <dgm:pt modelId="{0ECF9AA5-F416-453A-8D37-3B9E5FD1E304}" type="parTrans" cxnId="{65FD92BD-50F5-45C0-B530-26EBB1559DE1}">
      <dgm:prSet/>
      <dgm:spPr/>
      <dgm:t>
        <a:bodyPr/>
        <a:lstStyle/>
        <a:p>
          <a:endParaRPr lang="es-ES" sz="2000" b="1"/>
        </a:p>
      </dgm:t>
    </dgm:pt>
    <dgm:pt modelId="{F1D1C0A8-F3DA-49D0-AA0A-446989E481D3}" type="sibTrans" cxnId="{65FD92BD-50F5-45C0-B530-26EBB1559DE1}">
      <dgm:prSet/>
      <dgm:spPr/>
      <dgm:t>
        <a:bodyPr/>
        <a:lstStyle/>
        <a:p>
          <a:endParaRPr lang="es-ES" sz="2000" b="1"/>
        </a:p>
      </dgm:t>
    </dgm:pt>
    <dgm:pt modelId="{3FEA1FD9-49F5-4BC5-B557-44DB7534D108}">
      <dgm:prSet phldrT="[Texto]" phldr="0" custT="1"/>
      <dgm:spPr>
        <a:solidFill>
          <a:schemeClr val="accent5">
            <a:tint val="40000"/>
            <a:hueOff val="-4807857"/>
            <a:satOff val="-6542"/>
            <a:lumOff val="519"/>
          </a:schemeClr>
        </a:solidFill>
        <a:effectLst>
          <a:outerShdw blurRad="50800" dist="38100" dir="2700000" algn="tl" rotWithShape="0">
            <a:prstClr val="black">
              <a:alpha val="40000"/>
            </a:prstClr>
          </a:outerShdw>
        </a:effectLst>
      </dgm:spPr>
      <dgm:t>
        <a:bodyPr/>
        <a:lstStyle/>
        <a:p>
          <a:r>
            <a:rPr lang="es-ES" sz="1800" b="1" dirty="0"/>
            <a:t>No condena, sino que otorga el beneficio de la duda</a:t>
          </a:r>
        </a:p>
      </dgm:t>
    </dgm:pt>
    <dgm:pt modelId="{0F9D408F-4835-42CB-BADD-9C646AD73317}" type="parTrans" cxnId="{2C810283-51E8-4F48-9587-4A2AA4219915}">
      <dgm:prSet/>
      <dgm:spPr/>
      <dgm:t>
        <a:bodyPr/>
        <a:lstStyle/>
        <a:p>
          <a:endParaRPr lang="es-ES" sz="2000" b="1"/>
        </a:p>
      </dgm:t>
    </dgm:pt>
    <dgm:pt modelId="{C839A8DC-9AB4-4421-B3C9-83EDDF187ACB}" type="sibTrans" cxnId="{2C810283-51E8-4F48-9587-4A2AA4219915}">
      <dgm:prSet/>
      <dgm:spPr/>
      <dgm:t>
        <a:bodyPr/>
        <a:lstStyle/>
        <a:p>
          <a:endParaRPr lang="es-ES" sz="2000" b="1"/>
        </a:p>
      </dgm:t>
    </dgm:pt>
    <dgm:pt modelId="{068D3AC2-C4CA-4BE6-B02C-0CCD62D4D340}">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Todo</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lo espera</a:t>
          </a:r>
        </a:p>
      </dgm:t>
    </dgm:pt>
    <dgm:pt modelId="{B4E0DCCB-5861-4FA1-B893-597239A85229}" type="parTrans" cxnId="{57FB3B09-0E73-447F-8369-503C90ECB6F0}">
      <dgm:prSet/>
      <dgm:spPr/>
      <dgm:t>
        <a:bodyPr/>
        <a:lstStyle/>
        <a:p>
          <a:endParaRPr lang="es-ES" sz="2000" b="1"/>
        </a:p>
      </dgm:t>
    </dgm:pt>
    <dgm:pt modelId="{97585217-C6BD-4C08-A4DD-6E42144D1D84}" type="sibTrans" cxnId="{57FB3B09-0E73-447F-8369-503C90ECB6F0}">
      <dgm:prSet/>
      <dgm:spPr/>
      <dgm:t>
        <a:bodyPr/>
        <a:lstStyle/>
        <a:p>
          <a:endParaRPr lang="es-ES" sz="2000" b="1"/>
        </a:p>
      </dgm:t>
    </dgm:pt>
    <dgm:pt modelId="{CD3A9EEB-4EE2-445D-A72D-50040F01C3AE}">
      <dgm:prSet phldrT="[Texto]" custT="1"/>
      <dgm:spPr>
        <a:solidFill>
          <a:schemeClr val="accent5">
            <a:tint val="40000"/>
            <a:hueOff val="-5342064"/>
            <a:satOff val="-7268"/>
            <a:lumOff val="576"/>
          </a:schemeClr>
        </a:solidFill>
        <a:effectLst>
          <a:outerShdw blurRad="50800" dist="38100" dir="2700000" algn="tl" rotWithShape="0">
            <a:prstClr val="black">
              <a:alpha val="40000"/>
            </a:prstClr>
          </a:outerShdw>
        </a:effectLst>
      </dgm:spPr>
      <dgm:t>
        <a:bodyPr/>
        <a:lstStyle/>
        <a:p>
          <a:r>
            <a:rPr lang="es-ES" sz="1800" b="0" i="1" dirty="0" err="1">
              <a:effectLst>
                <a:outerShdw blurRad="38100" dist="38100" dir="2700000" algn="tl">
                  <a:srgbClr val="000000">
                    <a:alpha val="43137"/>
                  </a:srgbClr>
                </a:outerShdw>
              </a:effectLst>
            </a:rPr>
            <a:t>elpizō</a:t>
          </a:r>
          <a:r>
            <a:rPr lang="es-ES" sz="1800" b="1" dirty="0"/>
            <a:t>: esperar o confiar</a:t>
          </a:r>
        </a:p>
      </dgm:t>
    </dgm:pt>
    <dgm:pt modelId="{9D15E31C-93C2-4B9A-91F6-E5718C0EFEFF}" type="parTrans" cxnId="{96E1B994-D926-4882-A4D3-632D736A8A2B}">
      <dgm:prSet/>
      <dgm:spPr/>
      <dgm:t>
        <a:bodyPr/>
        <a:lstStyle/>
        <a:p>
          <a:endParaRPr lang="es-ES" sz="2000" b="1"/>
        </a:p>
      </dgm:t>
    </dgm:pt>
    <dgm:pt modelId="{B8B05C18-6454-401F-832E-3F919EE7C9BD}" type="sibTrans" cxnId="{96E1B994-D926-4882-A4D3-632D736A8A2B}">
      <dgm:prSet/>
      <dgm:spPr/>
      <dgm:t>
        <a:bodyPr/>
        <a:lstStyle/>
        <a:p>
          <a:endParaRPr lang="es-ES" sz="2000" b="1"/>
        </a:p>
      </dgm:t>
    </dgm:pt>
    <dgm:pt modelId="{2701DF97-505D-48C6-B5CF-0BF2CCF4BBF4}">
      <dgm:prSet phldrT="[Texto]" phldr="0" custT="1"/>
      <dgm:spPr>
        <a:solidFill>
          <a:schemeClr val="accent5">
            <a:tint val="40000"/>
            <a:hueOff val="-5876270"/>
            <a:satOff val="-7995"/>
            <a:lumOff val="634"/>
          </a:schemeClr>
        </a:solidFill>
        <a:effectLst>
          <a:outerShdw blurRad="50800" dist="38100" dir="2700000" algn="tl" rotWithShape="0">
            <a:prstClr val="black">
              <a:alpha val="40000"/>
            </a:prstClr>
          </a:outerShdw>
        </a:effectLst>
      </dgm:spPr>
      <dgm:t>
        <a:bodyPr/>
        <a:lstStyle/>
        <a:p>
          <a:r>
            <a:rPr lang="es-ES" sz="1800" b="1" dirty="0"/>
            <a:t>Siempre espera que algo bueno suceda</a:t>
          </a:r>
        </a:p>
      </dgm:t>
    </dgm:pt>
    <dgm:pt modelId="{6E731625-8C62-4890-92BF-2B3D616C1465}" type="parTrans" cxnId="{7BE67DFE-01D1-41EF-87BD-47D9676932A0}">
      <dgm:prSet/>
      <dgm:spPr/>
      <dgm:t>
        <a:bodyPr/>
        <a:lstStyle/>
        <a:p>
          <a:endParaRPr lang="es-ES" sz="2000" b="1"/>
        </a:p>
      </dgm:t>
    </dgm:pt>
    <dgm:pt modelId="{3B90BCEF-92D9-449D-9827-0346F8686D9E}" type="sibTrans" cxnId="{7BE67DFE-01D1-41EF-87BD-47D9676932A0}">
      <dgm:prSet/>
      <dgm:spPr/>
      <dgm:t>
        <a:bodyPr/>
        <a:lstStyle/>
        <a:p>
          <a:endParaRPr lang="es-ES" sz="2000" b="1"/>
        </a:p>
      </dgm:t>
    </dgm:pt>
    <dgm:pt modelId="{D2279D70-EEC5-4AE5-8224-A79FD6756C7F}">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Todo lo soporta</a:t>
          </a:r>
        </a:p>
      </dgm:t>
    </dgm:pt>
    <dgm:pt modelId="{E8F48B70-560A-42D6-B57E-86B2F557FCAD}" type="parTrans" cxnId="{E7318EE6-0491-4134-9FE9-9775DE1B40EF}">
      <dgm:prSet/>
      <dgm:spPr/>
      <dgm:t>
        <a:bodyPr/>
        <a:lstStyle/>
        <a:p>
          <a:endParaRPr lang="es-ES" sz="2000" b="1"/>
        </a:p>
      </dgm:t>
    </dgm:pt>
    <dgm:pt modelId="{6493D44F-A578-443D-A4CB-5C94C494619E}" type="sibTrans" cxnId="{E7318EE6-0491-4134-9FE9-9775DE1B40EF}">
      <dgm:prSet/>
      <dgm:spPr/>
      <dgm:t>
        <a:bodyPr/>
        <a:lstStyle/>
        <a:p>
          <a:endParaRPr lang="es-ES" sz="2000" b="1"/>
        </a:p>
      </dgm:t>
    </dgm:pt>
    <dgm:pt modelId="{3D22C900-6EF1-4E1A-BBB8-C4039C250027}">
      <dgm:prSet phldrT="[Texto]" phldr="0" custT="1"/>
      <dgm:spPr>
        <a:solidFill>
          <a:schemeClr val="accent5">
            <a:tint val="40000"/>
            <a:hueOff val="-6410476"/>
            <a:satOff val="-8722"/>
            <a:lumOff val="691"/>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hypomenō</a:t>
          </a:r>
          <a:r>
            <a:rPr lang="es-ES" sz="1800" b="1" dirty="0"/>
            <a:t>: resistir, soportar, tener entereza, perseverar</a:t>
          </a:r>
        </a:p>
      </dgm:t>
    </dgm:pt>
    <dgm:pt modelId="{7C0F2DC2-03C1-42F6-8DBB-F11B2DB8CB98}" type="parTrans" cxnId="{34E2EDC4-650B-46F9-BC83-5278ADC1DF10}">
      <dgm:prSet/>
      <dgm:spPr/>
      <dgm:t>
        <a:bodyPr/>
        <a:lstStyle/>
        <a:p>
          <a:endParaRPr lang="es-ES" sz="2000" b="1"/>
        </a:p>
      </dgm:t>
    </dgm:pt>
    <dgm:pt modelId="{ED7B98A7-50B2-46F0-96E8-D973FA141F0F}" type="sibTrans" cxnId="{34E2EDC4-650B-46F9-BC83-5278ADC1DF10}">
      <dgm:prSet/>
      <dgm:spPr/>
      <dgm:t>
        <a:bodyPr/>
        <a:lstStyle/>
        <a:p>
          <a:endParaRPr lang="es-ES" sz="2000" b="1"/>
        </a:p>
      </dgm:t>
    </dgm:pt>
    <dgm:pt modelId="{D19C61C3-DD64-4D3F-9DA9-4C9D30973EEF}">
      <dgm:prSet phldrT="[Texto]" phldr="0" custT="1"/>
      <dgm:spPr>
        <a:solidFill>
          <a:schemeClr val="accent5">
            <a:tint val="40000"/>
            <a:hueOff val="-6944682"/>
            <a:satOff val="-9449"/>
            <a:lumOff val="749"/>
          </a:schemeClr>
        </a:solidFill>
        <a:effectLst>
          <a:outerShdw blurRad="50800" dist="38100" dir="2700000" algn="tl" rotWithShape="0">
            <a:prstClr val="black">
              <a:alpha val="40000"/>
            </a:prstClr>
          </a:outerShdw>
        </a:effectLst>
      </dgm:spPr>
      <dgm:t>
        <a:bodyPr/>
        <a:lstStyle/>
        <a:p>
          <a:r>
            <a:rPr lang="es-ES" sz="1800" b="1" dirty="0"/>
            <a:t>Soporta dificultades, pruebas, y persecuciones</a:t>
          </a:r>
        </a:p>
      </dgm:t>
    </dgm:pt>
    <dgm:pt modelId="{3F335EFC-D49F-403A-9997-A6A476DF7EE7}" type="parTrans" cxnId="{A3EA4215-BB03-4BA6-81ED-8F9C60DA8DF5}">
      <dgm:prSet/>
      <dgm:spPr/>
      <dgm:t>
        <a:bodyPr/>
        <a:lstStyle/>
        <a:p>
          <a:endParaRPr lang="es-ES" sz="2000" b="1"/>
        </a:p>
      </dgm:t>
    </dgm:pt>
    <dgm:pt modelId="{4BD6A442-5434-452F-A083-7384EAB06BB2}" type="sibTrans" cxnId="{A3EA4215-BB03-4BA6-81ED-8F9C60DA8DF5}">
      <dgm:prSet/>
      <dgm:spPr/>
      <dgm:t>
        <a:bodyPr/>
        <a:lstStyle/>
        <a:p>
          <a:endParaRPr lang="es-ES" sz="2000" b="1"/>
        </a:p>
      </dgm:t>
    </dgm:pt>
    <dgm:pt modelId="{D19A72F2-879B-46C3-86BC-0CFC5DEB8927}" type="pres">
      <dgm:prSet presAssocID="{71839B9D-16E7-4C23-9206-A8F777409CED}" presName="Name0" presStyleCnt="0">
        <dgm:presLayoutVars>
          <dgm:chPref val="3"/>
          <dgm:dir/>
          <dgm:animLvl val="lvl"/>
          <dgm:resizeHandles/>
        </dgm:presLayoutVars>
      </dgm:prSet>
      <dgm:spPr/>
    </dgm:pt>
    <dgm:pt modelId="{2C5D70A0-529F-4105-B339-A3AB22D7AFF5}" type="pres">
      <dgm:prSet presAssocID="{26B891FA-1860-40B1-B029-7A64348C0470}" presName="horFlow" presStyleCnt="0"/>
      <dgm:spPr/>
    </dgm:pt>
    <dgm:pt modelId="{875E1272-C700-45DD-AD7B-26014E0748A8}" type="pres">
      <dgm:prSet presAssocID="{26B891FA-1860-40B1-B029-7A64348C0470}" presName="bigChev" presStyleLbl="node1" presStyleIdx="0" presStyleCnt="7" custScaleX="106267"/>
      <dgm:spPr>
        <a:prstGeom prst="homePlate">
          <a:avLst/>
        </a:prstGeom>
      </dgm:spPr>
    </dgm:pt>
    <dgm:pt modelId="{767F49AF-9B42-4BB8-90B4-D1EB395BBD9C}" type="pres">
      <dgm:prSet presAssocID="{23D378B4-EDC2-43C3-AEE6-8B743095D99E}" presName="parTrans" presStyleCnt="0"/>
      <dgm:spPr/>
    </dgm:pt>
    <dgm:pt modelId="{8C29971D-543E-4912-A7BA-D1B1CABD0639}" type="pres">
      <dgm:prSet presAssocID="{A17930D9-30B2-4B8A-ACC2-4FAC45395507}" presName="node" presStyleLbl="alignAccFollowNode1" presStyleIdx="0" presStyleCnt="14" custScaleX="235913" custScaleY="128809">
        <dgm:presLayoutVars>
          <dgm:bulletEnabled val="1"/>
        </dgm:presLayoutVars>
      </dgm:prSet>
      <dgm:spPr/>
    </dgm:pt>
    <dgm:pt modelId="{2687C9A6-4B5A-450E-B1CF-EFA548F7E978}" type="pres">
      <dgm:prSet presAssocID="{ED43F78F-2E7A-4F1D-AFAD-52EC4502894C}" presName="sibTrans" presStyleCnt="0"/>
      <dgm:spPr/>
    </dgm:pt>
    <dgm:pt modelId="{40D4F7D0-54A8-4D14-B103-0CC97A2734FD}" type="pres">
      <dgm:prSet presAssocID="{D0958193-34D2-438E-A9A6-DB4E0E1CC572}" presName="node" presStyleLbl="alignAccFollowNode1" presStyleIdx="1" presStyleCnt="14" custScaleX="224830" custScaleY="128809">
        <dgm:presLayoutVars>
          <dgm:bulletEnabled val="1"/>
        </dgm:presLayoutVars>
      </dgm:prSet>
      <dgm:spPr/>
    </dgm:pt>
    <dgm:pt modelId="{CCE3898E-98DB-4EFB-8C33-2B5CE5A3919D}" type="pres">
      <dgm:prSet presAssocID="{26B891FA-1860-40B1-B029-7A64348C0470}" presName="vSp" presStyleCnt="0"/>
      <dgm:spPr/>
    </dgm:pt>
    <dgm:pt modelId="{421AC20C-3E02-4D8B-9089-0DEF2D7460A5}" type="pres">
      <dgm:prSet presAssocID="{A8D3A768-B0F6-4856-BDF7-5EEFDCB1A8F1}" presName="horFlow" presStyleCnt="0"/>
      <dgm:spPr/>
    </dgm:pt>
    <dgm:pt modelId="{CE618F44-90D5-4D44-B8D1-DD7F6598D4AB}" type="pres">
      <dgm:prSet presAssocID="{A8D3A768-B0F6-4856-BDF7-5EEFDCB1A8F1}" presName="bigChev" presStyleLbl="node1" presStyleIdx="1" presStyleCnt="7" custScaleX="106207"/>
      <dgm:spPr>
        <a:prstGeom prst="homePlate">
          <a:avLst/>
        </a:prstGeom>
      </dgm:spPr>
    </dgm:pt>
    <dgm:pt modelId="{07B9FD76-1593-4463-BCFA-D4D2BB55EDC3}" type="pres">
      <dgm:prSet presAssocID="{1C6DA167-DBE2-47FE-B614-20E4F525721B}" presName="parTrans" presStyleCnt="0"/>
      <dgm:spPr/>
    </dgm:pt>
    <dgm:pt modelId="{CF70225C-C39F-493D-AA11-8279CBEBBE30}" type="pres">
      <dgm:prSet presAssocID="{A6F2EB48-010D-41D0-95D4-CDDCC932A819}" presName="node" presStyleLbl="alignAccFollowNode1" presStyleIdx="2" presStyleCnt="14" custScaleX="235913" custScaleY="128809">
        <dgm:presLayoutVars>
          <dgm:bulletEnabled val="1"/>
        </dgm:presLayoutVars>
      </dgm:prSet>
      <dgm:spPr/>
    </dgm:pt>
    <dgm:pt modelId="{B823D0A3-7230-4AB8-B59E-5573EDDA1DD7}" type="pres">
      <dgm:prSet presAssocID="{B0FAD730-C1AF-4500-899E-40E0CB0BAAE3}" presName="sibTrans" presStyleCnt="0"/>
      <dgm:spPr/>
    </dgm:pt>
    <dgm:pt modelId="{4F61D132-B696-4905-ACD5-7C3C0A645750}" type="pres">
      <dgm:prSet presAssocID="{EB447915-16F3-41A6-B3F4-A04A9F1C5A84}" presName="node" presStyleLbl="alignAccFollowNode1" presStyleIdx="3" presStyleCnt="14" custScaleX="224830" custScaleY="128809">
        <dgm:presLayoutVars>
          <dgm:bulletEnabled val="1"/>
        </dgm:presLayoutVars>
      </dgm:prSet>
      <dgm:spPr/>
    </dgm:pt>
    <dgm:pt modelId="{366F4FEE-5A81-427C-B569-4A23D6373D67}" type="pres">
      <dgm:prSet presAssocID="{A8D3A768-B0F6-4856-BDF7-5EEFDCB1A8F1}" presName="vSp" presStyleCnt="0"/>
      <dgm:spPr/>
    </dgm:pt>
    <dgm:pt modelId="{4B3A3675-3D1D-470C-ADCA-D888C8210A78}" type="pres">
      <dgm:prSet presAssocID="{ACEBB8F9-47DF-4C68-8213-41E384F3BE89}" presName="horFlow" presStyleCnt="0"/>
      <dgm:spPr/>
    </dgm:pt>
    <dgm:pt modelId="{577B7115-C479-48EC-AEEC-9F7D76FF946F}" type="pres">
      <dgm:prSet presAssocID="{ACEBB8F9-47DF-4C68-8213-41E384F3BE89}" presName="bigChev" presStyleLbl="node1" presStyleIdx="2" presStyleCnt="7" custScaleX="106207"/>
      <dgm:spPr>
        <a:prstGeom prst="homePlate">
          <a:avLst/>
        </a:prstGeom>
      </dgm:spPr>
    </dgm:pt>
    <dgm:pt modelId="{277D60BA-DB89-44EB-A06C-E587ADCD63E5}" type="pres">
      <dgm:prSet presAssocID="{0312A7DD-5E69-49F0-821A-5C548EC196FC}" presName="parTrans" presStyleCnt="0"/>
      <dgm:spPr/>
    </dgm:pt>
    <dgm:pt modelId="{12A85315-B00F-4F23-AAFB-944E556D9577}" type="pres">
      <dgm:prSet presAssocID="{49061C83-BF9D-443F-AA60-DA7D23EDC797}" presName="node" presStyleLbl="alignAccFollowNode1" presStyleIdx="4" presStyleCnt="14" custScaleX="235913" custScaleY="128809">
        <dgm:presLayoutVars>
          <dgm:bulletEnabled val="1"/>
        </dgm:presLayoutVars>
      </dgm:prSet>
      <dgm:spPr/>
    </dgm:pt>
    <dgm:pt modelId="{930F0FE0-9BBC-45CE-8AB2-265C09639150}" type="pres">
      <dgm:prSet presAssocID="{F63216B8-9D5C-4384-8757-1B574E7E350D}" presName="sibTrans" presStyleCnt="0"/>
      <dgm:spPr/>
    </dgm:pt>
    <dgm:pt modelId="{1C6C8F5A-EECC-4EB0-9B65-C94660664C60}" type="pres">
      <dgm:prSet presAssocID="{A96E88F8-0409-4B0E-96BC-151D31930F19}" presName="node" presStyleLbl="alignAccFollowNode1" presStyleIdx="5" presStyleCnt="14" custScaleX="224830" custScaleY="128809">
        <dgm:presLayoutVars>
          <dgm:bulletEnabled val="1"/>
        </dgm:presLayoutVars>
      </dgm:prSet>
      <dgm:spPr/>
    </dgm:pt>
    <dgm:pt modelId="{3225EB05-7F54-4FE4-9655-67602C7E39C3}" type="pres">
      <dgm:prSet presAssocID="{ACEBB8F9-47DF-4C68-8213-41E384F3BE89}" presName="vSp" presStyleCnt="0"/>
      <dgm:spPr/>
    </dgm:pt>
    <dgm:pt modelId="{ED8831CC-D6C9-4CAE-B1FB-9009B40D1AE6}" type="pres">
      <dgm:prSet presAssocID="{35455CBC-E579-4BE7-BAC8-8B8EE7563F80}" presName="horFlow" presStyleCnt="0"/>
      <dgm:spPr/>
    </dgm:pt>
    <dgm:pt modelId="{5B7E96BD-0530-4BE2-934E-B0DCA36939DC}" type="pres">
      <dgm:prSet presAssocID="{35455CBC-E579-4BE7-BAC8-8B8EE7563F80}" presName="bigChev" presStyleLbl="node1" presStyleIdx="3" presStyleCnt="7" custScaleX="106267"/>
      <dgm:spPr>
        <a:prstGeom prst="homePlate">
          <a:avLst/>
        </a:prstGeom>
      </dgm:spPr>
    </dgm:pt>
    <dgm:pt modelId="{62BF566B-A93C-4B9C-8CC2-362368042028}" type="pres">
      <dgm:prSet presAssocID="{393F4D72-5CC8-45E5-96FC-534D34C4B642}" presName="parTrans" presStyleCnt="0"/>
      <dgm:spPr/>
    </dgm:pt>
    <dgm:pt modelId="{D4E6123E-56D7-4F45-B6D6-A46179382FF4}" type="pres">
      <dgm:prSet presAssocID="{3D406BD1-CF30-456E-B54B-F7E719B22207}" presName="node" presStyleLbl="alignAccFollowNode1" presStyleIdx="6" presStyleCnt="14" custScaleX="235913" custScaleY="128809">
        <dgm:presLayoutVars>
          <dgm:bulletEnabled val="1"/>
        </dgm:presLayoutVars>
      </dgm:prSet>
      <dgm:spPr/>
    </dgm:pt>
    <dgm:pt modelId="{3C64D0CA-9004-43C7-9B7E-070BDF80D4BD}" type="pres">
      <dgm:prSet presAssocID="{F800CD1D-6EA6-410A-9620-11B78093981E}" presName="sibTrans" presStyleCnt="0"/>
      <dgm:spPr/>
    </dgm:pt>
    <dgm:pt modelId="{987A0890-83AD-43B8-B836-D8C528702A1E}" type="pres">
      <dgm:prSet presAssocID="{9F0C571E-A29A-4265-8FCA-6FED4EE2FF66}" presName="node" presStyleLbl="alignAccFollowNode1" presStyleIdx="7" presStyleCnt="14" custScaleX="224830" custScaleY="128809">
        <dgm:presLayoutVars>
          <dgm:bulletEnabled val="1"/>
        </dgm:presLayoutVars>
      </dgm:prSet>
      <dgm:spPr/>
    </dgm:pt>
    <dgm:pt modelId="{3AF1C88D-C741-455E-AE44-D2C9FC1ED0FC}" type="pres">
      <dgm:prSet presAssocID="{35455CBC-E579-4BE7-BAC8-8B8EE7563F80}" presName="vSp" presStyleCnt="0"/>
      <dgm:spPr/>
    </dgm:pt>
    <dgm:pt modelId="{42C061C7-B980-433F-B17B-1D916AF05B64}" type="pres">
      <dgm:prSet presAssocID="{9297ED70-F6BC-4534-AC19-B5A3F80A485D}" presName="horFlow" presStyleCnt="0"/>
      <dgm:spPr/>
    </dgm:pt>
    <dgm:pt modelId="{CACD0D1C-06CB-470E-B72E-1B1598A6EBEB}" type="pres">
      <dgm:prSet presAssocID="{9297ED70-F6BC-4534-AC19-B5A3F80A485D}" presName="bigChev" presStyleLbl="node1" presStyleIdx="4" presStyleCnt="7" custScaleX="106207"/>
      <dgm:spPr>
        <a:prstGeom prst="homePlate">
          <a:avLst/>
        </a:prstGeom>
      </dgm:spPr>
    </dgm:pt>
    <dgm:pt modelId="{FA857BF4-4C5C-47D8-B1B2-5BF5EF61E3D2}" type="pres">
      <dgm:prSet presAssocID="{0ECF9AA5-F416-453A-8D37-3B9E5FD1E304}" presName="parTrans" presStyleCnt="0"/>
      <dgm:spPr/>
    </dgm:pt>
    <dgm:pt modelId="{CD7774EB-2397-4ADA-BB9F-546C9CDDE317}" type="pres">
      <dgm:prSet presAssocID="{EB6F5BE3-35AC-4954-B61C-6468E6A72DF6}" presName="node" presStyleLbl="alignAccFollowNode1" presStyleIdx="8" presStyleCnt="14" custScaleX="235913" custScaleY="128809">
        <dgm:presLayoutVars>
          <dgm:bulletEnabled val="1"/>
        </dgm:presLayoutVars>
      </dgm:prSet>
      <dgm:spPr/>
    </dgm:pt>
    <dgm:pt modelId="{C269A02A-39D2-4A10-AB42-61271A3FCF6D}" type="pres">
      <dgm:prSet presAssocID="{F1D1C0A8-F3DA-49D0-AA0A-446989E481D3}" presName="sibTrans" presStyleCnt="0"/>
      <dgm:spPr/>
    </dgm:pt>
    <dgm:pt modelId="{948DC63E-7FB3-42B5-BBDD-CC4EF01D148F}" type="pres">
      <dgm:prSet presAssocID="{3FEA1FD9-49F5-4BC5-B557-44DB7534D108}" presName="node" presStyleLbl="alignAccFollowNode1" presStyleIdx="9" presStyleCnt="14" custScaleX="224830" custScaleY="128809">
        <dgm:presLayoutVars>
          <dgm:bulletEnabled val="1"/>
        </dgm:presLayoutVars>
      </dgm:prSet>
      <dgm:spPr/>
    </dgm:pt>
    <dgm:pt modelId="{E18FBBBD-3352-42B8-9C0E-EE5BEE4B5CCE}" type="pres">
      <dgm:prSet presAssocID="{9297ED70-F6BC-4534-AC19-B5A3F80A485D}" presName="vSp" presStyleCnt="0"/>
      <dgm:spPr/>
    </dgm:pt>
    <dgm:pt modelId="{20E2AAF2-3EFD-4F8A-BE94-86C6B9447288}" type="pres">
      <dgm:prSet presAssocID="{068D3AC2-C4CA-4BE6-B02C-0CCD62D4D340}" presName="horFlow" presStyleCnt="0"/>
      <dgm:spPr/>
    </dgm:pt>
    <dgm:pt modelId="{0040C63A-60F4-43D7-A229-942C006E3C53}" type="pres">
      <dgm:prSet presAssocID="{068D3AC2-C4CA-4BE6-B02C-0CCD62D4D340}" presName="bigChev" presStyleLbl="node1" presStyleIdx="5" presStyleCnt="7" custScaleX="106207"/>
      <dgm:spPr>
        <a:prstGeom prst="homePlate">
          <a:avLst/>
        </a:prstGeom>
      </dgm:spPr>
    </dgm:pt>
    <dgm:pt modelId="{21F21548-3DE8-475B-8720-499C9AAE465D}" type="pres">
      <dgm:prSet presAssocID="{9D15E31C-93C2-4B9A-91F6-E5718C0EFEFF}" presName="parTrans" presStyleCnt="0"/>
      <dgm:spPr/>
    </dgm:pt>
    <dgm:pt modelId="{EB7CA949-9935-4BBA-AB94-40DC6254DDA3}" type="pres">
      <dgm:prSet presAssocID="{CD3A9EEB-4EE2-445D-A72D-50040F01C3AE}" presName="node" presStyleLbl="alignAccFollowNode1" presStyleIdx="10" presStyleCnt="14" custScaleX="235913" custScaleY="128809">
        <dgm:presLayoutVars>
          <dgm:bulletEnabled val="1"/>
        </dgm:presLayoutVars>
      </dgm:prSet>
      <dgm:spPr/>
    </dgm:pt>
    <dgm:pt modelId="{625A180F-F207-40F9-9096-049CDA26F607}" type="pres">
      <dgm:prSet presAssocID="{B8B05C18-6454-401F-832E-3F919EE7C9BD}" presName="sibTrans" presStyleCnt="0"/>
      <dgm:spPr/>
    </dgm:pt>
    <dgm:pt modelId="{8E89ACE2-AB0D-45AB-860A-047197BCC5B4}" type="pres">
      <dgm:prSet presAssocID="{2701DF97-505D-48C6-B5CF-0BF2CCF4BBF4}" presName="node" presStyleLbl="alignAccFollowNode1" presStyleIdx="11" presStyleCnt="14" custScaleX="224830" custScaleY="128809">
        <dgm:presLayoutVars>
          <dgm:bulletEnabled val="1"/>
        </dgm:presLayoutVars>
      </dgm:prSet>
      <dgm:spPr/>
    </dgm:pt>
    <dgm:pt modelId="{C42AC350-B0C0-4C96-A868-041F4B7ED327}" type="pres">
      <dgm:prSet presAssocID="{068D3AC2-C4CA-4BE6-B02C-0CCD62D4D340}" presName="vSp" presStyleCnt="0"/>
      <dgm:spPr/>
    </dgm:pt>
    <dgm:pt modelId="{C56E47BF-15C5-4135-BAC2-58802B1649DB}" type="pres">
      <dgm:prSet presAssocID="{D2279D70-EEC5-4AE5-8224-A79FD6756C7F}" presName="horFlow" presStyleCnt="0"/>
      <dgm:spPr/>
    </dgm:pt>
    <dgm:pt modelId="{8D19A2EB-87AD-4905-8C07-DB6AC5196851}" type="pres">
      <dgm:prSet presAssocID="{D2279D70-EEC5-4AE5-8224-A79FD6756C7F}" presName="bigChev" presStyleLbl="node1" presStyleIdx="6" presStyleCnt="7" custScaleX="106267"/>
      <dgm:spPr>
        <a:prstGeom prst="homePlate">
          <a:avLst/>
        </a:prstGeom>
      </dgm:spPr>
    </dgm:pt>
    <dgm:pt modelId="{BA45E332-2A47-408F-BAD1-7BB31034F944}" type="pres">
      <dgm:prSet presAssocID="{7C0F2DC2-03C1-42F6-8DBB-F11B2DB8CB98}" presName="parTrans" presStyleCnt="0"/>
      <dgm:spPr/>
    </dgm:pt>
    <dgm:pt modelId="{FC3381FE-D14C-460A-9EB9-2E1A1F4CC382}" type="pres">
      <dgm:prSet presAssocID="{3D22C900-6EF1-4E1A-BBB8-C4039C250027}" presName="node" presStyleLbl="alignAccFollowNode1" presStyleIdx="12" presStyleCnt="14" custScaleX="235913" custScaleY="128809">
        <dgm:presLayoutVars>
          <dgm:bulletEnabled val="1"/>
        </dgm:presLayoutVars>
      </dgm:prSet>
      <dgm:spPr/>
    </dgm:pt>
    <dgm:pt modelId="{CFDF9DF0-2E85-4AE3-957F-23B42E2EC5B1}" type="pres">
      <dgm:prSet presAssocID="{ED7B98A7-50B2-46F0-96E8-D973FA141F0F}" presName="sibTrans" presStyleCnt="0"/>
      <dgm:spPr/>
    </dgm:pt>
    <dgm:pt modelId="{D4BDF29F-355C-45B0-ADBA-AA4C80FB3C20}" type="pres">
      <dgm:prSet presAssocID="{D19C61C3-DD64-4D3F-9DA9-4C9D30973EEF}" presName="node" presStyleLbl="alignAccFollowNode1" presStyleIdx="13" presStyleCnt="14" custScaleX="224830" custScaleY="128809">
        <dgm:presLayoutVars>
          <dgm:bulletEnabled val="1"/>
        </dgm:presLayoutVars>
      </dgm:prSet>
      <dgm:spPr/>
    </dgm:pt>
  </dgm:ptLst>
  <dgm:cxnLst>
    <dgm:cxn modelId="{CDF20902-2F28-4908-AF50-BCF9BBA704B3}" srcId="{71839B9D-16E7-4C23-9206-A8F777409CED}" destId="{A8D3A768-B0F6-4856-BDF7-5EEFDCB1A8F1}" srcOrd="1" destOrd="0" parTransId="{31CA670E-2AB6-435D-A73E-DB0BA3B27D7D}" sibTransId="{9DE70CB5-C458-44EC-BB2A-4EA4CB56F055}"/>
    <dgm:cxn modelId="{22AB3804-CA07-4A54-818A-6723825DBB0D}" srcId="{A8D3A768-B0F6-4856-BDF7-5EEFDCB1A8F1}" destId="{A6F2EB48-010D-41D0-95D4-CDDCC932A819}" srcOrd="0" destOrd="0" parTransId="{1C6DA167-DBE2-47FE-B614-20E4F525721B}" sibTransId="{B0FAD730-C1AF-4500-899E-40E0CB0BAAE3}"/>
    <dgm:cxn modelId="{57FB3B09-0E73-447F-8369-503C90ECB6F0}" srcId="{71839B9D-16E7-4C23-9206-A8F777409CED}" destId="{068D3AC2-C4CA-4BE6-B02C-0CCD62D4D340}" srcOrd="5" destOrd="0" parTransId="{B4E0DCCB-5861-4FA1-B893-597239A85229}" sibTransId="{97585217-C6BD-4C08-A4DD-6E42144D1D84}"/>
    <dgm:cxn modelId="{A3EA4215-BB03-4BA6-81ED-8F9C60DA8DF5}" srcId="{D2279D70-EEC5-4AE5-8224-A79FD6756C7F}" destId="{D19C61C3-DD64-4D3F-9DA9-4C9D30973EEF}" srcOrd="1" destOrd="0" parTransId="{3F335EFC-D49F-403A-9997-A6A476DF7EE7}" sibTransId="{4BD6A442-5434-452F-A083-7384EAB06BB2}"/>
    <dgm:cxn modelId="{92D94B1B-9014-42DB-BDF8-2E8888813567}" type="presOf" srcId="{EB447915-16F3-41A6-B3F4-A04A9F1C5A84}" destId="{4F61D132-B696-4905-ACD5-7C3C0A645750}" srcOrd="0" destOrd="0" presId="urn:microsoft.com/office/officeart/2005/8/layout/lProcess3"/>
    <dgm:cxn modelId="{8152DA22-52EA-4485-8B72-E0E546A1CB25}" type="presOf" srcId="{9F0C571E-A29A-4265-8FCA-6FED4EE2FF66}" destId="{987A0890-83AD-43B8-B836-D8C528702A1E}" srcOrd="0" destOrd="0" presId="urn:microsoft.com/office/officeart/2005/8/layout/lProcess3"/>
    <dgm:cxn modelId="{2008662E-91F2-4097-AF07-24C11B1FAF01}" type="presOf" srcId="{A6F2EB48-010D-41D0-95D4-CDDCC932A819}" destId="{CF70225C-C39F-493D-AA11-8279CBEBBE30}" srcOrd="0" destOrd="0" presId="urn:microsoft.com/office/officeart/2005/8/layout/lProcess3"/>
    <dgm:cxn modelId="{5FB52A31-44F3-4F7B-A7E7-E3AFB2A4567A}" srcId="{35455CBC-E579-4BE7-BAC8-8B8EE7563F80}" destId="{9F0C571E-A29A-4265-8FCA-6FED4EE2FF66}" srcOrd="1" destOrd="0" parTransId="{61584F2C-3D3E-4EB8-A30B-82528F7186A4}" sibTransId="{92D96F4B-ECF1-4302-BB95-07BEB30C9EDF}"/>
    <dgm:cxn modelId="{489F5D33-3687-4299-8CF4-0EC84F40C242}" type="presOf" srcId="{D0958193-34D2-438E-A9A6-DB4E0E1CC572}" destId="{40D4F7D0-54A8-4D14-B103-0CC97A2734FD}" srcOrd="0" destOrd="0" presId="urn:microsoft.com/office/officeart/2005/8/layout/lProcess3"/>
    <dgm:cxn modelId="{0B47F65B-8CCD-4978-8B85-BBFEFAAA3092}" srcId="{26B891FA-1860-40B1-B029-7A64348C0470}" destId="{D0958193-34D2-438E-A9A6-DB4E0E1CC572}" srcOrd="1" destOrd="0" parTransId="{5A04D7A1-99DB-4453-8BC5-33B8767814EC}" sibTransId="{C749F1FA-9E0E-4A57-857A-3853AB72ACFF}"/>
    <dgm:cxn modelId="{88DABB5D-CC39-4157-B2F9-029FF1BF1348}" type="presOf" srcId="{9297ED70-F6BC-4534-AC19-B5A3F80A485D}" destId="{CACD0D1C-06CB-470E-B72E-1B1598A6EBEB}" srcOrd="0" destOrd="0" presId="urn:microsoft.com/office/officeart/2005/8/layout/lProcess3"/>
    <dgm:cxn modelId="{F83BAF65-03B7-40D8-A0FE-57F2B3737117}" type="presOf" srcId="{A17930D9-30B2-4B8A-ACC2-4FAC45395507}" destId="{8C29971D-543E-4912-A7BA-D1B1CABD0639}" srcOrd="0" destOrd="0" presId="urn:microsoft.com/office/officeart/2005/8/layout/lProcess3"/>
    <dgm:cxn modelId="{849ECA69-E5FC-4F10-BF43-6361BA83C9F0}" type="presOf" srcId="{CD3A9EEB-4EE2-445D-A72D-50040F01C3AE}" destId="{EB7CA949-9935-4BBA-AB94-40DC6254DDA3}" srcOrd="0" destOrd="0" presId="urn:microsoft.com/office/officeart/2005/8/layout/lProcess3"/>
    <dgm:cxn modelId="{7D1C894B-2878-4457-87C5-23A6F0455BC9}" type="presOf" srcId="{35455CBC-E579-4BE7-BAC8-8B8EE7563F80}" destId="{5B7E96BD-0530-4BE2-934E-B0DCA36939DC}" srcOrd="0" destOrd="0" presId="urn:microsoft.com/office/officeart/2005/8/layout/lProcess3"/>
    <dgm:cxn modelId="{BD14536C-06EA-423B-A23A-77E83773D69F}" srcId="{26B891FA-1860-40B1-B029-7A64348C0470}" destId="{A17930D9-30B2-4B8A-ACC2-4FAC45395507}" srcOrd="0" destOrd="0" parTransId="{23D378B4-EDC2-43C3-AEE6-8B743095D99E}" sibTransId="{ED43F78F-2E7A-4F1D-AFAD-52EC4502894C}"/>
    <dgm:cxn modelId="{A4DA1672-227F-4D96-BEFB-18424AD60318}" srcId="{71839B9D-16E7-4C23-9206-A8F777409CED}" destId="{ACEBB8F9-47DF-4C68-8213-41E384F3BE89}" srcOrd="2" destOrd="0" parTransId="{2E7B9546-EF13-44E4-AEFE-46660A81A67C}" sibTransId="{D7373E43-4FF5-462A-8049-D77A705064EF}"/>
    <dgm:cxn modelId="{64A0F174-F9F2-426B-87D8-AEA5F02BE1A7}" type="presOf" srcId="{3D22C900-6EF1-4E1A-BBB8-C4039C250027}" destId="{FC3381FE-D14C-460A-9EB9-2E1A1F4CC382}" srcOrd="0" destOrd="0" presId="urn:microsoft.com/office/officeart/2005/8/layout/lProcess3"/>
    <dgm:cxn modelId="{4148A858-5D71-45D6-9A34-347AA7FE7B3B}" srcId="{ACEBB8F9-47DF-4C68-8213-41E384F3BE89}" destId="{A96E88F8-0409-4B0E-96BC-151D31930F19}" srcOrd="1" destOrd="0" parTransId="{686CBA59-7F5B-4721-BB81-4C7B8C1761B3}" sibTransId="{EA7E7EA5-00C7-4E70-BF84-68E271868BED}"/>
    <dgm:cxn modelId="{38792E7B-3957-483C-ACC0-CAC490A7CBA8}" srcId="{71839B9D-16E7-4C23-9206-A8F777409CED}" destId="{9297ED70-F6BC-4534-AC19-B5A3F80A485D}" srcOrd="4" destOrd="0" parTransId="{3DD3BB37-970E-4A07-B5A2-97FC01E284EC}" sibTransId="{CC465D01-300B-4C8E-865F-FB06662D5B5B}"/>
    <dgm:cxn modelId="{9BC1667F-E6BA-4AC3-8C27-2C65B96E5CDE}" type="presOf" srcId="{068D3AC2-C4CA-4BE6-B02C-0CCD62D4D340}" destId="{0040C63A-60F4-43D7-A229-942C006E3C53}" srcOrd="0" destOrd="0" presId="urn:microsoft.com/office/officeart/2005/8/layout/lProcess3"/>
    <dgm:cxn modelId="{2C810283-51E8-4F48-9587-4A2AA4219915}" srcId="{9297ED70-F6BC-4534-AC19-B5A3F80A485D}" destId="{3FEA1FD9-49F5-4BC5-B557-44DB7534D108}" srcOrd="1" destOrd="0" parTransId="{0F9D408F-4835-42CB-BADD-9C646AD73317}" sibTransId="{C839A8DC-9AB4-4421-B3C9-83EDDF187ACB}"/>
    <dgm:cxn modelId="{2A01C986-3FEC-4E9B-B7AE-35AEDB096F89}" srcId="{71839B9D-16E7-4C23-9206-A8F777409CED}" destId="{26B891FA-1860-40B1-B029-7A64348C0470}" srcOrd="0" destOrd="0" parTransId="{4B4D10FF-9C38-472F-886E-D34CDFC492AF}" sibTransId="{F8FFDAE3-38B0-401C-A575-0D710C709974}"/>
    <dgm:cxn modelId="{1451AC94-7444-48EF-8B5C-B12105D4849E}" type="presOf" srcId="{71839B9D-16E7-4C23-9206-A8F777409CED}" destId="{D19A72F2-879B-46C3-86BC-0CFC5DEB8927}" srcOrd="0" destOrd="0" presId="urn:microsoft.com/office/officeart/2005/8/layout/lProcess3"/>
    <dgm:cxn modelId="{96E1B994-D926-4882-A4D3-632D736A8A2B}" srcId="{068D3AC2-C4CA-4BE6-B02C-0CCD62D4D340}" destId="{CD3A9EEB-4EE2-445D-A72D-50040F01C3AE}" srcOrd="0" destOrd="0" parTransId="{9D15E31C-93C2-4B9A-91F6-E5718C0EFEFF}" sibTransId="{B8B05C18-6454-401F-832E-3F919EE7C9BD}"/>
    <dgm:cxn modelId="{3590EC96-3489-4C97-80AA-8C536D00A00E}" type="presOf" srcId="{3D406BD1-CF30-456E-B54B-F7E719B22207}" destId="{D4E6123E-56D7-4F45-B6D6-A46179382FF4}" srcOrd="0" destOrd="0" presId="urn:microsoft.com/office/officeart/2005/8/layout/lProcess3"/>
    <dgm:cxn modelId="{CFDB0C9C-1F3D-41F5-85CB-FF1F14EF5D39}" srcId="{35455CBC-E579-4BE7-BAC8-8B8EE7563F80}" destId="{3D406BD1-CF30-456E-B54B-F7E719B22207}" srcOrd="0" destOrd="0" parTransId="{393F4D72-5CC8-45E5-96FC-534D34C4B642}" sibTransId="{F800CD1D-6EA6-410A-9620-11B78093981E}"/>
    <dgm:cxn modelId="{8F180E9E-5E0F-45A1-A5B9-ACDA24DC9674}" type="presOf" srcId="{A96E88F8-0409-4B0E-96BC-151D31930F19}" destId="{1C6C8F5A-EECC-4EB0-9B65-C94660664C60}" srcOrd="0" destOrd="0" presId="urn:microsoft.com/office/officeart/2005/8/layout/lProcess3"/>
    <dgm:cxn modelId="{8297DAA0-EAA7-40DE-A0B4-6C65D6B963A9}" type="presOf" srcId="{26B891FA-1860-40B1-B029-7A64348C0470}" destId="{875E1272-C700-45DD-AD7B-26014E0748A8}" srcOrd="0" destOrd="0" presId="urn:microsoft.com/office/officeart/2005/8/layout/lProcess3"/>
    <dgm:cxn modelId="{965B1EAD-4834-4100-8C80-62746A7A157D}" srcId="{71839B9D-16E7-4C23-9206-A8F777409CED}" destId="{35455CBC-E579-4BE7-BAC8-8B8EE7563F80}" srcOrd="3" destOrd="0" parTransId="{5E24AB57-DCAB-4238-857A-25CCE004871D}" sibTransId="{5C55E662-B0AE-4FC6-8A04-F9C1B1380689}"/>
    <dgm:cxn modelId="{F4C4D4AE-5E03-4F6C-A921-4E93CD3126E7}" type="presOf" srcId="{EB6F5BE3-35AC-4954-B61C-6468E6A72DF6}" destId="{CD7774EB-2397-4ADA-BB9F-546C9CDDE317}" srcOrd="0" destOrd="0" presId="urn:microsoft.com/office/officeart/2005/8/layout/lProcess3"/>
    <dgm:cxn modelId="{2C1F07B3-B1C0-4018-AB3A-73BDB9647BF3}" type="presOf" srcId="{A8D3A768-B0F6-4856-BDF7-5EEFDCB1A8F1}" destId="{CE618F44-90D5-4D44-B8D1-DD7F6598D4AB}" srcOrd="0" destOrd="0" presId="urn:microsoft.com/office/officeart/2005/8/layout/lProcess3"/>
    <dgm:cxn modelId="{953D78B3-CF19-4D74-B775-99A5B837ABA7}" type="presOf" srcId="{3FEA1FD9-49F5-4BC5-B557-44DB7534D108}" destId="{948DC63E-7FB3-42B5-BBDD-CC4EF01D148F}" srcOrd="0" destOrd="0" presId="urn:microsoft.com/office/officeart/2005/8/layout/lProcess3"/>
    <dgm:cxn modelId="{9997FAB6-03FD-4B9F-A442-FE891DBED0C1}" type="presOf" srcId="{2701DF97-505D-48C6-B5CF-0BF2CCF4BBF4}" destId="{8E89ACE2-AB0D-45AB-860A-047197BCC5B4}" srcOrd="0" destOrd="0" presId="urn:microsoft.com/office/officeart/2005/8/layout/lProcess3"/>
    <dgm:cxn modelId="{65FD92BD-50F5-45C0-B530-26EBB1559DE1}" srcId="{9297ED70-F6BC-4534-AC19-B5A3F80A485D}" destId="{EB6F5BE3-35AC-4954-B61C-6468E6A72DF6}" srcOrd="0" destOrd="0" parTransId="{0ECF9AA5-F416-453A-8D37-3B9E5FD1E304}" sibTransId="{F1D1C0A8-F3DA-49D0-AA0A-446989E481D3}"/>
    <dgm:cxn modelId="{B39485C1-85D9-4507-8C13-CF4BBE5FC013}" type="presOf" srcId="{ACEBB8F9-47DF-4C68-8213-41E384F3BE89}" destId="{577B7115-C479-48EC-AEEC-9F7D76FF946F}" srcOrd="0" destOrd="0" presId="urn:microsoft.com/office/officeart/2005/8/layout/lProcess3"/>
    <dgm:cxn modelId="{34E2EDC4-650B-46F9-BC83-5278ADC1DF10}" srcId="{D2279D70-EEC5-4AE5-8224-A79FD6756C7F}" destId="{3D22C900-6EF1-4E1A-BBB8-C4039C250027}" srcOrd="0" destOrd="0" parTransId="{7C0F2DC2-03C1-42F6-8DBB-F11B2DB8CB98}" sibTransId="{ED7B98A7-50B2-46F0-96E8-D973FA141F0F}"/>
    <dgm:cxn modelId="{78058AD0-BC46-495B-8E38-E2CE99F4B9AD}" srcId="{A8D3A768-B0F6-4856-BDF7-5EEFDCB1A8F1}" destId="{EB447915-16F3-41A6-B3F4-A04A9F1C5A84}" srcOrd="1" destOrd="0" parTransId="{3BC3E595-FCCB-4EC1-9728-5A028A779DE7}" sibTransId="{9F47F5F0-4D6E-4DDA-9577-B923E9CA613F}"/>
    <dgm:cxn modelId="{E7318EE6-0491-4134-9FE9-9775DE1B40EF}" srcId="{71839B9D-16E7-4C23-9206-A8F777409CED}" destId="{D2279D70-EEC5-4AE5-8224-A79FD6756C7F}" srcOrd="6" destOrd="0" parTransId="{E8F48B70-560A-42D6-B57E-86B2F557FCAD}" sibTransId="{6493D44F-A578-443D-A4CB-5C94C494619E}"/>
    <dgm:cxn modelId="{23750CF1-3DA4-4217-A472-5905942567C8}" type="presOf" srcId="{D19C61C3-DD64-4D3F-9DA9-4C9D30973EEF}" destId="{D4BDF29F-355C-45B0-ADBA-AA4C80FB3C20}" srcOrd="0" destOrd="0" presId="urn:microsoft.com/office/officeart/2005/8/layout/lProcess3"/>
    <dgm:cxn modelId="{7BB6E3FA-86D0-4CC3-8765-942B5CD0A018}" type="presOf" srcId="{D2279D70-EEC5-4AE5-8224-A79FD6756C7F}" destId="{8D19A2EB-87AD-4905-8C07-DB6AC5196851}" srcOrd="0" destOrd="0" presId="urn:microsoft.com/office/officeart/2005/8/layout/lProcess3"/>
    <dgm:cxn modelId="{B6FC86FC-CD18-43D1-AA61-D18612B12ADF}" type="presOf" srcId="{49061C83-BF9D-443F-AA60-DA7D23EDC797}" destId="{12A85315-B00F-4F23-AAFB-944E556D9577}" srcOrd="0" destOrd="0" presId="urn:microsoft.com/office/officeart/2005/8/layout/lProcess3"/>
    <dgm:cxn modelId="{02394FFD-8D92-4369-8AC0-67F1C4C220BB}" srcId="{ACEBB8F9-47DF-4C68-8213-41E384F3BE89}" destId="{49061C83-BF9D-443F-AA60-DA7D23EDC797}" srcOrd="0" destOrd="0" parTransId="{0312A7DD-5E69-49F0-821A-5C548EC196FC}" sibTransId="{F63216B8-9D5C-4384-8757-1B574E7E350D}"/>
    <dgm:cxn modelId="{7BE67DFE-01D1-41EF-87BD-47D9676932A0}" srcId="{068D3AC2-C4CA-4BE6-B02C-0CCD62D4D340}" destId="{2701DF97-505D-48C6-B5CF-0BF2CCF4BBF4}" srcOrd="1" destOrd="0" parTransId="{6E731625-8C62-4890-92BF-2B3D616C1465}" sibTransId="{3B90BCEF-92D9-449D-9827-0346F8686D9E}"/>
    <dgm:cxn modelId="{A49AE4A0-91E1-4EB4-B50B-9CDCC58898FC}" type="presParOf" srcId="{D19A72F2-879B-46C3-86BC-0CFC5DEB8927}" destId="{2C5D70A0-529F-4105-B339-A3AB22D7AFF5}" srcOrd="0" destOrd="0" presId="urn:microsoft.com/office/officeart/2005/8/layout/lProcess3"/>
    <dgm:cxn modelId="{FFC0C996-4B04-4DD3-BA71-B0E68C58EC84}" type="presParOf" srcId="{2C5D70A0-529F-4105-B339-A3AB22D7AFF5}" destId="{875E1272-C700-45DD-AD7B-26014E0748A8}" srcOrd="0" destOrd="0" presId="urn:microsoft.com/office/officeart/2005/8/layout/lProcess3"/>
    <dgm:cxn modelId="{CAE81AC1-65F9-4832-8D80-6724DC942B79}" type="presParOf" srcId="{2C5D70A0-529F-4105-B339-A3AB22D7AFF5}" destId="{767F49AF-9B42-4BB8-90B4-D1EB395BBD9C}" srcOrd="1" destOrd="0" presId="urn:microsoft.com/office/officeart/2005/8/layout/lProcess3"/>
    <dgm:cxn modelId="{53B7E1C4-034F-444E-85DF-0F74B8A70570}" type="presParOf" srcId="{2C5D70A0-529F-4105-B339-A3AB22D7AFF5}" destId="{8C29971D-543E-4912-A7BA-D1B1CABD0639}" srcOrd="2" destOrd="0" presId="urn:microsoft.com/office/officeart/2005/8/layout/lProcess3"/>
    <dgm:cxn modelId="{C33FCF16-3760-4030-889E-6AC3072BB7BC}" type="presParOf" srcId="{2C5D70A0-529F-4105-B339-A3AB22D7AFF5}" destId="{2687C9A6-4B5A-450E-B1CF-EFA548F7E978}" srcOrd="3" destOrd="0" presId="urn:microsoft.com/office/officeart/2005/8/layout/lProcess3"/>
    <dgm:cxn modelId="{428FEAE7-0C5A-4DE5-8A77-D73D59E76700}" type="presParOf" srcId="{2C5D70A0-529F-4105-B339-A3AB22D7AFF5}" destId="{40D4F7D0-54A8-4D14-B103-0CC97A2734FD}" srcOrd="4" destOrd="0" presId="urn:microsoft.com/office/officeart/2005/8/layout/lProcess3"/>
    <dgm:cxn modelId="{0B9BEEE4-D3FE-4FBD-A40A-BD157AEFA6FC}" type="presParOf" srcId="{D19A72F2-879B-46C3-86BC-0CFC5DEB8927}" destId="{CCE3898E-98DB-4EFB-8C33-2B5CE5A3919D}" srcOrd="1" destOrd="0" presId="urn:microsoft.com/office/officeart/2005/8/layout/lProcess3"/>
    <dgm:cxn modelId="{F0988B86-432F-45DC-861A-99FBE370A2C8}" type="presParOf" srcId="{D19A72F2-879B-46C3-86BC-0CFC5DEB8927}" destId="{421AC20C-3E02-4D8B-9089-0DEF2D7460A5}" srcOrd="2" destOrd="0" presId="urn:microsoft.com/office/officeart/2005/8/layout/lProcess3"/>
    <dgm:cxn modelId="{D1BB2B6B-F281-4627-9203-9B9190377C2A}" type="presParOf" srcId="{421AC20C-3E02-4D8B-9089-0DEF2D7460A5}" destId="{CE618F44-90D5-4D44-B8D1-DD7F6598D4AB}" srcOrd="0" destOrd="0" presId="urn:microsoft.com/office/officeart/2005/8/layout/lProcess3"/>
    <dgm:cxn modelId="{F9D5E984-8B62-4FD5-97A4-1FA119F7070E}" type="presParOf" srcId="{421AC20C-3E02-4D8B-9089-0DEF2D7460A5}" destId="{07B9FD76-1593-4463-BCFA-D4D2BB55EDC3}" srcOrd="1" destOrd="0" presId="urn:microsoft.com/office/officeart/2005/8/layout/lProcess3"/>
    <dgm:cxn modelId="{46A7B3FB-9806-4A85-AA11-EA34B723B823}" type="presParOf" srcId="{421AC20C-3E02-4D8B-9089-0DEF2D7460A5}" destId="{CF70225C-C39F-493D-AA11-8279CBEBBE30}" srcOrd="2" destOrd="0" presId="urn:microsoft.com/office/officeart/2005/8/layout/lProcess3"/>
    <dgm:cxn modelId="{89C705D3-0A93-4FB2-A524-5F36AC6F1F6A}" type="presParOf" srcId="{421AC20C-3E02-4D8B-9089-0DEF2D7460A5}" destId="{B823D0A3-7230-4AB8-B59E-5573EDDA1DD7}" srcOrd="3" destOrd="0" presId="urn:microsoft.com/office/officeart/2005/8/layout/lProcess3"/>
    <dgm:cxn modelId="{0A5030BC-DA00-43C9-8500-CF712B8D2E85}" type="presParOf" srcId="{421AC20C-3E02-4D8B-9089-0DEF2D7460A5}" destId="{4F61D132-B696-4905-ACD5-7C3C0A645750}" srcOrd="4" destOrd="0" presId="urn:microsoft.com/office/officeart/2005/8/layout/lProcess3"/>
    <dgm:cxn modelId="{9C9590BD-18AA-4511-B0D6-DA53729E9415}" type="presParOf" srcId="{D19A72F2-879B-46C3-86BC-0CFC5DEB8927}" destId="{366F4FEE-5A81-427C-B569-4A23D6373D67}" srcOrd="3" destOrd="0" presId="urn:microsoft.com/office/officeart/2005/8/layout/lProcess3"/>
    <dgm:cxn modelId="{481DA91F-E2E5-4CEE-B1E2-C89398044108}" type="presParOf" srcId="{D19A72F2-879B-46C3-86BC-0CFC5DEB8927}" destId="{4B3A3675-3D1D-470C-ADCA-D888C8210A78}" srcOrd="4" destOrd="0" presId="urn:microsoft.com/office/officeart/2005/8/layout/lProcess3"/>
    <dgm:cxn modelId="{1056E88D-D54F-49AC-85EF-3D0E62D0D5B7}" type="presParOf" srcId="{4B3A3675-3D1D-470C-ADCA-D888C8210A78}" destId="{577B7115-C479-48EC-AEEC-9F7D76FF946F}" srcOrd="0" destOrd="0" presId="urn:microsoft.com/office/officeart/2005/8/layout/lProcess3"/>
    <dgm:cxn modelId="{FC4D2837-7800-47FA-B9AD-82477B5BA33D}" type="presParOf" srcId="{4B3A3675-3D1D-470C-ADCA-D888C8210A78}" destId="{277D60BA-DB89-44EB-A06C-E587ADCD63E5}" srcOrd="1" destOrd="0" presId="urn:microsoft.com/office/officeart/2005/8/layout/lProcess3"/>
    <dgm:cxn modelId="{C1CA54FA-B28D-4EBB-A049-B485B50A430E}" type="presParOf" srcId="{4B3A3675-3D1D-470C-ADCA-D888C8210A78}" destId="{12A85315-B00F-4F23-AAFB-944E556D9577}" srcOrd="2" destOrd="0" presId="urn:microsoft.com/office/officeart/2005/8/layout/lProcess3"/>
    <dgm:cxn modelId="{53428ABC-5688-4C14-9745-607A065E7BDB}" type="presParOf" srcId="{4B3A3675-3D1D-470C-ADCA-D888C8210A78}" destId="{930F0FE0-9BBC-45CE-8AB2-265C09639150}" srcOrd="3" destOrd="0" presId="urn:microsoft.com/office/officeart/2005/8/layout/lProcess3"/>
    <dgm:cxn modelId="{B5D6F433-46FC-4375-A482-41EA5660CDD4}" type="presParOf" srcId="{4B3A3675-3D1D-470C-ADCA-D888C8210A78}" destId="{1C6C8F5A-EECC-4EB0-9B65-C94660664C60}" srcOrd="4" destOrd="0" presId="urn:microsoft.com/office/officeart/2005/8/layout/lProcess3"/>
    <dgm:cxn modelId="{7ECE8B1B-2C32-43FC-9CC5-D3B2601234CE}" type="presParOf" srcId="{D19A72F2-879B-46C3-86BC-0CFC5DEB8927}" destId="{3225EB05-7F54-4FE4-9655-67602C7E39C3}" srcOrd="5" destOrd="0" presId="urn:microsoft.com/office/officeart/2005/8/layout/lProcess3"/>
    <dgm:cxn modelId="{7A0F81B8-2BFB-49F0-8162-7708614A23A3}" type="presParOf" srcId="{D19A72F2-879B-46C3-86BC-0CFC5DEB8927}" destId="{ED8831CC-D6C9-4CAE-B1FB-9009B40D1AE6}" srcOrd="6" destOrd="0" presId="urn:microsoft.com/office/officeart/2005/8/layout/lProcess3"/>
    <dgm:cxn modelId="{7AF58044-386B-4FBB-92E9-A134729D1002}" type="presParOf" srcId="{ED8831CC-D6C9-4CAE-B1FB-9009B40D1AE6}" destId="{5B7E96BD-0530-4BE2-934E-B0DCA36939DC}" srcOrd="0" destOrd="0" presId="urn:microsoft.com/office/officeart/2005/8/layout/lProcess3"/>
    <dgm:cxn modelId="{E19A6DB1-0C76-493D-9B5D-59F8C6241C9E}" type="presParOf" srcId="{ED8831CC-D6C9-4CAE-B1FB-9009B40D1AE6}" destId="{62BF566B-A93C-4B9C-8CC2-362368042028}" srcOrd="1" destOrd="0" presId="urn:microsoft.com/office/officeart/2005/8/layout/lProcess3"/>
    <dgm:cxn modelId="{603FF897-3E55-42FC-960A-048B61578DA3}" type="presParOf" srcId="{ED8831CC-D6C9-4CAE-B1FB-9009B40D1AE6}" destId="{D4E6123E-56D7-4F45-B6D6-A46179382FF4}" srcOrd="2" destOrd="0" presId="urn:microsoft.com/office/officeart/2005/8/layout/lProcess3"/>
    <dgm:cxn modelId="{248314F3-640B-437C-AEE8-280CCA78E543}" type="presParOf" srcId="{ED8831CC-D6C9-4CAE-B1FB-9009B40D1AE6}" destId="{3C64D0CA-9004-43C7-9B7E-070BDF80D4BD}" srcOrd="3" destOrd="0" presId="urn:microsoft.com/office/officeart/2005/8/layout/lProcess3"/>
    <dgm:cxn modelId="{B215750A-A79E-4BFD-91B6-DE155F549355}" type="presParOf" srcId="{ED8831CC-D6C9-4CAE-B1FB-9009B40D1AE6}" destId="{987A0890-83AD-43B8-B836-D8C528702A1E}" srcOrd="4" destOrd="0" presId="urn:microsoft.com/office/officeart/2005/8/layout/lProcess3"/>
    <dgm:cxn modelId="{4DE9EDF3-602D-4928-9909-85AA648C1118}" type="presParOf" srcId="{D19A72F2-879B-46C3-86BC-0CFC5DEB8927}" destId="{3AF1C88D-C741-455E-AE44-D2C9FC1ED0FC}" srcOrd="7" destOrd="0" presId="urn:microsoft.com/office/officeart/2005/8/layout/lProcess3"/>
    <dgm:cxn modelId="{CCC2AEBB-E7AF-46E5-8036-C2B218A7E8DD}" type="presParOf" srcId="{D19A72F2-879B-46C3-86BC-0CFC5DEB8927}" destId="{42C061C7-B980-433F-B17B-1D916AF05B64}" srcOrd="8" destOrd="0" presId="urn:microsoft.com/office/officeart/2005/8/layout/lProcess3"/>
    <dgm:cxn modelId="{1A12DFAC-58A3-44F1-BF53-7D1262890AA3}" type="presParOf" srcId="{42C061C7-B980-433F-B17B-1D916AF05B64}" destId="{CACD0D1C-06CB-470E-B72E-1B1598A6EBEB}" srcOrd="0" destOrd="0" presId="urn:microsoft.com/office/officeart/2005/8/layout/lProcess3"/>
    <dgm:cxn modelId="{C294CD69-E246-4C5A-B33D-D2A035C89E61}" type="presParOf" srcId="{42C061C7-B980-433F-B17B-1D916AF05B64}" destId="{FA857BF4-4C5C-47D8-B1B2-5BF5EF61E3D2}" srcOrd="1" destOrd="0" presId="urn:microsoft.com/office/officeart/2005/8/layout/lProcess3"/>
    <dgm:cxn modelId="{61A0A05A-A8DE-4620-9AC8-E2879E8354FF}" type="presParOf" srcId="{42C061C7-B980-433F-B17B-1D916AF05B64}" destId="{CD7774EB-2397-4ADA-BB9F-546C9CDDE317}" srcOrd="2" destOrd="0" presId="urn:microsoft.com/office/officeart/2005/8/layout/lProcess3"/>
    <dgm:cxn modelId="{BE710E40-DC4B-4840-B1A2-CBDF34FE001B}" type="presParOf" srcId="{42C061C7-B980-433F-B17B-1D916AF05B64}" destId="{C269A02A-39D2-4A10-AB42-61271A3FCF6D}" srcOrd="3" destOrd="0" presId="urn:microsoft.com/office/officeart/2005/8/layout/lProcess3"/>
    <dgm:cxn modelId="{59FA8D89-75EE-488B-929E-30B8B33C327F}" type="presParOf" srcId="{42C061C7-B980-433F-B17B-1D916AF05B64}" destId="{948DC63E-7FB3-42B5-BBDD-CC4EF01D148F}" srcOrd="4" destOrd="0" presId="urn:microsoft.com/office/officeart/2005/8/layout/lProcess3"/>
    <dgm:cxn modelId="{499D5B46-4C82-4892-8644-07C1F02602A2}" type="presParOf" srcId="{D19A72F2-879B-46C3-86BC-0CFC5DEB8927}" destId="{E18FBBBD-3352-42B8-9C0E-EE5BEE4B5CCE}" srcOrd="9" destOrd="0" presId="urn:microsoft.com/office/officeart/2005/8/layout/lProcess3"/>
    <dgm:cxn modelId="{93A74C6F-AD66-41E4-9496-F2529478CC1D}" type="presParOf" srcId="{D19A72F2-879B-46C3-86BC-0CFC5DEB8927}" destId="{20E2AAF2-3EFD-4F8A-BE94-86C6B9447288}" srcOrd="10" destOrd="0" presId="urn:microsoft.com/office/officeart/2005/8/layout/lProcess3"/>
    <dgm:cxn modelId="{8EFE8923-DF0C-42C0-B94A-9AD952F42380}" type="presParOf" srcId="{20E2AAF2-3EFD-4F8A-BE94-86C6B9447288}" destId="{0040C63A-60F4-43D7-A229-942C006E3C53}" srcOrd="0" destOrd="0" presId="urn:microsoft.com/office/officeart/2005/8/layout/lProcess3"/>
    <dgm:cxn modelId="{C7578882-0F34-438A-A235-4BB666B6F535}" type="presParOf" srcId="{20E2AAF2-3EFD-4F8A-BE94-86C6B9447288}" destId="{21F21548-3DE8-475B-8720-499C9AAE465D}" srcOrd="1" destOrd="0" presId="urn:microsoft.com/office/officeart/2005/8/layout/lProcess3"/>
    <dgm:cxn modelId="{D803BAEC-DCCE-41F2-BD6F-FCD3EEF2EC3A}" type="presParOf" srcId="{20E2AAF2-3EFD-4F8A-BE94-86C6B9447288}" destId="{EB7CA949-9935-4BBA-AB94-40DC6254DDA3}" srcOrd="2" destOrd="0" presId="urn:microsoft.com/office/officeart/2005/8/layout/lProcess3"/>
    <dgm:cxn modelId="{375E1DBD-66D1-44D4-B823-67110FA17EF3}" type="presParOf" srcId="{20E2AAF2-3EFD-4F8A-BE94-86C6B9447288}" destId="{625A180F-F207-40F9-9096-049CDA26F607}" srcOrd="3" destOrd="0" presId="urn:microsoft.com/office/officeart/2005/8/layout/lProcess3"/>
    <dgm:cxn modelId="{025D6BF2-4256-4CA3-A293-030961006C11}" type="presParOf" srcId="{20E2AAF2-3EFD-4F8A-BE94-86C6B9447288}" destId="{8E89ACE2-AB0D-45AB-860A-047197BCC5B4}" srcOrd="4" destOrd="0" presId="urn:microsoft.com/office/officeart/2005/8/layout/lProcess3"/>
    <dgm:cxn modelId="{11AD1F89-F126-421C-8077-B61800FC39AA}" type="presParOf" srcId="{D19A72F2-879B-46C3-86BC-0CFC5DEB8927}" destId="{C42AC350-B0C0-4C96-A868-041F4B7ED327}" srcOrd="11" destOrd="0" presId="urn:microsoft.com/office/officeart/2005/8/layout/lProcess3"/>
    <dgm:cxn modelId="{8A6B4F5F-3A68-4A20-8032-A5BBC3FE4C4C}" type="presParOf" srcId="{D19A72F2-879B-46C3-86BC-0CFC5DEB8927}" destId="{C56E47BF-15C5-4135-BAC2-58802B1649DB}" srcOrd="12" destOrd="0" presId="urn:microsoft.com/office/officeart/2005/8/layout/lProcess3"/>
    <dgm:cxn modelId="{0514F6D0-4702-4479-B728-CD00567E707B}" type="presParOf" srcId="{C56E47BF-15C5-4135-BAC2-58802B1649DB}" destId="{8D19A2EB-87AD-4905-8C07-DB6AC5196851}" srcOrd="0" destOrd="0" presId="urn:microsoft.com/office/officeart/2005/8/layout/lProcess3"/>
    <dgm:cxn modelId="{46FA8CE1-B0DA-4996-A129-A0D7438A4E49}" type="presParOf" srcId="{C56E47BF-15C5-4135-BAC2-58802B1649DB}" destId="{BA45E332-2A47-408F-BAD1-7BB31034F944}" srcOrd="1" destOrd="0" presId="urn:microsoft.com/office/officeart/2005/8/layout/lProcess3"/>
    <dgm:cxn modelId="{B755E6BB-2289-47A1-B2F8-ECAED58612A4}" type="presParOf" srcId="{C56E47BF-15C5-4135-BAC2-58802B1649DB}" destId="{FC3381FE-D14C-460A-9EB9-2E1A1F4CC382}" srcOrd="2" destOrd="0" presId="urn:microsoft.com/office/officeart/2005/8/layout/lProcess3"/>
    <dgm:cxn modelId="{A8543177-3759-4A6F-89AE-EF7AB1AE49D6}" type="presParOf" srcId="{C56E47BF-15C5-4135-BAC2-58802B1649DB}" destId="{CFDF9DF0-2E85-4AE3-957F-23B42E2EC5B1}" srcOrd="3" destOrd="0" presId="urn:microsoft.com/office/officeart/2005/8/layout/lProcess3"/>
    <dgm:cxn modelId="{E8E9F4A4-3C3C-43B0-B90E-558E120800FC}" type="presParOf" srcId="{C56E47BF-15C5-4135-BAC2-58802B1649DB}" destId="{D4BDF29F-355C-45B0-ADBA-AA4C80FB3C20}"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3FA752-6A2A-4BFB-BCC6-63BB11155984}" type="doc">
      <dgm:prSet loTypeId="urn:microsoft.com/office/officeart/2005/8/layout/lProcess3" loCatId="process" qsTypeId="urn:microsoft.com/office/officeart/2005/8/quickstyle/3d2" qsCatId="3D" csTypeId="urn:microsoft.com/office/officeart/2005/8/colors/colorful4" csCatId="colorful" phldr="1"/>
      <dgm:spPr/>
      <dgm:t>
        <a:bodyPr/>
        <a:lstStyle/>
        <a:p>
          <a:endParaRPr lang="es-ES"/>
        </a:p>
      </dgm:t>
    </dgm:pt>
    <dgm:pt modelId="{DBC4B5EC-05B1-4315-998C-01F912E6F368}">
      <dgm:prSet phldrT="[Texto]" custT="1"/>
      <dgm:spPr>
        <a:gradFill rotWithShape="0">
          <a:gsLst>
            <a:gs pos="0">
              <a:srgbClr val="25ABBD"/>
            </a:gs>
            <a:gs pos="50000">
              <a:srgbClr val="25ABBD"/>
            </a:gs>
            <a:gs pos="100000">
              <a:srgbClr val="25ABBD"/>
            </a:gs>
          </a:gsLst>
        </a:gradFill>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No tiene envidia</a:t>
          </a:r>
        </a:p>
      </dgm:t>
    </dgm:pt>
    <dgm:pt modelId="{736C5F72-758F-4822-BF36-B5F0FE422470}" type="parTrans" cxnId="{62342928-6987-4E79-829E-3C7BFE933A27}">
      <dgm:prSet/>
      <dgm:spPr/>
      <dgm:t>
        <a:bodyPr/>
        <a:lstStyle/>
        <a:p>
          <a:endParaRPr lang="es-ES" sz="1800" b="1"/>
        </a:p>
      </dgm:t>
    </dgm:pt>
    <dgm:pt modelId="{E8E629B2-CC47-4611-BD99-B87CD05DFE13}" type="sibTrans" cxnId="{62342928-6987-4E79-829E-3C7BFE933A27}">
      <dgm:prSet/>
      <dgm:spPr/>
      <dgm:t>
        <a:bodyPr/>
        <a:lstStyle/>
        <a:p>
          <a:endParaRPr lang="es-ES" sz="1800" b="1"/>
        </a:p>
      </dgm:t>
    </dgm:pt>
    <dgm:pt modelId="{3E1C5099-CA1D-4833-904D-B798C8C24C40}">
      <dgm:prSet phldrT="[Texto]"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a:lstStyle/>
        <a:p>
          <a:r>
            <a:rPr lang="es-ES" sz="1800" b="0" i="1" dirty="0" err="1">
              <a:effectLst>
                <a:outerShdw blurRad="38100" dist="38100" dir="2700000" algn="tl">
                  <a:srgbClr val="000000">
                    <a:alpha val="43137"/>
                  </a:srgbClr>
                </a:outerShdw>
              </a:effectLst>
            </a:rPr>
            <a:t>zeloō</a:t>
          </a:r>
          <a:r>
            <a:rPr lang="es-ES" sz="1800" b="1" dirty="0"/>
            <a:t>: tener un</a:t>
          </a:r>
          <a:br>
            <a:rPr lang="es-ES" sz="1800" b="1" dirty="0"/>
          </a:br>
          <a:r>
            <a:rPr lang="es-ES" sz="1800" b="1" dirty="0"/>
            <a:t>sentimiento ardiente</a:t>
          </a:r>
        </a:p>
      </dgm:t>
    </dgm:pt>
    <dgm:pt modelId="{AEFFF3BE-4936-41D9-871A-A0ED69E45E4E}" type="parTrans" cxnId="{9777260D-2ED6-4E38-B874-F5FB179EFA78}">
      <dgm:prSet/>
      <dgm:spPr/>
      <dgm:t>
        <a:bodyPr/>
        <a:lstStyle/>
        <a:p>
          <a:endParaRPr lang="es-ES" sz="1800" b="1"/>
        </a:p>
      </dgm:t>
    </dgm:pt>
    <dgm:pt modelId="{059E25F0-B712-4C5C-B36A-ED9621A4991B}" type="sibTrans" cxnId="{9777260D-2ED6-4E38-B874-F5FB179EFA78}">
      <dgm:prSet/>
      <dgm:spPr/>
      <dgm:t>
        <a:bodyPr/>
        <a:lstStyle/>
        <a:p>
          <a:endParaRPr lang="es-ES" sz="1800" b="1"/>
        </a:p>
      </dgm:t>
    </dgm:pt>
    <dgm:pt modelId="{B52B8F9B-79B1-4216-A7C8-1AE06513FD4F}">
      <dgm:prSet phldrT="[Texto]" custT="1"/>
      <dgm:spPr>
        <a:solidFill>
          <a:schemeClr val="accent4">
            <a:tint val="40000"/>
            <a:hueOff val="668793"/>
            <a:satOff val="-273"/>
            <a:lumOff val="-75"/>
          </a:schemeClr>
        </a:solidFill>
        <a:effectLst>
          <a:outerShdw blurRad="50800" dist="38100" dir="2700000" algn="tl" rotWithShape="0">
            <a:prstClr val="black">
              <a:alpha val="40000"/>
            </a:prstClr>
          </a:outerShdw>
        </a:effectLst>
      </dgm:spPr>
      <dgm:t>
        <a:bodyPr/>
        <a:lstStyle/>
        <a:p>
          <a:r>
            <a:rPr lang="es-ES" sz="1800" b="1" dirty="0"/>
            <a:t>No envidia a los que tienen otros dones o virtudes</a:t>
          </a:r>
        </a:p>
      </dgm:t>
    </dgm:pt>
    <dgm:pt modelId="{F04C67B4-13EF-4C0A-9590-E727C8E9EC3F}" type="parTrans" cxnId="{EBEB4552-E1AE-411C-9236-9AB17119EE49}">
      <dgm:prSet/>
      <dgm:spPr/>
      <dgm:t>
        <a:bodyPr/>
        <a:lstStyle/>
        <a:p>
          <a:endParaRPr lang="es-ES" sz="1800" b="1"/>
        </a:p>
      </dgm:t>
    </dgm:pt>
    <dgm:pt modelId="{B61EE740-52BA-41D2-9B5B-7B3A04305F1A}" type="sibTrans" cxnId="{EBEB4552-E1AE-411C-9236-9AB17119EE49}">
      <dgm:prSet/>
      <dgm:spPr/>
      <dgm:t>
        <a:bodyPr/>
        <a:lstStyle/>
        <a:p>
          <a:endParaRPr lang="es-ES" sz="1800" b="1"/>
        </a:p>
      </dgm:t>
    </dgm:pt>
    <dgm:pt modelId="{FBDAAD07-37F7-432D-AE61-42DD962BB84D}">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No es jactancioso</a:t>
          </a:r>
        </a:p>
      </dgm:t>
    </dgm:pt>
    <dgm:pt modelId="{2B184B59-4758-454B-9999-4CD409DB27BE}" type="parTrans" cxnId="{02FF4F8C-209E-46CF-9670-02D17A1A379F}">
      <dgm:prSet/>
      <dgm:spPr/>
      <dgm:t>
        <a:bodyPr/>
        <a:lstStyle/>
        <a:p>
          <a:endParaRPr lang="es-ES" sz="1800" b="1"/>
        </a:p>
      </dgm:t>
    </dgm:pt>
    <dgm:pt modelId="{47518AC6-6D44-479A-8F5C-5A6E4E987B5B}" type="sibTrans" cxnId="{02FF4F8C-209E-46CF-9670-02D17A1A379F}">
      <dgm:prSet/>
      <dgm:spPr/>
      <dgm:t>
        <a:bodyPr/>
        <a:lstStyle/>
        <a:p>
          <a:endParaRPr lang="es-ES" sz="1800" b="1"/>
        </a:p>
      </dgm:t>
    </dgm:pt>
    <dgm:pt modelId="{8EC89EFF-B0F3-49CA-A526-4928FF6661FB}">
      <dgm:prSet phldrT="[Texto]" custT="1"/>
      <dgm:spPr>
        <a:solidFill>
          <a:schemeClr val="accent4">
            <a:tint val="40000"/>
            <a:hueOff val="1337587"/>
            <a:satOff val="-547"/>
            <a:lumOff val="-150"/>
          </a:schemeClr>
        </a:solidFill>
        <a:effectLst>
          <a:outerShdw blurRad="50800" dist="38100" dir="2700000" algn="tl" rotWithShape="0">
            <a:prstClr val="black">
              <a:alpha val="40000"/>
            </a:prstClr>
          </a:outerShdw>
        </a:effectLst>
      </dgm:spPr>
      <dgm:t>
        <a:bodyPr/>
        <a:lstStyle/>
        <a:p>
          <a:r>
            <a:rPr lang="es-ES" sz="1800" b="0" i="1" dirty="0" err="1">
              <a:effectLst>
                <a:outerShdw blurRad="38100" dist="38100" dir="2700000" algn="tl">
                  <a:srgbClr val="000000">
                    <a:alpha val="43137"/>
                  </a:srgbClr>
                </a:outerShdw>
              </a:effectLst>
            </a:rPr>
            <a:t>perpereuomai</a:t>
          </a:r>
          <a:r>
            <a:rPr lang="es-ES" sz="1800" b="1" dirty="0"/>
            <a:t>: jactarse, fanfarronear</a:t>
          </a:r>
        </a:p>
      </dgm:t>
    </dgm:pt>
    <dgm:pt modelId="{B675AFB0-A008-49DE-9138-D6FFAC31C097}" type="parTrans" cxnId="{69779B02-8BC3-4947-BF7B-EA36A8E5B80F}">
      <dgm:prSet/>
      <dgm:spPr/>
      <dgm:t>
        <a:bodyPr/>
        <a:lstStyle/>
        <a:p>
          <a:endParaRPr lang="es-ES" sz="1800" b="1"/>
        </a:p>
      </dgm:t>
    </dgm:pt>
    <dgm:pt modelId="{79A59145-7D93-428B-BD51-2E3F55712881}" type="sibTrans" cxnId="{69779B02-8BC3-4947-BF7B-EA36A8E5B80F}">
      <dgm:prSet/>
      <dgm:spPr/>
      <dgm:t>
        <a:bodyPr/>
        <a:lstStyle/>
        <a:p>
          <a:endParaRPr lang="es-ES" sz="1800" b="1"/>
        </a:p>
      </dgm:t>
    </dgm:pt>
    <dgm:pt modelId="{8E592E39-5E4D-4DC8-86BE-43D83B84D71A}">
      <dgm:prSet phldrT="[Texto]" phldr="0" custT="1"/>
      <dgm:spPr>
        <a:solidFill>
          <a:schemeClr val="accent4">
            <a:tint val="40000"/>
            <a:hueOff val="2006380"/>
            <a:satOff val="-820"/>
            <a:lumOff val="-226"/>
          </a:schemeClr>
        </a:solidFill>
        <a:effectLst>
          <a:outerShdw blurRad="50800" dist="38100" dir="2700000" algn="tl" rotWithShape="0">
            <a:prstClr val="black">
              <a:alpha val="40000"/>
            </a:prstClr>
          </a:outerShdw>
        </a:effectLst>
      </dgm:spPr>
      <dgm:t>
        <a:bodyPr/>
        <a:lstStyle/>
        <a:p>
          <a:r>
            <a:rPr lang="es-ES" sz="1800" b="1" dirty="0"/>
            <a:t>No desea ser alabado por los demás</a:t>
          </a:r>
        </a:p>
      </dgm:t>
    </dgm:pt>
    <dgm:pt modelId="{883DCCBF-C3DD-4588-886F-0FBE0737D4B3}" type="parTrans" cxnId="{FA3CBBA8-E288-4AB8-A870-14B0BEF83AAB}">
      <dgm:prSet/>
      <dgm:spPr/>
      <dgm:t>
        <a:bodyPr/>
        <a:lstStyle/>
        <a:p>
          <a:endParaRPr lang="es-ES" sz="1800" b="1"/>
        </a:p>
      </dgm:t>
    </dgm:pt>
    <dgm:pt modelId="{195D63AF-FF5D-4A5A-86A5-10F1534D5369}" type="sibTrans" cxnId="{FA3CBBA8-E288-4AB8-A870-14B0BEF83AAB}">
      <dgm:prSet/>
      <dgm:spPr/>
      <dgm:t>
        <a:bodyPr/>
        <a:lstStyle/>
        <a:p>
          <a:endParaRPr lang="es-ES" sz="1800" b="1"/>
        </a:p>
      </dgm:t>
    </dgm:pt>
    <dgm:pt modelId="{0D83C25F-934A-438A-84BE-ED1326DB020A}">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No se envanece</a:t>
          </a:r>
        </a:p>
      </dgm:t>
    </dgm:pt>
    <dgm:pt modelId="{EDFC4FC3-60B8-4564-8121-0F17536FDFBA}" type="parTrans" cxnId="{126DAFDD-54E3-40EA-8A8A-750D6BDA3C0A}">
      <dgm:prSet/>
      <dgm:spPr/>
      <dgm:t>
        <a:bodyPr/>
        <a:lstStyle/>
        <a:p>
          <a:endParaRPr lang="es-ES" sz="1800" b="1"/>
        </a:p>
      </dgm:t>
    </dgm:pt>
    <dgm:pt modelId="{291849A7-8B31-49B6-BCB9-7D0537CCE0CD}" type="sibTrans" cxnId="{126DAFDD-54E3-40EA-8A8A-750D6BDA3C0A}">
      <dgm:prSet/>
      <dgm:spPr/>
      <dgm:t>
        <a:bodyPr/>
        <a:lstStyle/>
        <a:p>
          <a:endParaRPr lang="es-ES" sz="1800" b="1"/>
        </a:p>
      </dgm:t>
    </dgm:pt>
    <dgm:pt modelId="{DA9DE103-E638-4962-85CF-CD7A54BAE209}">
      <dgm:prSet phldrT="[Texto]" phldr="0" custT="1"/>
      <dgm:spPr>
        <a:solidFill>
          <a:schemeClr val="accent4">
            <a:tint val="40000"/>
            <a:hueOff val="2675174"/>
            <a:satOff val="-1093"/>
            <a:lumOff val="-301"/>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fysioō</a:t>
          </a:r>
          <a:r>
            <a:rPr lang="es-ES" sz="1800" b="1" dirty="0"/>
            <a:t>: inflarse, enorgullecerse</a:t>
          </a:r>
        </a:p>
      </dgm:t>
    </dgm:pt>
    <dgm:pt modelId="{2D82D953-8C45-42AF-9127-EE77BDCB1322}" type="parTrans" cxnId="{370A10F2-2802-4B87-A909-BBB050D7E06E}">
      <dgm:prSet/>
      <dgm:spPr/>
      <dgm:t>
        <a:bodyPr/>
        <a:lstStyle/>
        <a:p>
          <a:endParaRPr lang="es-ES" sz="1800" b="1"/>
        </a:p>
      </dgm:t>
    </dgm:pt>
    <dgm:pt modelId="{2CFF8E9C-D9CF-4DA3-B3E4-8D193F5354AB}" type="sibTrans" cxnId="{370A10F2-2802-4B87-A909-BBB050D7E06E}">
      <dgm:prSet/>
      <dgm:spPr/>
      <dgm:t>
        <a:bodyPr/>
        <a:lstStyle/>
        <a:p>
          <a:endParaRPr lang="es-ES" sz="1800" b="1"/>
        </a:p>
      </dgm:t>
    </dgm:pt>
    <dgm:pt modelId="{254725FE-140D-4F0B-8104-DCB8931C2BF4}">
      <dgm:prSet phldrT="[Texto]" phldr="0" custT="1"/>
      <dgm:spPr>
        <a:solidFill>
          <a:schemeClr val="accent4">
            <a:tint val="40000"/>
            <a:hueOff val="3343967"/>
            <a:satOff val="-1366"/>
            <a:lumOff val="-376"/>
          </a:schemeClr>
        </a:solidFill>
        <a:effectLst>
          <a:outerShdw blurRad="50800" dist="38100" dir="2700000" algn="tl" rotWithShape="0">
            <a:prstClr val="black">
              <a:alpha val="40000"/>
            </a:prstClr>
          </a:outerShdw>
        </a:effectLst>
      </dgm:spPr>
      <dgm:t>
        <a:bodyPr/>
        <a:lstStyle/>
        <a:p>
          <a:r>
            <a:rPr lang="es-ES" sz="1800" b="1" dirty="0"/>
            <a:t>No tiene un concepto exagerado de sí mismo</a:t>
          </a:r>
        </a:p>
      </dgm:t>
    </dgm:pt>
    <dgm:pt modelId="{261EB9D0-C6CA-4D71-A8B2-D8B041A584F0}" type="parTrans" cxnId="{01FDA16A-0148-45A4-B110-ED81C21CC745}">
      <dgm:prSet/>
      <dgm:spPr/>
      <dgm:t>
        <a:bodyPr/>
        <a:lstStyle/>
        <a:p>
          <a:endParaRPr lang="es-ES" sz="1800" b="1"/>
        </a:p>
      </dgm:t>
    </dgm:pt>
    <dgm:pt modelId="{3877E839-557B-44C3-A5A0-C5E6B70F3AEE}" type="sibTrans" cxnId="{01FDA16A-0148-45A4-B110-ED81C21CC745}">
      <dgm:prSet/>
      <dgm:spPr/>
      <dgm:t>
        <a:bodyPr/>
        <a:lstStyle/>
        <a:p>
          <a:endParaRPr lang="es-ES" sz="1800" b="1"/>
        </a:p>
      </dgm:t>
    </dgm:pt>
    <dgm:pt modelId="{6B9D06B6-6C0F-4E84-BE97-3AD0844DA0D4}">
      <dgm:prSet phldrT="[Texto]" phldr="0" custT="1"/>
      <dgm:spPr>
        <a:effectLst>
          <a:outerShdw blurRad="50800" dist="38100" dir="2700000" algn="tl" rotWithShape="0">
            <a:prstClr val="black">
              <a:alpha val="40000"/>
            </a:prstClr>
          </a:outerShdw>
        </a:effectLst>
      </dgm:spPr>
      <dgm:t>
        <a:bodyPr/>
        <a:lstStyle/>
        <a:p>
          <a:r>
            <a:rPr lang="es-ES" sz="2000" b="1">
              <a:effectLst>
                <a:outerShdw blurRad="38100" dist="38100" dir="2700000" algn="tl">
                  <a:srgbClr val="000000">
                    <a:alpha val="43137"/>
                  </a:srgbClr>
                </a:outerShdw>
              </a:effectLst>
            </a:rPr>
            <a:t>No hace nada indebido</a:t>
          </a:r>
          <a:endParaRPr lang="es-ES" sz="2000" b="1" dirty="0">
            <a:effectLst>
              <a:outerShdw blurRad="38100" dist="38100" dir="2700000" algn="tl">
                <a:srgbClr val="000000">
                  <a:alpha val="43137"/>
                </a:srgbClr>
              </a:outerShdw>
            </a:effectLst>
          </a:endParaRPr>
        </a:p>
      </dgm:t>
    </dgm:pt>
    <dgm:pt modelId="{F31032B0-0CAC-4977-B747-A56396FD30AF}" type="parTrans" cxnId="{41168BD7-8931-4892-81E4-74C5E18EA58C}">
      <dgm:prSet/>
      <dgm:spPr/>
      <dgm:t>
        <a:bodyPr/>
        <a:lstStyle/>
        <a:p>
          <a:endParaRPr lang="es-ES" sz="1800" b="1"/>
        </a:p>
      </dgm:t>
    </dgm:pt>
    <dgm:pt modelId="{9C87A002-3E7B-4B97-8E2A-D6AE96970E92}" type="sibTrans" cxnId="{41168BD7-8931-4892-81E4-74C5E18EA58C}">
      <dgm:prSet/>
      <dgm:spPr/>
      <dgm:t>
        <a:bodyPr/>
        <a:lstStyle/>
        <a:p>
          <a:endParaRPr lang="es-ES" sz="1800" b="1"/>
        </a:p>
      </dgm:t>
    </dgm:pt>
    <dgm:pt modelId="{A8D01BF7-1472-448B-8BAD-2623A5FDFC49}">
      <dgm:prSet phldrT="[Texto]" custT="1"/>
      <dgm:spPr>
        <a:solidFill>
          <a:schemeClr val="accent4">
            <a:tint val="40000"/>
            <a:hueOff val="4012760"/>
            <a:satOff val="-1640"/>
            <a:lumOff val="-451"/>
          </a:schemeClr>
        </a:solidFill>
        <a:effectLst>
          <a:outerShdw blurRad="50800" dist="38100" dir="2700000" algn="tl" rotWithShape="0">
            <a:prstClr val="black">
              <a:alpha val="40000"/>
            </a:prstClr>
          </a:outerShdw>
        </a:effectLst>
      </dgm:spPr>
      <dgm:t>
        <a:bodyPr/>
        <a:lstStyle/>
        <a:p>
          <a:r>
            <a:rPr lang="es-ES" sz="1800" b="0" i="1" dirty="0" err="1">
              <a:effectLst>
                <a:outerShdw blurRad="38100" dist="38100" dir="2700000" algn="tl">
                  <a:srgbClr val="000000">
                    <a:alpha val="43137"/>
                  </a:srgbClr>
                </a:outerShdw>
              </a:effectLst>
            </a:rPr>
            <a:t>asjēmoneō</a:t>
          </a:r>
          <a:r>
            <a:rPr lang="es-ES" sz="1800" b="1" dirty="0"/>
            <a:t>: actuar indebidamente</a:t>
          </a:r>
        </a:p>
      </dgm:t>
    </dgm:pt>
    <dgm:pt modelId="{06E184A3-E136-4303-AD6F-2F97E37EDB84}" type="parTrans" cxnId="{A7F54E7A-1156-4B60-8661-3ECFE69A9513}">
      <dgm:prSet/>
      <dgm:spPr/>
      <dgm:t>
        <a:bodyPr/>
        <a:lstStyle/>
        <a:p>
          <a:endParaRPr lang="es-ES" sz="1800" b="1"/>
        </a:p>
      </dgm:t>
    </dgm:pt>
    <dgm:pt modelId="{23509C06-C601-4ABD-B320-7B1421D3323D}" type="sibTrans" cxnId="{A7F54E7A-1156-4B60-8661-3ECFE69A9513}">
      <dgm:prSet/>
      <dgm:spPr/>
      <dgm:t>
        <a:bodyPr/>
        <a:lstStyle/>
        <a:p>
          <a:endParaRPr lang="es-ES" sz="1800" b="1"/>
        </a:p>
      </dgm:t>
    </dgm:pt>
    <dgm:pt modelId="{D99AB1A2-5E43-4755-BBCA-61761D91A755}">
      <dgm:prSet phldrT="[Texto]" phldr="0" custT="1"/>
      <dgm:spPr>
        <a:solidFill>
          <a:schemeClr val="accent4">
            <a:tint val="40000"/>
            <a:hueOff val="4681554"/>
            <a:satOff val="-1913"/>
            <a:lumOff val="-526"/>
          </a:schemeClr>
        </a:solidFill>
        <a:effectLst>
          <a:outerShdw blurRad="50800" dist="38100" dir="2700000" algn="tl" rotWithShape="0">
            <a:prstClr val="black">
              <a:alpha val="40000"/>
            </a:prstClr>
          </a:outerShdw>
        </a:effectLst>
      </dgm:spPr>
      <dgm:t>
        <a:bodyPr/>
        <a:lstStyle/>
        <a:p>
          <a:r>
            <a:rPr lang="es-ES" sz="1800" b="1" dirty="0"/>
            <a:t>No actúa en contra de las normas sociales y morales</a:t>
          </a:r>
        </a:p>
      </dgm:t>
    </dgm:pt>
    <dgm:pt modelId="{046FB0D2-A9F9-43E5-B9D2-784CDCFC1897}" type="parTrans" cxnId="{82F5ADE1-9DEF-4C55-9DA1-5FD343AE10E5}">
      <dgm:prSet/>
      <dgm:spPr/>
      <dgm:t>
        <a:bodyPr/>
        <a:lstStyle/>
        <a:p>
          <a:endParaRPr lang="es-ES" sz="1800" b="1"/>
        </a:p>
      </dgm:t>
    </dgm:pt>
    <dgm:pt modelId="{FDCACD7A-D4EA-44C6-BF35-F0DC93D7A1F9}" type="sibTrans" cxnId="{82F5ADE1-9DEF-4C55-9DA1-5FD343AE10E5}">
      <dgm:prSet/>
      <dgm:spPr/>
      <dgm:t>
        <a:bodyPr/>
        <a:lstStyle/>
        <a:p>
          <a:endParaRPr lang="es-ES" sz="1800" b="1"/>
        </a:p>
      </dgm:t>
    </dgm:pt>
    <dgm:pt modelId="{3E2869A9-BE08-449F-81CB-7F062D70C08F}">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No busca lo suyo</a:t>
          </a:r>
        </a:p>
      </dgm:t>
    </dgm:pt>
    <dgm:pt modelId="{EB06CD84-E559-4039-88A4-685D0A381AFF}" type="parTrans" cxnId="{2C0BB250-E970-4800-A431-BB33D2174C14}">
      <dgm:prSet/>
      <dgm:spPr/>
      <dgm:t>
        <a:bodyPr/>
        <a:lstStyle/>
        <a:p>
          <a:endParaRPr lang="es-ES" sz="1800" b="1"/>
        </a:p>
      </dgm:t>
    </dgm:pt>
    <dgm:pt modelId="{6A81D463-58DC-4601-9A03-5AC2B5445D39}" type="sibTrans" cxnId="{2C0BB250-E970-4800-A431-BB33D2174C14}">
      <dgm:prSet/>
      <dgm:spPr/>
      <dgm:t>
        <a:bodyPr/>
        <a:lstStyle/>
        <a:p>
          <a:endParaRPr lang="es-ES" sz="1800" b="1"/>
        </a:p>
      </dgm:t>
    </dgm:pt>
    <dgm:pt modelId="{D5A5CA0F-5D70-486A-A81C-06E045F335AA}">
      <dgm:prSet phldrT="[Texto]" phldr="0" custT="1"/>
      <dgm:spPr>
        <a:solidFill>
          <a:schemeClr val="accent4">
            <a:tint val="40000"/>
            <a:hueOff val="5350347"/>
            <a:satOff val="-2186"/>
            <a:lumOff val="-602"/>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zēteō</a:t>
          </a:r>
          <a:r>
            <a:rPr lang="es-ES" sz="1800" b="1" dirty="0"/>
            <a:t>: buscar</a:t>
          </a:r>
        </a:p>
      </dgm:t>
    </dgm:pt>
    <dgm:pt modelId="{DA4ED965-6568-4724-A7A4-A73A139F503B}" type="parTrans" cxnId="{D24FB2F7-A894-4716-8FB0-10BAFFDBF001}">
      <dgm:prSet/>
      <dgm:spPr/>
      <dgm:t>
        <a:bodyPr/>
        <a:lstStyle/>
        <a:p>
          <a:endParaRPr lang="es-ES" sz="1800" b="1"/>
        </a:p>
      </dgm:t>
    </dgm:pt>
    <dgm:pt modelId="{91F14E6A-729C-4566-A6E0-BD41EEB4161D}" type="sibTrans" cxnId="{D24FB2F7-A894-4716-8FB0-10BAFFDBF001}">
      <dgm:prSet/>
      <dgm:spPr/>
      <dgm:t>
        <a:bodyPr/>
        <a:lstStyle/>
        <a:p>
          <a:endParaRPr lang="es-ES" sz="1800" b="1"/>
        </a:p>
      </dgm:t>
    </dgm:pt>
    <dgm:pt modelId="{8C3D0390-54F0-4163-A909-FE127A87C1F5}">
      <dgm:prSet phldrT="[Texto]" phldr="0" custT="1"/>
      <dgm:spPr>
        <a:solidFill>
          <a:schemeClr val="accent4">
            <a:tint val="40000"/>
            <a:hueOff val="6019141"/>
            <a:satOff val="-2459"/>
            <a:lumOff val="-677"/>
          </a:schemeClr>
        </a:solidFill>
        <a:effectLst>
          <a:outerShdw blurRad="50800" dist="38100" dir="2700000" algn="tl" rotWithShape="0">
            <a:prstClr val="black">
              <a:alpha val="40000"/>
            </a:prstClr>
          </a:outerShdw>
        </a:effectLst>
      </dgm:spPr>
      <dgm:t>
        <a:bodyPr/>
        <a:lstStyle/>
        <a:p>
          <a:r>
            <a:rPr lang="es-ES" sz="1800" b="1" dirty="0"/>
            <a:t>Renuncia a sus derechos por el bien de los demás</a:t>
          </a:r>
        </a:p>
      </dgm:t>
    </dgm:pt>
    <dgm:pt modelId="{60F17614-92D6-42B2-8080-5DAD947C90A3}" type="parTrans" cxnId="{B6BDF2C5-1DC3-4D69-8385-00729F76D8A7}">
      <dgm:prSet/>
      <dgm:spPr/>
      <dgm:t>
        <a:bodyPr/>
        <a:lstStyle/>
        <a:p>
          <a:endParaRPr lang="es-ES" sz="1800" b="1"/>
        </a:p>
      </dgm:t>
    </dgm:pt>
    <dgm:pt modelId="{AF28CB57-F575-4061-B389-902EED1AFE3F}" type="sibTrans" cxnId="{B6BDF2C5-1DC3-4D69-8385-00729F76D8A7}">
      <dgm:prSet/>
      <dgm:spPr/>
      <dgm:t>
        <a:bodyPr/>
        <a:lstStyle/>
        <a:p>
          <a:endParaRPr lang="es-ES" sz="1800" b="1"/>
        </a:p>
      </dgm:t>
    </dgm:pt>
    <dgm:pt modelId="{9BF6943C-AE7E-4321-8FD2-7264E9A657EE}">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No se irrita</a:t>
          </a:r>
        </a:p>
      </dgm:t>
    </dgm:pt>
    <dgm:pt modelId="{DE75C63C-49F0-4F18-AE0B-DA553E2E5EE8}" type="parTrans" cxnId="{B894D5F5-A0DF-402B-89AB-93D3D95FA255}">
      <dgm:prSet/>
      <dgm:spPr/>
      <dgm:t>
        <a:bodyPr/>
        <a:lstStyle/>
        <a:p>
          <a:endParaRPr lang="es-ES" sz="1800" b="1"/>
        </a:p>
      </dgm:t>
    </dgm:pt>
    <dgm:pt modelId="{14950942-F5EF-4E69-9DA1-4A79363BBCA1}" type="sibTrans" cxnId="{B894D5F5-A0DF-402B-89AB-93D3D95FA255}">
      <dgm:prSet/>
      <dgm:spPr/>
      <dgm:t>
        <a:bodyPr/>
        <a:lstStyle/>
        <a:p>
          <a:endParaRPr lang="es-ES" sz="1800" b="1"/>
        </a:p>
      </dgm:t>
    </dgm:pt>
    <dgm:pt modelId="{5963F84B-B871-4F8B-89D3-05B5CA2337C2}">
      <dgm:prSet phldrT="[Texto]" phldr="0" custT="1"/>
      <dgm:spPr>
        <a:solidFill>
          <a:schemeClr val="accent4">
            <a:tint val="40000"/>
            <a:hueOff val="6687934"/>
            <a:satOff val="-2733"/>
            <a:lumOff val="-752"/>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paroxynō</a:t>
          </a:r>
          <a:r>
            <a:rPr lang="es-ES" sz="1800" b="1" dirty="0"/>
            <a:t>: sacar punta a algo para irritar, incitar o exasperar</a:t>
          </a:r>
        </a:p>
      </dgm:t>
    </dgm:pt>
    <dgm:pt modelId="{030C7D44-9281-4182-82FC-74A9DC8026F7}" type="parTrans" cxnId="{D7E7877B-2EB2-4DFE-90A5-D981D235EC39}">
      <dgm:prSet/>
      <dgm:spPr/>
      <dgm:t>
        <a:bodyPr/>
        <a:lstStyle/>
        <a:p>
          <a:endParaRPr lang="es-ES" sz="1800" b="1"/>
        </a:p>
      </dgm:t>
    </dgm:pt>
    <dgm:pt modelId="{23FE37A2-0E7F-4101-B197-4968B4A3BF4D}" type="sibTrans" cxnId="{D7E7877B-2EB2-4DFE-90A5-D981D235EC39}">
      <dgm:prSet/>
      <dgm:spPr/>
      <dgm:t>
        <a:bodyPr/>
        <a:lstStyle/>
        <a:p>
          <a:endParaRPr lang="es-ES" sz="1800" b="1"/>
        </a:p>
      </dgm:t>
    </dgm:pt>
    <dgm:pt modelId="{DD5B2C05-B240-4FBD-86BB-1BBD4497EB29}">
      <dgm:prSet phldrT="[Texto]" phldr="0" custT="1"/>
      <dgm:spPr>
        <a:solidFill>
          <a:schemeClr val="accent4">
            <a:tint val="40000"/>
            <a:hueOff val="7356727"/>
            <a:satOff val="-3006"/>
            <a:lumOff val="-827"/>
          </a:schemeClr>
        </a:solidFill>
        <a:effectLst>
          <a:outerShdw blurRad="50800" dist="38100" dir="2700000" algn="tl" rotWithShape="0">
            <a:prstClr val="black">
              <a:alpha val="40000"/>
            </a:prstClr>
          </a:outerShdw>
        </a:effectLst>
      </dgm:spPr>
      <dgm:t>
        <a:bodyPr/>
        <a:lstStyle/>
        <a:p>
          <a:r>
            <a:rPr lang="es-ES" sz="1800" b="1" dirty="0"/>
            <a:t>No es irascible ni excesivamente susceptible</a:t>
          </a:r>
        </a:p>
      </dgm:t>
    </dgm:pt>
    <dgm:pt modelId="{7B404075-2EC0-4B1E-807D-E0E50426E4A6}" type="parTrans" cxnId="{9FA5955F-390A-46A1-BA0C-537AE4D3B44E}">
      <dgm:prSet/>
      <dgm:spPr/>
      <dgm:t>
        <a:bodyPr/>
        <a:lstStyle/>
        <a:p>
          <a:endParaRPr lang="es-ES" sz="1800" b="1"/>
        </a:p>
      </dgm:t>
    </dgm:pt>
    <dgm:pt modelId="{27C80AD5-E2FC-49D9-A4F6-41E7755E4CCC}" type="sibTrans" cxnId="{9FA5955F-390A-46A1-BA0C-537AE4D3B44E}">
      <dgm:prSet/>
      <dgm:spPr/>
      <dgm:t>
        <a:bodyPr/>
        <a:lstStyle/>
        <a:p>
          <a:endParaRPr lang="es-ES" sz="1800" b="1"/>
        </a:p>
      </dgm:t>
    </dgm:pt>
    <dgm:pt modelId="{7572766A-F51B-4D24-8564-A831C71634A8}">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No guarda rencor</a:t>
          </a:r>
        </a:p>
      </dgm:t>
    </dgm:pt>
    <dgm:pt modelId="{73D73F36-33BD-445F-94F6-2BF3422A3145}" type="parTrans" cxnId="{32D799BA-0B37-4CC2-A382-CF0477CA70C7}">
      <dgm:prSet/>
      <dgm:spPr/>
      <dgm:t>
        <a:bodyPr/>
        <a:lstStyle/>
        <a:p>
          <a:endParaRPr lang="es-ES" sz="1800" b="1"/>
        </a:p>
      </dgm:t>
    </dgm:pt>
    <dgm:pt modelId="{D7591E3C-46A3-4FFB-A301-A7D82736F366}" type="sibTrans" cxnId="{32D799BA-0B37-4CC2-A382-CF0477CA70C7}">
      <dgm:prSet/>
      <dgm:spPr/>
      <dgm:t>
        <a:bodyPr/>
        <a:lstStyle/>
        <a:p>
          <a:endParaRPr lang="es-ES" sz="1800" b="1"/>
        </a:p>
      </dgm:t>
    </dgm:pt>
    <dgm:pt modelId="{B143B936-3474-4BAB-928B-E3406270BB28}">
      <dgm:prSet phldrT="[Texto]" phldr="0" custT="1"/>
      <dgm:spPr>
        <a:solidFill>
          <a:schemeClr val="accent4">
            <a:tint val="40000"/>
            <a:hueOff val="8025521"/>
            <a:satOff val="-3279"/>
            <a:lumOff val="-902"/>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logizomai</a:t>
          </a:r>
          <a:r>
            <a:rPr lang="es-ES" sz="1800" b="1" dirty="0"/>
            <a:t>: hacer inventario</a:t>
          </a:r>
        </a:p>
      </dgm:t>
    </dgm:pt>
    <dgm:pt modelId="{45F42019-F1CA-475E-BC83-17C7FE13D9DB}" type="parTrans" cxnId="{54E7AE14-5BB8-43A5-889E-1323AABB7EA9}">
      <dgm:prSet/>
      <dgm:spPr/>
      <dgm:t>
        <a:bodyPr/>
        <a:lstStyle/>
        <a:p>
          <a:endParaRPr lang="es-ES" sz="1800" b="1"/>
        </a:p>
      </dgm:t>
    </dgm:pt>
    <dgm:pt modelId="{D12A41F2-7A31-4255-9251-3796683DDDE8}" type="sibTrans" cxnId="{54E7AE14-5BB8-43A5-889E-1323AABB7EA9}">
      <dgm:prSet/>
      <dgm:spPr/>
      <dgm:t>
        <a:bodyPr/>
        <a:lstStyle/>
        <a:p>
          <a:endParaRPr lang="es-ES" sz="1800" b="1"/>
        </a:p>
      </dgm:t>
    </dgm:pt>
    <dgm:pt modelId="{BB8939E1-2CEB-4099-92C1-552EFB6DBFCF}">
      <dgm:prSet phldrT="[Texto]" phldr="0" custT="1"/>
      <dgm:spPr>
        <a:solidFill>
          <a:schemeClr val="accent4">
            <a:tint val="40000"/>
            <a:hueOff val="8694315"/>
            <a:satOff val="-3552"/>
            <a:lumOff val="-978"/>
          </a:schemeClr>
        </a:solidFill>
        <a:effectLst>
          <a:outerShdw blurRad="50800" dist="38100" dir="2700000" algn="tl" rotWithShape="0">
            <a:prstClr val="black">
              <a:alpha val="40000"/>
            </a:prstClr>
          </a:outerShdw>
        </a:effectLst>
      </dgm:spPr>
      <dgm:t>
        <a:bodyPr/>
        <a:lstStyle/>
        <a:p>
          <a:r>
            <a:rPr lang="es-ES" sz="1800" b="1" dirty="0"/>
            <a:t>Perdona y no tiene en cuenta las ofensas recibidas</a:t>
          </a:r>
        </a:p>
      </dgm:t>
    </dgm:pt>
    <dgm:pt modelId="{535F8B3F-BD36-47D7-B111-7B3E8F06279F}" type="parTrans" cxnId="{11D15860-94D0-4CA2-B980-A86F4FED8280}">
      <dgm:prSet/>
      <dgm:spPr/>
      <dgm:t>
        <a:bodyPr/>
        <a:lstStyle/>
        <a:p>
          <a:endParaRPr lang="es-ES" sz="1800" b="1"/>
        </a:p>
      </dgm:t>
    </dgm:pt>
    <dgm:pt modelId="{C40069B3-A4EE-48C3-817B-0C1A067AFEB8}" type="sibTrans" cxnId="{11D15860-94D0-4CA2-B980-A86F4FED8280}">
      <dgm:prSet/>
      <dgm:spPr/>
      <dgm:t>
        <a:bodyPr/>
        <a:lstStyle/>
        <a:p>
          <a:endParaRPr lang="es-ES" sz="1800" b="1"/>
        </a:p>
      </dgm:t>
    </dgm:pt>
    <dgm:pt modelId="{387EBEED-CD7D-44E1-B419-20EA8BCFBC90}">
      <dgm:prSet phldrT="[Texto]" phldr="0" custT="1"/>
      <dgm:spPr>
        <a:effectLst>
          <a:outerShdw blurRad="50800" dist="38100" dir="2700000" algn="tl" rotWithShape="0">
            <a:prstClr val="black">
              <a:alpha val="40000"/>
            </a:prstClr>
          </a:outerShdw>
        </a:effectLst>
      </dgm:spPr>
      <dgm:t>
        <a:bodyPr/>
        <a:lstStyle/>
        <a:p>
          <a:r>
            <a:rPr lang="es-ES" sz="2000" b="1">
              <a:effectLst>
                <a:outerShdw blurRad="38100" dist="38100" dir="2700000" algn="tl">
                  <a:srgbClr val="000000">
                    <a:alpha val="43137"/>
                  </a:srgbClr>
                </a:outerShdw>
              </a:effectLst>
            </a:rPr>
            <a:t>No se goza de la injusticia</a:t>
          </a:r>
          <a:endParaRPr lang="es-ES" sz="2000" b="1" dirty="0">
            <a:effectLst>
              <a:outerShdw blurRad="38100" dist="38100" dir="2700000" algn="tl">
                <a:srgbClr val="000000">
                  <a:alpha val="43137"/>
                </a:srgbClr>
              </a:outerShdw>
            </a:effectLst>
          </a:endParaRPr>
        </a:p>
      </dgm:t>
    </dgm:pt>
    <dgm:pt modelId="{EFB1FD57-7110-4FC1-8A96-6EE8BD843175}" type="parTrans" cxnId="{D00EB80A-9E9C-4C83-8BE2-EB6CB2540D21}">
      <dgm:prSet/>
      <dgm:spPr/>
      <dgm:t>
        <a:bodyPr/>
        <a:lstStyle/>
        <a:p>
          <a:endParaRPr lang="es-ES" sz="1800" b="1"/>
        </a:p>
      </dgm:t>
    </dgm:pt>
    <dgm:pt modelId="{2D750A44-0652-4F0E-9BD8-F593BDE84C37}" type="sibTrans" cxnId="{D00EB80A-9E9C-4C83-8BE2-EB6CB2540D21}">
      <dgm:prSet/>
      <dgm:spPr/>
      <dgm:t>
        <a:bodyPr/>
        <a:lstStyle/>
        <a:p>
          <a:endParaRPr lang="es-ES" sz="1800" b="1"/>
        </a:p>
      </dgm:t>
    </dgm:pt>
    <dgm:pt modelId="{62BA8F79-580F-40CF-B464-F425BD4A8C43}">
      <dgm:prSet phldrT="[Texto]" custT="1"/>
      <dgm:spPr>
        <a:solidFill>
          <a:schemeClr val="accent4">
            <a:tint val="40000"/>
            <a:hueOff val="9363107"/>
            <a:satOff val="-3826"/>
            <a:lumOff val="-1053"/>
          </a:schemeClr>
        </a:solidFill>
        <a:effectLst>
          <a:outerShdw blurRad="50800" dist="38100" dir="2700000" algn="tl" rotWithShape="0">
            <a:prstClr val="black">
              <a:alpha val="40000"/>
            </a:prstClr>
          </a:outerShdw>
        </a:effectLst>
      </dgm:spPr>
      <dgm:t>
        <a:bodyPr/>
        <a:lstStyle/>
        <a:p>
          <a:r>
            <a:rPr lang="es-ES" sz="1800" b="0" i="1" dirty="0" err="1">
              <a:effectLst>
                <a:outerShdw blurRad="38100" dist="38100" dir="2700000" algn="tl">
                  <a:srgbClr val="000000">
                    <a:alpha val="43137"/>
                  </a:srgbClr>
                </a:outerShdw>
              </a:effectLst>
            </a:rPr>
            <a:t>jairō</a:t>
          </a:r>
          <a:r>
            <a:rPr lang="es-ES" sz="1800" b="1" dirty="0"/>
            <a:t>: estar alegre, feliz, o encontrarse bien</a:t>
          </a:r>
        </a:p>
      </dgm:t>
    </dgm:pt>
    <dgm:pt modelId="{7B4FAC3B-528F-4BDE-9517-B28A22BBFD7B}" type="parTrans" cxnId="{5A1F85D5-1CE0-47F7-97AF-1FD106F5D84B}">
      <dgm:prSet/>
      <dgm:spPr/>
      <dgm:t>
        <a:bodyPr/>
        <a:lstStyle/>
        <a:p>
          <a:endParaRPr lang="es-ES" sz="1800" b="1"/>
        </a:p>
      </dgm:t>
    </dgm:pt>
    <dgm:pt modelId="{B19F6D65-C458-46F4-8293-F486AF9FC1AD}" type="sibTrans" cxnId="{5A1F85D5-1CE0-47F7-97AF-1FD106F5D84B}">
      <dgm:prSet/>
      <dgm:spPr/>
      <dgm:t>
        <a:bodyPr/>
        <a:lstStyle/>
        <a:p>
          <a:endParaRPr lang="es-ES" sz="1800" b="1"/>
        </a:p>
      </dgm:t>
    </dgm:pt>
    <dgm:pt modelId="{9FF2D39B-A357-4291-9F8A-006898627CF2}">
      <dgm:prSet phldrT="[Texto]" phldr="0" custT="1"/>
      <dgm:spPr>
        <a:solidFill>
          <a:schemeClr val="accent4">
            <a:tint val="40000"/>
            <a:hueOff val="10031901"/>
            <a:satOff val="-4099"/>
            <a:lumOff val="-1128"/>
          </a:schemeClr>
        </a:solidFill>
        <a:effectLst>
          <a:outerShdw blurRad="50800" dist="38100" dir="2700000" algn="tl" rotWithShape="0">
            <a:prstClr val="black">
              <a:alpha val="40000"/>
            </a:prstClr>
          </a:outerShdw>
        </a:effectLst>
      </dgm:spPr>
      <dgm:t>
        <a:bodyPr/>
        <a:lstStyle/>
        <a:p>
          <a:r>
            <a:rPr lang="es-ES" sz="1800" b="1" dirty="0"/>
            <a:t>No se alegra de los errores, sino que procura enmendarlos</a:t>
          </a:r>
        </a:p>
      </dgm:t>
    </dgm:pt>
    <dgm:pt modelId="{252DABEE-6469-418C-B142-C7DABCDAB62A}" type="parTrans" cxnId="{B5E0CFFD-1E20-456F-8FE6-EFEEA78CE69D}">
      <dgm:prSet/>
      <dgm:spPr/>
      <dgm:t>
        <a:bodyPr/>
        <a:lstStyle/>
        <a:p>
          <a:endParaRPr lang="es-ES" sz="1800" b="1"/>
        </a:p>
      </dgm:t>
    </dgm:pt>
    <dgm:pt modelId="{CBC079B9-2261-478A-82C1-4A2B93B5A7AF}" type="sibTrans" cxnId="{B5E0CFFD-1E20-456F-8FE6-EFEEA78CE69D}">
      <dgm:prSet/>
      <dgm:spPr/>
      <dgm:t>
        <a:bodyPr/>
        <a:lstStyle/>
        <a:p>
          <a:endParaRPr lang="es-ES" sz="1800" b="1"/>
        </a:p>
      </dgm:t>
    </dgm:pt>
    <dgm:pt modelId="{723B8391-FD3D-41B5-BAB1-9785794CE4FD}" type="pres">
      <dgm:prSet presAssocID="{513FA752-6A2A-4BFB-BCC6-63BB11155984}" presName="Name0" presStyleCnt="0">
        <dgm:presLayoutVars>
          <dgm:chPref val="3"/>
          <dgm:dir/>
          <dgm:animLvl val="lvl"/>
          <dgm:resizeHandles/>
        </dgm:presLayoutVars>
      </dgm:prSet>
      <dgm:spPr/>
    </dgm:pt>
    <dgm:pt modelId="{C4C55DDF-3D28-4747-9ECA-59B958BD87C2}" type="pres">
      <dgm:prSet presAssocID="{DBC4B5EC-05B1-4315-998C-01F912E6F368}" presName="horFlow" presStyleCnt="0"/>
      <dgm:spPr/>
    </dgm:pt>
    <dgm:pt modelId="{2ABC291C-341F-4F7D-BA70-89D130488867}" type="pres">
      <dgm:prSet presAssocID="{DBC4B5EC-05B1-4315-998C-01F912E6F368}" presName="bigChev" presStyleLbl="node1" presStyleIdx="0" presStyleCnt="8" custScaleX="106164"/>
      <dgm:spPr>
        <a:prstGeom prst="homePlate">
          <a:avLst/>
        </a:prstGeom>
      </dgm:spPr>
    </dgm:pt>
    <dgm:pt modelId="{43120F36-DDB6-4485-831A-0C5C38EA5449}" type="pres">
      <dgm:prSet presAssocID="{AEFFF3BE-4936-41D9-871A-A0ED69E45E4E}" presName="parTrans" presStyleCnt="0"/>
      <dgm:spPr/>
    </dgm:pt>
    <dgm:pt modelId="{457B8CBB-987F-4522-8ABC-306C72715119}" type="pres">
      <dgm:prSet presAssocID="{3E1C5099-CA1D-4833-904D-B798C8C24C40}" presName="node" presStyleLbl="alignAccFollowNode1" presStyleIdx="0" presStyleCnt="16" custScaleX="222311">
        <dgm:presLayoutVars>
          <dgm:bulletEnabled val="1"/>
        </dgm:presLayoutVars>
      </dgm:prSet>
      <dgm:spPr/>
    </dgm:pt>
    <dgm:pt modelId="{9FAEF215-A56E-467F-AAC6-00D24E6C91D8}" type="pres">
      <dgm:prSet presAssocID="{059E25F0-B712-4C5C-B36A-ED9621A4991B}" presName="sibTrans" presStyleCnt="0"/>
      <dgm:spPr/>
    </dgm:pt>
    <dgm:pt modelId="{07DDF968-0E92-4133-920B-F52297154214}" type="pres">
      <dgm:prSet presAssocID="{B52B8F9B-79B1-4216-A7C8-1AE06513FD4F}" presName="node" presStyleLbl="alignAccFollowNode1" presStyleIdx="1" presStyleCnt="16" custScaleX="222311">
        <dgm:presLayoutVars>
          <dgm:bulletEnabled val="1"/>
        </dgm:presLayoutVars>
      </dgm:prSet>
      <dgm:spPr/>
    </dgm:pt>
    <dgm:pt modelId="{499F4312-F20E-4C2F-B5F5-4C1D579312F9}" type="pres">
      <dgm:prSet presAssocID="{DBC4B5EC-05B1-4315-998C-01F912E6F368}" presName="vSp" presStyleCnt="0"/>
      <dgm:spPr/>
    </dgm:pt>
    <dgm:pt modelId="{017D8466-8F13-48E1-BDC5-B5E2D09C4B91}" type="pres">
      <dgm:prSet presAssocID="{FBDAAD07-37F7-432D-AE61-42DD962BB84D}" presName="horFlow" presStyleCnt="0"/>
      <dgm:spPr/>
    </dgm:pt>
    <dgm:pt modelId="{169525B1-C073-4224-A08C-048F355CD70C}" type="pres">
      <dgm:prSet presAssocID="{FBDAAD07-37F7-432D-AE61-42DD962BB84D}" presName="bigChev" presStyleLbl="node1" presStyleIdx="1" presStyleCnt="8" custScaleX="106207"/>
      <dgm:spPr>
        <a:prstGeom prst="homePlate">
          <a:avLst/>
        </a:prstGeom>
      </dgm:spPr>
    </dgm:pt>
    <dgm:pt modelId="{3B1F0874-C70A-459A-9929-6C5E3C6C3A76}" type="pres">
      <dgm:prSet presAssocID="{B675AFB0-A008-49DE-9138-D6FFAC31C097}" presName="parTrans" presStyleCnt="0"/>
      <dgm:spPr/>
    </dgm:pt>
    <dgm:pt modelId="{96C34CE6-8738-4E95-B1A0-FDC2A80E076D}" type="pres">
      <dgm:prSet presAssocID="{8EC89EFF-B0F3-49CA-A526-4928FF6661FB}" presName="node" presStyleLbl="alignAccFollowNode1" presStyleIdx="2" presStyleCnt="16" custScaleX="222311">
        <dgm:presLayoutVars>
          <dgm:bulletEnabled val="1"/>
        </dgm:presLayoutVars>
      </dgm:prSet>
      <dgm:spPr/>
    </dgm:pt>
    <dgm:pt modelId="{FC89E6B3-1BE2-41A5-BECE-C61BDAA0603F}" type="pres">
      <dgm:prSet presAssocID="{79A59145-7D93-428B-BD51-2E3F55712881}" presName="sibTrans" presStyleCnt="0"/>
      <dgm:spPr/>
    </dgm:pt>
    <dgm:pt modelId="{51F76EEE-3B51-4F1F-B355-E38683073737}" type="pres">
      <dgm:prSet presAssocID="{8E592E39-5E4D-4DC8-86BE-43D83B84D71A}" presName="node" presStyleLbl="alignAccFollowNode1" presStyleIdx="3" presStyleCnt="16" custScaleX="222311">
        <dgm:presLayoutVars>
          <dgm:bulletEnabled val="1"/>
        </dgm:presLayoutVars>
      </dgm:prSet>
      <dgm:spPr/>
    </dgm:pt>
    <dgm:pt modelId="{310ADD60-416A-4B2B-AE10-55ED3C1C09FA}" type="pres">
      <dgm:prSet presAssocID="{FBDAAD07-37F7-432D-AE61-42DD962BB84D}" presName="vSp" presStyleCnt="0"/>
      <dgm:spPr/>
    </dgm:pt>
    <dgm:pt modelId="{7894A923-DF80-47FE-BB54-42BFA2215178}" type="pres">
      <dgm:prSet presAssocID="{0D83C25F-934A-438A-84BE-ED1326DB020A}" presName="horFlow" presStyleCnt="0"/>
      <dgm:spPr/>
    </dgm:pt>
    <dgm:pt modelId="{DB5AFC04-BD33-45D1-AC6F-967867F6381A}" type="pres">
      <dgm:prSet presAssocID="{0D83C25F-934A-438A-84BE-ED1326DB020A}" presName="bigChev" presStyleLbl="node1" presStyleIdx="2" presStyleCnt="8" custScaleX="106164"/>
      <dgm:spPr>
        <a:prstGeom prst="homePlate">
          <a:avLst/>
        </a:prstGeom>
      </dgm:spPr>
    </dgm:pt>
    <dgm:pt modelId="{5A5AAF03-6C71-4297-89C4-FEB720E384F2}" type="pres">
      <dgm:prSet presAssocID="{2D82D953-8C45-42AF-9127-EE77BDCB1322}" presName="parTrans" presStyleCnt="0"/>
      <dgm:spPr/>
    </dgm:pt>
    <dgm:pt modelId="{1CCE6C85-7B5D-430B-9F56-A9C418DB1D95}" type="pres">
      <dgm:prSet presAssocID="{DA9DE103-E638-4962-85CF-CD7A54BAE209}" presName="node" presStyleLbl="alignAccFollowNode1" presStyleIdx="4" presStyleCnt="16" custScaleX="222311">
        <dgm:presLayoutVars>
          <dgm:bulletEnabled val="1"/>
        </dgm:presLayoutVars>
      </dgm:prSet>
      <dgm:spPr/>
    </dgm:pt>
    <dgm:pt modelId="{BFCD5C40-6693-4AE8-B591-6B60FA81A3F4}" type="pres">
      <dgm:prSet presAssocID="{2CFF8E9C-D9CF-4DA3-B3E4-8D193F5354AB}" presName="sibTrans" presStyleCnt="0"/>
      <dgm:spPr/>
    </dgm:pt>
    <dgm:pt modelId="{B52B9E53-451A-4F36-9119-9FF81DD2233D}" type="pres">
      <dgm:prSet presAssocID="{254725FE-140D-4F0B-8104-DCB8931C2BF4}" presName="node" presStyleLbl="alignAccFollowNode1" presStyleIdx="5" presStyleCnt="16" custScaleX="222311">
        <dgm:presLayoutVars>
          <dgm:bulletEnabled val="1"/>
        </dgm:presLayoutVars>
      </dgm:prSet>
      <dgm:spPr/>
    </dgm:pt>
    <dgm:pt modelId="{ABF94EE2-45FD-4DA4-86E0-F42223EDB227}" type="pres">
      <dgm:prSet presAssocID="{0D83C25F-934A-438A-84BE-ED1326DB020A}" presName="vSp" presStyleCnt="0"/>
      <dgm:spPr/>
    </dgm:pt>
    <dgm:pt modelId="{EBF966F3-76FE-49E2-A19F-88CFBF318625}" type="pres">
      <dgm:prSet presAssocID="{6B9D06B6-6C0F-4E84-BE97-3AD0844DA0D4}" presName="horFlow" presStyleCnt="0"/>
      <dgm:spPr/>
    </dgm:pt>
    <dgm:pt modelId="{B20A4C7E-36B3-4725-8DFB-4FF5CDEB91EC}" type="pres">
      <dgm:prSet presAssocID="{6B9D06B6-6C0F-4E84-BE97-3AD0844DA0D4}" presName="bigChev" presStyleLbl="node1" presStyleIdx="3" presStyleCnt="8" custScaleX="106207"/>
      <dgm:spPr>
        <a:prstGeom prst="homePlate">
          <a:avLst/>
        </a:prstGeom>
      </dgm:spPr>
    </dgm:pt>
    <dgm:pt modelId="{1792B7F9-CAA2-4A11-91A7-1AC99BBA3CE6}" type="pres">
      <dgm:prSet presAssocID="{06E184A3-E136-4303-AD6F-2F97E37EDB84}" presName="parTrans" presStyleCnt="0"/>
      <dgm:spPr/>
    </dgm:pt>
    <dgm:pt modelId="{68F1CFFE-5D06-459E-BCBD-974819EFBFA0}" type="pres">
      <dgm:prSet presAssocID="{A8D01BF7-1472-448B-8BAD-2623A5FDFC49}" presName="node" presStyleLbl="alignAccFollowNode1" presStyleIdx="6" presStyleCnt="16" custScaleX="222311">
        <dgm:presLayoutVars>
          <dgm:bulletEnabled val="1"/>
        </dgm:presLayoutVars>
      </dgm:prSet>
      <dgm:spPr/>
    </dgm:pt>
    <dgm:pt modelId="{0BA0155D-9FEE-461E-9779-1F0FD31AC651}" type="pres">
      <dgm:prSet presAssocID="{23509C06-C601-4ABD-B320-7B1421D3323D}" presName="sibTrans" presStyleCnt="0"/>
      <dgm:spPr/>
    </dgm:pt>
    <dgm:pt modelId="{D8FE57D5-CC58-4448-9530-962042026ED1}" type="pres">
      <dgm:prSet presAssocID="{D99AB1A2-5E43-4755-BBCA-61761D91A755}" presName="node" presStyleLbl="alignAccFollowNode1" presStyleIdx="7" presStyleCnt="16" custScaleX="222311">
        <dgm:presLayoutVars>
          <dgm:bulletEnabled val="1"/>
        </dgm:presLayoutVars>
      </dgm:prSet>
      <dgm:spPr/>
    </dgm:pt>
    <dgm:pt modelId="{A1D9CC74-8C0A-4366-8745-9AB4659BD54F}" type="pres">
      <dgm:prSet presAssocID="{6B9D06B6-6C0F-4E84-BE97-3AD0844DA0D4}" presName="vSp" presStyleCnt="0"/>
      <dgm:spPr/>
    </dgm:pt>
    <dgm:pt modelId="{7C38F0CF-BCE2-4567-B5F4-F693E3E13C8C}" type="pres">
      <dgm:prSet presAssocID="{3E2869A9-BE08-449F-81CB-7F062D70C08F}" presName="horFlow" presStyleCnt="0"/>
      <dgm:spPr/>
    </dgm:pt>
    <dgm:pt modelId="{FEA9585B-2310-4252-B817-AAA4F9838368}" type="pres">
      <dgm:prSet presAssocID="{3E2869A9-BE08-449F-81CB-7F062D70C08F}" presName="bigChev" presStyleLbl="node1" presStyleIdx="4" presStyleCnt="8" custScaleX="106164"/>
      <dgm:spPr>
        <a:prstGeom prst="homePlate">
          <a:avLst/>
        </a:prstGeom>
      </dgm:spPr>
    </dgm:pt>
    <dgm:pt modelId="{03922B57-5154-443B-8A1B-BD90BE653300}" type="pres">
      <dgm:prSet presAssocID="{DA4ED965-6568-4724-A7A4-A73A139F503B}" presName="parTrans" presStyleCnt="0"/>
      <dgm:spPr/>
    </dgm:pt>
    <dgm:pt modelId="{361FE7B8-5C4B-437A-AE96-F3A6E0833C37}" type="pres">
      <dgm:prSet presAssocID="{D5A5CA0F-5D70-486A-A81C-06E045F335AA}" presName="node" presStyleLbl="alignAccFollowNode1" presStyleIdx="8" presStyleCnt="16" custScaleX="222311">
        <dgm:presLayoutVars>
          <dgm:bulletEnabled val="1"/>
        </dgm:presLayoutVars>
      </dgm:prSet>
      <dgm:spPr/>
    </dgm:pt>
    <dgm:pt modelId="{65A60954-0016-4B39-8C19-2E07031C4A91}" type="pres">
      <dgm:prSet presAssocID="{91F14E6A-729C-4566-A6E0-BD41EEB4161D}" presName="sibTrans" presStyleCnt="0"/>
      <dgm:spPr/>
    </dgm:pt>
    <dgm:pt modelId="{A59A0B62-003F-4038-A25E-0EB235616BF2}" type="pres">
      <dgm:prSet presAssocID="{8C3D0390-54F0-4163-A909-FE127A87C1F5}" presName="node" presStyleLbl="alignAccFollowNode1" presStyleIdx="9" presStyleCnt="16" custScaleX="222311">
        <dgm:presLayoutVars>
          <dgm:bulletEnabled val="1"/>
        </dgm:presLayoutVars>
      </dgm:prSet>
      <dgm:spPr/>
    </dgm:pt>
    <dgm:pt modelId="{6D0665CE-7CB6-48D1-86DD-12B9E949BA97}" type="pres">
      <dgm:prSet presAssocID="{3E2869A9-BE08-449F-81CB-7F062D70C08F}" presName="vSp" presStyleCnt="0"/>
      <dgm:spPr/>
    </dgm:pt>
    <dgm:pt modelId="{D5836FE7-145F-43FF-89D8-7819FA7A7DD4}" type="pres">
      <dgm:prSet presAssocID="{9BF6943C-AE7E-4321-8FD2-7264E9A657EE}" presName="horFlow" presStyleCnt="0"/>
      <dgm:spPr/>
    </dgm:pt>
    <dgm:pt modelId="{91924D95-6CEC-4FC5-BE12-C31DB7DC3964}" type="pres">
      <dgm:prSet presAssocID="{9BF6943C-AE7E-4321-8FD2-7264E9A657EE}" presName="bigChev" presStyleLbl="node1" presStyleIdx="5" presStyleCnt="8" custScaleX="106164"/>
      <dgm:spPr>
        <a:prstGeom prst="homePlate">
          <a:avLst/>
        </a:prstGeom>
      </dgm:spPr>
    </dgm:pt>
    <dgm:pt modelId="{79000612-547F-4E95-8B6D-74B598F26615}" type="pres">
      <dgm:prSet presAssocID="{030C7D44-9281-4182-82FC-74A9DC8026F7}" presName="parTrans" presStyleCnt="0"/>
      <dgm:spPr/>
    </dgm:pt>
    <dgm:pt modelId="{ED56B013-7A69-4BC3-AE95-16DB4F0CB600}" type="pres">
      <dgm:prSet presAssocID="{5963F84B-B871-4F8B-89D3-05B5CA2337C2}" presName="node" presStyleLbl="alignAccFollowNode1" presStyleIdx="10" presStyleCnt="16" custScaleX="222311" custScaleY="121308">
        <dgm:presLayoutVars>
          <dgm:bulletEnabled val="1"/>
        </dgm:presLayoutVars>
      </dgm:prSet>
      <dgm:spPr/>
    </dgm:pt>
    <dgm:pt modelId="{9400FC15-DD4D-41C1-B878-F7AF44F64669}" type="pres">
      <dgm:prSet presAssocID="{23FE37A2-0E7F-4101-B197-4968B4A3BF4D}" presName="sibTrans" presStyleCnt="0"/>
      <dgm:spPr/>
    </dgm:pt>
    <dgm:pt modelId="{164C8E25-0F11-4535-8F6B-5D6C014D9107}" type="pres">
      <dgm:prSet presAssocID="{DD5B2C05-B240-4FBD-86BB-1BBD4497EB29}" presName="node" presStyleLbl="alignAccFollowNode1" presStyleIdx="11" presStyleCnt="16" custScaleX="222311" custScaleY="121308">
        <dgm:presLayoutVars>
          <dgm:bulletEnabled val="1"/>
        </dgm:presLayoutVars>
      </dgm:prSet>
      <dgm:spPr/>
    </dgm:pt>
    <dgm:pt modelId="{56D22A85-DC98-4373-9337-BFB1B6E3F326}" type="pres">
      <dgm:prSet presAssocID="{9BF6943C-AE7E-4321-8FD2-7264E9A657EE}" presName="vSp" presStyleCnt="0"/>
      <dgm:spPr/>
    </dgm:pt>
    <dgm:pt modelId="{71C0E6CE-DFF7-4C53-BE91-AEB31679524A}" type="pres">
      <dgm:prSet presAssocID="{7572766A-F51B-4D24-8564-A831C71634A8}" presName="horFlow" presStyleCnt="0"/>
      <dgm:spPr/>
    </dgm:pt>
    <dgm:pt modelId="{BF6C196A-F9BA-482C-8FFB-463A4F6BE7D1}" type="pres">
      <dgm:prSet presAssocID="{7572766A-F51B-4D24-8564-A831C71634A8}" presName="bigChev" presStyleLbl="node1" presStyleIdx="6" presStyleCnt="8" custScaleX="106164"/>
      <dgm:spPr>
        <a:prstGeom prst="homePlate">
          <a:avLst/>
        </a:prstGeom>
      </dgm:spPr>
    </dgm:pt>
    <dgm:pt modelId="{8CE37D12-6005-4F41-B00D-095A6D2FCCFD}" type="pres">
      <dgm:prSet presAssocID="{45F42019-F1CA-475E-BC83-17C7FE13D9DB}" presName="parTrans" presStyleCnt="0"/>
      <dgm:spPr/>
    </dgm:pt>
    <dgm:pt modelId="{DA2DF499-8290-441B-B627-1655DEBC7209}" type="pres">
      <dgm:prSet presAssocID="{B143B936-3474-4BAB-928B-E3406270BB28}" presName="node" presStyleLbl="alignAccFollowNode1" presStyleIdx="12" presStyleCnt="16" custScaleX="222311" custScaleY="121308">
        <dgm:presLayoutVars>
          <dgm:bulletEnabled val="1"/>
        </dgm:presLayoutVars>
      </dgm:prSet>
      <dgm:spPr/>
    </dgm:pt>
    <dgm:pt modelId="{92A71C1C-EF71-488A-8F17-770E1015DD14}" type="pres">
      <dgm:prSet presAssocID="{D12A41F2-7A31-4255-9251-3796683DDDE8}" presName="sibTrans" presStyleCnt="0"/>
      <dgm:spPr/>
    </dgm:pt>
    <dgm:pt modelId="{649A6CBF-F290-4EEE-B78D-0D564C2B9D25}" type="pres">
      <dgm:prSet presAssocID="{BB8939E1-2CEB-4099-92C1-552EFB6DBFCF}" presName="node" presStyleLbl="alignAccFollowNode1" presStyleIdx="13" presStyleCnt="16" custScaleX="222311" custScaleY="121308">
        <dgm:presLayoutVars>
          <dgm:bulletEnabled val="1"/>
        </dgm:presLayoutVars>
      </dgm:prSet>
      <dgm:spPr/>
    </dgm:pt>
    <dgm:pt modelId="{00623C22-4792-47A0-8AF9-9CD462C049B8}" type="pres">
      <dgm:prSet presAssocID="{7572766A-F51B-4D24-8564-A831C71634A8}" presName="vSp" presStyleCnt="0"/>
      <dgm:spPr/>
    </dgm:pt>
    <dgm:pt modelId="{8C98F1EF-B71D-4022-8B12-C86C981C573F}" type="pres">
      <dgm:prSet presAssocID="{387EBEED-CD7D-44E1-B419-20EA8BCFBC90}" presName="horFlow" presStyleCnt="0"/>
      <dgm:spPr/>
    </dgm:pt>
    <dgm:pt modelId="{0E148539-EB33-4ABA-B989-DB519EA8B5CE}" type="pres">
      <dgm:prSet presAssocID="{387EBEED-CD7D-44E1-B419-20EA8BCFBC90}" presName="bigChev" presStyleLbl="node1" presStyleIdx="7" presStyleCnt="8" custScaleX="106207"/>
      <dgm:spPr>
        <a:prstGeom prst="homePlate">
          <a:avLst/>
        </a:prstGeom>
      </dgm:spPr>
    </dgm:pt>
    <dgm:pt modelId="{AAFB0949-59E0-449A-844A-0AAEC78D5B2E}" type="pres">
      <dgm:prSet presAssocID="{7B4FAC3B-528F-4BDE-9517-B28A22BBFD7B}" presName="parTrans" presStyleCnt="0"/>
      <dgm:spPr/>
    </dgm:pt>
    <dgm:pt modelId="{E9B318AF-1F9A-4683-BD60-E6D76EFFF793}" type="pres">
      <dgm:prSet presAssocID="{62BA8F79-580F-40CF-B464-F425BD4A8C43}" presName="node" presStyleLbl="alignAccFollowNode1" presStyleIdx="14" presStyleCnt="16" custScaleX="222311" custScaleY="121308">
        <dgm:presLayoutVars>
          <dgm:bulletEnabled val="1"/>
        </dgm:presLayoutVars>
      </dgm:prSet>
      <dgm:spPr/>
    </dgm:pt>
    <dgm:pt modelId="{9DD00ABF-A13A-4D15-9E21-A55A58E5CF7D}" type="pres">
      <dgm:prSet presAssocID="{B19F6D65-C458-46F4-8293-F486AF9FC1AD}" presName="sibTrans" presStyleCnt="0"/>
      <dgm:spPr/>
    </dgm:pt>
    <dgm:pt modelId="{F0F60C94-7EB6-4949-BD65-B9F32C4BA715}" type="pres">
      <dgm:prSet presAssocID="{9FF2D39B-A357-4291-9F8A-006898627CF2}" presName="node" presStyleLbl="alignAccFollowNode1" presStyleIdx="15" presStyleCnt="16" custScaleX="222311" custScaleY="121308">
        <dgm:presLayoutVars>
          <dgm:bulletEnabled val="1"/>
        </dgm:presLayoutVars>
      </dgm:prSet>
      <dgm:spPr/>
    </dgm:pt>
  </dgm:ptLst>
  <dgm:cxnLst>
    <dgm:cxn modelId="{69779B02-8BC3-4947-BF7B-EA36A8E5B80F}" srcId="{FBDAAD07-37F7-432D-AE61-42DD962BB84D}" destId="{8EC89EFF-B0F3-49CA-A526-4928FF6661FB}" srcOrd="0" destOrd="0" parTransId="{B675AFB0-A008-49DE-9138-D6FFAC31C097}" sibTransId="{79A59145-7D93-428B-BD51-2E3F55712881}"/>
    <dgm:cxn modelId="{D00EB80A-9E9C-4C83-8BE2-EB6CB2540D21}" srcId="{513FA752-6A2A-4BFB-BCC6-63BB11155984}" destId="{387EBEED-CD7D-44E1-B419-20EA8BCFBC90}" srcOrd="7" destOrd="0" parTransId="{EFB1FD57-7110-4FC1-8A96-6EE8BD843175}" sibTransId="{2D750A44-0652-4F0E-9BD8-F593BDE84C37}"/>
    <dgm:cxn modelId="{9777260D-2ED6-4E38-B874-F5FB179EFA78}" srcId="{DBC4B5EC-05B1-4315-998C-01F912E6F368}" destId="{3E1C5099-CA1D-4833-904D-B798C8C24C40}" srcOrd="0" destOrd="0" parTransId="{AEFFF3BE-4936-41D9-871A-A0ED69E45E4E}" sibTransId="{059E25F0-B712-4C5C-B36A-ED9621A4991B}"/>
    <dgm:cxn modelId="{7217950D-7E9D-47D4-98A8-E38044B3A1FC}" type="presOf" srcId="{DBC4B5EC-05B1-4315-998C-01F912E6F368}" destId="{2ABC291C-341F-4F7D-BA70-89D130488867}" srcOrd="0" destOrd="0" presId="urn:microsoft.com/office/officeart/2005/8/layout/lProcess3"/>
    <dgm:cxn modelId="{54E7AE14-5BB8-43A5-889E-1323AABB7EA9}" srcId="{7572766A-F51B-4D24-8564-A831C71634A8}" destId="{B143B936-3474-4BAB-928B-E3406270BB28}" srcOrd="0" destOrd="0" parTransId="{45F42019-F1CA-475E-BC83-17C7FE13D9DB}" sibTransId="{D12A41F2-7A31-4255-9251-3796683DDDE8}"/>
    <dgm:cxn modelId="{858DD114-CA7D-4BCB-BA5C-03860F70AC0C}" type="presOf" srcId="{D99AB1A2-5E43-4755-BBCA-61761D91A755}" destId="{D8FE57D5-CC58-4448-9530-962042026ED1}" srcOrd="0" destOrd="0" presId="urn:microsoft.com/office/officeart/2005/8/layout/lProcess3"/>
    <dgm:cxn modelId="{84498D18-30F3-45BC-9DC4-0D1FED468CE1}" type="presOf" srcId="{8C3D0390-54F0-4163-A909-FE127A87C1F5}" destId="{A59A0B62-003F-4038-A25E-0EB235616BF2}" srcOrd="0" destOrd="0" presId="urn:microsoft.com/office/officeart/2005/8/layout/lProcess3"/>
    <dgm:cxn modelId="{CB1FE825-17DA-423B-BF3E-1FBF0AB421F3}" type="presOf" srcId="{D5A5CA0F-5D70-486A-A81C-06E045F335AA}" destId="{361FE7B8-5C4B-437A-AE96-F3A6E0833C37}" srcOrd="0" destOrd="0" presId="urn:microsoft.com/office/officeart/2005/8/layout/lProcess3"/>
    <dgm:cxn modelId="{62342928-6987-4E79-829E-3C7BFE933A27}" srcId="{513FA752-6A2A-4BFB-BCC6-63BB11155984}" destId="{DBC4B5EC-05B1-4315-998C-01F912E6F368}" srcOrd="0" destOrd="0" parTransId="{736C5F72-758F-4822-BF36-B5F0FE422470}" sibTransId="{E8E629B2-CC47-4611-BD99-B87CD05DFE13}"/>
    <dgm:cxn modelId="{E8097728-D7FB-4965-805A-DF8BC4D218D0}" type="presOf" srcId="{DA9DE103-E638-4962-85CF-CD7A54BAE209}" destId="{1CCE6C85-7B5D-430B-9F56-A9C418DB1D95}" srcOrd="0" destOrd="0" presId="urn:microsoft.com/office/officeart/2005/8/layout/lProcess3"/>
    <dgm:cxn modelId="{1B068928-BDDC-4701-8A10-070B40041AF1}" type="presOf" srcId="{9BF6943C-AE7E-4321-8FD2-7264E9A657EE}" destId="{91924D95-6CEC-4FC5-BE12-C31DB7DC3964}" srcOrd="0" destOrd="0" presId="urn:microsoft.com/office/officeart/2005/8/layout/lProcess3"/>
    <dgm:cxn modelId="{31010E39-F1D6-4C61-908A-2A59FE27710E}" type="presOf" srcId="{5963F84B-B871-4F8B-89D3-05B5CA2337C2}" destId="{ED56B013-7A69-4BC3-AE95-16DB4F0CB600}" srcOrd="0" destOrd="0" presId="urn:microsoft.com/office/officeart/2005/8/layout/lProcess3"/>
    <dgm:cxn modelId="{CF769240-D073-4E57-AD49-4B26D9B82AE9}" type="presOf" srcId="{513FA752-6A2A-4BFB-BCC6-63BB11155984}" destId="{723B8391-FD3D-41B5-BAB1-9785794CE4FD}" srcOrd="0" destOrd="0" presId="urn:microsoft.com/office/officeart/2005/8/layout/lProcess3"/>
    <dgm:cxn modelId="{32C54C5C-8CA7-42BF-8B2E-AEB3DBD45619}" type="presOf" srcId="{387EBEED-CD7D-44E1-B419-20EA8BCFBC90}" destId="{0E148539-EB33-4ABA-B989-DB519EA8B5CE}" srcOrd="0" destOrd="0" presId="urn:microsoft.com/office/officeart/2005/8/layout/lProcess3"/>
    <dgm:cxn modelId="{9FA5955F-390A-46A1-BA0C-537AE4D3B44E}" srcId="{9BF6943C-AE7E-4321-8FD2-7264E9A657EE}" destId="{DD5B2C05-B240-4FBD-86BB-1BBD4497EB29}" srcOrd="1" destOrd="0" parTransId="{7B404075-2EC0-4B1E-807D-E0E50426E4A6}" sibTransId="{27C80AD5-E2FC-49D9-A4F6-41E7755E4CCC}"/>
    <dgm:cxn modelId="{11D15860-94D0-4CA2-B980-A86F4FED8280}" srcId="{7572766A-F51B-4D24-8564-A831C71634A8}" destId="{BB8939E1-2CEB-4099-92C1-552EFB6DBFCF}" srcOrd="1" destOrd="0" parTransId="{535F8B3F-BD36-47D7-B111-7B3E8F06279F}" sibTransId="{C40069B3-A4EE-48C3-817B-0C1A067AFEB8}"/>
    <dgm:cxn modelId="{01FDA16A-0148-45A4-B110-ED81C21CC745}" srcId="{0D83C25F-934A-438A-84BE-ED1326DB020A}" destId="{254725FE-140D-4F0B-8104-DCB8931C2BF4}" srcOrd="1" destOrd="0" parTransId="{261EB9D0-C6CA-4D71-A8B2-D8B041A584F0}" sibTransId="{3877E839-557B-44C3-A5A0-C5E6B70F3AEE}"/>
    <dgm:cxn modelId="{2C0BB250-E970-4800-A431-BB33D2174C14}" srcId="{513FA752-6A2A-4BFB-BCC6-63BB11155984}" destId="{3E2869A9-BE08-449F-81CB-7F062D70C08F}" srcOrd="4" destOrd="0" parTransId="{EB06CD84-E559-4039-88A4-685D0A381AFF}" sibTransId="{6A81D463-58DC-4601-9A03-5AC2B5445D39}"/>
    <dgm:cxn modelId="{EBEB4552-E1AE-411C-9236-9AB17119EE49}" srcId="{DBC4B5EC-05B1-4315-998C-01F912E6F368}" destId="{B52B8F9B-79B1-4216-A7C8-1AE06513FD4F}" srcOrd="1" destOrd="0" parTransId="{F04C67B4-13EF-4C0A-9590-E727C8E9EC3F}" sibTransId="{B61EE740-52BA-41D2-9B5B-7B3A04305F1A}"/>
    <dgm:cxn modelId="{91195075-EB14-4E77-A964-3230EC28D3F3}" type="presOf" srcId="{BB8939E1-2CEB-4099-92C1-552EFB6DBFCF}" destId="{649A6CBF-F290-4EEE-B78D-0D564C2B9D25}" srcOrd="0" destOrd="0" presId="urn:microsoft.com/office/officeart/2005/8/layout/lProcess3"/>
    <dgm:cxn modelId="{74079955-4B83-4264-BBC7-7B34D730735E}" type="presOf" srcId="{7572766A-F51B-4D24-8564-A831C71634A8}" destId="{BF6C196A-F9BA-482C-8FFB-463A4F6BE7D1}" srcOrd="0" destOrd="0" presId="urn:microsoft.com/office/officeart/2005/8/layout/lProcess3"/>
    <dgm:cxn modelId="{A7F54E7A-1156-4B60-8661-3ECFE69A9513}" srcId="{6B9D06B6-6C0F-4E84-BE97-3AD0844DA0D4}" destId="{A8D01BF7-1472-448B-8BAD-2623A5FDFC49}" srcOrd="0" destOrd="0" parTransId="{06E184A3-E136-4303-AD6F-2F97E37EDB84}" sibTransId="{23509C06-C601-4ABD-B320-7B1421D3323D}"/>
    <dgm:cxn modelId="{85AD967A-1542-426D-963C-3176660E7F38}" type="presOf" srcId="{62BA8F79-580F-40CF-B464-F425BD4A8C43}" destId="{E9B318AF-1F9A-4683-BD60-E6D76EFFF793}" srcOrd="0" destOrd="0" presId="urn:microsoft.com/office/officeart/2005/8/layout/lProcess3"/>
    <dgm:cxn modelId="{D7E7877B-2EB2-4DFE-90A5-D981D235EC39}" srcId="{9BF6943C-AE7E-4321-8FD2-7264E9A657EE}" destId="{5963F84B-B871-4F8B-89D3-05B5CA2337C2}" srcOrd="0" destOrd="0" parTransId="{030C7D44-9281-4182-82FC-74A9DC8026F7}" sibTransId="{23FE37A2-0E7F-4101-B197-4968B4A3BF4D}"/>
    <dgm:cxn modelId="{6B5ED084-9018-4D26-AD8D-3D7DCA234B61}" type="presOf" srcId="{B52B8F9B-79B1-4216-A7C8-1AE06513FD4F}" destId="{07DDF968-0E92-4133-920B-F52297154214}" srcOrd="0" destOrd="0" presId="urn:microsoft.com/office/officeart/2005/8/layout/lProcess3"/>
    <dgm:cxn modelId="{02FF4F8C-209E-46CF-9670-02D17A1A379F}" srcId="{513FA752-6A2A-4BFB-BCC6-63BB11155984}" destId="{FBDAAD07-37F7-432D-AE61-42DD962BB84D}" srcOrd="1" destOrd="0" parTransId="{2B184B59-4758-454B-9999-4CD409DB27BE}" sibTransId="{47518AC6-6D44-479A-8F5C-5A6E4E987B5B}"/>
    <dgm:cxn modelId="{F82F7897-3356-4CE7-BC3D-97E9E0583D82}" type="presOf" srcId="{6B9D06B6-6C0F-4E84-BE97-3AD0844DA0D4}" destId="{B20A4C7E-36B3-4725-8DFB-4FF5CDEB91EC}" srcOrd="0" destOrd="0" presId="urn:microsoft.com/office/officeart/2005/8/layout/lProcess3"/>
    <dgm:cxn modelId="{8708BE99-485E-4645-AB8F-1F04405E2C58}" type="presOf" srcId="{3E1C5099-CA1D-4833-904D-B798C8C24C40}" destId="{457B8CBB-987F-4522-8ABC-306C72715119}" srcOrd="0" destOrd="0" presId="urn:microsoft.com/office/officeart/2005/8/layout/lProcess3"/>
    <dgm:cxn modelId="{FA3CBBA8-E288-4AB8-A870-14B0BEF83AAB}" srcId="{FBDAAD07-37F7-432D-AE61-42DD962BB84D}" destId="{8E592E39-5E4D-4DC8-86BE-43D83B84D71A}" srcOrd="1" destOrd="0" parTransId="{883DCCBF-C3DD-4588-886F-0FBE0737D4B3}" sibTransId="{195D63AF-FF5D-4A5A-86A5-10F1534D5369}"/>
    <dgm:cxn modelId="{711B4EB0-60B4-4123-B34C-334DEC7A8ADE}" type="presOf" srcId="{A8D01BF7-1472-448B-8BAD-2623A5FDFC49}" destId="{68F1CFFE-5D06-459E-BCBD-974819EFBFA0}" srcOrd="0" destOrd="0" presId="urn:microsoft.com/office/officeart/2005/8/layout/lProcess3"/>
    <dgm:cxn modelId="{32D799BA-0B37-4CC2-A382-CF0477CA70C7}" srcId="{513FA752-6A2A-4BFB-BCC6-63BB11155984}" destId="{7572766A-F51B-4D24-8564-A831C71634A8}" srcOrd="6" destOrd="0" parTransId="{73D73F36-33BD-445F-94F6-2BF3422A3145}" sibTransId="{D7591E3C-46A3-4FFB-A301-A7D82736F366}"/>
    <dgm:cxn modelId="{A5C086BB-7179-4281-8FFD-6FF07BBBF609}" type="presOf" srcId="{FBDAAD07-37F7-432D-AE61-42DD962BB84D}" destId="{169525B1-C073-4224-A08C-048F355CD70C}" srcOrd="0" destOrd="0" presId="urn:microsoft.com/office/officeart/2005/8/layout/lProcess3"/>
    <dgm:cxn modelId="{4636C3C5-6BBA-4D51-9EBA-9B7E810C7F28}" type="presOf" srcId="{254725FE-140D-4F0B-8104-DCB8931C2BF4}" destId="{B52B9E53-451A-4F36-9119-9FF81DD2233D}" srcOrd="0" destOrd="0" presId="urn:microsoft.com/office/officeart/2005/8/layout/lProcess3"/>
    <dgm:cxn modelId="{B6BDF2C5-1DC3-4D69-8385-00729F76D8A7}" srcId="{3E2869A9-BE08-449F-81CB-7F062D70C08F}" destId="{8C3D0390-54F0-4163-A909-FE127A87C1F5}" srcOrd="1" destOrd="0" parTransId="{60F17614-92D6-42B2-8080-5DAD947C90A3}" sibTransId="{AF28CB57-F575-4061-B389-902EED1AFE3F}"/>
    <dgm:cxn modelId="{77E78FC8-500F-4A41-B93A-D38CED139394}" type="presOf" srcId="{DD5B2C05-B240-4FBD-86BB-1BBD4497EB29}" destId="{164C8E25-0F11-4535-8F6B-5D6C014D9107}" srcOrd="0" destOrd="0" presId="urn:microsoft.com/office/officeart/2005/8/layout/lProcess3"/>
    <dgm:cxn modelId="{50797BCB-AFF8-41A6-86EB-F1E5B5720C43}" type="presOf" srcId="{9FF2D39B-A357-4291-9F8A-006898627CF2}" destId="{F0F60C94-7EB6-4949-BD65-B9F32C4BA715}" srcOrd="0" destOrd="0" presId="urn:microsoft.com/office/officeart/2005/8/layout/lProcess3"/>
    <dgm:cxn modelId="{5A1F85D5-1CE0-47F7-97AF-1FD106F5D84B}" srcId="{387EBEED-CD7D-44E1-B419-20EA8BCFBC90}" destId="{62BA8F79-580F-40CF-B464-F425BD4A8C43}" srcOrd="0" destOrd="0" parTransId="{7B4FAC3B-528F-4BDE-9517-B28A22BBFD7B}" sibTransId="{B19F6D65-C458-46F4-8293-F486AF9FC1AD}"/>
    <dgm:cxn modelId="{BB38A0D6-683E-4091-B087-1BCA96AB138F}" type="presOf" srcId="{3E2869A9-BE08-449F-81CB-7F062D70C08F}" destId="{FEA9585B-2310-4252-B817-AAA4F9838368}" srcOrd="0" destOrd="0" presId="urn:microsoft.com/office/officeart/2005/8/layout/lProcess3"/>
    <dgm:cxn modelId="{41168BD7-8931-4892-81E4-74C5E18EA58C}" srcId="{513FA752-6A2A-4BFB-BCC6-63BB11155984}" destId="{6B9D06B6-6C0F-4E84-BE97-3AD0844DA0D4}" srcOrd="3" destOrd="0" parTransId="{F31032B0-0CAC-4977-B747-A56396FD30AF}" sibTransId="{9C87A002-3E7B-4B97-8E2A-D6AE96970E92}"/>
    <dgm:cxn modelId="{126DAFDD-54E3-40EA-8A8A-750D6BDA3C0A}" srcId="{513FA752-6A2A-4BFB-BCC6-63BB11155984}" destId="{0D83C25F-934A-438A-84BE-ED1326DB020A}" srcOrd="2" destOrd="0" parTransId="{EDFC4FC3-60B8-4564-8121-0F17536FDFBA}" sibTransId="{291849A7-8B31-49B6-BCB9-7D0537CCE0CD}"/>
    <dgm:cxn modelId="{82F5ADE1-9DEF-4C55-9DA1-5FD343AE10E5}" srcId="{6B9D06B6-6C0F-4E84-BE97-3AD0844DA0D4}" destId="{D99AB1A2-5E43-4755-BBCA-61761D91A755}" srcOrd="1" destOrd="0" parTransId="{046FB0D2-A9F9-43E5-B9D2-784CDCFC1897}" sibTransId="{FDCACD7A-D4EA-44C6-BF35-F0DC93D7A1F9}"/>
    <dgm:cxn modelId="{02F536EB-4184-4B6C-8362-DE99A859322F}" type="presOf" srcId="{8EC89EFF-B0F3-49CA-A526-4928FF6661FB}" destId="{96C34CE6-8738-4E95-B1A0-FDC2A80E076D}" srcOrd="0" destOrd="0" presId="urn:microsoft.com/office/officeart/2005/8/layout/lProcess3"/>
    <dgm:cxn modelId="{48845FED-2C5E-40C1-B8A4-9F67E1075915}" type="presOf" srcId="{B143B936-3474-4BAB-928B-E3406270BB28}" destId="{DA2DF499-8290-441B-B627-1655DEBC7209}" srcOrd="0" destOrd="0" presId="urn:microsoft.com/office/officeart/2005/8/layout/lProcess3"/>
    <dgm:cxn modelId="{370A10F2-2802-4B87-A909-BBB050D7E06E}" srcId="{0D83C25F-934A-438A-84BE-ED1326DB020A}" destId="{DA9DE103-E638-4962-85CF-CD7A54BAE209}" srcOrd="0" destOrd="0" parTransId="{2D82D953-8C45-42AF-9127-EE77BDCB1322}" sibTransId="{2CFF8E9C-D9CF-4DA3-B3E4-8D193F5354AB}"/>
    <dgm:cxn modelId="{B894D5F5-A0DF-402B-89AB-93D3D95FA255}" srcId="{513FA752-6A2A-4BFB-BCC6-63BB11155984}" destId="{9BF6943C-AE7E-4321-8FD2-7264E9A657EE}" srcOrd="5" destOrd="0" parTransId="{DE75C63C-49F0-4F18-AE0B-DA553E2E5EE8}" sibTransId="{14950942-F5EF-4E69-9DA1-4A79363BBCA1}"/>
    <dgm:cxn modelId="{D24FB2F7-A894-4716-8FB0-10BAFFDBF001}" srcId="{3E2869A9-BE08-449F-81CB-7F062D70C08F}" destId="{D5A5CA0F-5D70-486A-A81C-06E045F335AA}" srcOrd="0" destOrd="0" parTransId="{DA4ED965-6568-4724-A7A4-A73A139F503B}" sibTransId="{91F14E6A-729C-4566-A6E0-BD41EEB4161D}"/>
    <dgm:cxn modelId="{A212ACF9-FCF1-4459-B891-052D924A102A}" type="presOf" srcId="{0D83C25F-934A-438A-84BE-ED1326DB020A}" destId="{DB5AFC04-BD33-45D1-AC6F-967867F6381A}" srcOrd="0" destOrd="0" presId="urn:microsoft.com/office/officeart/2005/8/layout/lProcess3"/>
    <dgm:cxn modelId="{370015FC-CFBE-42B5-9D1C-D24A64E851D6}" type="presOf" srcId="{8E592E39-5E4D-4DC8-86BE-43D83B84D71A}" destId="{51F76EEE-3B51-4F1F-B355-E38683073737}" srcOrd="0" destOrd="0" presId="urn:microsoft.com/office/officeart/2005/8/layout/lProcess3"/>
    <dgm:cxn modelId="{B5E0CFFD-1E20-456F-8FE6-EFEEA78CE69D}" srcId="{387EBEED-CD7D-44E1-B419-20EA8BCFBC90}" destId="{9FF2D39B-A357-4291-9F8A-006898627CF2}" srcOrd="1" destOrd="0" parTransId="{252DABEE-6469-418C-B142-C7DABCDAB62A}" sibTransId="{CBC079B9-2261-478A-82C1-4A2B93B5A7AF}"/>
    <dgm:cxn modelId="{434C8900-5DF9-4D4D-8756-F3D5BD1510F5}" type="presParOf" srcId="{723B8391-FD3D-41B5-BAB1-9785794CE4FD}" destId="{C4C55DDF-3D28-4747-9ECA-59B958BD87C2}" srcOrd="0" destOrd="0" presId="urn:microsoft.com/office/officeart/2005/8/layout/lProcess3"/>
    <dgm:cxn modelId="{2633D7A9-7043-4E9A-802A-CBD225E47CAE}" type="presParOf" srcId="{C4C55DDF-3D28-4747-9ECA-59B958BD87C2}" destId="{2ABC291C-341F-4F7D-BA70-89D130488867}" srcOrd="0" destOrd="0" presId="urn:microsoft.com/office/officeart/2005/8/layout/lProcess3"/>
    <dgm:cxn modelId="{BAD2EF0D-2D5F-4DC7-977F-67816DCD268E}" type="presParOf" srcId="{C4C55DDF-3D28-4747-9ECA-59B958BD87C2}" destId="{43120F36-DDB6-4485-831A-0C5C38EA5449}" srcOrd="1" destOrd="0" presId="urn:microsoft.com/office/officeart/2005/8/layout/lProcess3"/>
    <dgm:cxn modelId="{837873A6-5704-40EF-A76B-C5A342ACA175}" type="presParOf" srcId="{C4C55DDF-3D28-4747-9ECA-59B958BD87C2}" destId="{457B8CBB-987F-4522-8ABC-306C72715119}" srcOrd="2" destOrd="0" presId="urn:microsoft.com/office/officeart/2005/8/layout/lProcess3"/>
    <dgm:cxn modelId="{8B793460-06D7-47D4-BAF0-2147259851CB}" type="presParOf" srcId="{C4C55DDF-3D28-4747-9ECA-59B958BD87C2}" destId="{9FAEF215-A56E-467F-AAC6-00D24E6C91D8}" srcOrd="3" destOrd="0" presId="urn:microsoft.com/office/officeart/2005/8/layout/lProcess3"/>
    <dgm:cxn modelId="{5531F7C6-F647-4219-86B5-5838E97A406A}" type="presParOf" srcId="{C4C55DDF-3D28-4747-9ECA-59B958BD87C2}" destId="{07DDF968-0E92-4133-920B-F52297154214}" srcOrd="4" destOrd="0" presId="urn:microsoft.com/office/officeart/2005/8/layout/lProcess3"/>
    <dgm:cxn modelId="{2B1EFA61-6A66-4C22-9519-73F52E6DC3FB}" type="presParOf" srcId="{723B8391-FD3D-41B5-BAB1-9785794CE4FD}" destId="{499F4312-F20E-4C2F-B5F5-4C1D579312F9}" srcOrd="1" destOrd="0" presId="urn:microsoft.com/office/officeart/2005/8/layout/lProcess3"/>
    <dgm:cxn modelId="{72D4AF4C-064B-471A-A2B8-35ABFA3FFD08}" type="presParOf" srcId="{723B8391-FD3D-41B5-BAB1-9785794CE4FD}" destId="{017D8466-8F13-48E1-BDC5-B5E2D09C4B91}" srcOrd="2" destOrd="0" presId="urn:microsoft.com/office/officeart/2005/8/layout/lProcess3"/>
    <dgm:cxn modelId="{7CC18A32-AC65-491E-A45E-07894BFB1A5C}" type="presParOf" srcId="{017D8466-8F13-48E1-BDC5-B5E2D09C4B91}" destId="{169525B1-C073-4224-A08C-048F355CD70C}" srcOrd="0" destOrd="0" presId="urn:microsoft.com/office/officeart/2005/8/layout/lProcess3"/>
    <dgm:cxn modelId="{3396BE8D-DC0E-48BE-B0E6-02273463DCA5}" type="presParOf" srcId="{017D8466-8F13-48E1-BDC5-B5E2D09C4B91}" destId="{3B1F0874-C70A-459A-9929-6C5E3C6C3A76}" srcOrd="1" destOrd="0" presId="urn:microsoft.com/office/officeart/2005/8/layout/lProcess3"/>
    <dgm:cxn modelId="{B43C2427-53FA-468F-9450-16E18CC331B5}" type="presParOf" srcId="{017D8466-8F13-48E1-BDC5-B5E2D09C4B91}" destId="{96C34CE6-8738-4E95-B1A0-FDC2A80E076D}" srcOrd="2" destOrd="0" presId="urn:microsoft.com/office/officeart/2005/8/layout/lProcess3"/>
    <dgm:cxn modelId="{D2191111-53E5-4684-ACE1-19EA676845DD}" type="presParOf" srcId="{017D8466-8F13-48E1-BDC5-B5E2D09C4B91}" destId="{FC89E6B3-1BE2-41A5-BECE-C61BDAA0603F}" srcOrd="3" destOrd="0" presId="urn:microsoft.com/office/officeart/2005/8/layout/lProcess3"/>
    <dgm:cxn modelId="{D4980671-AD2A-496E-956C-79C10CBD5006}" type="presParOf" srcId="{017D8466-8F13-48E1-BDC5-B5E2D09C4B91}" destId="{51F76EEE-3B51-4F1F-B355-E38683073737}" srcOrd="4" destOrd="0" presId="urn:microsoft.com/office/officeart/2005/8/layout/lProcess3"/>
    <dgm:cxn modelId="{3BD2B55A-5E0E-4419-B79C-012D894584CF}" type="presParOf" srcId="{723B8391-FD3D-41B5-BAB1-9785794CE4FD}" destId="{310ADD60-416A-4B2B-AE10-55ED3C1C09FA}" srcOrd="3" destOrd="0" presId="urn:microsoft.com/office/officeart/2005/8/layout/lProcess3"/>
    <dgm:cxn modelId="{C511A63E-CC8F-4CF0-8B7C-066AA49881B6}" type="presParOf" srcId="{723B8391-FD3D-41B5-BAB1-9785794CE4FD}" destId="{7894A923-DF80-47FE-BB54-42BFA2215178}" srcOrd="4" destOrd="0" presId="urn:microsoft.com/office/officeart/2005/8/layout/lProcess3"/>
    <dgm:cxn modelId="{5F2F783B-6A6E-4F28-BBB3-CD7F1953618B}" type="presParOf" srcId="{7894A923-DF80-47FE-BB54-42BFA2215178}" destId="{DB5AFC04-BD33-45D1-AC6F-967867F6381A}" srcOrd="0" destOrd="0" presId="urn:microsoft.com/office/officeart/2005/8/layout/lProcess3"/>
    <dgm:cxn modelId="{0185E9D2-787E-45A6-BED0-687C04B2F1E2}" type="presParOf" srcId="{7894A923-DF80-47FE-BB54-42BFA2215178}" destId="{5A5AAF03-6C71-4297-89C4-FEB720E384F2}" srcOrd="1" destOrd="0" presId="urn:microsoft.com/office/officeart/2005/8/layout/lProcess3"/>
    <dgm:cxn modelId="{D170E063-EFFC-4E83-8B6C-214A09527876}" type="presParOf" srcId="{7894A923-DF80-47FE-BB54-42BFA2215178}" destId="{1CCE6C85-7B5D-430B-9F56-A9C418DB1D95}" srcOrd="2" destOrd="0" presId="urn:microsoft.com/office/officeart/2005/8/layout/lProcess3"/>
    <dgm:cxn modelId="{8F976BFC-AAB2-44D4-894B-C627D511BD65}" type="presParOf" srcId="{7894A923-DF80-47FE-BB54-42BFA2215178}" destId="{BFCD5C40-6693-4AE8-B591-6B60FA81A3F4}" srcOrd="3" destOrd="0" presId="urn:microsoft.com/office/officeart/2005/8/layout/lProcess3"/>
    <dgm:cxn modelId="{4E2B648D-4613-40C3-9823-6EAB38C0C117}" type="presParOf" srcId="{7894A923-DF80-47FE-BB54-42BFA2215178}" destId="{B52B9E53-451A-4F36-9119-9FF81DD2233D}" srcOrd="4" destOrd="0" presId="urn:microsoft.com/office/officeart/2005/8/layout/lProcess3"/>
    <dgm:cxn modelId="{DC280B59-1852-4349-83A6-E65145325E00}" type="presParOf" srcId="{723B8391-FD3D-41B5-BAB1-9785794CE4FD}" destId="{ABF94EE2-45FD-4DA4-86E0-F42223EDB227}" srcOrd="5" destOrd="0" presId="urn:microsoft.com/office/officeart/2005/8/layout/lProcess3"/>
    <dgm:cxn modelId="{609144A5-5BB4-4463-BF24-D18B5773E6CB}" type="presParOf" srcId="{723B8391-FD3D-41B5-BAB1-9785794CE4FD}" destId="{EBF966F3-76FE-49E2-A19F-88CFBF318625}" srcOrd="6" destOrd="0" presId="urn:microsoft.com/office/officeart/2005/8/layout/lProcess3"/>
    <dgm:cxn modelId="{45C774E8-7B3D-4AF0-B3F0-3FF361B44D6C}" type="presParOf" srcId="{EBF966F3-76FE-49E2-A19F-88CFBF318625}" destId="{B20A4C7E-36B3-4725-8DFB-4FF5CDEB91EC}" srcOrd="0" destOrd="0" presId="urn:microsoft.com/office/officeart/2005/8/layout/lProcess3"/>
    <dgm:cxn modelId="{CEB21990-144E-44DA-AD05-EE7163D1DCDA}" type="presParOf" srcId="{EBF966F3-76FE-49E2-A19F-88CFBF318625}" destId="{1792B7F9-CAA2-4A11-91A7-1AC99BBA3CE6}" srcOrd="1" destOrd="0" presId="urn:microsoft.com/office/officeart/2005/8/layout/lProcess3"/>
    <dgm:cxn modelId="{C8C57358-3986-4220-AB57-0152CCDCFA2F}" type="presParOf" srcId="{EBF966F3-76FE-49E2-A19F-88CFBF318625}" destId="{68F1CFFE-5D06-459E-BCBD-974819EFBFA0}" srcOrd="2" destOrd="0" presId="urn:microsoft.com/office/officeart/2005/8/layout/lProcess3"/>
    <dgm:cxn modelId="{C23C24A1-F438-4690-A075-FD8D38679D86}" type="presParOf" srcId="{EBF966F3-76FE-49E2-A19F-88CFBF318625}" destId="{0BA0155D-9FEE-461E-9779-1F0FD31AC651}" srcOrd="3" destOrd="0" presId="urn:microsoft.com/office/officeart/2005/8/layout/lProcess3"/>
    <dgm:cxn modelId="{D46249A3-0E95-47A3-A982-245D9B146E82}" type="presParOf" srcId="{EBF966F3-76FE-49E2-A19F-88CFBF318625}" destId="{D8FE57D5-CC58-4448-9530-962042026ED1}" srcOrd="4" destOrd="0" presId="urn:microsoft.com/office/officeart/2005/8/layout/lProcess3"/>
    <dgm:cxn modelId="{4E814E4B-2C5E-459A-82ED-E94EDCE0F0E2}" type="presParOf" srcId="{723B8391-FD3D-41B5-BAB1-9785794CE4FD}" destId="{A1D9CC74-8C0A-4366-8745-9AB4659BD54F}" srcOrd="7" destOrd="0" presId="urn:microsoft.com/office/officeart/2005/8/layout/lProcess3"/>
    <dgm:cxn modelId="{D58623FB-B227-4E20-BC00-AF3ADFE01666}" type="presParOf" srcId="{723B8391-FD3D-41B5-BAB1-9785794CE4FD}" destId="{7C38F0CF-BCE2-4567-B5F4-F693E3E13C8C}" srcOrd="8" destOrd="0" presId="urn:microsoft.com/office/officeart/2005/8/layout/lProcess3"/>
    <dgm:cxn modelId="{78954529-630B-4124-996A-B407BB626FEC}" type="presParOf" srcId="{7C38F0CF-BCE2-4567-B5F4-F693E3E13C8C}" destId="{FEA9585B-2310-4252-B817-AAA4F9838368}" srcOrd="0" destOrd="0" presId="urn:microsoft.com/office/officeart/2005/8/layout/lProcess3"/>
    <dgm:cxn modelId="{3F2E035D-A443-460F-BF13-4C6FE16178BB}" type="presParOf" srcId="{7C38F0CF-BCE2-4567-B5F4-F693E3E13C8C}" destId="{03922B57-5154-443B-8A1B-BD90BE653300}" srcOrd="1" destOrd="0" presId="urn:microsoft.com/office/officeart/2005/8/layout/lProcess3"/>
    <dgm:cxn modelId="{6F1D26B7-72EC-403E-A08E-C601D7154865}" type="presParOf" srcId="{7C38F0CF-BCE2-4567-B5F4-F693E3E13C8C}" destId="{361FE7B8-5C4B-437A-AE96-F3A6E0833C37}" srcOrd="2" destOrd="0" presId="urn:microsoft.com/office/officeart/2005/8/layout/lProcess3"/>
    <dgm:cxn modelId="{BADC6559-D8BC-4517-90CD-1124DA014D5B}" type="presParOf" srcId="{7C38F0CF-BCE2-4567-B5F4-F693E3E13C8C}" destId="{65A60954-0016-4B39-8C19-2E07031C4A91}" srcOrd="3" destOrd="0" presId="urn:microsoft.com/office/officeart/2005/8/layout/lProcess3"/>
    <dgm:cxn modelId="{11E3872F-1F2F-4F77-9BEA-83F949087BC9}" type="presParOf" srcId="{7C38F0CF-BCE2-4567-B5F4-F693E3E13C8C}" destId="{A59A0B62-003F-4038-A25E-0EB235616BF2}" srcOrd="4" destOrd="0" presId="urn:microsoft.com/office/officeart/2005/8/layout/lProcess3"/>
    <dgm:cxn modelId="{CA6A8201-F0D9-480E-AF25-EAF359755180}" type="presParOf" srcId="{723B8391-FD3D-41B5-BAB1-9785794CE4FD}" destId="{6D0665CE-7CB6-48D1-86DD-12B9E949BA97}" srcOrd="9" destOrd="0" presId="urn:microsoft.com/office/officeart/2005/8/layout/lProcess3"/>
    <dgm:cxn modelId="{292802B6-3989-4D3A-B77E-5AB3C10B2A39}" type="presParOf" srcId="{723B8391-FD3D-41B5-BAB1-9785794CE4FD}" destId="{D5836FE7-145F-43FF-89D8-7819FA7A7DD4}" srcOrd="10" destOrd="0" presId="urn:microsoft.com/office/officeart/2005/8/layout/lProcess3"/>
    <dgm:cxn modelId="{C49B21C4-B2BE-498B-B1D5-73D09E67E8E4}" type="presParOf" srcId="{D5836FE7-145F-43FF-89D8-7819FA7A7DD4}" destId="{91924D95-6CEC-4FC5-BE12-C31DB7DC3964}" srcOrd="0" destOrd="0" presId="urn:microsoft.com/office/officeart/2005/8/layout/lProcess3"/>
    <dgm:cxn modelId="{98F896B2-81C5-4E2B-8D3D-74D5DC723812}" type="presParOf" srcId="{D5836FE7-145F-43FF-89D8-7819FA7A7DD4}" destId="{79000612-547F-4E95-8B6D-74B598F26615}" srcOrd="1" destOrd="0" presId="urn:microsoft.com/office/officeart/2005/8/layout/lProcess3"/>
    <dgm:cxn modelId="{714D367A-E61F-459C-A432-36470B011A2F}" type="presParOf" srcId="{D5836FE7-145F-43FF-89D8-7819FA7A7DD4}" destId="{ED56B013-7A69-4BC3-AE95-16DB4F0CB600}" srcOrd="2" destOrd="0" presId="urn:microsoft.com/office/officeart/2005/8/layout/lProcess3"/>
    <dgm:cxn modelId="{E57CBA4D-9AD6-4E39-A990-3C66B314F4CC}" type="presParOf" srcId="{D5836FE7-145F-43FF-89D8-7819FA7A7DD4}" destId="{9400FC15-DD4D-41C1-B878-F7AF44F64669}" srcOrd="3" destOrd="0" presId="urn:microsoft.com/office/officeart/2005/8/layout/lProcess3"/>
    <dgm:cxn modelId="{13627BE8-A979-43F7-B8FB-B8D24F737813}" type="presParOf" srcId="{D5836FE7-145F-43FF-89D8-7819FA7A7DD4}" destId="{164C8E25-0F11-4535-8F6B-5D6C014D9107}" srcOrd="4" destOrd="0" presId="urn:microsoft.com/office/officeart/2005/8/layout/lProcess3"/>
    <dgm:cxn modelId="{30AF1594-3018-46A3-BC7D-13D892C34413}" type="presParOf" srcId="{723B8391-FD3D-41B5-BAB1-9785794CE4FD}" destId="{56D22A85-DC98-4373-9337-BFB1B6E3F326}" srcOrd="11" destOrd="0" presId="urn:microsoft.com/office/officeart/2005/8/layout/lProcess3"/>
    <dgm:cxn modelId="{32519ACA-8AE5-4B03-9241-62E812DE9190}" type="presParOf" srcId="{723B8391-FD3D-41B5-BAB1-9785794CE4FD}" destId="{71C0E6CE-DFF7-4C53-BE91-AEB31679524A}" srcOrd="12" destOrd="0" presId="urn:microsoft.com/office/officeart/2005/8/layout/lProcess3"/>
    <dgm:cxn modelId="{AE9F4CC8-BA84-45C0-88A3-E3131920928C}" type="presParOf" srcId="{71C0E6CE-DFF7-4C53-BE91-AEB31679524A}" destId="{BF6C196A-F9BA-482C-8FFB-463A4F6BE7D1}" srcOrd="0" destOrd="0" presId="urn:microsoft.com/office/officeart/2005/8/layout/lProcess3"/>
    <dgm:cxn modelId="{CA12194A-AF8C-4B9E-ADD3-E65EC69D4837}" type="presParOf" srcId="{71C0E6CE-DFF7-4C53-BE91-AEB31679524A}" destId="{8CE37D12-6005-4F41-B00D-095A6D2FCCFD}" srcOrd="1" destOrd="0" presId="urn:microsoft.com/office/officeart/2005/8/layout/lProcess3"/>
    <dgm:cxn modelId="{73C539A1-BD3B-47DD-9644-27F7C64B8F9D}" type="presParOf" srcId="{71C0E6CE-DFF7-4C53-BE91-AEB31679524A}" destId="{DA2DF499-8290-441B-B627-1655DEBC7209}" srcOrd="2" destOrd="0" presId="urn:microsoft.com/office/officeart/2005/8/layout/lProcess3"/>
    <dgm:cxn modelId="{BB80D1D9-96A0-4578-B519-AD5852786CAE}" type="presParOf" srcId="{71C0E6CE-DFF7-4C53-BE91-AEB31679524A}" destId="{92A71C1C-EF71-488A-8F17-770E1015DD14}" srcOrd="3" destOrd="0" presId="urn:microsoft.com/office/officeart/2005/8/layout/lProcess3"/>
    <dgm:cxn modelId="{89F87999-8394-4869-9A08-4B07259FB804}" type="presParOf" srcId="{71C0E6CE-DFF7-4C53-BE91-AEB31679524A}" destId="{649A6CBF-F290-4EEE-B78D-0D564C2B9D25}" srcOrd="4" destOrd="0" presId="urn:microsoft.com/office/officeart/2005/8/layout/lProcess3"/>
    <dgm:cxn modelId="{2F535A20-52E6-451C-A767-4D86D1E61DD1}" type="presParOf" srcId="{723B8391-FD3D-41B5-BAB1-9785794CE4FD}" destId="{00623C22-4792-47A0-8AF9-9CD462C049B8}" srcOrd="13" destOrd="0" presId="urn:microsoft.com/office/officeart/2005/8/layout/lProcess3"/>
    <dgm:cxn modelId="{B489D348-1B7F-4095-B827-2436A687627A}" type="presParOf" srcId="{723B8391-FD3D-41B5-BAB1-9785794CE4FD}" destId="{8C98F1EF-B71D-4022-8B12-C86C981C573F}" srcOrd="14" destOrd="0" presId="urn:microsoft.com/office/officeart/2005/8/layout/lProcess3"/>
    <dgm:cxn modelId="{DECAC5A5-C032-4255-A794-8DC1DD35184E}" type="presParOf" srcId="{8C98F1EF-B71D-4022-8B12-C86C981C573F}" destId="{0E148539-EB33-4ABA-B989-DB519EA8B5CE}" srcOrd="0" destOrd="0" presId="urn:microsoft.com/office/officeart/2005/8/layout/lProcess3"/>
    <dgm:cxn modelId="{FC38B5D2-0176-407A-BE31-D25715E3BBF9}" type="presParOf" srcId="{8C98F1EF-B71D-4022-8B12-C86C981C573F}" destId="{AAFB0949-59E0-449A-844A-0AAEC78D5B2E}" srcOrd="1" destOrd="0" presId="urn:microsoft.com/office/officeart/2005/8/layout/lProcess3"/>
    <dgm:cxn modelId="{54DBD151-6D4A-4AE3-8129-71E29EF3CD1D}" type="presParOf" srcId="{8C98F1EF-B71D-4022-8B12-C86C981C573F}" destId="{E9B318AF-1F9A-4683-BD60-E6D76EFFF793}" srcOrd="2" destOrd="0" presId="urn:microsoft.com/office/officeart/2005/8/layout/lProcess3"/>
    <dgm:cxn modelId="{5A3B6159-6249-4409-8F23-1CAA2D67C443}" type="presParOf" srcId="{8C98F1EF-B71D-4022-8B12-C86C981C573F}" destId="{9DD00ABF-A13A-4D15-9E21-A55A58E5CF7D}" srcOrd="3" destOrd="0" presId="urn:microsoft.com/office/officeart/2005/8/layout/lProcess3"/>
    <dgm:cxn modelId="{F48DC869-1C54-423C-9307-6863EAD383C4}" type="presParOf" srcId="{8C98F1EF-B71D-4022-8B12-C86C981C573F}" destId="{F0F60C94-7EB6-4949-BD65-B9F32C4BA715}"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CD36C5-4852-4917-AF96-8FB9E484AACA}" type="doc">
      <dgm:prSet loTypeId="urn:microsoft.com/office/officeart/2005/8/layout/bList2" loCatId="list" qsTypeId="urn:microsoft.com/office/officeart/2005/8/quickstyle/simple5" qsCatId="simple" csTypeId="urn:microsoft.com/office/officeart/2005/8/colors/colorful1" csCatId="colorful" phldr="1"/>
      <dgm:spPr/>
      <dgm:t>
        <a:bodyPr/>
        <a:lstStyle/>
        <a:p>
          <a:endParaRPr lang="es-ES"/>
        </a:p>
      </dgm:t>
    </dgm:pt>
    <dgm:pt modelId="{031E9411-995E-4C9C-A79D-A6719EA62D4E}">
      <dgm:prSet phldrT="[Texto]" phldr="0" custT="1"/>
      <dgm:spPr>
        <a:solidFill>
          <a:schemeClr val="accent2">
            <a:lumMod val="20000"/>
            <a:lumOff val="80000"/>
          </a:schemeClr>
        </a:solidFill>
        <a:ln w="28575">
          <a:solidFill>
            <a:schemeClr val="tx1"/>
          </a:solidFill>
        </a:ln>
      </dgm:spPr>
      <dgm:t>
        <a:bodyPr/>
        <a:lstStyle/>
        <a:p>
          <a:pPr marL="0" indent="0">
            <a:buNone/>
          </a:pPr>
          <a:r>
            <a:rPr lang="es-ES" sz="2000" b="1" dirty="0"/>
            <a:t>Soportó azotes, insultos y desprecio</a:t>
          </a:r>
          <a:br>
            <a:rPr lang="es-ES" sz="2000" b="1" dirty="0"/>
          </a:br>
          <a:r>
            <a:rPr lang="es-ES" sz="2000" b="1" dirty="0"/>
            <a:t>(Mat. 27:27-31)</a:t>
          </a:r>
        </a:p>
      </dgm:t>
    </dgm:pt>
    <dgm:pt modelId="{3B4E1F69-946D-4A09-9212-E01A6C8A9AB5}" type="parTrans" cxnId="{C0EBAF9C-4D0B-4AC6-8AC9-EC2950A00C2F}">
      <dgm:prSet/>
      <dgm:spPr/>
      <dgm:t>
        <a:bodyPr/>
        <a:lstStyle/>
        <a:p>
          <a:endParaRPr lang="es-ES" sz="2000" b="1"/>
        </a:p>
      </dgm:t>
    </dgm:pt>
    <dgm:pt modelId="{80892822-2D8B-4FD4-8630-38D5A0881039}" type="sibTrans" cxnId="{C0EBAF9C-4D0B-4AC6-8AC9-EC2950A00C2F}">
      <dgm:prSet/>
      <dgm:spPr/>
      <dgm:t>
        <a:bodyPr/>
        <a:lstStyle/>
        <a:p>
          <a:endParaRPr lang="es-ES" sz="2000" b="1"/>
        </a:p>
      </dgm:t>
    </dgm:pt>
    <dgm:pt modelId="{275B2929-E593-40FA-B862-9A545C10F334}">
      <dgm:prSet phldrT="[Texto]" phldr="0" custT="1"/>
      <dgm:spPr>
        <a:solidFill>
          <a:schemeClr val="tx2">
            <a:lumMod val="75000"/>
          </a:schemeClr>
        </a:solidFill>
        <a:ln w="28575">
          <a:solidFill>
            <a:schemeClr val="tx1"/>
          </a:solidFill>
        </a:ln>
      </dgm:spPr>
      <dgm:t>
        <a:bodyPr/>
        <a:lstStyle/>
        <a:p>
          <a:r>
            <a:rPr lang="es-ES" sz="2000" b="1" dirty="0">
              <a:effectLst>
                <a:outerShdw blurRad="38100" dist="38100" dir="2700000" algn="tl">
                  <a:srgbClr val="000000">
                    <a:alpha val="43137"/>
                  </a:srgbClr>
                </a:outerShdw>
              </a:effectLst>
            </a:rPr>
            <a:t>Es benigno</a:t>
          </a:r>
        </a:p>
      </dgm:t>
    </dgm:pt>
    <dgm:pt modelId="{194A067A-1902-4E9E-B0B4-50CE106A03A5}" type="parTrans" cxnId="{ED710C5E-5E1A-48B3-AB5C-7239CDA5C50A}">
      <dgm:prSet/>
      <dgm:spPr/>
      <dgm:t>
        <a:bodyPr/>
        <a:lstStyle/>
        <a:p>
          <a:endParaRPr lang="es-ES" sz="2000" b="1"/>
        </a:p>
      </dgm:t>
    </dgm:pt>
    <dgm:pt modelId="{B8F2E2E3-BE27-4BF8-A49B-FEDE9F8E3E26}" type="sibTrans" cxnId="{ED710C5E-5E1A-48B3-AB5C-7239CDA5C50A}">
      <dgm:prSet/>
      <dgm:spPr/>
      <dgm:t>
        <a:bodyPr/>
        <a:lstStyle/>
        <a:p>
          <a:endParaRPr lang="es-ES" sz="2000" b="1"/>
        </a:p>
      </dgm:t>
    </dgm:pt>
    <dgm:pt modelId="{D09B058D-A567-4760-991A-7E61D8A27CA8}">
      <dgm:prSet phldrT="[Texto]" phldr="0" custT="1"/>
      <dgm:spPr>
        <a:solidFill>
          <a:schemeClr val="accent3">
            <a:lumMod val="20000"/>
            <a:lumOff val="80000"/>
          </a:schemeClr>
        </a:solidFill>
        <a:ln w="28575">
          <a:solidFill>
            <a:schemeClr val="tx1"/>
          </a:solidFill>
        </a:ln>
      </dgm:spPr>
      <dgm:t>
        <a:bodyPr/>
        <a:lstStyle/>
        <a:p>
          <a:pPr marL="0" indent="0">
            <a:buNone/>
          </a:pPr>
          <a:r>
            <a:rPr lang="es-ES" sz="2000" b="1" dirty="0"/>
            <a:t>Se interesaba por toda persona que sufriese</a:t>
          </a:r>
        </a:p>
      </dgm:t>
    </dgm:pt>
    <dgm:pt modelId="{B7566DC5-73ED-46DA-A190-B04400BBC164}" type="parTrans" cxnId="{FBDF33DE-272A-4431-9142-950A6FF31CF8}">
      <dgm:prSet/>
      <dgm:spPr/>
      <dgm:t>
        <a:bodyPr/>
        <a:lstStyle/>
        <a:p>
          <a:endParaRPr lang="es-ES" sz="2000" b="1"/>
        </a:p>
      </dgm:t>
    </dgm:pt>
    <dgm:pt modelId="{D037BC59-31AC-4721-905C-9BBC73337AE1}" type="sibTrans" cxnId="{FBDF33DE-272A-4431-9142-950A6FF31CF8}">
      <dgm:prSet/>
      <dgm:spPr/>
      <dgm:t>
        <a:bodyPr/>
        <a:lstStyle/>
        <a:p>
          <a:endParaRPr lang="es-ES" sz="2000" b="1"/>
        </a:p>
      </dgm:t>
    </dgm:pt>
    <dgm:pt modelId="{02996000-93A7-40BF-A600-FFEBB62DBB1D}">
      <dgm:prSet phldrT="[Texto]" phldr="0" custT="1"/>
      <dgm:spPr>
        <a:solidFill>
          <a:schemeClr val="accent2">
            <a:lumMod val="75000"/>
          </a:schemeClr>
        </a:solidFill>
        <a:ln w="28575">
          <a:solidFill>
            <a:schemeClr val="tx1"/>
          </a:solidFill>
        </a:ln>
      </dgm:spPr>
      <dgm:t>
        <a:bodyPr/>
        <a:lstStyle/>
        <a:p>
          <a:r>
            <a:rPr lang="es-ES" sz="2000" b="1" dirty="0">
              <a:effectLst>
                <a:outerShdw blurRad="38100" dist="38100" dir="2700000" algn="tl">
                  <a:srgbClr val="000000">
                    <a:alpha val="43137"/>
                  </a:srgbClr>
                </a:outerShdw>
              </a:effectLst>
            </a:rPr>
            <a:t>Es sufrido</a:t>
          </a:r>
        </a:p>
      </dgm:t>
    </dgm:pt>
    <dgm:pt modelId="{67180EBA-FED0-4213-BFC0-486B6F61F3D5}" type="parTrans" cxnId="{19B64F26-8E56-4600-BFB2-E9122DBE6ECC}">
      <dgm:prSet/>
      <dgm:spPr/>
      <dgm:t>
        <a:bodyPr/>
        <a:lstStyle/>
        <a:p>
          <a:endParaRPr lang="es-ES" sz="2000" b="1"/>
        </a:p>
      </dgm:t>
    </dgm:pt>
    <dgm:pt modelId="{E140AC9F-F6E6-4790-BDF4-1AE5788CF9DF}" type="sibTrans" cxnId="{19B64F26-8E56-4600-BFB2-E9122DBE6ECC}">
      <dgm:prSet/>
      <dgm:spPr/>
      <dgm:t>
        <a:bodyPr/>
        <a:lstStyle/>
        <a:p>
          <a:endParaRPr lang="es-ES" sz="2000" b="1"/>
        </a:p>
      </dgm:t>
    </dgm:pt>
    <dgm:pt modelId="{F779CF18-B742-4B78-B721-EAC11365D8FF}">
      <dgm:prSet phldrT="[Texto]" phldr="0" custT="1"/>
      <dgm:spPr>
        <a:solidFill>
          <a:schemeClr val="accent4">
            <a:lumMod val="75000"/>
          </a:schemeClr>
        </a:solidFill>
        <a:ln w="28575">
          <a:solidFill>
            <a:schemeClr val="tx1"/>
          </a:solidFill>
        </a:ln>
      </dgm:spPr>
      <dgm:t>
        <a:bodyPr/>
        <a:lstStyle/>
        <a:p>
          <a:r>
            <a:rPr lang="es-ES" sz="2000" b="1" dirty="0">
              <a:effectLst>
                <a:outerShdw blurRad="38100" dist="38100" dir="2700000" algn="tl">
                  <a:srgbClr val="000000">
                    <a:alpha val="43137"/>
                  </a:srgbClr>
                </a:outerShdw>
              </a:effectLst>
            </a:rPr>
            <a:t>Se goza de la verdad</a:t>
          </a:r>
        </a:p>
      </dgm:t>
    </dgm:pt>
    <dgm:pt modelId="{0974A457-B1B4-4D60-9584-BFB82BEA6B3A}" type="parTrans" cxnId="{81DDEAC8-96AE-4B75-9722-CBB9F2573A26}">
      <dgm:prSet/>
      <dgm:spPr/>
      <dgm:t>
        <a:bodyPr/>
        <a:lstStyle/>
        <a:p>
          <a:endParaRPr lang="es-ES" sz="2000" b="1"/>
        </a:p>
      </dgm:t>
    </dgm:pt>
    <dgm:pt modelId="{B6916EFB-5A2B-4BF9-8641-DBDB6C1149AB}" type="sibTrans" cxnId="{81DDEAC8-96AE-4B75-9722-CBB9F2573A26}">
      <dgm:prSet/>
      <dgm:spPr/>
      <dgm:t>
        <a:bodyPr/>
        <a:lstStyle/>
        <a:p>
          <a:endParaRPr lang="es-ES" sz="2000" b="1"/>
        </a:p>
      </dgm:t>
    </dgm:pt>
    <dgm:pt modelId="{F19854B7-9E6B-4B8D-94C5-75A08B070A3F}">
      <dgm:prSet phldrT="[Texto]" phldr="0" custT="1"/>
      <dgm:spPr>
        <a:solidFill>
          <a:schemeClr val="accent4">
            <a:lumMod val="20000"/>
            <a:lumOff val="80000"/>
          </a:schemeClr>
        </a:solidFill>
        <a:ln w="28575">
          <a:solidFill>
            <a:schemeClr val="tx1"/>
          </a:solidFill>
        </a:ln>
      </dgm:spPr>
      <dgm:t>
        <a:bodyPr/>
        <a:lstStyle/>
        <a:p>
          <a:pPr marL="0" indent="0">
            <a:buNone/>
          </a:pPr>
          <a:r>
            <a:rPr lang="es-ES" sz="2000" b="1" dirty="0"/>
            <a:t>Enseñaba la verdad con claridad y convicción</a:t>
          </a:r>
        </a:p>
      </dgm:t>
    </dgm:pt>
    <dgm:pt modelId="{BDBD8C22-D7EF-4E21-A881-F6A77D654BBC}" type="parTrans" cxnId="{C2DBCF2E-0779-48C0-9739-3559643E9BA8}">
      <dgm:prSet/>
      <dgm:spPr/>
      <dgm:t>
        <a:bodyPr/>
        <a:lstStyle/>
        <a:p>
          <a:endParaRPr lang="es-ES" sz="2000" b="1"/>
        </a:p>
      </dgm:t>
    </dgm:pt>
    <dgm:pt modelId="{56D690F0-262E-4716-84F1-224B167F9B22}" type="sibTrans" cxnId="{C2DBCF2E-0779-48C0-9739-3559643E9BA8}">
      <dgm:prSet/>
      <dgm:spPr/>
      <dgm:t>
        <a:bodyPr/>
        <a:lstStyle/>
        <a:p>
          <a:endParaRPr lang="es-ES" sz="2000" b="1"/>
        </a:p>
      </dgm:t>
    </dgm:pt>
    <dgm:pt modelId="{4D320F51-2278-4A26-9DFD-4541B30E185A}">
      <dgm:prSet phldrT="[Texto]" phldr="0" custT="1"/>
      <dgm:spPr>
        <a:solidFill>
          <a:schemeClr val="accent5">
            <a:lumMod val="75000"/>
          </a:schemeClr>
        </a:solidFill>
        <a:ln w="28575">
          <a:solidFill>
            <a:schemeClr val="tx1"/>
          </a:solidFill>
        </a:ln>
      </dgm:spPr>
      <dgm:t>
        <a:bodyPr/>
        <a:lstStyle/>
        <a:p>
          <a:r>
            <a:rPr lang="es-ES" sz="2000" b="1" dirty="0">
              <a:effectLst>
                <a:outerShdw blurRad="38100" dist="38100" dir="2700000" algn="tl">
                  <a:srgbClr val="000000">
                    <a:alpha val="43137"/>
                  </a:srgbClr>
                </a:outerShdw>
              </a:effectLst>
            </a:rPr>
            <a:t>Todo lo sufre</a:t>
          </a:r>
        </a:p>
      </dgm:t>
    </dgm:pt>
    <dgm:pt modelId="{AE32778B-FF4D-4244-8031-CF173104E147}" type="parTrans" cxnId="{27D34B18-D6E4-4B2D-BD9D-A7B199107C53}">
      <dgm:prSet/>
      <dgm:spPr/>
      <dgm:t>
        <a:bodyPr/>
        <a:lstStyle/>
        <a:p>
          <a:endParaRPr lang="es-ES" sz="2000" b="1"/>
        </a:p>
      </dgm:t>
    </dgm:pt>
    <dgm:pt modelId="{AEC677ED-BE2F-46CC-B4A9-ACAF6E7882A2}" type="sibTrans" cxnId="{27D34B18-D6E4-4B2D-BD9D-A7B199107C53}">
      <dgm:prSet/>
      <dgm:spPr/>
      <dgm:t>
        <a:bodyPr/>
        <a:lstStyle/>
        <a:p>
          <a:endParaRPr lang="es-ES" sz="2000" b="1"/>
        </a:p>
      </dgm:t>
    </dgm:pt>
    <dgm:pt modelId="{F22428D1-3973-4803-9939-8CA2F8733649}">
      <dgm:prSet phldrT="[Texto]" phldr="0" custT="1"/>
      <dgm:spPr>
        <a:solidFill>
          <a:schemeClr val="accent5">
            <a:lumMod val="20000"/>
            <a:lumOff val="80000"/>
          </a:schemeClr>
        </a:solidFill>
        <a:ln w="28575">
          <a:solidFill>
            <a:schemeClr val="tx1"/>
          </a:solidFill>
        </a:ln>
      </dgm:spPr>
      <dgm:t>
        <a:bodyPr/>
        <a:lstStyle/>
        <a:p>
          <a:pPr marL="0" indent="0">
            <a:buNone/>
          </a:pPr>
          <a:r>
            <a:rPr lang="es-ES" sz="2000" b="1" dirty="0"/>
            <a:t>No juzgó a la mujer pecadora y le otorgó el perdón (</a:t>
          </a:r>
          <a:r>
            <a:rPr lang="es-ES" sz="2000" b="1" dirty="0" err="1"/>
            <a:t>Jn</a:t>
          </a:r>
          <a:r>
            <a:rPr lang="es-ES" sz="2000" b="1" dirty="0"/>
            <a:t>. 8:10-11)</a:t>
          </a:r>
        </a:p>
      </dgm:t>
    </dgm:pt>
    <dgm:pt modelId="{8B73C250-0D27-4253-A8A3-1CF039931439}" type="parTrans" cxnId="{783CCE3B-C7BD-4941-A2F1-6642CAFA9B90}">
      <dgm:prSet/>
      <dgm:spPr/>
      <dgm:t>
        <a:bodyPr/>
        <a:lstStyle/>
        <a:p>
          <a:endParaRPr lang="es-ES" sz="2000" b="1"/>
        </a:p>
      </dgm:t>
    </dgm:pt>
    <dgm:pt modelId="{7D7AD55F-58EA-404E-8BA0-11A24CB2F5AA}" type="sibTrans" cxnId="{783CCE3B-C7BD-4941-A2F1-6642CAFA9B90}">
      <dgm:prSet/>
      <dgm:spPr/>
      <dgm:t>
        <a:bodyPr/>
        <a:lstStyle/>
        <a:p>
          <a:endParaRPr lang="es-ES" sz="2000" b="1"/>
        </a:p>
      </dgm:t>
    </dgm:pt>
    <dgm:pt modelId="{18F5BF88-27F2-45BA-BEDC-7F8B6F430018}">
      <dgm:prSet phldrT="[Texto]" phldr="0" custT="1"/>
      <dgm:spPr>
        <a:solidFill>
          <a:schemeClr val="accent6">
            <a:lumMod val="75000"/>
          </a:schemeClr>
        </a:solidFill>
        <a:ln w="28575">
          <a:solidFill>
            <a:schemeClr val="tx1"/>
          </a:solidFill>
        </a:ln>
      </dgm:spPr>
      <dgm:t>
        <a:bodyPr/>
        <a:lstStyle/>
        <a:p>
          <a:r>
            <a:rPr lang="es-ES" sz="2000" b="1" dirty="0">
              <a:effectLst>
                <a:outerShdw blurRad="38100" dist="38100" dir="2700000" algn="tl">
                  <a:srgbClr val="000000">
                    <a:alpha val="43137"/>
                  </a:srgbClr>
                </a:outerShdw>
              </a:effectLst>
            </a:rPr>
            <a:t>Todo lo cree</a:t>
          </a:r>
        </a:p>
      </dgm:t>
    </dgm:pt>
    <dgm:pt modelId="{A05862D9-AE2A-4AC8-BFE4-6A4B84F6D2E2}" type="parTrans" cxnId="{83F9973E-831A-4C91-8C00-FAEA6AE2908E}">
      <dgm:prSet/>
      <dgm:spPr/>
      <dgm:t>
        <a:bodyPr/>
        <a:lstStyle/>
        <a:p>
          <a:endParaRPr lang="es-ES" sz="2000" b="1"/>
        </a:p>
      </dgm:t>
    </dgm:pt>
    <dgm:pt modelId="{B79CA19F-159C-454F-8825-173D294D84D8}" type="sibTrans" cxnId="{83F9973E-831A-4C91-8C00-FAEA6AE2908E}">
      <dgm:prSet/>
      <dgm:spPr/>
      <dgm:t>
        <a:bodyPr/>
        <a:lstStyle/>
        <a:p>
          <a:endParaRPr lang="es-ES" sz="2000" b="1"/>
        </a:p>
      </dgm:t>
    </dgm:pt>
    <dgm:pt modelId="{04DF50DE-6743-4BA6-8E4C-B98790351CBD}">
      <dgm:prSet phldrT="[Texto]" phldr="0" custT="1"/>
      <dgm:spPr>
        <a:solidFill>
          <a:schemeClr val="accent6">
            <a:lumMod val="20000"/>
            <a:lumOff val="80000"/>
          </a:schemeClr>
        </a:solidFill>
        <a:ln w="28575">
          <a:solidFill>
            <a:schemeClr val="tx1"/>
          </a:solidFill>
        </a:ln>
      </dgm:spPr>
      <dgm:t>
        <a:bodyPr/>
        <a:lstStyle/>
        <a:p>
          <a:pPr marL="0" indent="0">
            <a:buNone/>
          </a:pPr>
          <a:r>
            <a:rPr lang="es-ES" sz="2000" b="1" dirty="0"/>
            <a:t>Confió en la sinceridad de Zaqueo</a:t>
          </a:r>
          <a:br>
            <a:rPr lang="es-ES" sz="2000" b="1" dirty="0"/>
          </a:br>
          <a:r>
            <a:rPr lang="es-ES" sz="2000" b="1" dirty="0"/>
            <a:t>(</a:t>
          </a:r>
          <a:r>
            <a:rPr lang="es-ES" sz="2000" b="1" dirty="0" err="1"/>
            <a:t>Lc</a:t>
          </a:r>
          <a:r>
            <a:rPr lang="es-ES" sz="2000" b="1" dirty="0"/>
            <a:t>. 19:8-9)</a:t>
          </a:r>
        </a:p>
      </dgm:t>
    </dgm:pt>
    <dgm:pt modelId="{E0A99A6F-F797-4E34-B5A0-5B5303207C81}" type="parTrans" cxnId="{F999610A-E422-4A30-8B01-B163CCA62223}">
      <dgm:prSet/>
      <dgm:spPr/>
      <dgm:t>
        <a:bodyPr/>
        <a:lstStyle/>
        <a:p>
          <a:endParaRPr lang="es-ES" sz="2000" b="1"/>
        </a:p>
      </dgm:t>
    </dgm:pt>
    <dgm:pt modelId="{A08F0624-8720-4B9A-926A-6EF23ACE71B0}" type="sibTrans" cxnId="{F999610A-E422-4A30-8B01-B163CCA62223}">
      <dgm:prSet/>
      <dgm:spPr/>
      <dgm:t>
        <a:bodyPr/>
        <a:lstStyle/>
        <a:p>
          <a:endParaRPr lang="es-ES" sz="2000" b="1"/>
        </a:p>
      </dgm:t>
    </dgm:pt>
    <dgm:pt modelId="{11E48E72-8706-430E-8872-0DE5A9A978AA}">
      <dgm:prSet phldrT="[Texto]" phldr="0" custT="1"/>
      <dgm:spPr>
        <a:solidFill>
          <a:schemeClr val="accent1">
            <a:lumMod val="75000"/>
          </a:schemeClr>
        </a:solidFill>
        <a:ln w="28575">
          <a:solidFill>
            <a:schemeClr val="tx1"/>
          </a:solidFill>
        </a:ln>
      </dgm:spPr>
      <dgm:t>
        <a:bodyPr/>
        <a:lstStyle/>
        <a:p>
          <a:r>
            <a:rPr lang="es-ES" sz="2000" b="1">
              <a:effectLst>
                <a:outerShdw blurRad="38100" dist="38100" dir="2700000" algn="tl">
                  <a:srgbClr val="000000">
                    <a:alpha val="43137"/>
                  </a:srgbClr>
                </a:outerShdw>
              </a:effectLst>
            </a:rPr>
            <a:t>Todo lo espera</a:t>
          </a:r>
          <a:endParaRPr lang="es-ES" sz="2000" b="1" dirty="0">
            <a:effectLst>
              <a:outerShdw blurRad="38100" dist="38100" dir="2700000" algn="tl">
                <a:srgbClr val="000000">
                  <a:alpha val="43137"/>
                </a:srgbClr>
              </a:outerShdw>
            </a:effectLst>
          </a:endParaRPr>
        </a:p>
      </dgm:t>
    </dgm:pt>
    <dgm:pt modelId="{8499E506-A7D6-4522-A235-57FAD56FF1DE}" type="parTrans" cxnId="{959968BA-ACD8-44D2-98A6-4ED086C5D84F}">
      <dgm:prSet/>
      <dgm:spPr/>
      <dgm:t>
        <a:bodyPr/>
        <a:lstStyle/>
        <a:p>
          <a:endParaRPr lang="es-ES" sz="2000" b="1"/>
        </a:p>
      </dgm:t>
    </dgm:pt>
    <dgm:pt modelId="{D92DA86D-90EE-4DD3-8E73-8811F46D5486}" type="sibTrans" cxnId="{959968BA-ACD8-44D2-98A6-4ED086C5D84F}">
      <dgm:prSet/>
      <dgm:spPr/>
      <dgm:t>
        <a:bodyPr/>
        <a:lstStyle/>
        <a:p>
          <a:endParaRPr lang="es-ES" sz="2000" b="1"/>
        </a:p>
      </dgm:t>
    </dgm:pt>
    <dgm:pt modelId="{0A53866C-0A78-4A70-A7CC-67DFD015A1C3}">
      <dgm:prSet phldrT="[Texto]" phldr="0" custT="1"/>
      <dgm:spPr>
        <a:solidFill>
          <a:schemeClr val="accent1">
            <a:lumMod val="20000"/>
            <a:lumOff val="80000"/>
          </a:schemeClr>
        </a:solidFill>
        <a:ln w="28575">
          <a:solidFill>
            <a:schemeClr val="tx1"/>
          </a:solidFill>
        </a:ln>
      </dgm:spPr>
      <dgm:t>
        <a:bodyPr/>
        <a:lstStyle/>
        <a:p>
          <a:pPr marL="0" indent="0">
            <a:buNone/>
          </a:pPr>
          <a:r>
            <a:rPr lang="es-ES" sz="2000" b="1" dirty="0"/>
            <a:t>Preparó a 12 hombres para una misión “imposible”</a:t>
          </a:r>
        </a:p>
      </dgm:t>
    </dgm:pt>
    <dgm:pt modelId="{6DFF0952-F25B-4DFE-BCEF-9E234FE60B77}" type="parTrans" cxnId="{E16BA83A-1511-4CB9-AEB6-FD2D3D16D73B}">
      <dgm:prSet/>
      <dgm:spPr/>
      <dgm:t>
        <a:bodyPr/>
        <a:lstStyle/>
        <a:p>
          <a:endParaRPr lang="es-ES" sz="2000" b="1"/>
        </a:p>
      </dgm:t>
    </dgm:pt>
    <dgm:pt modelId="{6A61523E-B5E9-4CB6-BD62-6354CF7BCA60}" type="sibTrans" cxnId="{E16BA83A-1511-4CB9-AEB6-FD2D3D16D73B}">
      <dgm:prSet/>
      <dgm:spPr/>
      <dgm:t>
        <a:bodyPr/>
        <a:lstStyle/>
        <a:p>
          <a:endParaRPr lang="es-ES" sz="2000" b="1"/>
        </a:p>
      </dgm:t>
    </dgm:pt>
    <dgm:pt modelId="{ECDD9E6E-B1D7-4F54-AD86-BC04CBCC7020}">
      <dgm:prSet phldrT="[Texto]" phldr="0" custT="1"/>
      <dgm:spPr>
        <a:solidFill>
          <a:schemeClr val="accent3">
            <a:lumMod val="75000"/>
          </a:schemeClr>
        </a:solidFill>
        <a:ln w="28575">
          <a:solidFill>
            <a:schemeClr val="tx1"/>
          </a:solidFill>
        </a:ln>
      </dgm:spPr>
      <dgm:t>
        <a:bodyPr/>
        <a:lstStyle/>
        <a:p>
          <a:r>
            <a:rPr lang="es-ES" sz="2000" b="1">
              <a:effectLst>
                <a:outerShdw blurRad="38100" dist="38100" dir="2700000" algn="tl">
                  <a:srgbClr val="000000">
                    <a:alpha val="43137"/>
                  </a:srgbClr>
                </a:outerShdw>
              </a:effectLst>
            </a:rPr>
            <a:t>Todo lo soporta</a:t>
          </a:r>
          <a:endParaRPr lang="es-ES" sz="2000" b="1" dirty="0">
            <a:effectLst>
              <a:outerShdw blurRad="38100" dist="38100" dir="2700000" algn="tl">
                <a:srgbClr val="000000">
                  <a:alpha val="43137"/>
                </a:srgbClr>
              </a:outerShdw>
            </a:effectLst>
          </a:endParaRPr>
        </a:p>
      </dgm:t>
    </dgm:pt>
    <dgm:pt modelId="{37129263-C9DA-4F4F-B351-91F66F506E69}" type="parTrans" cxnId="{E96D6A34-92E6-4325-83C5-D59244F5A406}">
      <dgm:prSet/>
      <dgm:spPr/>
      <dgm:t>
        <a:bodyPr/>
        <a:lstStyle/>
        <a:p>
          <a:endParaRPr lang="es-ES" sz="2000" b="1"/>
        </a:p>
      </dgm:t>
    </dgm:pt>
    <dgm:pt modelId="{40B2BBFD-6FBC-43C2-A37F-F63CFFAAC72C}" type="sibTrans" cxnId="{E96D6A34-92E6-4325-83C5-D59244F5A406}">
      <dgm:prSet/>
      <dgm:spPr/>
      <dgm:t>
        <a:bodyPr/>
        <a:lstStyle/>
        <a:p>
          <a:endParaRPr lang="es-ES" sz="2000" b="1"/>
        </a:p>
      </dgm:t>
    </dgm:pt>
    <dgm:pt modelId="{8F883665-C8B6-471E-A80B-6E6CEBA7B2B6}">
      <dgm:prSet phldrT="[Texto]" phldr="0" custT="1"/>
      <dgm:spPr>
        <a:solidFill>
          <a:schemeClr val="accent3">
            <a:lumMod val="20000"/>
            <a:lumOff val="80000"/>
          </a:schemeClr>
        </a:solidFill>
        <a:ln w="28575">
          <a:solidFill>
            <a:schemeClr val="tx1"/>
          </a:solidFill>
        </a:ln>
      </dgm:spPr>
      <dgm:t>
        <a:bodyPr/>
        <a:lstStyle/>
        <a:p>
          <a:pPr marL="0" indent="0">
            <a:buNone/>
          </a:pPr>
          <a:r>
            <a:rPr lang="es-ES" sz="2000" b="1" dirty="0"/>
            <a:t>Soportó hambre, rechazo, dolor y persecución</a:t>
          </a:r>
        </a:p>
      </dgm:t>
    </dgm:pt>
    <dgm:pt modelId="{683F08A1-AAC6-48C9-BC23-FE721814EB72}" type="parTrans" cxnId="{FB792E00-4155-49B6-996E-6E7C69B36207}">
      <dgm:prSet/>
      <dgm:spPr/>
      <dgm:t>
        <a:bodyPr/>
        <a:lstStyle/>
        <a:p>
          <a:endParaRPr lang="es-ES" sz="2000" b="1"/>
        </a:p>
      </dgm:t>
    </dgm:pt>
    <dgm:pt modelId="{505F7B6B-A46D-4298-B963-4CB45033E2BE}" type="sibTrans" cxnId="{FB792E00-4155-49B6-996E-6E7C69B36207}">
      <dgm:prSet/>
      <dgm:spPr/>
      <dgm:t>
        <a:bodyPr/>
        <a:lstStyle/>
        <a:p>
          <a:endParaRPr lang="es-ES" sz="2000" b="1"/>
        </a:p>
      </dgm:t>
    </dgm:pt>
    <dgm:pt modelId="{27BAC032-EF7D-4722-8F41-8D3C5F1AB514}" type="pres">
      <dgm:prSet presAssocID="{C7CD36C5-4852-4917-AF96-8FB9E484AACA}" presName="diagram" presStyleCnt="0">
        <dgm:presLayoutVars>
          <dgm:dir/>
          <dgm:animLvl val="lvl"/>
          <dgm:resizeHandles val="exact"/>
        </dgm:presLayoutVars>
      </dgm:prSet>
      <dgm:spPr/>
    </dgm:pt>
    <dgm:pt modelId="{B5AB5EF5-C4B6-4B66-B54F-79FB62C7E835}" type="pres">
      <dgm:prSet presAssocID="{02996000-93A7-40BF-A600-FFEBB62DBB1D}" presName="compNode" presStyleCnt="0"/>
      <dgm:spPr/>
    </dgm:pt>
    <dgm:pt modelId="{D4237A3E-5571-4EE4-9B20-86DFEDA13A0A}" type="pres">
      <dgm:prSet presAssocID="{02996000-93A7-40BF-A600-FFEBB62DBB1D}" presName="childRect" presStyleLbl="bgAcc1" presStyleIdx="0" presStyleCnt="7">
        <dgm:presLayoutVars>
          <dgm:bulletEnabled val="1"/>
        </dgm:presLayoutVars>
      </dgm:prSet>
      <dgm:spPr/>
    </dgm:pt>
    <dgm:pt modelId="{3E7BA98F-E7C1-4E05-8BE1-FFB277C0F953}" type="pres">
      <dgm:prSet presAssocID="{02996000-93A7-40BF-A600-FFEBB62DBB1D}" presName="parentText" presStyleLbl="node1" presStyleIdx="0" presStyleCnt="0">
        <dgm:presLayoutVars>
          <dgm:chMax val="0"/>
          <dgm:bulletEnabled val="1"/>
        </dgm:presLayoutVars>
      </dgm:prSet>
      <dgm:spPr/>
    </dgm:pt>
    <dgm:pt modelId="{6BE0FF7F-CBB0-49A1-B1A0-CB0C64629F80}" type="pres">
      <dgm:prSet presAssocID="{02996000-93A7-40BF-A600-FFEBB62DBB1D}" presName="parentRect" presStyleLbl="alignNode1" presStyleIdx="0" presStyleCnt="7"/>
      <dgm:spPr/>
    </dgm:pt>
    <dgm:pt modelId="{F9F8D5E1-F607-4EFA-AC38-DA7F70878192}" type="pres">
      <dgm:prSet presAssocID="{02996000-93A7-40BF-A600-FFEBB62DBB1D}" presName="adorn" presStyleLbl="fgAccFollowNode1" presStyleIdx="0" presStyleCnt="7" custScaleX="121299" custScaleY="98722"/>
      <dgm:spPr>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D6F5C026-A304-444D-A4AE-23D1574E881A}" type="pres">
      <dgm:prSet presAssocID="{E140AC9F-F6E6-4790-BDF4-1AE5788CF9DF}" presName="sibTrans" presStyleLbl="sibTrans2D1" presStyleIdx="0" presStyleCnt="0"/>
      <dgm:spPr/>
    </dgm:pt>
    <dgm:pt modelId="{158D6B48-9911-4D70-804C-1A4F19C0336E}" type="pres">
      <dgm:prSet presAssocID="{275B2929-E593-40FA-B862-9A545C10F334}" presName="compNode" presStyleCnt="0"/>
      <dgm:spPr/>
    </dgm:pt>
    <dgm:pt modelId="{12135B33-CA5D-41D4-9929-D7856F832943}" type="pres">
      <dgm:prSet presAssocID="{275B2929-E593-40FA-B862-9A545C10F334}" presName="childRect" presStyleLbl="bgAcc1" presStyleIdx="1" presStyleCnt="7">
        <dgm:presLayoutVars>
          <dgm:bulletEnabled val="1"/>
        </dgm:presLayoutVars>
      </dgm:prSet>
      <dgm:spPr/>
    </dgm:pt>
    <dgm:pt modelId="{F3BB4F3F-50D5-4D56-AD02-63FFDFB60330}" type="pres">
      <dgm:prSet presAssocID="{275B2929-E593-40FA-B862-9A545C10F334}" presName="parentText" presStyleLbl="node1" presStyleIdx="0" presStyleCnt="0">
        <dgm:presLayoutVars>
          <dgm:chMax val="0"/>
          <dgm:bulletEnabled val="1"/>
        </dgm:presLayoutVars>
      </dgm:prSet>
      <dgm:spPr/>
    </dgm:pt>
    <dgm:pt modelId="{2DF11572-813F-42C6-9E2B-7294E1345C2C}" type="pres">
      <dgm:prSet presAssocID="{275B2929-E593-40FA-B862-9A545C10F334}" presName="parentRect" presStyleLbl="alignNode1" presStyleIdx="1" presStyleCnt="7"/>
      <dgm:spPr/>
    </dgm:pt>
    <dgm:pt modelId="{46300B88-15D6-4AD9-BDC7-CBB7A108754F}" type="pres">
      <dgm:prSet presAssocID="{275B2929-E593-40FA-B862-9A545C10F334}" presName="adorn" presStyleLbl="fgAccFollowNode1" presStyleIdx="1" presStyleCnt="7" custScaleX="121299" custScaleY="98722"/>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991A2D54-448C-4942-BE8C-2ED302170A7C}" type="pres">
      <dgm:prSet presAssocID="{B8F2E2E3-BE27-4BF8-A49B-FEDE9F8E3E26}" presName="sibTrans" presStyleLbl="sibTrans2D1" presStyleIdx="0" presStyleCnt="0"/>
      <dgm:spPr/>
    </dgm:pt>
    <dgm:pt modelId="{86EF88EC-73E0-4403-95F8-00162C21B5C4}" type="pres">
      <dgm:prSet presAssocID="{F779CF18-B742-4B78-B721-EAC11365D8FF}" presName="compNode" presStyleCnt="0"/>
      <dgm:spPr/>
    </dgm:pt>
    <dgm:pt modelId="{272044C8-82C9-4304-86A3-F40495CED94B}" type="pres">
      <dgm:prSet presAssocID="{F779CF18-B742-4B78-B721-EAC11365D8FF}" presName="childRect" presStyleLbl="bgAcc1" presStyleIdx="2" presStyleCnt="7">
        <dgm:presLayoutVars>
          <dgm:bulletEnabled val="1"/>
        </dgm:presLayoutVars>
      </dgm:prSet>
      <dgm:spPr/>
    </dgm:pt>
    <dgm:pt modelId="{1AED949D-3924-44DD-8FC8-AFD3AB83E869}" type="pres">
      <dgm:prSet presAssocID="{F779CF18-B742-4B78-B721-EAC11365D8FF}" presName="parentText" presStyleLbl="node1" presStyleIdx="0" presStyleCnt="0">
        <dgm:presLayoutVars>
          <dgm:chMax val="0"/>
          <dgm:bulletEnabled val="1"/>
        </dgm:presLayoutVars>
      </dgm:prSet>
      <dgm:spPr/>
    </dgm:pt>
    <dgm:pt modelId="{B0BF597D-CCA4-45CE-AA41-60450BEE2E49}" type="pres">
      <dgm:prSet presAssocID="{F779CF18-B742-4B78-B721-EAC11365D8FF}" presName="parentRect" presStyleLbl="alignNode1" presStyleIdx="2" presStyleCnt="7"/>
      <dgm:spPr/>
    </dgm:pt>
    <dgm:pt modelId="{FB922938-60AB-4CE5-837E-F398A7A8C623}" type="pres">
      <dgm:prSet presAssocID="{F779CF18-B742-4B78-B721-EAC11365D8FF}" presName="adorn" presStyleLbl="fgAccFollowNode1" presStyleIdx="2" presStyleCnt="7" custScaleX="121299" custScaleY="98722"/>
      <dgm:spPr>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t="1203"/>
          </a:stretch>
        </a:blipFill>
        <a:ln w="19050">
          <a:solidFill>
            <a:schemeClr val="bg2"/>
          </a:solidFill>
        </a:ln>
        <a:effectLst>
          <a:outerShdw blurRad="50800" dist="38100" dir="2700000" algn="tl" rotWithShape="0">
            <a:prstClr val="black">
              <a:alpha val="40000"/>
            </a:prstClr>
          </a:outerShdw>
        </a:effectLst>
      </dgm:spPr>
    </dgm:pt>
    <dgm:pt modelId="{23DD3449-DCAA-4E7E-A6BC-9FA7FE130985}" type="pres">
      <dgm:prSet presAssocID="{B6916EFB-5A2B-4BF9-8641-DBDB6C1149AB}" presName="sibTrans" presStyleLbl="sibTrans2D1" presStyleIdx="0" presStyleCnt="0"/>
      <dgm:spPr/>
    </dgm:pt>
    <dgm:pt modelId="{814ECE57-11A7-40D2-96AA-A5E15B838A55}" type="pres">
      <dgm:prSet presAssocID="{4D320F51-2278-4A26-9DFD-4541B30E185A}" presName="compNode" presStyleCnt="0"/>
      <dgm:spPr/>
    </dgm:pt>
    <dgm:pt modelId="{74DEF26B-6238-4458-9542-C34755B94ED4}" type="pres">
      <dgm:prSet presAssocID="{4D320F51-2278-4A26-9DFD-4541B30E185A}" presName="childRect" presStyleLbl="bgAcc1" presStyleIdx="3" presStyleCnt="7">
        <dgm:presLayoutVars>
          <dgm:bulletEnabled val="1"/>
        </dgm:presLayoutVars>
      </dgm:prSet>
      <dgm:spPr/>
    </dgm:pt>
    <dgm:pt modelId="{D0B6D092-F002-4960-96E0-C72B29082403}" type="pres">
      <dgm:prSet presAssocID="{4D320F51-2278-4A26-9DFD-4541B30E185A}" presName="parentText" presStyleLbl="node1" presStyleIdx="0" presStyleCnt="0">
        <dgm:presLayoutVars>
          <dgm:chMax val="0"/>
          <dgm:bulletEnabled val="1"/>
        </dgm:presLayoutVars>
      </dgm:prSet>
      <dgm:spPr/>
    </dgm:pt>
    <dgm:pt modelId="{8ED2D417-3C6D-42BE-A637-F321BC0F1C64}" type="pres">
      <dgm:prSet presAssocID="{4D320F51-2278-4A26-9DFD-4541B30E185A}" presName="parentRect" presStyleLbl="alignNode1" presStyleIdx="3" presStyleCnt="7"/>
      <dgm:spPr/>
    </dgm:pt>
    <dgm:pt modelId="{5BAABFC6-A68D-408E-A6AD-CA536B70ADB6}" type="pres">
      <dgm:prSet presAssocID="{4D320F51-2278-4A26-9DFD-4541B30E185A}" presName="adorn" presStyleLbl="fgAccFollowNode1" presStyleIdx="3" presStyleCnt="7" custScaleX="121299" custScaleY="98722"/>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EECF2017-1F94-444D-94DC-23D6D59B0F96}" type="pres">
      <dgm:prSet presAssocID="{AEC677ED-BE2F-46CC-B4A9-ACAF6E7882A2}" presName="sibTrans" presStyleLbl="sibTrans2D1" presStyleIdx="0" presStyleCnt="0"/>
      <dgm:spPr/>
    </dgm:pt>
    <dgm:pt modelId="{C1208834-0712-4462-B2F4-6147671EFFF3}" type="pres">
      <dgm:prSet presAssocID="{18F5BF88-27F2-45BA-BEDC-7F8B6F430018}" presName="compNode" presStyleCnt="0"/>
      <dgm:spPr/>
    </dgm:pt>
    <dgm:pt modelId="{22DEF795-DD42-42AC-8FC3-60BD676E9449}" type="pres">
      <dgm:prSet presAssocID="{18F5BF88-27F2-45BA-BEDC-7F8B6F430018}" presName="childRect" presStyleLbl="bgAcc1" presStyleIdx="4" presStyleCnt="7" custLinFactNeighborY="-7882">
        <dgm:presLayoutVars>
          <dgm:bulletEnabled val="1"/>
        </dgm:presLayoutVars>
      </dgm:prSet>
      <dgm:spPr/>
    </dgm:pt>
    <dgm:pt modelId="{FDAD2EE3-D512-4190-AA37-641E97887E0F}" type="pres">
      <dgm:prSet presAssocID="{18F5BF88-27F2-45BA-BEDC-7F8B6F430018}" presName="parentText" presStyleLbl="node1" presStyleIdx="0" presStyleCnt="0">
        <dgm:presLayoutVars>
          <dgm:chMax val="0"/>
          <dgm:bulletEnabled val="1"/>
        </dgm:presLayoutVars>
      </dgm:prSet>
      <dgm:spPr/>
    </dgm:pt>
    <dgm:pt modelId="{DCD78947-53D8-40B5-AA73-E5793E20D177}" type="pres">
      <dgm:prSet presAssocID="{18F5BF88-27F2-45BA-BEDC-7F8B6F430018}" presName="parentRect" presStyleLbl="alignNode1" presStyleIdx="4" presStyleCnt="7" custLinFactNeighborY="-18312"/>
      <dgm:spPr/>
    </dgm:pt>
    <dgm:pt modelId="{3F22C4B6-C079-4973-8BB2-79A23ACE0857}" type="pres">
      <dgm:prSet presAssocID="{18F5BF88-27F2-45BA-BEDC-7F8B6F430018}" presName="adorn" presStyleLbl="fgAccFollowNode1" presStyleIdx="4" presStyleCnt="7" custScaleX="121299" custScaleY="98722" custLinFactNeighborY="-168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6B6DEC8E-E133-40FB-8EE1-A7C08384B516}" type="pres">
      <dgm:prSet presAssocID="{B79CA19F-159C-454F-8825-173D294D84D8}" presName="sibTrans" presStyleLbl="sibTrans2D1" presStyleIdx="0" presStyleCnt="0"/>
      <dgm:spPr/>
    </dgm:pt>
    <dgm:pt modelId="{1C4E4A43-E02D-479E-A0AA-10A87F38D749}" type="pres">
      <dgm:prSet presAssocID="{11E48E72-8706-430E-8872-0DE5A9A978AA}" presName="compNode" presStyleCnt="0"/>
      <dgm:spPr/>
    </dgm:pt>
    <dgm:pt modelId="{807C0EF1-B9C3-46D7-A7CF-A19F899A1E63}" type="pres">
      <dgm:prSet presAssocID="{11E48E72-8706-430E-8872-0DE5A9A978AA}" presName="childRect" presStyleLbl="bgAcc1" presStyleIdx="5" presStyleCnt="7" custLinFactNeighborY="-7882">
        <dgm:presLayoutVars>
          <dgm:bulletEnabled val="1"/>
        </dgm:presLayoutVars>
      </dgm:prSet>
      <dgm:spPr/>
    </dgm:pt>
    <dgm:pt modelId="{BC308574-1C93-4198-9A37-A4A39548207A}" type="pres">
      <dgm:prSet presAssocID="{11E48E72-8706-430E-8872-0DE5A9A978AA}" presName="parentText" presStyleLbl="node1" presStyleIdx="0" presStyleCnt="0">
        <dgm:presLayoutVars>
          <dgm:chMax val="0"/>
          <dgm:bulletEnabled val="1"/>
        </dgm:presLayoutVars>
      </dgm:prSet>
      <dgm:spPr/>
    </dgm:pt>
    <dgm:pt modelId="{5913AA16-EB74-4F20-9642-ED922FB53DE3}" type="pres">
      <dgm:prSet presAssocID="{11E48E72-8706-430E-8872-0DE5A9A978AA}" presName="parentRect" presStyleLbl="alignNode1" presStyleIdx="5" presStyleCnt="7" custLinFactNeighborY="-18312"/>
      <dgm:spPr/>
    </dgm:pt>
    <dgm:pt modelId="{795C8EFA-4533-4891-8D05-73565B751098}" type="pres">
      <dgm:prSet presAssocID="{11E48E72-8706-430E-8872-0DE5A9A978AA}" presName="adorn" presStyleLbl="fgAccFollowNode1" presStyleIdx="5" presStyleCnt="7" custScaleX="121299" custScaleY="98722" custLinFactNeighborY="-168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58C77147-3E1C-4B0A-81D3-6233D3F8C62F}" type="pres">
      <dgm:prSet presAssocID="{D92DA86D-90EE-4DD3-8E73-8811F46D5486}" presName="sibTrans" presStyleLbl="sibTrans2D1" presStyleIdx="0" presStyleCnt="0"/>
      <dgm:spPr/>
    </dgm:pt>
    <dgm:pt modelId="{239D802A-AFDC-4018-8744-92639B2D32B6}" type="pres">
      <dgm:prSet presAssocID="{ECDD9E6E-B1D7-4F54-AD86-BC04CBCC7020}" presName="compNode" presStyleCnt="0"/>
      <dgm:spPr/>
    </dgm:pt>
    <dgm:pt modelId="{FCC26152-4917-4290-9CDB-71B825D47E2B}" type="pres">
      <dgm:prSet presAssocID="{ECDD9E6E-B1D7-4F54-AD86-BC04CBCC7020}" presName="childRect" presStyleLbl="bgAcc1" presStyleIdx="6" presStyleCnt="7" custLinFactNeighborY="-7882">
        <dgm:presLayoutVars>
          <dgm:bulletEnabled val="1"/>
        </dgm:presLayoutVars>
      </dgm:prSet>
      <dgm:spPr/>
    </dgm:pt>
    <dgm:pt modelId="{1D96793A-8CD9-4120-940D-71E5657C2299}" type="pres">
      <dgm:prSet presAssocID="{ECDD9E6E-B1D7-4F54-AD86-BC04CBCC7020}" presName="parentText" presStyleLbl="node1" presStyleIdx="0" presStyleCnt="0">
        <dgm:presLayoutVars>
          <dgm:chMax val="0"/>
          <dgm:bulletEnabled val="1"/>
        </dgm:presLayoutVars>
      </dgm:prSet>
      <dgm:spPr/>
    </dgm:pt>
    <dgm:pt modelId="{84DE7143-48BC-47DA-BA03-B16160E8CD61}" type="pres">
      <dgm:prSet presAssocID="{ECDD9E6E-B1D7-4F54-AD86-BC04CBCC7020}" presName="parentRect" presStyleLbl="alignNode1" presStyleIdx="6" presStyleCnt="7" custLinFactNeighborY="-18312"/>
      <dgm:spPr/>
    </dgm:pt>
    <dgm:pt modelId="{969454A3-B4CB-43C6-8FA5-556E7C08AA2C}" type="pres">
      <dgm:prSet presAssocID="{ECDD9E6E-B1D7-4F54-AD86-BC04CBCC7020}" presName="adorn" presStyleLbl="fgAccFollowNode1" presStyleIdx="6" presStyleCnt="7" custScaleX="121299" custScaleY="98722" custLinFactNeighborY="-16800"/>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Lst>
  <dgm:cxnLst>
    <dgm:cxn modelId="{FB792E00-4155-49B6-996E-6E7C69B36207}" srcId="{ECDD9E6E-B1D7-4F54-AD86-BC04CBCC7020}" destId="{8F883665-C8B6-471E-A80B-6E6CEBA7B2B6}" srcOrd="0" destOrd="0" parTransId="{683F08A1-AAC6-48C9-BC23-FE721814EB72}" sibTransId="{505F7B6B-A46D-4298-B963-4CB45033E2BE}"/>
    <dgm:cxn modelId="{F999610A-E422-4A30-8B01-B163CCA62223}" srcId="{18F5BF88-27F2-45BA-BEDC-7F8B6F430018}" destId="{04DF50DE-6743-4BA6-8E4C-B98790351CBD}" srcOrd="0" destOrd="0" parTransId="{E0A99A6F-F797-4E34-B5A0-5B5303207C81}" sibTransId="{A08F0624-8720-4B9A-926A-6EF23ACE71B0}"/>
    <dgm:cxn modelId="{CBC8F80B-08E8-4941-B1ED-2130337B908C}" type="presOf" srcId="{ECDD9E6E-B1D7-4F54-AD86-BC04CBCC7020}" destId="{1D96793A-8CD9-4120-940D-71E5657C2299}" srcOrd="0" destOrd="0" presId="urn:microsoft.com/office/officeart/2005/8/layout/bList2"/>
    <dgm:cxn modelId="{AF3CD30E-C204-4033-B002-280B151F443C}" type="presOf" srcId="{275B2929-E593-40FA-B862-9A545C10F334}" destId="{F3BB4F3F-50D5-4D56-AD02-63FFDFB60330}" srcOrd="0" destOrd="0" presId="urn:microsoft.com/office/officeart/2005/8/layout/bList2"/>
    <dgm:cxn modelId="{87926818-F6FA-476A-99BF-35E8C2F117D0}" type="presOf" srcId="{B79CA19F-159C-454F-8825-173D294D84D8}" destId="{6B6DEC8E-E133-40FB-8EE1-A7C08384B516}" srcOrd="0" destOrd="0" presId="urn:microsoft.com/office/officeart/2005/8/layout/bList2"/>
    <dgm:cxn modelId="{27D34B18-D6E4-4B2D-BD9D-A7B199107C53}" srcId="{C7CD36C5-4852-4917-AF96-8FB9E484AACA}" destId="{4D320F51-2278-4A26-9DFD-4541B30E185A}" srcOrd="3" destOrd="0" parTransId="{AE32778B-FF4D-4244-8031-CF173104E147}" sibTransId="{AEC677ED-BE2F-46CC-B4A9-ACAF6E7882A2}"/>
    <dgm:cxn modelId="{19B64F26-8E56-4600-BFB2-E9122DBE6ECC}" srcId="{C7CD36C5-4852-4917-AF96-8FB9E484AACA}" destId="{02996000-93A7-40BF-A600-FFEBB62DBB1D}" srcOrd="0" destOrd="0" parTransId="{67180EBA-FED0-4213-BFC0-486B6F61F3D5}" sibTransId="{E140AC9F-F6E6-4790-BDF4-1AE5788CF9DF}"/>
    <dgm:cxn modelId="{C2DBCF2E-0779-48C0-9739-3559643E9BA8}" srcId="{F779CF18-B742-4B78-B721-EAC11365D8FF}" destId="{F19854B7-9E6B-4B8D-94C5-75A08B070A3F}" srcOrd="0" destOrd="0" parTransId="{BDBD8C22-D7EF-4E21-A881-F6A77D654BBC}" sibTransId="{56D690F0-262E-4716-84F1-224B167F9B22}"/>
    <dgm:cxn modelId="{E96D6A34-92E6-4325-83C5-D59244F5A406}" srcId="{C7CD36C5-4852-4917-AF96-8FB9E484AACA}" destId="{ECDD9E6E-B1D7-4F54-AD86-BC04CBCC7020}" srcOrd="6" destOrd="0" parTransId="{37129263-C9DA-4F4F-B351-91F66F506E69}" sibTransId="{40B2BBFD-6FBC-43C2-A37F-F63CFFAAC72C}"/>
    <dgm:cxn modelId="{E16BA83A-1511-4CB9-AEB6-FD2D3D16D73B}" srcId="{11E48E72-8706-430E-8872-0DE5A9A978AA}" destId="{0A53866C-0A78-4A70-A7CC-67DFD015A1C3}" srcOrd="0" destOrd="0" parTransId="{6DFF0952-F25B-4DFE-BCEF-9E234FE60B77}" sibTransId="{6A61523E-B5E9-4CB6-BD62-6354CF7BCA60}"/>
    <dgm:cxn modelId="{783CCE3B-C7BD-4941-A2F1-6642CAFA9B90}" srcId="{4D320F51-2278-4A26-9DFD-4541B30E185A}" destId="{F22428D1-3973-4803-9939-8CA2F8733649}" srcOrd="0" destOrd="0" parTransId="{8B73C250-0D27-4253-A8A3-1CF039931439}" sibTransId="{7D7AD55F-58EA-404E-8BA0-11A24CB2F5AA}"/>
    <dgm:cxn modelId="{83F9973E-831A-4C91-8C00-FAEA6AE2908E}" srcId="{C7CD36C5-4852-4917-AF96-8FB9E484AACA}" destId="{18F5BF88-27F2-45BA-BEDC-7F8B6F430018}" srcOrd="4" destOrd="0" parTransId="{A05862D9-AE2A-4AC8-BFE4-6A4B84F6D2E2}" sibTransId="{B79CA19F-159C-454F-8825-173D294D84D8}"/>
    <dgm:cxn modelId="{D7299F3E-0FD3-4B5E-9155-37892C9D5B62}" type="presOf" srcId="{F22428D1-3973-4803-9939-8CA2F8733649}" destId="{74DEF26B-6238-4458-9542-C34755B94ED4}" srcOrd="0" destOrd="0" presId="urn:microsoft.com/office/officeart/2005/8/layout/bList2"/>
    <dgm:cxn modelId="{891FEE5B-3BF1-41C5-BFBE-673C3C2D7602}" type="presOf" srcId="{4D320F51-2278-4A26-9DFD-4541B30E185A}" destId="{8ED2D417-3C6D-42BE-A637-F321BC0F1C64}" srcOrd="1" destOrd="0" presId="urn:microsoft.com/office/officeart/2005/8/layout/bList2"/>
    <dgm:cxn modelId="{ED710C5E-5E1A-48B3-AB5C-7239CDA5C50A}" srcId="{C7CD36C5-4852-4917-AF96-8FB9E484AACA}" destId="{275B2929-E593-40FA-B862-9A545C10F334}" srcOrd="1" destOrd="0" parTransId="{194A067A-1902-4E9E-B0B4-50CE106A03A5}" sibTransId="{B8F2E2E3-BE27-4BF8-A49B-FEDE9F8E3E26}"/>
    <dgm:cxn modelId="{653BE362-C721-45C9-98E3-F26734AA7169}" type="presOf" srcId="{18F5BF88-27F2-45BA-BEDC-7F8B6F430018}" destId="{DCD78947-53D8-40B5-AA73-E5793E20D177}" srcOrd="1" destOrd="0" presId="urn:microsoft.com/office/officeart/2005/8/layout/bList2"/>
    <dgm:cxn modelId="{CD74FB44-7354-436E-BB37-6641AB6C0AD5}" type="presOf" srcId="{8F883665-C8B6-471E-A80B-6E6CEBA7B2B6}" destId="{FCC26152-4917-4290-9CDB-71B825D47E2B}" srcOrd="0" destOrd="0" presId="urn:microsoft.com/office/officeart/2005/8/layout/bList2"/>
    <dgm:cxn modelId="{7F34E965-3E84-421E-9EA1-147E6400D86C}" type="presOf" srcId="{ECDD9E6E-B1D7-4F54-AD86-BC04CBCC7020}" destId="{84DE7143-48BC-47DA-BA03-B16160E8CD61}" srcOrd="1" destOrd="0" presId="urn:microsoft.com/office/officeart/2005/8/layout/bList2"/>
    <dgm:cxn modelId="{E12BBF49-2531-400E-9561-69AC124785B9}" type="presOf" srcId="{031E9411-995E-4C9C-A79D-A6719EA62D4E}" destId="{D4237A3E-5571-4EE4-9B20-86DFEDA13A0A}" srcOrd="0" destOrd="0" presId="urn:microsoft.com/office/officeart/2005/8/layout/bList2"/>
    <dgm:cxn modelId="{C6B1886F-9FDA-4A0B-A44A-DFAF2637123C}" type="presOf" srcId="{C7CD36C5-4852-4917-AF96-8FB9E484AACA}" destId="{27BAC032-EF7D-4722-8F41-8D3C5F1AB514}" srcOrd="0" destOrd="0" presId="urn:microsoft.com/office/officeart/2005/8/layout/bList2"/>
    <dgm:cxn modelId="{DF168E54-F4E3-440C-9FE2-135D77837410}" type="presOf" srcId="{0A53866C-0A78-4A70-A7CC-67DFD015A1C3}" destId="{807C0EF1-B9C3-46D7-A7CF-A19F899A1E63}" srcOrd="0" destOrd="0" presId="urn:microsoft.com/office/officeart/2005/8/layout/bList2"/>
    <dgm:cxn modelId="{D3012D79-BF85-4808-8723-A067760BF0C7}" type="presOf" srcId="{02996000-93A7-40BF-A600-FFEBB62DBB1D}" destId="{6BE0FF7F-CBB0-49A1-B1A0-CB0C64629F80}" srcOrd="1" destOrd="0" presId="urn:microsoft.com/office/officeart/2005/8/layout/bList2"/>
    <dgm:cxn modelId="{CF566688-7182-45D3-A348-AB07D181F7B6}" type="presOf" srcId="{D92DA86D-90EE-4DD3-8E73-8811F46D5486}" destId="{58C77147-3E1C-4B0A-81D3-6233D3F8C62F}" srcOrd="0" destOrd="0" presId="urn:microsoft.com/office/officeart/2005/8/layout/bList2"/>
    <dgm:cxn modelId="{F50E558D-FC02-479E-B876-246258975767}" type="presOf" srcId="{B6916EFB-5A2B-4BF9-8641-DBDB6C1149AB}" destId="{23DD3449-DCAA-4E7E-A6BC-9FA7FE130985}" srcOrd="0" destOrd="0" presId="urn:microsoft.com/office/officeart/2005/8/layout/bList2"/>
    <dgm:cxn modelId="{F11E3493-2834-42D0-BE7F-3E109102A898}" type="presOf" srcId="{275B2929-E593-40FA-B862-9A545C10F334}" destId="{2DF11572-813F-42C6-9E2B-7294E1345C2C}" srcOrd="1" destOrd="0" presId="urn:microsoft.com/office/officeart/2005/8/layout/bList2"/>
    <dgm:cxn modelId="{4F3D6596-ADE3-4284-BA44-24C3359DC3D7}" type="presOf" srcId="{AEC677ED-BE2F-46CC-B4A9-ACAF6E7882A2}" destId="{EECF2017-1F94-444D-94DC-23D6D59B0F96}" srcOrd="0" destOrd="0" presId="urn:microsoft.com/office/officeart/2005/8/layout/bList2"/>
    <dgm:cxn modelId="{A02C5496-AFD6-4FD0-880D-ED54EC4269EE}" type="presOf" srcId="{4D320F51-2278-4A26-9DFD-4541B30E185A}" destId="{D0B6D092-F002-4960-96E0-C72B29082403}" srcOrd="0" destOrd="0" presId="urn:microsoft.com/office/officeart/2005/8/layout/bList2"/>
    <dgm:cxn modelId="{0060E998-E7A9-415C-ADBE-1A60F4FAE109}" type="presOf" srcId="{02996000-93A7-40BF-A600-FFEBB62DBB1D}" destId="{3E7BA98F-E7C1-4E05-8BE1-FFB277C0F953}" srcOrd="0" destOrd="0" presId="urn:microsoft.com/office/officeart/2005/8/layout/bList2"/>
    <dgm:cxn modelId="{C0EBAF9C-4D0B-4AC6-8AC9-EC2950A00C2F}" srcId="{02996000-93A7-40BF-A600-FFEBB62DBB1D}" destId="{031E9411-995E-4C9C-A79D-A6719EA62D4E}" srcOrd="0" destOrd="0" parTransId="{3B4E1F69-946D-4A09-9212-E01A6C8A9AB5}" sibTransId="{80892822-2D8B-4FD4-8630-38D5A0881039}"/>
    <dgm:cxn modelId="{FF9F4BAD-DD83-4E4B-8261-9965240FB99A}" type="presOf" srcId="{11E48E72-8706-430E-8872-0DE5A9A978AA}" destId="{5913AA16-EB74-4F20-9642-ED922FB53DE3}" srcOrd="1" destOrd="0" presId="urn:microsoft.com/office/officeart/2005/8/layout/bList2"/>
    <dgm:cxn modelId="{67F9E4B1-7964-4B99-B5EA-6A8109F3EB74}" type="presOf" srcId="{D09B058D-A567-4760-991A-7E61D8A27CA8}" destId="{12135B33-CA5D-41D4-9929-D7856F832943}" srcOrd="0" destOrd="0" presId="urn:microsoft.com/office/officeart/2005/8/layout/bList2"/>
    <dgm:cxn modelId="{959968BA-ACD8-44D2-98A6-4ED086C5D84F}" srcId="{C7CD36C5-4852-4917-AF96-8FB9E484AACA}" destId="{11E48E72-8706-430E-8872-0DE5A9A978AA}" srcOrd="5" destOrd="0" parTransId="{8499E506-A7D6-4522-A235-57FAD56FF1DE}" sibTransId="{D92DA86D-90EE-4DD3-8E73-8811F46D5486}"/>
    <dgm:cxn modelId="{4C6FEDC1-8F4E-490E-BA74-C61493057EAF}" type="presOf" srcId="{F19854B7-9E6B-4B8D-94C5-75A08B070A3F}" destId="{272044C8-82C9-4304-86A3-F40495CED94B}" srcOrd="0" destOrd="0" presId="urn:microsoft.com/office/officeart/2005/8/layout/bList2"/>
    <dgm:cxn modelId="{A0096AC5-8753-4E1E-B0A6-1C987B253058}" type="presOf" srcId="{F779CF18-B742-4B78-B721-EAC11365D8FF}" destId="{B0BF597D-CCA4-45CE-AA41-60450BEE2E49}" srcOrd="1" destOrd="0" presId="urn:microsoft.com/office/officeart/2005/8/layout/bList2"/>
    <dgm:cxn modelId="{397A7AC5-667D-4793-B9AD-95943E0B3A1A}" type="presOf" srcId="{11E48E72-8706-430E-8872-0DE5A9A978AA}" destId="{BC308574-1C93-4198-9A37-A4A39548207A}" srcOrd="0" destOrd="0" presId="urn:microsoft.com/office/officeart/2005/8/layout/bList2"/>
    <dgm:cxn modelId="{D2F627C6-185F-4E46-8644-C563306A8D70}" type="presOf" srcId="{18F5BF88-27F2-45BA-BEDC-7F8B6F430018}" destId="{FDAD2EE3-D512-4190-AA37-641E97887E0F}" srcOrd="0" destOrd="0" presId="urn:microsoft.com/office/officeart/2005/8/layout/bList2"/>
    <dgm:cxn modelId="{33A7A3C7-C50F-4D49-BC8E-9207C5BA81E5}" type="presOf" srcId="{F779CF18-B742-4B78-B721-EAC11365D8FF}" destId="{1AED949D-3924-44DD-8FC8-AFD3AB83E869}" srcOrd="0" destOrd="0" presId="urn:microsoft.com/office/officeart/2005/8/layout/bList2"/>
    <dgm:cxn modelId="{81DDEAC8-96AE-4B75-9722-CBB9F2573A26}" srcId="{C7CD36C5-4852-4917-AF96-8FB9E484AACA}" destId="{F779CF18-B742-4B78-B721-EAC11365D8FF}" srcOrd="2" destOrd="0" parTransId="{0974A457-B1B4-4D60-9584-BFB82BEA6B3A}" sibTransId="{B6916EFB-5A2B-4BF9-8641-DBDB6C1149AB}"/>
    <dgm:cxn modelId="{7CCD58DC-9A44-467B-8102-CFAF48F2BA61}" type="presOf" srcId="{E140AC9F-F6E6-4790-BDF4-1AE5788CF9DF}" destId="{D6F5C026-A304-444D-A4AE-23D1574E881A}" srcOrd="0" destOrd="0" presId="urn:microsoft.com/office/officeart/2005/8/layout/bList2"/>
    <dgm:cxn modelId="{51DFDDDC-13C9-4953-9305-906C98CBAAFC}" type="presOf" srcId="{B8F2E2E3-BE27-4BF8-A49B-FEDE9F8E3E26}" destId="{991A2D54-448C-4942-BE8C-2ED302170A7C}" srcOrd="0" destOrd="0" presId="urn:microsoft.com/office/officeart/2005/8/layout/bList2"/>
    <dgm:cxn modelId="{FBDF33DE-272A-4431-9142-950A6FF31CF8}" srcId="{275B2929-E593-40FA-B862-9A545C10F334}" destId="{D09B058D-A567-4760-991A-7E61D8A27CA8}" srcOrd="0" destOrd="0" parTransId="{B7566DC5-73ED-46DA-A190-B04400BBC164}" sibTransId="{D037BC59-31AC-4721-905C-9BBC73337AE1}"/>
    <dgm:cxn modelId="{229F90E0-2D92-4E73-8EE8-8DFEF1978ABA}" type="presOf" srcId="{04DF50DE-6743-4BA6-8E4C-B98790351CBD}" destId="{22DEF795-DD42-42AC-8FC3-60BD676E9449}" srcOrd="0" destOrd="0" presId="urn:microsoft.com/office/officeart/2005/8/layout/bList2"/>
    <dgm:cxn modelId="{A07DE70F-680C-4ADA-BEE0-AD9BD3107F45}" type="presParOf" srcId="{27BAC032-EF7D-4722-8F41-8D3C5F1AB514}" destId="{B5AB5EF5-C4B6-4B66-B54F-79FB62C7E835}" srcOrd="0" destOrd="0" presId="urn:microsoft.com/office/officeart/2005/8/layout/bList2"/>
    <dgm:cxn modelId="{C315AB0C-51A0-413B-B623-47F8E3A72DBD}" type="presParOf" srcId="{B5AB5EF5-C4B6-4B66-B54F-79FB62C7E835}" destId="{D4237A3E-5571-4EE4-9B20-86DFEDA13A0A}" srcOrd="0" destOrd="0" presId="urn:microsoft.com/office/officeart/2005/8/layout/bList2"/>
    <dgm:cxn modelId="{B912C4F5-6A49-472C-B05C-B140936BF7FC}" type="presParOf" srcId="{B5AB5EF5-C4B6-4B66-B54F-79FB62C7E835}" destId="{3E7BA98F-E7C1-4E05-8BE1-FFB277C0F953}" srcOrd="1" destOrd="0" presId="urn:microsoft.com/office/officeart/2005/8/layout/bList2"/>
    <dgm:cxn modelId="{6E2E22A2-12E0-4E4F-8DFA-90CAA148058D}" type="presParOf" srcId="{B5AB5EF5-C4B6-4B66-B54F-79FB62C7E835}" destId="{6BE0FF7F-CBB0-49A1-B1A0-CB0C64629F80}" srcOrd="2" destOrd="0" presId="urn:microsoft.com/office/officeart/2005/8/layout/bList2"/>
    <dgm:cxn modelId="{3AC09C20-D520-45CF-B526-47AC8D8C6C6A}" type="presParOf" srcId="{B5AB5EF5-C4B6-4B66-B54F-79FB62C7E835}" destId="{F9F8D5E1-F607-4EFA-AC38-DA7F70878192}" srcOrd="3" destOrd="0" presId="urn:microsoft.com/office/officeart/2005/8/layout/bList2"/>
    <dgm:cxn modelId="{F44AA63D-7E09-4345-AE67-7145402EB948}" type="presParOf" srcId="{27BAC032-EF7D-4722-8F41-8D3C5F1AB514}" destId="{D6F5C026-A304-444D-A4AE-23D1574E881A}" srcOrd="1" destOrd="0" presId="urn:microsoft.com/office/officeart/2005/8/layout/bList2"/>
    <dgm:cxn modelId="{4D9B71B1-3FA3-4792-9D37-FDF87DB907A8}" type="presParOf" srcId="{27BAC032-EF7D-4722-8F41-8D3C5F1AB514}" destId="{158D6B48-9911-4D70-804C-1A4F19C0336E}" srcOrd="2" destOrd="0" presId="urn:microsoft.com/office/officeart/2005/8/layout/bList2"/>
    <dgm:cxn modelId="{7F030407-4651-4FD4-8ECA-8ECE8CD2AB16}" type="presParOf" srcId="{158D6B48-9911-4D70-804C-1A4F19C0336E}" destId="{12135B33-CA5D-41D4-9929-D7856F832943}" srcOrd="0" destOrd="0" presId="urn:microsoft.com/office/officeart/2005/8/layout/bList2"/>
    <dgm:cxn modelId="{B3CDCF49-92E4-4452-B9DC-5E1F178C49FD}" type="presParOf" srcId="{158D6B48-9911-4D70-804C-1A4F19C0336E}" destId="{F3BB4F3F-50D5-4D56-AD02-63FFDFB60330}" srcOrd="1" destOrd="0" presId="urn:microsoft.com/office/officeart/2005/8/layout/bList2"/>
    <dgm:cxn modelId="{2BF63523-BE15-4C2A-8540-9A34BDEE90B5}" type="presParOf" srcId="{158D6B48-9911-4D70-804C-1A4F19C0336E}" destId="{2DF11572-813F-42C6-9E2B-7294E1345C2C}" srcOrd="2" destOrd="0" presId="urn:microsoft.com/office/officeart/2005/8/layout/bList2"/>
    <dgm:cxn modelId="{9D903DA8-8C0F-4306-8D7D-2A1292646C74}" type="presParOf" srcId="{158D6B48-9911-4D70-804C-1A4F19C0336E}" destId="{46300B88-15D6-4AD9-BDC7-CBB7A108754F}" srcOrd="3" destOrd="0" presId="urn:microsoft.com/office/officeart/2005/8/layout/bList2"/>
    <dgm:cxn modelId="{18B1B82C-B7AC-46EE-A8FE-24D561748080}" type="presParOf" srcId="{27BAC032-EF7D-4722-8F41-8D3C5F1AB514}" destId="{991A2D54-448C-4942-BE8C-2ED302170A7C}" srcOrd="3" destOrd="0" presId="urn:microsoft.com/office/officeart/2005/8/layout/bList2"/>
    <dgm:cxn modelId="{3BFA291F-DABD-462F-ACDC-EA90C42102C8}" type="presParOf" srcId="{27BAC032-EF7D-4722-8F41-8D3C5F1AB514}" destId="{86EF88EC-73E0-4403-95F8-00162C21B5C4}" srcOrd="4" destOrd="0" presId="urn:microsoft.com/office/officeart/2005/8/layout/bList2"/>
    <dgm:cxn modelId="{8CA0C78A-96CA-43EE-986B-F853FA1168CD}" type="presParOf" srcId="{86EF88EC-73E0-4403-95F8-00162C21B5C4}" destId="{272044C8-82C9-4304-86A3-F40495CED94B}" srcOrd="0" destOrd="0" presId="urn:microsoft.com/office/officeart/2005/8/layout/bList2"/>
    <dgm:cxn modelId="{83815459-320E-4A29-80DC-CBFEECB9C425}" type="presParOf" srcId="{86EF88EC-73E0-4403-95F8-00162C21B5C4}" destId="{1AED949D-3924-44DD-8FC8-AFD3AB83E869}" srcOrd="1" destOrd="0" presId="urn:microsoft.com/office/officeart/2005/8/layout/bList2"/>
    <dgm:cxn modelId="{FCD0D8F2-18C8-4CC2-8288-F7DD3855752E}" type="presParOf" srcId="{86EF88EC-73E0-4403-95F8-00162C21B5C4}" destId="{B0BF597D-CCA4-45CE-AA41-60450BEE2E49}" srcOrd="2" destOrd="0" presId="urn:microsoft.com/office/officeart/2005/8/layout/bList2"/>
    <dgm:cxn modelId="{11FE6810-1CB7-48E3-AE90-45E72DC34A1A}" type="presParOf" srcId="{86EF88EC-73E0-4403-95F8-00162C21B5C4}" destId="{FB922938-60AB-4CE5-837E-F398A7A8C623}" srcOrd="3" destOrd="0" presId="urn:microsoft.com/office/officeart/2005/8/layout/bList2"/>
    <dgm:cxn modelId="{C0888D3F-1C7A-4753-8590-90E0FF4A6FF4}" type="presParOf" srcId="{27BAC032-EF7D-4722-8F41-8D3C5F1AB514}" destId="{23DD3449-DCAA-4E7E-A6BC-9FA7FE130985}" srcOrd="5" destOrd="0" presId="urn:microsoft.com/office/officeart/2005/8/layout/bList2"/>
    <dgm:cxn modelId="{A64AD535-1944-4D2B-9396-AB7096FCD94F}" type="presParOf" srcId="{27BAC032-EF7D-4722-8F41-8D3C5F1AB514}" destId="{814ECE57-11A7-40D2-96AA-A5E15B838A55}" srcOrd="6" destOrd="0" presId="urn:microsoft.com/office/officeart/2005/8/layout/bList2"/>
    <dgm:cxn modelId="{7E4EA6BF-91D6-4BC5-AEF1-EDEFC2D49812}" type="presParOf" srcId="{814ECE57-11A7-40D2-96AA-A5E15B838A55}" destId="{74DEF26B-6238-4458-9542-C34755B94ED4}" srcOrd="0" destOrd="0" presId="urn:microsoft.com/office/officeart/2005/8/layout/bList2"/>
    <dgm:cxn modelId="{28FD703D-D250-474B-B146-1FB0F4AB7373}" type="presParOf" srcId="{814ECE57-11A7-40D2-96AA-A5E15B838A55}" destId="{D0B6D092-F002-4960-96E0-C72B29082403}" srcOrd="1" destOrd="0" presId="urn:microsoft.com/office/officeart/2005/8/layout/bList2"/>
    <dgm:cxn modelId="{4EB7C8FF-DF4B-463B-BA0F-1CA4BBD23C55}" type="presParOf" srcId="{814ECE57-11A7-40D2-96AA-A5E15B838A55}" destId="{8ED2D417-3C6D-42BE-A637-F321BC0F1C64}" srcOrd="2" destOrd="0" presId="urn:microsoft.com/office/officeart/2005/8/layout/bList2"/>
    <dgm:cxn modelId="{7BA3BC47-6D86-4A75-94C1-6AC64BA7C30A}" type="presParOf" srcId="{814ECE57-11A7-40D2-96AA-A5E15B838A55}" destId="{5BAABFC6-A68D-408E-A6AD-CA536B70ADB6}" srcOrd="3" destOrd="0" presId="urn:microsoft.com/office/officeart/2005/8/layout/bList2"/>
    <dgm:cxn modelId="{DF4E60F5-38B7-4508-8CF3-A394562DEE56}" type="presParOf" srcId="{27BAC032-EF7D-4722-8F41-8D3C5F1AB514}" destId="{EECF2017-1F94-444D-94DC-23D6D59B0F96}" srcOrd="7" destOrd="0" presId="urn:microsoft.com/office/officeart/2005/8/layout/bList2"/>
    <dgm:cxn modelId="{3769887E-E4E4-4C24-AC10-EA7D7B8E0525}" type="presParOf" srcId="{27BAC032-EF7D-4722-8F41-8D3C5F1AB514}" destId="{C1208834-0712-4462-B2F4-6147671EFFF3}" srcOrd="8" destOrd="0" presId="urn:microsoft.com/office/officeart/2005/8/layout/bList2"/>
    <dgm:cxn modelId="{90924272-2DBC-4033-99AA-5526B85C4F54}" type="presParOf" srcId="{C1208834-0712-4462-B2F4-6147671EFFF3}" destId="{22DEF795-DD42-42AC-8FC3-60BD676E9449}" srcOrd="0" destOrd="0" presId="urn:microsoft.com/office/officeart/2005/8/layout/bList2"/>
    <dgm:cxn modelId="{58394D84-1537-4326-BEFE-27D26CBBE0E2}" type="presParOf" srcId="{C1208834-0712-4462-B2F4-6147671EFFF3}" destId="{FDAD2EE3-D512-4190-AA37-641E97887E0F}" srcOrd="1" destOrd="0" presId="urn:microsoft.com/office/officeart/2005/8/layout/bList2"/>
    <dgm:cxn modelId="{A88B6CEF-03B6-462D-95D4-21882017590D}" type="presParOf" srcId="{C1208834-0712-4462-B2F4-6147671EFFF3}" destId="{DCD78947-53D8-40B5-AA73-E5793E20D177}" srcOrd="2" destOrd="0" presId="urn:microsoft.com/office/officeart/2005/8/layout/bList2"/>
    <dgm:cxn modelId="{ADC4E709-47B0-4BDB-B853-D4C59A6FF944}" type="presParOf" srcId="{C1208834-0712-4462-B2F4-6147671EFFF3}" destId="{3F22C4B6-C079-4973-8BB2-79A23ACE0857}" srcOrd="3" destOrd="0" presId="urn:microsoft.com/office/officeart/2005/8/layout/bList2"/>
    <dgm:cxn modelId="{60C5794A-6BA0-459A-8496-A97668A1FADE}" type="presParOf" srcId="{27BAC032-EF7D-4722-8F41-8D3C5F1AB514}" destId="{6B6DEC8E-E133-40FB-8EE1-A7C08384B516}" srcOrd="9" destOrd="0" presId="urn:microsoft.com/office/officeart/2005/8/layout/bList2"/>
    <dgm:cxn modelId="{9900A4DD-F1D1-4C72-8A82-C7DEA91FC882}" type="presParOf" srcId="{27BAC032-EF7D-4722-8F41-8D3C5F1AB514}" destId="{1C4E4A43-E02D-479E-A0AA-10A87F38D749}" srcOrd="10" destOrd="0" presId="urn:microsoft.com/office/officeart/2005/8/layout/bList2"/>
    <dgm:cxn modelId="{CEE4B1EE-CF0D-44E2-8335-2A530CA19663}" type="presParOf" srcId="{1C4E4A43-E02D-479E-A0AA-10A87F38D749}" destId="{807C0EF1-B9C3-46D7-A7CF-A19F899A1E63}" srcOrd="0" destOrd="0" presId="urn:microsoft.com/office/officeart/2005/8/layout/bList2"/>
    <dgm:cxn modelId="{579FAC96-3EB1-438F-B6A6-20B2F4BBE158}" type="presParOf" srcId="{1C4E4A43-E02D-479E-A0AA-10A87F38D749}" destId="{BC308574-1C93-4198-9A37-A4A39548207A}" srcOrd="1" destOrd="0" presId="urn:microsoft.com/office/officeart/2005/8/layout/bList2"/>
    <dgm:cxn modelId="{77644970-2A5D-4FDD-B3B8-91B0329E3190}" type="presParOf" srcId="{1C4E4A43-E02D-479E-A0AA-10A87F38D749}" destId="{5913AA16-EB74-4F20-9642-ED922FB53DE3}" srcOrd="2" destOrd="0" presId="urn:microsoft.com/office/officeart/2005/8/layout/bList2"/>
    <dgm:cxn modelId="{EAE8EB06-2A5C-4916-8257-4EED09F61B0A}" type="presParOf" srcId="{1C4E4A43-E02D-479E-A0AA-10A87F38D749}" destId="{795C8EFA-4533-4891-8D05-73565B751098}" srcOrd="3" destOrd="0" presId="urn:microsoft.com/office/officeart/2005/8/layout/bList2"/>
    <dgm:cxn modelId="{477C2DAC-AE35-4B60-8E14-282B23A2574F}" type="presParOf" srcId="{27BAC032-EF7D-4722-8F41-8D3C5F1AB514}" destId="{58C77147-3E1C-4B0A-81D3-6233D3F8C62F}" srcOrd="11" destOrd="0" presId="urn:microsoft.com/office/officeart/2005/8/layout/bList2"/>
    <dgm:cxn modelId="{EDE3506C-5A51-47F2-B5F4-3776D22CD91E}" type="presParOf" srcId="{27BAC032-EF7D-4722-8F41-8D3C5F1AB514}" destId="{239D802A-AFDC-4018-8744-92639B2D32B6}" srcOrd="12" destOrd="0" presId="urn:microsoft.com/office/officeart/2005/8/layout/bList2"/>
    <dgm:cxn modelId="{F4A1E7B4-A689-4C7D-A8A8-9437CBE8FC95}" type="presParOf" srcId="{239D802A-AFDC-4018-8744-92639B2D32B6}" destId="{FCC26152-4917-4290-9CDB-71B825D47E2B}" srcOrd="0" destOrd="0" presId="urn:microsoft.com/office/officeart/2005/8/layout/bList2"/>
    <dgm:cxn modelId="{1F7D89E2-96BA-4795-8607-190DD1E5BD98}" type="presParOf" srcId="{239D802A-AFDC-4018-8744-92639B2D32B6}" destId="{1D96793A-8CD9-4120-940D-71E5657C2299}" srcOrd="1" destOrd="0" presId="urn:microsoft.com/office/officeart/2005/8/layout/bList2"/>
    <dgm:cxn modelId="{8032A64F-97A4-45E9-B275-A080A1FE0B2F}" type="presParOf" srcId="{239D802A-AFDC-4018-8744-92639B2D32B6}" destId="{84DE7143-48BC-47DA-BA03-B16160E8CD61}" srcOrd="2" destOrd="0" presId="urn:microsoft.com/office/officeart/2005/8/layout/bList2"/>
    <dgm:cxn modelId="{1F65D495-3EE1-450B-BDF2-A8309A9C443D}" type="presParOf" srcId="{239D802A-AFDC-4018-8744-92639B2D32B6}" destId="{969454A3-B4CB-43C6-8FA5-556E7C08AA2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CD36C5-4852-4917-AF96-8FB9E484AACA}" type="doc">
      <dgm:prSet loTypeId="urn:microsoft.com/office/officeart/2005/8/layout/bList2" loCatId="list" qsTypeId="urn:microsoft.com/office/officeart/2005/8/quickstyle/simple5" qsCatId="simple" csTypeId="urn:microsoft.com/office/officeart/2005/8/colors/colorful1" csCatId="colorful" phldr="1"/>
      <dgm:spPr/>
      <dgm:t>
        <a:bodyPr/>
        <a:lstStyle/>
        <a:p>
          <a:endParaRPr lang="es-ES"/>
        </a:p>
      </dgm:t>
    </dgm:pt>
    <dgm:pt modelId="{3D7C5944-2EAB-4CD0-96F1-3AF69DACA855}">
      <dgm:prSet phldrT="[Texto]" phldr="0" custT="1"/>
      <dgm:spPr>
        <a:solidFill>
          <a:schemeClr val="accent2">
            <a:lumMod val="40000"/>
            <a:lumOff val="60000"/>
          </a:schemeClr>
        </a:solidFill>
        <a:ln w="28575">
          <a:solidFill>
            <a:schemeClr val="tx1"/>
          </a:solidFill>
        </a:ln>
      </dgm:spPr>
      <dgm:t>
        <a:bodyPr/>
        <a:lstStyle/>
        <a:p>
          <a:r>
            <a:rPr lang="es-ES" sz="2000" b="1" dirty="0">
              <a:solidFill>
                <a:schemeClr val="tx1"/>
              </a:solidFill>
            </a:rPr>
            <a:t>No tiene envidia</a:t>
          </a:r>
        </a:p>
      </dgm:t>
    </dgm:pt>
    <dgm:pt modelId="{89B91A3C-3E98-4F9E-9BD7-D3134D0E73FE}" type="parTrans" cxnId="{212F4C72-81EF-40D9-9E86-3E0C902B0AAF}">
      <dgm:prSet/>
      <dgm:spPr/>
      <dgm:t>
        <a:bodyPr/>
        <a:lstStyle/>
        <a:p>
          <a:endParaRPr lang="es-ES" sz="2000" b="1"/>
        </a:p>
      </dgm:t>
    </dgm:pt>
    <dgm:pt modelId="{0F749FDA-CCDE-467D-9E61-FA58F2EBA380}" type="sibTrans" cxnId="{212F4C72-81EF-40D9-9E86-3E0C902B0AAF}">
      <dgm:prSet/>
      <dgm:spPr/>
      <dgm:t>
        <a:bodyPr/>
        <a:lstStyle/>
        <a:p>
          <a:endParaRPr lang="es-ES" sz="2000" b="1"/>
        </a:p>
      </dgm:t>
    </dgm:pt>
    <dgm:pt modelId="{FAF2660E-5F8B-4EC9-88CD-27632CD0AA52}">
      <dgm:prSet phldrT="[Texto]" phldr="0" custT="1"/>
      <dgm:spPr>
        <a:solidFill>
          <a:schemeClr val="accent2">
            <a:lumMod val="50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No buscó honores, y se juntó con los humildes</a:t>
          </a:r>
        </a:p>
      </dgm:t>
    </dgm:pt>
    <dgm:pt modelId="{23F88408-8623-4F4B-A9FA-94A815938416}" type="parTrans" cxnId="{5C3A98A3-4DE3-476E-8BB0-720A1515A0CD}">
      <dgm:prSet/>
      <dgm:spPr/>
      <dgm:t>
        <a:bodyPr/>
        <a:lstStyle/>
        <a:p>
          <a:endParaRPr lang="es-ES" sz="2000" b="1"/>
        </a:p>
      </dgm:t>
    </dgm:pt>
    <dgm:pt modelId="{62FBA7F7-5542-4577-94D0-DABBEC54E963}" type="sibTrans" cxnId="{5C3A98A3-4DE3-476E-8BB0-720A1515A0CD}">
      <dgm:prSet/>
      <dgm:spPr/>
      <dgm:t>
        <a:bodyPr/>
        <a:lstStyle/>
        <a:p>
          <a:endParaRPr lang="es-ES" sz="2000" b="1"/>
        </a:p>
      </dgm:t>
    </dgm:pt>
    <dgm:pt modelId="{CE17853C-9632-4AA2-ACE8-B7B43DDD6E3E}">
      <dgm:prSet phldrT="[Texto]" phldr="0" custT="1"/>
      <dgm:spPr>
        <a:solidFill>
          <a:schemeClr val="accent4">
            <a:lumMod val="40000"/>
            <a:lumOff val="60000"/>
          </a:schemeClr>
        </a:solidFill>
        <a:ln w="28575">
          <a:solidFill>
            <a:schemeClr val="tx1"/>
          </a:solidFill>
        </a:ln>
      </dgm:spPr>
      <dgm:t>
        <a:bodyPr/>
        <a:lstStyle/>
        <a:p>
          <a:r>
            <a:rPr lang="es-ES" sz="1800" b="1" dirty="0">
              <a:solidFill>
                <a:schemeClr val="tx1"/>
              </a:solidFill>
            </a:rPr>
            <a:t>No es jactancioso</a:t>
          </a:r>
        </a:p>
      </dgm:t>
    </dgm:pt>
    <dgm:pt modelId="{48ECE42B-C372-47A9-9A71-5AD2BE05606C}" type="parTrans" cxnId="{CA9CF9F5-412E-43EC-9477-A057F7BCC4F9}">
      <dgm:prSet/>
      <dgm:spPr/>
      <dgm:t>
        <a:bodyPr/>
        <a:lstStyle/>
        <a:p>
          <a:endParaRPr lang="es-ES" sz="2000" b="1"/>
        </a:p>
      </dgm:t>
    </dgm:pt>
    <dgm:pt modelId="{FD4F7252-8A93-4FC6-97CF-72F6CAA7987A}" type="sibTrans" cxnId="{CA9CF9F5-412E-43EC-9477-A057F7BCC4F9}">
      <dgm:prSet/>
      <dgm:spPr/>
      <dgm:t>
        <a:bodyPr/>
        <a:lstStyle/>
        <a:p>
          <a:endParaRPr lang="es-ES" sz="2000" b="1"/>
        </a:p>
      </dgm:t>
    </dgm:pt>
    <dgm:pt modelId="{CA53B9CF-A09E-40C5-9B1B-EEDCDAF63E9B}">
      <dgm:prSet phldrT="[Texto]" phldr="0" custT="1"/>
      <dgm:spPr>
        <a:solidFill>
          <a:schemeClr val="accent4">
            <a:lumMod val="50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Aunque era el Rey del Universo, no se jactó de ello</a:t>
          </a:r>
        </a:p>
      </dgm:t>
    </dgm:pt>
    <dgm:pt modelId="{FA8CD53A-D7A5-4B1C-860F-E8745B1B781E}" type="parTrans" cxnId="{0E9A414D-2EF2-4A73-A983-1474756A9CBD}">
      <dgm:prSet/>
      <dgm:spPr/>
      <dgm:t>
        <a:bodyPr/>
        <a:lstStyle/>
        <a:p>
          <a:endParaRPr lang="es-ES" sz="2000" b="1"/>
        </a:p>
      </dgm:t>
    </dgm:pt>
    <dgm:pt modelId="{954766CF-7D25-4ACA-934C-5FE4C9538D09}" type="sibTrans" cxnId="{0E9A414D-2EF2-4A73-A983-1474756A9CBD}">
      <dgm:prSet/>
      <dgm:spPr/>
      <dgm:t>
        <a:bodyPr/>
        <a:lstStyle/>
        <a:p>
          <a:endParaRPr lang="es-ES" sz="2000" b="1"/>
        </a:p>
      </dgm:t>
    </dgm:pt>
    <dgm:pt modelId="{5ADD452C-F4FD-4061-A446-80C3CBDE6ACE}">
      <dgm:prSet phldrT="[Texto]" phldr="0" custT="1"/>
      <dgm:spPr>
        <a:solidFill>
          <a:schemeClr val="accent3">
            <a:lumMod val="40000"/>
            <a:lumOff val="60000"/>
          </a:schemeClr>
        </a:solidFill>
        <a:ln w="28575">
          <a:solidFill>
            <a:schemeClr val="tx1"/>
          </a:solidFill>
        </a:ln>
      </dgm:spPr>
      <dgm:t>
        <a:bodyPr/>
        <a:lstStyle/>
        <a:p>
          <a:r>
            <a:rPr lang="es-ES" sz="2000" b="1" dirty="0">
              <a:solidFill>
                <a:schemeClr val="tx1"/>
              </a:solidFill>
            </a:rPr>
            <a:t>No se envanece</a:t>
          </a:r>
        </a:p>
      </dgm:t>
    </dgm:pt>
    <dgm:pt modelId="{C274DBE3-18BE-458A-8464-8E5E1FF82C72}" type="parTrans" cxnId="{AEF1F5EF-6AB5-48D7-ABAE-2F8560746B28}">
      <dgm:prSet/>
      <dgm:spPr/>
      <dgm:t>
        <a:bodyPr/>
        <a:lstStyle/>
        <a:p>
          <a:endParaRPr lang="es-ES" sz="2000" b="1"/>
        </a:p>
      </dgm:t>
    </dgm:pt>
    <dgm:pt modelId="{891622FD-FBFB-4C19-B15C-57C29A91E4F8}" type="sibTrans" cxnId="{AEF1F5EF-6AB5-48D7-ABAE-2F8560746B28}">
      <dgm:prSet/>
      <dgm:spPr/>
      <dgm:t>
        <a:bodyPr/>
        <a:lstStyle/>
        <a:p>
          <a:endParaRPr lang="es-ES" sz="2000" b="1"/>
        </a:p>
      </dgm:t>
    </dgm:pt>
    <dgm:pt modelId="{ACCCB5EE-EE0C-4676-969F-052DF846042C}">
      <dgm:prSet phldrT="[Texto]" phldr="0" custT="1"/>
      <dgm:spPr>
        <a:solidFill>
          <a:schemeClr val="accent3">
            <a:lumMod val="75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Estuvo dispuesto a realizar los trabajos más humildes</a:t>
          </a:r>
        </a:p>
      </dgm:t>
    </dgm:pt>
    <dgm:pt modelId="{F8012B03-F029-43B4-8CC8-430B764A3346}" type="parTrans" cxnId="{6BE163B3-BF0E-4D7D-8C6F-34134C853CF5}">
      <dgm:prSet/>
      <dgm:spPr/>
      <dgm:t>
        <a:bodyPr/>
        <a:lstStyle/>
        <a:p>
          <a:endParaRPr lang="es-ES" sz="2000" b="1"/>
        </a:p>
      </dgm:t>
    </dgm:pt>
    <dgm:pt modelId="{0D763342-9D68-4784-AAC6-5C239CC580AE}" type="sibTrans" cxnId="{6BE163B3-BF0E-4D7D-8C6F-34134C853CF5}">
      <dgm:prSet/>
      <dgm:spPr/>
      <dgm:t>
        <a:bodyPr/>
        <a:lstStyle/>
        <a:p>
          <a:endParaRPr lang="es-ES" sz="2000" b="1"/>
        </a:p>
      </dgm:t>
    </dgm:pt>
    <dgm:pt modelId="{4451CEC7-E611-4DCC-AFFA-EB72F3246F7B}">
      <dgm:prSet phldrT="[Texto]" phldr="0" custT="1"/>
      <dgm:spPr>
        <a:solidFill>
          <a:schemeClr val="accent1">
            <a:lumMod val="40000"/>
            <a:lumOff val="60000"/>
          </a:schemeClr>
        </a:solidFill>
        <a:ln w="28575">
          <a:solidFill>
            <a:schemeClr val="tx1"/>
          </a:solidFill>
        </a:ln>
      </dgm:spPr>
      <dgm:t>
        <a:bodyPr/>
        <a:lstStyle/>
        <a:p>
          <a:r>
            <a:rPr lang="es-ES" sz="1800" b="1" dirty="0">
              <a:solidFill>
                <a:schemeClr val="tx1"/>
              </a:solidFill>
            </a:rPr>
            <a:t>No hace nada indebido</a:t>
          </a:r>
        </a:p>
      </dgm:t>
    </dgm:pt>
    <dgm:pt modelId="{170CA150-680D-44DC-8BE6-B4DD7DE0762A}" type="parTrans" cxnId="{0DF5EB30-313F-43E2-A5C5-C6ABF2978495}">
      <dgm:prSet/>
      <dgm:spPr/>
      <dgm:t>
        <a:bodyPr/>
        <a:lstStyle/>
        <a:p>
          <a:endParaRPr lang="es-ES" sz="2000" b="1"/>
        </a:p>
      </dgm:t>
    </dgm:pt>
    <dgm:pt modelId="{36712F08-BD1A-49B3-A57A-7EDC75D5B354}" type="sibTrans" cxnId="{0DF5EB30-313F-43E2-A5C5-C6ABF2978495}">
      <dgm:prSet/>
      <dgm:spPr/>
      <dgm:t>
        <a:bodyPr/>
        <a:lstStyle/>
        <a:p>
          <a:endParaRPr lang="es-ES" sz="2000" b="1"/>
        </a:p>
      </dgm:t>
    </dgm:pt>
    <dgm:pt modelId="{4389ECDB-F6C2-4C08-AD0F-6335DEEDA04E}">
      <dgm:prSet phldrT="[Texto]" phldr="0" custT="1"/>
      <dgm:spPr>
        <a:solidFill>
          <a:schemeClr val="accent1">
            <a:lumMod val="75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Procedía con cortesía y corrección con todos</a:t>
          </a:r>
        </a:p>
      </dgm:t>
    </dgm:pt>
    <dgm:pt modelId="{9A869A61-CA7F-429C-95AD-3FCADC032613}" type="parTrans" cxnId="{E5C1EE5A-2C5E-451D-AB39-E6E4F4DF372A}">
      <dgm:prSet/>
      <dgm:spPr/>
      <dgm:t>
        <a:bodyPr/>
        <a:lstStyle/>
        <a:p>
          <a:endParaRPr lang="es-ES" sz="2000" b="1"/>
        </a:p>
      </dgm:t>
    </dgm:pt>
    <dgm:pt modelId="{B755A66B-DB9B-42C1-A3A9-8E66058A57D2}" type="sibTrans" cxnId="{E5C1EE5A-2C5E-451D-AB39-E6E4F4DF372A}">
      <dgm:prSet/>
      <dgm:spPr/>
      <dgm:t>
        <a:bodyPr/>
        <a:lstStyle/>
        <a:p>
          <a:endParaRPr lang="es-ES" sz="2000" b="1"/>
        </a:p>
      </dgm:t>
    </dgm:pt>
    <dgm:pt modelId="{99B4ABF0-DF4B-438F-BC0B-76C82A4B4B93}">
      <dgm:prSet phldrT="[Texto]" phldr="0" custT="1"/>
      <dgm:spPr>
        <a:solidFill>
          <a:schemeClr val="tx2">
            <a:lumMod val="20000"/>
            <a:lumOff val="80000"/>
          </a:schemeClr>
        </a:solidFill>
        <a:ln w="28575">
          <a:solidFill>
            <a:schemeClr val="tx1"/>
          </a:solidFill>
        </a:ln>
      </dgm:spPr>
      <dgm:t>
        <a:bodyPr/>
        <a:lstStyle/>
        <a:p>
          <a:r>
            <a:rPr lang="es-ES" sz="2000" b="1" dirty="0">
              <a:solidFill>
                <a:schemeClr val="tx1"/>
              </a:solidFill>
            </a:rPr>
            <a:t>No busca lo suyo</a:t>
          </a:r>
        </a:p>
      </dgm:t>
    </dgm:pt>
    <dgm:pt modelId="{BE77D425-C630-4DB8-820D-9246FEA7E904}" type="parTrans" cxnId="{7011B63C-03F6-42A4-90F0-C0BB18E80FC1}">
      <dgm:prSet/>
      <dgm:spPr/>
      <dgm:t>
        <a:bodyPr/>
        <a:lstStyle/>
        <a:p>
          <a:endParaRPr lang="es-ES" sz="2000" b="1"/>
        </a:p>
      </dgm:t>
    </dgm:pt>
    <dgm:pt modelId="{433DC574-5589-4B18-B39B-AC4A5EA83F89}" type="sibTrans" cxnId="{7011B63C-03F6-42A4-90F0-C0BB18E80FC1}">
      <dgm:prSet/>
      <dgm:spPr/>
      <dgm:t>
        <a:bodyPr/>
        <a:lstStyle/>
        <a:p>
          <a:endParaRPr lang="es-ES" sz="2000" b="1"/>
        </a:p>
      </dgm:t>
    </dgm:pt>
    <dgm:pt modelId="{93972403-96D1-4A1B-88C8-9EB48D0BB4B5}">
      <dgm:prSet phldrT="[Texto]" phldr="0" custT="1"/>
      <dgm:spPr>
        <a:solidFill>
          <a:schemeClr val="tx2">
            <a:lumMod val="75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Hizo siempre la voluntad de su Padre (</a:t>
          </a:r>
          <a:r>
            <a:rPr lang="es-ES" sz="2000" b="1" dirty="0" err="1">
              <a:solidFill>
                <a:schemeClr val="bg1"/>
              </a:solidFill>
              <a:effectLst>
                <a:outerShdw blurRad="38100" dist="38100" dir="2700000" algn="tl">
                  <a:srgbClr val="000000">
                    <a:alpha val="43137"/>
                  </a:srgbClr>
                </a:outerShdw>
              </a:effectLst>
            </a:rPr>
            <a:t>Jn</a:t>
          </a:r>
          <a:r>
            <a:rPr lang="es-ES" sz="2000" b="1" dirty="0">
              <a:solidFill>
                <a:schemeClr val="bg1"/>
              </a:solidFill>
              <a:effectLst>
                <a:outerShdw blurRad="38100" dist="38100" dir="2700000" algn="tl">
                  <a:srgbClr val="000000">
                    <a:alpha val="43137"/>
                  </a:srgbClr>
                </a:outerShdw>
              </a:effectLst>
            </a:rPr>
            <a:t>. 6:38)</a:t>
          </a:r>
        </a:p>
      </dgm:t>
    </dgm:pt>
    <dgm:pt modelId="{045B45EE-0FD1-4DE6-85CD-AD8DA4D35469}" type="parTrans" cxnId="{1ED6CF5A-9F57-4C82-A3BA-8FD0BFFE7F48}">
      <dgm:prSet/>
      <dgm:spPr/>
      <dgm:t>
        <a:bodyPr/>
        <a:lstStyle/>
        <a:p>
          <a:endParaRPr lang="es-ES" sz="2000" b="1"/>
        </a:p>
      </dgm:t>
    </dgm:pt>
    <dgm:pt modelId="{CA45497E-211D-42D3-A977-F2E0575C90AA}" type="sibTrans" cxnId="{1ED6CF5A-9F57-4C82-A3BA-8FD0BFFE7F48}">
      <dgm:prSet/>
      <dgm:spPr/>
      <dgm:t>
        <a:bodyPr/>
        <a:lstStyle/>
        <a:p>
          <a:endParaRPr lang="es-ES" sz="2000" b="1"/>
        </a:p>
      </dgm:t>
    </dgm:pt>
    <dgm:pt modelId="{45D77F10-4BC7-49E3-B1E7-A0FE9A12B08A}">
      <dgm:prSet phldrT="[Texto]" phldr="0" custT="1"/>
      <dgm:spPr>
        <a:solidFill>
          <a:schemeClr val="accent6">
            <a:lumMod val="40000"/>
            <a:lumOff val="60000"/>
          </a:schemeClr>
        </a:solidFill>
        <a:ln w="28575">
          <a:solidFill>
            <a:schemeClr val="tx1"/>
          </a:solidFill>
        </a:ln>
      </dgm:spPr>
      <dgm:t>
        <a:bodyPr/>
        <a:lstStyle/>
        <a:p>
          <a:r>
            <a:rPr lang="es-ES" sz="2000" b="1" dirty="0">
              <a:solidFill>
                <a:schemeClr val="tx1"/>
              </a:solidFill>
            </a:rPr>
            <a:t>No se irrita</a:t>
          </a:r>
        </a:p>
      </dgm:t>
    </dgm:pt>
    <dgm:pt modelId="{CC554726-AA39-4EA3-AB98-EBC547D4C1C1}" type="parTrans" cxnId="{06BF25FC-180D-41CE-B9D1-8D3176DE8E56}">
      <dgm:prSet/>
      <dgm:spPr/>
      <dgm:t>
        <a:bodyPr/>
        <a:lstStyle/>
        <a:p>
          <a:endParaRPr lang="es-ES" sz="2000" b="1"/>
        </a:p>
      </dgm:t>
    </dgm:pt>
    <dgm:pt modelId="{040FBE29-E303-4834-A3DC-6F7F3ECEB3B7}" type="sibTrans" cxnId="{06BF25FC-180D-41CE-B9D1-8D3176DE8E56}">
      <dgm:prSet/>
      <dgm:spPr/>
      <dgm:t>
        <a:bodyPr/>
        <a:lstStyle/>
        <a:p>
          <a:endParaRPr lang="es-ES" sz="2000" b="1"/>
        </a:p>
      </dgm:t>
    </dgm:pt>
    <dgm:pt modelId="{41058F2B-8BE4-4681-BB71-6293954AD7D2}">
      <dgm:prSet phldrT="[Texto]" phldr="0" custT="1"/>
      <dgm:spPr>
        <a:solidFill>
          <a:schemeClr val="accent6">
            <a:lumMod val="75000"/>
          </a:schemeClr>
        </a:solidFill>
        <a:ln w="28575">
          <a:solidFill>
            <a:schemeClr val="tx1"/>
          </a:solidFill>
        </a:ln>
      </dgm:spPr>
      <dgm:t>
        <a:bodyPr/>
        <a:lstStyle/>
        <a:p>
          <a:pPr marL="0" indent="0">
            <a:buNone/>
          </a:pPr>
          <a:r>
            <a:rPr lang="es-ES" sz="2000" b="1">
              <a:solidFill>
                <a:schemeClr val="bg1"/>
              </a:solidFill>
              <a:effectLst>
                <a:outerShdw blurRad="38100" dist="38100" dir="2700000" algn="tl">
                  <a:srgbClr val="000000">
                    <a:alpha val="43137"/>
                  </a:srgbClr>
                </a:outerShdw>
              </a:effectLst>
            </a:rPr>
            <a:t>Aun </a:t>
          </a:r>
          <a:r>
            <a:rPr lang="es-ES" sz="2000" b="1" dirty="0">
              <a:solidFill>
                <a:schemeClr val="bg1"/>
              </a:solidFill>
              <a:effectLst>
                <a:outerShdw blurRad="38100" dist="38100" dir="2700000" algn="tl">
                  <a:srgbClr val="000000">
                    <a:alpha val="43137"/>
                  </a:srgbClr>
                </a:outerShdw>
              </a:effectLst>
            </a:rPr>
            <a:t>cuando le golpearon, respondió con cortesía</a:t>
          </a:r>
          <a:br>
            <a:rPr lang="es-ES" sz="2000" b="1" dirty="0">
              <a:solidFill>
                <a:schemeClr val="bg1"/>
              </a:solidFill>
              <a:effectLst>
                <a:outerShdw blurRad="38100" dist="38100" dir="2700000" algn="tl">
                  <a:srgbClr val="000000">
                    <a:alpha val="43137"/>
                  </a:srgbClr>
                </a:outerShdw>
              </a:effectLst>
            </a:rPr>
          </a:br>
          <a:r>
            <a:rPr lang="es-ES" sz="2000" b="1" dirty="0">
              <a:solidFill>
                <a:schemeClr val="bg1"/>
              </a:solidFill>
              <a:effectLst>
                <a:outerShdw blurRad="38100" dist="38100" dir="2700000" algn="tl">
                  <a:srgbClr val="000000">
                    <a:alpha val="43137"/>
                  </a:srgbClr>
                </a:outerShdw>
              </a:effectLst>
            </a:rPr>
            <a:t>(</a:t>
          </a:r>
          <a:r>
            <a:rPr lang="es-ES" sz="2000" b="1" dirty="0" err="1">
              <a:solidFill>
                <a:schemeClr val="bg1"/>
              </a:solidFill>
              <a:effectLst>
                <a:outerShdw blurRad="38100" dist="38100" dir="2700000" algn="tl">
                  <a:srgbClr val="000000">
                    <a:alpha val="43137"/>
                  </a:srgbClr>
                </a:outerShdw>
              </a:effectLst>
            </a:rPr>
            <a:t>Jn</a:t>
          </a:r>
          <a:r>
            <a:rPr lang="es-ES" sz="2000" b="1" dirty="0">
              <a:solidFill>
                <a:schemeClr val="bg1"/>
              </a:solidFill>
              <a:effectLst>
                <a:outerShdw blurRad="38100" dist="38100" dir="2700000" algn="tl">
                  <a:srgbClr val="000000">
                    <a:alpha val="43137"/>
                  </a:srgbClr>
                </a:outerShdw>
              </a:effectLst>
            </a:rPr>
            <a:t> 18:22-23)</a:t>
          </a:r>
        </a:p>
      </dgm:t>
    </dgm:pt>
    <dgm:pt modelId="{A7E3B9A6-B1CC-46F7-A92A-D886ACDDB516}" type="parTrans" cxnId="{1D99DB10-BD28-44FC-A29E-BF078AA58548}">
      <dgm:prSet/>
      <dgm:spPr/>
      <dgm:t>
        <a:bodyPr/>
        <a:lstStyle/>
        <a:p>
          <a:endParaRPr lang="es-ES" sz="2000" b="1"/>
        </a:p>
      </dgm:t>
    </dgm:pt>
    <dgm:pt modelId="{084F2969-E383-4E26-AC90-ACCBEADE2E4D}" type="sibTrans" cxnId="{1D99DB10-BD28-44FC-A29E-BF078AA58548}">
      <dgm:prSet/>
      <dgm:spPr/>
      <dgm:t>
        <a:bodyPr/>
        <a:lstStyle/>
        <a:p>
          <a:endParaRPr lang="es-ES" sz="2000" b="1"/>
        </a:p>
      </dgm:t>
    </dgm:pt>
    <dgm:pt modelId="{1CF44936-7FA2-460B-B6A7-ECEC0BD26FE2}">
      <dgm:prSet phldrT="[Texto]" phldr="0" custT="1"/>
      <dgm:spPr>
        <a:solidFill>
          <a:schemeClr val="accent5">
            <a:lumMod val="40000"/>
            <a:lumOff val="60000"/>
          </a:schemeClr>
        </a:solidFill>
        <a:ln w="28575">
          <a:solidFill>
            <a:schemeClr val="tx1"/>
          </a:solidFill>
        </a:ln>
      </dgm:spPr>
      <dgm:t>
        <a:bodyPr/>
        <a:lstStyle/>
        <a:p>
          <a:r>
            <a:rPr lang="es-ES" sz="2000" b="1" dirty="0">
              <a:solidFill>
                <a:schemeClr val="tx1"/>
              </a:solidFill>
            </a:rPr>
            <a:t>No guarda rencor</a:t>
          </a:r>
        </a:p>
      </dgm:t>
    </dgm:pt>
    <dgm:pt modelId="{CE3E9C9F-7AA9-417A-A116-A52B02B5E043}" type="parTrans" cxnId="{89B241DA-570F-425B-BBDD-8CCD2CF7FDA5}">
      <dgm:prSet/>
      <dgm:spPr/>
      <dgm:t>
        <a:bodyPr/>
        <a:lstStyle/>
        <a:p>
          <a:endParaRPr lang="es-ES" sz="2000" b="1"/>
        </a:p>
      </dgm:t>
    </dgm:pt>
    <dgm:pt modelId="{0789F0BD-C207-4AA5-AA5F-0BDB40465541}" type="sibTrans" cxnId="{89B241DA-570F-425B-BBDD-8CCD2CF7FDA5}">
      <dgm:prSet/>
      <dgm:spPr/>
      <dgm:t>
        <a:bodyPr/>
        <a:lstStyle/>
        <a:p>
          <a:endParaRPr lang="es-ES" sz="2000" b="1"/>
        </a:p>
      </dgm:t>
    </dgm:pt>
    <dgm:pt modelId="{8A8F7AA4-A62A-45A6-880B-E967CDBF7B9D}">
      <dgm:prSet phldrT="[Texto]" phldr="0" custT="1"/>
      <dgm:spPr>
        <a:solidFill>
          <a:schemeClr val="accent5">
            <a:lumMod val="75000"/>
          </a:schemeClr>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Pidió perdón para aquellos que lo crucificaban</a:t>
          </a:r>
          <a:br>
            <a:rPr lang="es-ES" sz="2000" b="1" dirty="0">
              <a:solidFill>
                <a:schemeClr val="bg1"/>
              </a:solidFill>
              <a:effectLst>
                <a:outerShdw blurRad="38100" dist="38100" dir="2700000" algn="tl">
                  <a:srgbClr val="000000">
                    <a:alpha val="43137"/>
                  </a:srgbClr>
                </a:outerShdw>
              </a:effectLst>
            </a:rPr>
          </a:br>
          <a:r>
            <a:rPr lang="es-ES" sz="2000" b="1" dirty="0">
              <a:solidFill>
                <a:schemeClr val="bg1"/>
              </a:solidFill>
              <a:effectLst>
                <a:outerShdw blurRad="38100" dist="38100" dir="2700000" algn="tl">
                  <a:srgbClr val="000000">
                    <a:alpha val="43137"/>
                  </a:srgbClr>
                </a:outerShdw>
              </a:effectLst>
            </a:rPr>
            <a:t>(</a:t>
          </a:r>
          <a:r>
            <a:rPr lang="es-ES" sz="2000" b="1" dirty="0" err="1">
              <a:solidFill>
                <a:schemeClr val="bg1"/>
              </a:solidFill>
              <a:effectLst>
                <a:outerShdw blurRad="38100" dist="38100" dir="2700000" algn="tl">
                  <a:srgbClr val="000000">
                    <a:alpha val="43137"/>
                  </a:srgbClr>
                </a:outerShdw>
              </a:effectLst>
            </a:rPr>
            <a:t>Lc</a:t>
          </a:r>
          <a:r>
            <a:rPr lang="es-ES" sz="2000" b="1" dirty="0">
              <a:solidFill>
                <a:schemeClr val="bg1"/>
              </a:solidFill>
              <a:effectLst>
                <a:outerShdw blurRad="38100" dist="38100" dir="2700000" algn="tl">
                  <a:srgbClr val="000000">
                    <a:alpha val="43137"/>
                  </a:srgbClr>
                </a:outerShdw>
              </a:effectLst>
            </a:rPr>
            <a:t>. 23:34)</a:t>
          </a:r>
        </a:p>
      </dgm:t>
    </dgm:pt>
    <dgm:pt modelId="{6C8912A7-7A4A-4C83-A10B-3A2EDB5896ED}" type="parTrans" cxnId="{64B94F6E-D027-43B8-8953-563A3CA78AC1}">
      <dgm:prSet/>
      <dgm:spPr/>
      <dgm:t>
        <a:bodyPr/>
        <a:lstStyle/>
        <a:p>
          <a:endParaRPr lang="es-ES" sz="2000" b="1"/>
        </a:p>
      </dgm:t>
    </dgm:pt>
    <dgm:pt modelId="{EF8B9C34-2C1A-4E2B-8246-AE103FB19809}" type="sibTrans" cxnId="{64B94F6E-D027-43B8-8953-563A3CA78AC1}">
      <dgm:prSet/>
      <dgm:spPr/>
      <dgm:t>
        <a:bodyPr/>
        <a:lstStyle/>
        <a:p>
          <a:endParaRPr lang="es-ES" sz="2000" b="1"/>
        </a:p>
      </dgm:t>
    </dgm:pt>
    <dgm:pt modelId="{60C8526D-DDA4-4594-AC2A-777ACAE2A2CC}">
      <dgm:prSet phldrT="[Texto]" phldr="0" custT="1"/>
      <dgm:spPr>
        <a:solidFill>
          <a:schemeClr val="bg2">
            <a:lumMod val="40000"/>
            <a:lumOff val="60000"/>
          </a:schemeClr>
        </a:solidFill>
        <a:ln w="28575">
          <a:solidFill>
            <a:schemeClr val="tx1"/>
          </a:solidFill>
        </a:ln>
      </dgm:spPr>
      <dgm:t>
        <a:bodyPr/>
        <a:lstStyle/>
        <a:p>
          <a:r>
            <a:rPr lang="es-ES" sz="1800" b="1" dirty="0">
              <a:solidFill>
                <a:schemeClr val="tx1"/>
              </a:solidFill>
            </a:rPr>
            <a:t>No se goza de la injusticia</a:t>
          </a:r>
        </a:p>
      </dgm:t>
    </dgm:pt>
    <dgm:pt modelId="{4E4DEC20-2342-42C1-8EA8-2B58D26FBDF4}" type="parTrans" cxnId="{48AC1F89-CC16-4EFE-BD8E-CBD5E06B20B9}">
      <dgm:prSet/>
      <dgm:spPr/>
      <dgm:t>
        <a:bodyPr/>
        <a:lstStyle/>
        <a:p>
          <a:endParaRPr lang="es-ES" sz="2000" b="1"/>
        </a:p>
      </dgm:t>
    </dgm:pt>
    <dgm:pt modelId="{F94A6510-6BD9-4AB1-B39E-5B11178D91B3}" type="sibTrans" cxnId="{48AC1F89-CC16-4EFE-BD8E-CBD5E06B20B9}">
      <dgm:prSet/>
      <dgm:spPr/>
      <dgm:t>
        <a:bodyPr/>
        <a:lstStyle/>
        <a:p>
          <a:endParaRPr lang="es-ES" sz="2000" b="1"/>
        </a:p>
      </dgm:t>
    </dgm:pt>
    <dgm:pt modelId="{3DA020AF-E2F2-482A-8277-AAB39B41E848}">
      <dgm:prSet phldrT="[Texto]" phldr="0" custT="1"/>
      <dgm:spPr>
        <a:solidFill>
          <a:srgbClr val="918E00"/>
        </a:solidFill>
        <a:ln w="28575">
          <a:solidFill>
            <a:schemeClr val="tx1"/>
          </a:solidFill>
        </a:ln>
      </dgm:spPr>
      <dgm:t>
        <a:bodyPr/>
        <a:lstStyle/>
        <a:p>
          <a:pPr marL="0" indent="0">
            <a:buNone/>
          </a:pPr>
          <a:r>
            <a:rPr lang="es-ES" sz="2000" b="1" dirty="0">
              <a:solidFill>
                <a:schemeClr val="bg1"/>
              </a:solidFill>
              <a:effectLst>
                <a:outerShdw blurRad="38100" dist="38100" dir="2700000" algn="tl">
                  <a:srgbClr val="000000">
                    <a:alpha val="43137"/>
                  </a:srgbClr>
                </a:outerShdw>
              </a:effectLst>
            </a:rPr>
            <a:t>Habló duramente a los injustos fariseos</a:t>
          </a:r>
          <a:br>
            <a:rPr lang="es-ES" sz="2000" b="1" dirty="0">
              <a:solidFill>
                <a:schemeClr val="bg1"/>
              </a:solidFill>
              <a:effectLst>
                <a:outerShdw blurRad="38100" dist="38100" dir="2700000" algn="tl">
                  <a:srgbClr val="000000">
                    <a:alpha val="43137"/>
                  </a:srgbClr>
                </a:outerShdw>
              </a:effectLst>
            </a:rPr>
          </a:br>
          <a:r>
            <a:rPr lang="es-ES" sz="2000" b="1" dirty="0">
              <a:solidFill>
                <a:schemeClr val="bg1"/>
              </a:solidFill>
              <a:effectLst>
                <a:outerShdw blurRad="38100" dist="38100" dir="2700000" algn="tl">
                  <a:srgbClr val="000000">
                    <a:alpha val="43137"/>
                  </a:srgbClr>
                </a:outerShdw>
              </a:effectLst>
            </a:rPr>
            <a:t>(Mt. 23:27-28)</a:t>
          </a:r>
        </a:p>
      </dgm:t>
    </dgm:pt>
    <dgm:pt modelId="{641D65C2-5952-42E5-837C-649D6466D74A}" type="parTrans" cxnId="{6BD298C9-5CBE-4F5A-9D97-018A3FDA0FE2}">
      <dgm:prSet/>
      <dgm:spPr/>
      <dgm:t>
        <a:bodyPr/>
        <a:lstStyle/>
        <a:p>
          <a:endParaRPr lang="es-ES" sz="2000" b="1"/>
        </a:p>
      </dgm:t>
    </dgm:pt>
    <dgm:pt modelId="{620BA27B-2B81-404D-8A46-6A40A8AE6ED7}" type="sibTrans" cxnId="{6BD298C9-5CBE-4F5A-9D97-018A3FDA0FE2}">
      <dgm:prSet/>
      <dgm:spPr/>
      <dgm:t>
        <a:bodyPr/>
        <a:lstStyle/>
        <a:p>
          <a:endParaRPr lang="es-ES" sz="2000" b="1"/>
        </a:p>
      </dgm:t>
    </dgm:pt>
    <dgm:pt modelId="{27BAC032-EF7D-4722-8F41-8D3C5F1AB514}" type="pres">
      <dgm:prSet presAssocID="{C7CD36C5-4852-4917-AF96-8FB9E484AACA}" presName="diagram" presStyleCnt="0">
        <dgm:presLayoutVars>
          <dgm:dir/>
          <dgm:animLvl val="lvl"/>
          <dgm:resizeHandles val="exact"/>
        </dgm:presLayoutVars>
      </dgm:prSet>
      <dgm:spPr/>
    </dgm:pt>
    <dgm:pt modelId="{7578BA1F-CAF7-4331-A8B5-6D183B0AE336}" type="pres">
      <dgm:prSet presAssocID="{3D7C5944-2EAB-4CD0-96F1-3AF69DACA855}" presName="compNode" presStyleCnt="0"/>
      <dgm:spPr/>
    </dgm:pt>
    <dgm:pt modelId="{823ACD0C-AC7D-4D53-A676-D00365F0EF8A}" type="pres">
      <dgm:prSet presAssocID="{3D7C5944-2EAB-4CD0-96F1-3AF69DACA855}" presName="childRect" presStyleLbl="bgAcc1" presStyleIdx="0" presStyleCnt="8" custLinFactNeighborY="10116">
        <dgm:presLayoutVars>
          <dgm:bulletEnabled val="1"/>
        </dgm:presLayoutVars>
      </dgm:prSet>
      <dgm:spPr/>
    </dgm:pt>
    <dgm:pt modelId="{1B79905D-9B82-4D4E-ACD6-204017D92D88}" type="pres">
      <dgm:prSet presAssocID="{3D7C5944-2EAB-4CD0-96F1-3AF69DACA855}" presName="parentText" presStyleLbl="node1" presStyleIdx="0" presStyleCnt="0">
        <dgm:presLayoutVars>
          <dgm:chMax val="0"/>
          <dgm:bulletEnabled val="1"/>
        </dgm:presLayoutVars>
      </dgm:prSet>
      <dgm:spPr/>
    </dgm:pt>
    <dgm:pt modelId="{9B67C606-7E82-4272-9564-5CC13E9082A7}" type="pres">
      <dgm:prSet presAssocID="{3D7C5944-2EAB-4CD0-96F1-3AF69DACA855}" presName="parentRect" presStyleLbl="alignNode1" presStyleIdx="0" presStyleCnt="8" custLinFactNeighborY="23544"/>
      <dgm:spPr/>
    </dgm:pt>
    <dgm:pt modelId="{FFC15726-A314-45F1-B5FB-0EF4D0146EC0}" type="pres">
      <dgm:prSet presAssocID="{3D7C5944-2EAB-4CD0-96F1-3AF69DACA855}" presName="adorn" presStyleLbl="fgAccFollowNode1" presStyleIdx="0" presStyleCnt="8" custScaleX="121098" custScaleY="98672" custLinFactNeighborY="21582"/>
      <dgm:spPr>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F335DE31-8FDC-448E-907B-598CCA5DA255}" type="pres">
      <dgm:prSet presAssocID="{0F749FDA-CCDE-467D-9E61-FA58F2EBA380}" presName="sibTrans" presStyleLbl="sibTrans2D1" presStyleIdx="0" presStyleCnt="0"/>
      <dgm:spPr/>
    </dgm:pt>
    <dgm:pt modelId="{899A7602-70F2-49E4-939E-9811EEB5868A}" type="pres">
      <dgm:prSet presAssocID="{CE17853C-9632-4AA2-ACE8-B7B43DDD6E3E}" presName="compNode" presStyleCnt="0"/>
      <dgm:spPr/>
    </dgm:pt>
    <dgm:pt modelId="{E0EE5685-2F0A-4701-AB2B-4A02E1E77CF1}" type="pres">
      <dgm:prSet presAssocID="{CE17853C-9632-4AA2-ACE8-B7B43DDD6E3E}" presName="childRect" presStyleLbl="bgAcc1" presStyleIdx="1" presStyleCnt="8" custLinFactNeighborY="10116">
        <dgm:presLayoutVars>
          <dgm:bulletEnabled val="1"/>
        </dgm:presLayoutVars>
      </dgm:prSet>
      <dgm:spPr/>
    </dgm:pt>
    <dgm:pt modelId="{D6BC1BAD-7DDF-4403-B81E-FD79053C8F2D}" type="pres">
      <dgm:prSet presAssocID="{CE17853C-9632-4AA2-ACE8-B7B43DDD6E3E}" presName="parentText" presStyleLbl="node1" presStyleIdx="0" presStyleCnt="0">
        <dgm:presLayoutVars>
          <dgm:chMax val="0"/>
          <dgm:bulletEnabled val="1"/>
        </dgm:presLayoutVars>
      </dgm:prSet>
      <dgm:spPr/>
    </dgm:pt>
    <dgm:pt modelId="{F42BEF30-E54C-4ECF-BBE3-277F30645CF6}" type="pres">
      <dgm:prSet presAssocID="{CE17853C-9632-4AA2-ACE8-B7B43DDD6E3E}" presName="parentRect" presStyleLbl="alignNode1" presStyleIdx="1" presStyleCnt="8" custLinFactNeighborY="23544"/>
      <dgm:spPr/>
    </dgm:pt>
    <dgm:pt modelId="{B1CB84AA-D097-4BBB-842A-B34B0C722ED2}" type="pres">
      <dgm:prSet presAssocID="{CE17853C-9632-4AA2-ACE8-B7B43DDD6E3E}" presName="adorn" presStyleLbl="fgAccFollowNode1" presStyleIdx="1" presStyleCnt="8" custScaleX="121098" custScaleY="98672" custLinFactNeighborY="21582"/>
      <dgm:spPr>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B7CC1E9B-1126-48AE-BDC6-7AF5696A15FE}" type="pres">
      <dgm:prSet presAssocID="{FD4F7252-8A93-4FC6-97CF-72F6CAA7987A}" presName="sibTrans" presStyleLbl="sibTrans2D1" presStyleIdx="0" presStyleCnt="0"/>
      <dgm:spPr/>
    </dgm:pt>
    <dgm:pt modelId="{9ECBACCA-7A09-49F0-A958-9B5D4D5E7DF8}" type="pres">
      <dgm:prSet presAssocID="{5ADD452C-F4FD-4061-A446-80C3CBDE6ACE}" presName="compNode" presStyleCnt="0"/>
      <dgm:spPr/>
    </dgm:pt>
    <dgm:pt modelId="{BE22A334-E6DA-441D-AF8E-28C3D36D0076}" type="pres">
      <dgm:prSet presAssocID="{5ADD452C-F4FD-4061-A446-80C3CBDE6ACE}" presName="childRect" presStyleLbl="bgAcc1" presStyleIdx="2" presStyleCnt="8" custLinFactNeighborY="10116">
        <dgm:presLayoutVars>
          <dgm:bulletEnabled val="1"/>
        </dgm:presLayoutVars>
      </dgm:prSet>
      <dgm:spPr/>
    </dgm:pt>
    <dgm:pt modelId="{F128FF71-F45F-4456-BC06-B6E0E15943DF}" type="pres">
      <dgm:prSet presAssocID="{5ADD452C-F4FD-4061-A446-80C3CBDE6ACE}" presName="parentText" presStyleLbl="node1" presStyleIdx="0" presStyleCnt="0">
        <dgm:presLayoutVars>
          <dgm:chMax val="0"/>
          <dgm:bulletEnabled val="1"/>
        </dgm:presLayoutVars>
      </dgm:prSet>
      <dgm:spPr/>
    </dgm:pt>
    <dgm:pt modelId="{A8E5CCCB-F422-4FCA-8F60-6A8E50C8358A}" type="pres">
      <dgm:prSet presAssocID="{5ADD452C-F4FD-4061-A446-80C3CBDE6ACE}" presName="parentRect" presStyleLbl="alignNode1" presStyleIdx="2" presStyleCnt="8" custLinFactNeighborY="23544"/>
      <dgm:spPr/>
    </dgm:pt>
    <dgm:pt modelId="{5F65E06B-5066-4D62-986A-635F9C4B20CA}" type="pres">
      <dgm:prSet presAssocID="{5ADD452C-F4FD-4061-A446-80C3CBDE6ACE}" presName="adorn" presStyleLbl="fgAccFollowNode1" presStyleIdx="2" presStyleCnt="8" custScaleX="121098" custScaleY="98672" custLinFactNeighborY="21582"/>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62174C97-6042-46B0-A588-A1BDF5ADC85E}" type="pres">
      <dgm:prSet presAssocID="{891622FD-FBFB-4C19-B15C-57C29A91E4F8}" presName="sibTrans" presStyleLbl="sibTrans2D1" presStyleIdx="0" presStyleCnt="0"/>
      <dgm:spPr/>
    </dgm:pt>
    <dgm:pt modelId="{774C6DB3-26F0-4E46-ABA5-42DE67C4BE04}" type="pres">
      <dgm:prSet presAssocID="{4451CEC7-E611-4DCC-AFFA-EB72F3246F7B}" presName="compNode" presStyleCnt="0"/>
      <dgm:spPr/>
    </dgm:pt>
    <dgm:pt modelId="{E9E90380-3CC7-44F6-9B27-E3D4215E7DA8}" type="pres">
      <dgm:prSet presAssocID="{4451CEC7-E611-4DCC-AFFA-EB72F3246F7B}" presName="childRect" presStyleLbl="bgAcc1" presStyleIdx="3" presStyleCnt="8" custLinFactNeighborY="10116">
        <dgm:presLayoutVars>
          <dgm:bulletEnabled val="1"/>
        </dgm:presLayoutVars>
      </dgm:prSet>
      <dgm:spPr/>
    </dgm:pt>
    <dgm:pt modelId="{5D61BD31-2834-4763-B4AD-59836B123708}" type="pres">
      <dgm:prSet presAssocID="{4451CEC7-E611-4DCC-AFFA-EB72F3246F7B}" presName="parentText" presStyleLbl="node1" presStyleIdx="0" presStyleCnt="0">
        <dgm:presLayoutVars>
          <dgm:chMax val="0"/>
          <dgm:bulletEnabled val="1"/>
        </dgm:presLayoutVars>
      </dgm:prSet>
      <dgm:spPr/>
    </dgm:pt>
    <dgm:pt modelId="{7740320B-352D-48E7-AB7D-D81CC187DBAE}" type="pres">
      <dgm:prSet presAssocID="{4451CEC7-E611-4DCC-AFFA-EB72F3246F7B}" presName="parentRect" presStyleLbl="alignNode1" presStyleIdx="3" presStyleCnt="8" custLinFactNeighborY="23544"/>
      <dgm:spPr/>
    </dgm:pt>
    <dgm:pt modelId="{876BC4F4-F50C-4F38-B8F9-DC01BA014DA5}" type="pres">
      <dgm:prSet presAssocID="{4451CEC7-E611-4DCC-AFFA-EB72F3246F7B}" presName="adorn" presStyleLbl="fgAccFollowNode1" presStyleIdx="3" presStyleCnt="8" custScaleX="121098" custScaleY="98672" custLinFactNeighborY="21582"/>
      <dgm:spPr>
        <a:prstGeom prst="round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94411789-9B35-4EB9-A00E-D41DEE93FB0E}" type="pres">
      <dgm:prSet presAssocID="{36712F08-BD1A-49B3-A57A-7EDC75D5B354}" presName="sibTrans" presStyleLbl="sibTrans2D1" presStyleIdx="0" presStyleCnt="0"/>
      <dgm:spPr/>
    </dgm:pt>
    <dgm:pt modelId="{BB32B245-C866-4920-A97A-AC418A471670}" type="pres">
      <dgm:prSet presAssocID="{99B4ABF0-DF4B-438F-BC0B-76C82A4B4B93}" presName="compNode" presStyleCnt="0"/>
      <dgm:spPr/>
    </dgm:pt>
    <dgm:pt modelId="{0914C36C-19A1-43B1-AC5D-9E1C04A3F84C}" type="pres">
      <dgm:prSet presAssocID="{99B4ABF0-DF4B-438F-BC0B-76C82A4B4B93}" presName="childRect" presStyleLbl="bgAcc1" presStyleIdx="4" presStyleCnt="8">
        <dgm:presLayoutVars>
          <dgm:bulletEnabled val="1"/>
        </dgm:presLayoutVars>
      </dgm:prSet>
      <dgm:spPr/>
    </dgm:pt>
    <dgm:pt modelId="{D5726D4E-B621-42FD-9293-F68C9B4E0200}" type="pres">
      <dgm:prSet presAssocID="{99B4ABF0-DF4B-438F-BC0B-76C82A4B4B93}" presName="parentText" presStyleLbl="node1" presStyleIdx="0" presStyleCnt="0">
        <dgm:presLayoutVars>
          <dgm:chMax val="0"/>
          <dgm:bulletEnabled val="1"/>
        </dgm:presLayoutVars>
      </dgm:prSet>
      <dgm:spPr/>
    </dgm:pt>
    <dgm:pt modelId="{9DE5B9B5-A589-4BA7-BC84-701E4C5C1116}" type="pres">
      <dgm:prSet presAssocID="{99B4ABF0-DF4B-438F-BC0B-76C82A4B4B93}" presName="parentRect" presStyleLbl="alignNode1" presStyleIdx="4" presStyleCnt="8"/>
      <dgm:spPr/>
    </dgm:pt>
    <dgm:pt modelId="{58F0DE82-FA84-4FF9-96D7-BE7A5F744133}" type="pres">
      <dgm:prSet presAssocID="{99B4ABF0-DF4B-438F-BC0B-76C82A4B4B93}" presName="adorn" presStyleLbl="fgAccFollowNode1" presStyleIdx="4" presStyleCnt="8" custScaleX="121098" custScaleY="98672"/>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917DC16E-12BD-4259-A508-FC4C84293CCF}" type="pres">
      <dgm:prSet presAssocID="{433DC574-5589-4B18-B39B-AC4A5EA83F89}" presName="sibTrans" presStyleLbl="sibTrans2D1" presStyleIdx="0" presStyleCnt="0"/>
      <dgm:spPr/>
    </dgm:pt>
    <dgm:pt modelId="{09A8E1D9-48F9-45AA-9B9D-163C5C770276}" type="pres">
      <dgm:prSet presAssocID="{45D77F10-4BC7-49E3-B1E7-A0FE9A12B08A}" presName="compNode" presStyleCnt="0"/>
      <dgm:spPr/>
    </dgm:pt>
    <dgm:pt modelId="{08FF2A56-0598-4C6A-B47C-D0A6AB934D20}" type="pres">
      <dgm:prSet presAssocID="{45D77F10-4BC7-49E3-B1E7-A0FE9A12B08A}" presName="childRect" presStyleLbl="bgAcc1" presStyleIdx="5" presStyleCnt="8">
        <dgm:presLayoutVars>
          <dgm:bulletEnabled val="1"/>
        </dgm:presLayoutVars>
      </dgm:prSet>
      <dgm:spPr/>
    </dgm:pt>
    <dgm:pt modelId="{A5C06AAF-8482-4771-945F-791924D17C14}" type="pres">
      <dgm:prSet presAssocID="{45D77F10-4BC7-49E3-B1E7-A0FE9A12B08A}" presName="parentText" presStyleLbl="node1" presStyleIdx="0" presStyleCnt="0">
        <dgm:presLayoutVars>
          <dgm:chMax val="0"/>
          <dgm:bulletEnabled val="1"/>
        </dgm:presLayoutVars>
      </dgm:prSet>
      <dgm:spPr/>
    </dgm:pt>
    <dgm:pt modelId="{1E238741-7F7D-4A40-A4C2-ACEEFCA9A2EC}" type="pres">
      <dgm:prSet presAssocID="{45D77F10-4BC7-49E3-B1E7-A0FE9A12B08A}" presName="parentRect" presStyleLbl="alignNode1" presStyleIdx="5" presStyleCnt="8"/>
      <dgm:spPr/>
    </dgm:pt>
    <dgm:pt modelId="{76717F9B-F510-4796-827E-7EB1B0B77F42}" type="pres">
      <dgm:prSet presAssocID="{45D77F10-4BC7-49E3-B1E7-A0FE9A12B08A}" presName="adorn" presStyleLbl="fgAccFollowNode1" presStyleIdx="5" presStyleCnt="8" custScaleX="121098" custScaleY="98672"/>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CEE2C17D-D8A3-452C-B2B3-545DAB038E0C}" type="pres">
      <dgm:prSet presAssocID="{040FBE29-E303-4834-A3DC-6F7F3ECEB3B7}" presName="sibTrans" presStyleLbl="sibTrans2D1" presStyleIdx="0" presStyleCnt="0"/>
      <dgm:spPr/>
    </dgm:pt>
    <dgm:pt modelId="{C78642CD-073F-4360-B58C-09C2754C1AA7}" type="pres">
      <dgm:prSet presAssocID="{1CF44936-7FA2-460B-B6A7-ECEC0BD26FE2}" presName="compNode" presStyleCnt="0"/>
      <dgm:spPr/>
    </dgm:pt>
    <dgm:pt modelId="{3C4CEC30-F62B-4544-A31C-21B6EF1C1467}" type="pres">
      <dgm:prSet presAssocID="{1CF44936-7FA2-460B-B6A7-ECEC0BD26FE2}" presName="childRect" presStyleLbl="bgAcc1" presStyleIdx="6" presStyleCnt="8">
        <dgm:presLayoutVars>
          <dgm:bulletEnabled val="1"/>
        </dgm:presLayoutVars>
      </dgm:prSet>
      <dgm:spPr/>
    </dgm:pt>
    <dgm:pt modelId="{3BD8A2ED-25DC-4107-B7EA-A52BF7F62482}" type="pres">
      <dgm:prSet presAssocID="{1CF44936-7FA2-460B-B6A7-ECEC0BD26FE2}" presName="parentText" presStyleLbl="node1" presStyleIdx="0" presStyleCnt="0">
        <dgm:presLayoutVars>
          <dgm:chMax val="0"/>
          <dgm:bulletEnabled val="1"/>
        </dgm:presLayoutVars>
      </dgm:prSet>
      <dgm:spPr/>
    </dgm:pt>
    <dgm:pt modelId="{FF8A09E8-DFB0-4426-A7E9-8B52F0283199}" type="pres">
      <dgm:prSet presAssocID="{1CF44936-7FA2-460B-B6A7-ECEC0BD26FE2}" presName="parentRect" presStyleLbl="alignNode1" presStyleIdx="6" presStyleCnt="8"/>
      <dgm:spPr/>
    </dgm:pt>
    <dgm:pt modelId="{13666705-F3F5-4EFB-95D6-21B5431F0265}" type="pres">
      <dgm:prSet presAssocID="{1CF44936-7FA2-460B-B6A7-ECEC0BD26FE2}" presName="adorn" presStyleLbl="fgAccFollowNode1" presStyleIdx="6" presStyleCnt="8" custScaleX="121098" custScaleY="98672"/>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5087BFEA-729A-47B5-962E-588AE65A4D5C}" type="pres">
      <dgm:prSet presAssocID="{0789F0BD-C207-4AA5-AA5F-0BDB40465541}" presName="sibTrans" presStyleLbl="sibTrans2D1" presStyleIdx="0" presStyleCnt="0"/>
      <dgm:spPr/>
    </dgm:pt>
    <dgm:pt modelId="{D197ECEA-1036-4F75-9649-773A279131DF}" type="pres">
      <dgm:prSet presAssocID="{60C8526D-DDA4-4594-AC2A-777ACAE2A2CC}" presName="compNode" presStyleCnt="0"/>
      <dgm:spPr/>
    </dgm:pt>
    <dgm:pt modelId="{E38010C0-143A-4342-9284-9094DB184D2A}" type="pres">
      <dgm:prSet presAssocID="{60C8526D-DDA4-4594-AC2A-777ACAE2A2CC}" presName="childRect" presStyleLbl="bgAcc1" presStyleIdx="7" presStyleCnt="8">
        <dgm:presLayoutVars>
          <dgm:bulletEnabled val="1"/>
        </dgm:presLayoutVars>
      </dgm:prSet>
      <dgm:spPr/>
    </dgm:pt>
    <dgm:pt modelId="{2E53A523-771F-4A31-BDD1-FA351C89CC82}" type="pres">
      <dgm:prSet presAssocID="{60C8526D-DDA4-4594-AC2A-777ACAE2A2CC}" presName="parentText" presStyleLbl="node1" presStyleIdx="0" presStyleCnt="0">
        <dgm:presLayoutVars>
          <dgm:chMax val="0"/>
          <dgm:bulletEnabled val="1"/>
        </dgm:presLayoutVars>
      </dgm:prSet>
      <dgm:spPr/>
    </dgm:pt>
    <dgm:pt modelId="{E7BEF8A1-8035-43B8-8CEC-87CD6DD1F326}" type="pres">
      <dgm:prSet presAssocID="{60C8526D-DDA4-4594-AC2A-777ACAE2A2CC}" presName="parentRect" presStyleLbl="alignNode1" presStyleIdx="7" presStyleCnt="8"/>
      <dgm:spPr/>
    </dgm:pt>
    <dgm:pt modelId="{7D8D44D3-D883-4092-A981-13D864968F62}" type="pres">
      <dgm:prSet presAssocID="{60C8526D-DDA4-4594-AC2A-777ACAE2A2CC}" presName="adorn" presStyleLbl="fgAccFollowNode1" presStyleIdx="7" presStyleCnt="8" custScaleX="121098" custScaleY="98672"/>
      <dgm:spPr>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Lst>
  <dgm:cxnLst>
    <dgm:cxn modelId="{DFDE6C03-402F-4519-834A-CBC98CD4A790}" type="presOf" srcId="{ACCCB5EE-EE0C-4676-969F-052DF846042C}" destId="{BE22A334-E6DA-441D-AF8E-28C3D36D0076}" srcOrd="0" destOrd="0" presId="urn:microsoft.com/office/officeart/2005/8/layout/bList2"/>
    <dgm:cxn modelId="{91CDB103-AFCA-4AE9-AC6C-E4A1BBBBB6BB}" type="presOf" srcId="{41058F2B-8BE4-4681-BB71-6293954AD7D2}" destId="{08FF2A56-0598-4C6A-B47C-D0A6AB934D20}" srcOrd="0" destOrd="0" presId="urn:microsoft.com/office/officeart/2005/8/layout/bList2"/>
    <dgm:cxn modelId="{7622CC0A-729A-49E2-BBD7-2ECDD46E6A33}" type="presOf" srcId="{CE17853C-9632-4AA2-ACE8-B7B43DDD6E3E}" destId="{D6BC1BAD-7DDF-4403-B81E-FD79053C8F2D}" srcOrd="0" destOrd="0" presId="urn:microsoft.com/office/officeart/2005/8/layout/bList2"/>
    <dgm:cxn modelId="{1D99DB10-BD28-44FC-A29E-BF078AA58548}" srcId="{45D77F10-4BC7-49E3-B1E7-A0FE9A12B08A}" destId="{41058F2B-8BE4-4681-BB71-6293954AD7D2}" srcOrd="0" destOrd="0" parTransId="{A7E3B9A6-B1CC-46F7-A92A-D886ACDDB516}" sibTransId="{084F2969-E383-4E26-AC90-ACCBEADE2E4D}"/>
    <dgm:cxn modelId="{910FBD13-E6AA-4CD4-A532-37C3420A82FE}" type="presOf" srcId="{93972403-96D1-4A1B-88C8-9EB48D0BB4B5}" destId="{0914C36C-19A1-43B1-AC5D-9E1C04A3F84C}" srcOrd="0" destOrd="0" presId="urn:microsoft.com/office/officeart/2005/8/layout/bList2"/>
    <dgm:cxn modelId="{193E4714-388A-4DFD-B3A7-53B7AE5FD84C}" type="presOf" srcId="{4451CEC7-E611-4DCC-AFFA-EB72F3246F7B}" destId="{5D61BD31-2834-4763-B4AD-59836B123708}" srcOrd="0" destOrd="0" presId="urn:microsoft.com/office/officeart/2005/8/layout/bList2"/>
    <dgm:cxn modelId="{403B5316-FD25-42D6-815F-B023C54B7124}" type="presOf" srcId="{1CF44936-7FA2-460B-B6A7-ECEC0BD26FE2}" destId="{3BD8A2ED-25DC-4107-B7EA-A52BF7F62482}" srcOrd="0" destOrd="0" presId="urn:microsoft.com/office/officeart/2005/8/layout/bList2"/>
    <dgm:cxn modelId="{BE9F0C1C-FC32-4C9D-9B62-E4CAC7500E24}" type="presOf" srcId="{4451CEC7-E611-4DCC-AFFA-EB72F3246F7B}" destId="{7740320B-352D-48E7-AB7D-D81CC187DBAE}" srcOrd="1" destOrd="0" presId="urn:microsoft.com/office/officeart/2005/8/layout/bList2"/>
    <dgm:cxn modelId="{171B0D21-2221-40BF-A55C-174F9FAA2C4B}" type="presOf" srcId="{8A8F7AA4-A62A-45A6-880B-E967CDBF7B9D}" destId="{3C4CEC30-F62B-4544-A31C-21B6EF1C1467}" srcOrd="0" destOrd="0" presId="urn:microsoft.com/office/officeart/2005/8/layout/bList2"/>
    <dgm:cxn modelId="{B22D882F-4D16-464D-9923-5F200EB6FFA8}" type="presOf" srcId="{3D7C5944-2EAB-4CD0-96F1-3AF69DACA855}" destId="{9B67C606-7E82-4272-9564-5CC13E9082A7}" srcOrd="1" destOrd="0" presId="urn:microsoft.com/office/officeart/2005/8/layout/bList2"/>
    <dgm:cxn modelId="{2EE4DF2F-D01A-4CEF-9632-AF78B187017F}" type="presOf" srcId="{99B4ABF0-DF4B-438F-BC0B-76C82A4B4B93}" destId="{D5726D4E-B621-42FD-9293-F68C9B4E0200}" srcOrd="0" destOrd="0" presId="urn:microsoft.com/office/officeart/2005/8/layout/bList2"/>
    <dgm:cxn modelId="{0DF5EB30-313F-43E2-A5C5-C6ABF2978495}" srcId="{C7CD36C5-4852-4917-AF96-8FB9E484AACA}" destId="{4451CEC7-E611-4DCC-AFFA-EB72F3246F7B}" srcOrd="3" destOrd="0" parTransId="{170CA150-680D-44DC-8BE6-B4DD7DE0762A}" sibTransId="{36712F08-BD1A-49B3-A57A-7EDC75D5B354}"/>
    <dgm:cxn modelId="{7011B63C-03F6-42A4-90F0-C0BB18E80FC1}" srcId="{C7CD36C5-4852-4917-AF96-8FB9E484AACA}" destId="{99B4ABF0-DF4B-438F-BC0B-76C82A4B4B93}" srcOrd="4" destOrd="0" parTransId="{BE77D425-C630-4DB8-820D-9246FEA7E904}" sibTransId="{433DC574-5589-4B18-B39B-AC4A5EA83F89}"/>
    <dgm:cxn modelId="{D2C67B5C-0498-48A2-8D21-881FB17F71C5}" type="presOf" srcId="{0F749FDA-CCDE-467D-9E61-FA58F2EBA380}" destId="{F335DE31-8FDC-448E-907B-598CCA5DA255}" srcOrd="0" destOrd="0" presId="urn:microsoft.com/office/officeart/2005/8/layout/bList2"/>
    <dgm:cxn modelId="{8B933866-10AC-4FBC-995C-62CAF20858E8}" type="presOf" srcId="{FD4F7252-8A93-4FC6-97CF-72F6CAA7987A}" destId="{B7CC1E9B-1126-48AE-BDC6-7AF5696A15FE}" srcOrd="0" destOrd="0" presId="urn:microsoft.com/office/officeart/2005/8/layout/bList2"/>
    <dgm:cxn modelId="{0E9A414D-2EF2-4A73-A983-1474756A9CBD}" srcId="{CE17853C-9632-4AA2-ACE8-B7B43DDD6E3E}" destId="{CA53B9CF-A09E-40C5-9B1B-EEDCDAF63E9B}" srcOrd="0" destOrd="0" parTransId="{FA8CD53A-D7A5-4B1C-860F-E8745B1B781E}" sibTransId="{954766CF-7D25-4ACA-934C-5FE4C9538D09}"/>
    <dgm:cxn modelId="{59C2626D-4A4B-47EC-AD71-58935A87B616}" type="presOf" srcId="{36712F08-BD1A-49B3-A57A-7EDC75D5B354}" destId="{94411789-9B35-4EB9-A00E-D41DEE93FB0E}" srcOrd="0" destOrd="0" presId="urn:microsoft.com/office/officeart/2005/8/layout/bList2"/>
    <dgm:cxn modelId="{A6D1AE4D-CE88-450C-A1DB-D9A6C713273D}" type="presOf" srcId="{5ADD452C-F4FD-4061-A446-80C3CBDE6ACE}" destId="{F128FF71-F45F-4456-BC06-B6E0E15943DF}" srcOrd="0" destOrd="0" presId="urn:microsoft.com/office/officeart/2005/8/layout/bList2"/>
    <dgm:cxn modelId="{64B94F6E-D027-43B8-8953-563A3CA78AC1}" srcId="{1CF44936-7FA2-460B-B6A7-ECEC0BD26FE2}" destId="{8A8F7AA4-A62A-45A6-880B-E967CDBF7B9D}" srcOrd="0" destOrd="0" parTransId="{6C8912A7-7A4A-4C83-A10B-3A2EDB5896ED}" sibTransId="{EF8B9C34-2C1A-4E2B-8246-AE103FB19809}"/>
    <dgm:cxn modelId="{C6B1886F-9FDA-4A0B-A44A-DFAF2637123C}" type="presOf" srcId="{C7CD36C5-4852-4917-AF96-8FB9E484AACA}" destId="{27BAC032-EF7D-4722-8F41-8D3C5F1AB514}" srcOrd="0" destOrd="0" presId="urn:microsoft.com/office/officeart/2005/8/layout/bList2"/>
    <dgm:cxn modelId="{34C4B971-12C7-4817-8C0A-1A047B6F8852}" type="presOf" srcId="{99B4ABF0-DF4B-438F-BC0B-76C82A4B4B93}" destId="{9DE5B9B5-A589-4BA7-BC84-701E4C5C1116}" srcOrd="1" destOrd="0" presId="urn:microsoft.com/office/officeart/2005/8/layout/bList2"/>
    <dgm:cxn modelId="{212F4C72-81EF-40D9-9E86-3E0C902B0AAF}" srcId="{C7CD36C5-4852-4917-AF96-8FB9E484AACA}" destId="{3D7C5944-2EAB-4CD0-96F1-3AF69DACA855}" srcOrd="0" destOrd="0" parTransId="{89B91A3C-3E98-4F9E-9BD7-D3134D0E73FE}" sibTransId="{0F749FDA-CCDE-467D-9E61-FA58F2EBA380}"/>
    <dgm:cxn modelId="{5276D954-04E4-4FCF-AA98-FEE7E86B547C}" type="presOf" srcId="{891622FD-FBFB-4C19-B15C-57C29A91E4F8}" destId="{62174C97-6042-46B0-A588-A1BDF5ADC85E}" srcOrd="0" destOrd="0" presId="urn:microsoft.com/office/officeart/2005/8/layout/bList2"/>
    <dgm:cxn modelId="{18EC3A77-66EB-4727-B7F0-60D5E9717FEA}" type="presOf" srcId="{CA53B9CF-A09E-40C5-9B1B-EEDCDAF63E9B}" destId="{E0EE5685-2F0A-4701-AB2B-4A02E1E77CF1}" srcOrd="0" destOrd="0" presId="urn:microsoft.com/office/officeart/2005/8/layout/bList2"/>
    <dgm:cxn modelId="{1ED6CF5A-9F57-4C82-A3BA-8FD0BFFE7F48}" srcId="{99B4ABF0-DF4B-438F-BC0B-76C82A4B4B93}" destId="{93972403-96D1-4A1B-88C8-9EB48D0BB4B5}" srcOrd="0" destOrd="0" parTransId="{045B45EE-0FD1-4DE6-85CD-AD8DA4D35469}" sibTransId="{CA45497E-211D-42D3-A977-F2E0575C90AA}"/>
    <dgm:cxn modelId="{E5C1EE5A-2C5E-451D-AB39-E6E4F4DF372A}" srcId="{4451CEC7-E611-4DCC-AFFA-EB72F3246F7B}" destId="{4389ECDB-F6C2-4C08-AD0F-6335DEEDA04E}" srcOrd="0" destOrd="0" parTransId="{9A869A61-CA7F-429C-95AD-3FCADC032613}" sibTransId="{B755A66B-DB9B-42C1-A3A9-8E66058A57D2}"/>
    <dgm:cxn modelId="{BAEA2F7C-E4D9-4A40-B453-1E99D3C05508}" type="presOf" srcId="{CE17853C-9632-4AA2-ACE8-B7B43DDD6E3E}" destId="{F42BEF30-E54C-4ECF-BBE3-277F30645CF6}" srcOrd="1" destOrd="0" presId="urn:microsoft.com/office/officeart/2005/8/layout/bList2"/>
    <dgm:cxn modelId="{48AC1F89-CC16-4EFE-BD8E-CBD5E06B20B9}" srcId="{C7CD36C5-4852-4917-AF96-8FB9E484AACA}" destId="{60C8526D-DDA4-4594-AC2A-777ACAE2A2CC}" srcOrd="7" destOrd="0" parTransId="{4E4DEC20-2342-42C1-8EA8-2B58D26FBDF4}" sibTransId="{F94A6510-6BD9-4AB1-B39E-5B11178D91B3}"/>
    <dgm:cxn modelId="{ED2FB598-62CB-4224-9FBE-5F9AA24252DC}" type="presOf" srcId="{433DC574-5589-4B18-B39B-AC4A5EA83F89}" destId="{917DC16E-12BD-4259-A508-FC4C84293CCF}" srcOrd="0" destOrd="0" presId="urn:microsoft.com/office/officeart/2005/8/layout/bList2"/>
    <dgm:cxn modelId="{DE3289A0-DD5A-4228-9D67-4B53033B1D01}" type="presOf" srcId="{1CF44936-7FA2-460B-B6A7-ECEC0BD26FE2}" destId="{FF8A09E8-DFB0-4426-A7E9-8B52F0283199}" srcOrd="1" destOrd="0" presId="urn:microsoft.com/office/officeart/2005/8/layout/bList2"/>
    <dgm:cxn modelId="{5C3A98A3-4DE3-476E-8BB0-720A1515A0CD}" srcId="{3D7C5944-2EAB-4CD0-96F1-3AF69DACA855}" destId="{FAF2660E-5F8B-4EC9-88CD-27632CD0AA52}" srcOrd="0" destOrd="0" parTransId="{23F88408-8623-4F4B-A9FA-94A815938416}" sibTransId="{62FBA7F7-5542-4577-94D0-DABBEC54E963}"/>
    <dgm:cxn modelId="{6BE163B3-BF0E-4D7D-8C6F-34134C853CF5}" srcId="{5ADD452C-F4FD-4061-A446-80C3CBDE6ACE}" destId="{ACCCB5EE-EE0C-4676-969F-052DF846042C}" srcOrd="0" destOrd="0" parTransId="{F8012B03-F029-43B4-8CC8-430B764A3346}" sibTransId="{0D763342-9D68-4784-AAC6-5C239CC580AE}"/>
    <dgm:cxn modelId="{677AEEB4-8296-4605-9AAF-AFA74A5E1AFF}" type="presOf" srcId="{0789F0BD-C207-4AA5-AA5F-0BDB40465541}" destId="{5087BFEA-729A-47B5-962E-588AE65A4D5C}" srcOrd="0" destOrd="0" presId="urn:microsoft.com/office/officeart/2005/8/layout/bList2"/>
    <dgm:cxn modelId="{EB66C7C0-C52D-49D5-9FA6-69FFC51D0D85}" type="presOf" srcId="{3DA020AF-E2F2-482A-8277-AAB39B41E848}" destId="{E38010C0-143A-4342-9284-9094DB184D2A}" srcOrd="0" destOrd="0" presId="urn:microsoft.com/office/officeart/2005/8/layout/bList2"/>
    <dgm:cxn modelId="{085697C5-BA3B-431C-9AAF-E442495F1A37}" type="presOf" srcId="{FAF2660E-5F8B-4EC9-88CD-27632CD0AA52}" destId="{823ACD0C-AC7D-4D53-A676-D00365F0EF8A}" srcOrd="0" destOrd="0" presId="urn:microsoft.com/office/officeart/2005/8/layout/bList2"/>
    <dgm:cxn modelId="{6BD298C9-5CBE-4F5A-9D97-018A3FDA0FE2}" srcId="{60C8526D-DDA4-4594-AC2A-777ACAE2A2CC}" destId="{3DA020AF-E2F2-482A-8277-AAB39B41E848}" srcOrd="0" destOrd="0" parTransId="{641D65C2-5952-42E5-837C-649D6466D74A}" sibTransId="{620BA27B-2B81-404D-8A46-6A40A8AE6ED7}"/>
    <dgm:cxn modelId="{AC800ECB-46F7-4A81-A593-BA1821E86C62}" type="presOf" srcId="{60C8526D-DDA4-4594-AC2A-777ACAE2A2CC}" destId="{2E53A523-771F-4A31-BDD1-FA351C89CC82}" srcOrd="0" destOrd="0" presId="urn:microsoft.com/office/officeart/2005/8/layout/bList2"/>
    <dgm:cxn modelId="{B8D93FCB-5EC4-41FF-8676-269058E88890}" type="presOf" srcId="{4389ECDB-F6C2-4C08-AD0F-6335DEEDA04E}" destId="{E9E90380-3CC7-44F6-9B27-E3D4215E7DA8}" srcOrd="0" destOrd="0" presId="urn:microsoft.com/office/officeart/2005/8/layout/bList2"/>
    <dgm:cxn modelId="{E7C78ACC-3F79-48F7-A697-4FBDBD76AA03}" type="presOf" srcId="{45D77F10-4BC7-49E3-B1E7-A0FE9A12B08A}" destId="{1E238741-7F7D-4A40-A4C2-ACEEFCA9A2EC}" srcOrd="1" destOrd="0" presId="urn:microsoft.com/office/officeart/2005/8/layout/bList2"/>
    <dgm:cxn modelId="{C42D69D1-FCA0-4C22-8A9A-00AFEC7155D2}" type="presOf" srcId="{3D7C5944-2EAB-4CD0-96F1-3AF69DACA855}" destId="{1B79905D-9B82-4D4E-ACD6-204017D92D88}" srcOrd="0" destOrd="0" presId="urn:microsoft.com/office/officeart/2005/8/layout/bList2"/>
    <dgm:cxn modelId="{89B241DA-570F-425B-BBDD-8CCD2CF7FDA5}" srcId="{C7CD36C5-4852-4917-AF96-8FB9E484AACA}" destId="{1CF44936-7FA2-460B-B6A7-ECEC0BD26FE2}" srcOrd="6" destOrd="0" parTransId="{CE3E9C9F-7AA9-417A-A116-A52B02B5E043}" sibTransId="{0789F0BD-C207-4AA5-AA5F-0BDB40465541}"/>
    <dgm:cxn modelId="{882332DD-07B9-4F0E-A8B3-163372DF5D22}" type="presOf" srcId="{5ADD452C-F4FD-4061-A446-80C3CBDE6ACE}" destId="{A8E5CCCB-F422-4FCA-8F60-6A8E50C8358A}" srcOrd="1" destOrd="0" presId="urn:microsoft.com/office/officeart/2005/8/layout/bList2"/>
    <dgm:cxn modelId="{B1B4F0DF-209F-4ACF-9CEB-478350E5E8B7}" type="presOf" srcId="{040FBE29-E303-4834-A3DC-6F7F3ECEB3B7}" destId="{CEE2C17D-D8A3-452C-B2B3-545DAB038E0C}" srcOrd="0" destOrd="0" presId="urn:microsoft.com/office/officeart/2005/8/layout/bList2"/>
    <dgm:cxn modelId="{E0EC71E9-9678-4EEA-9570-B0C2A887BC17}" type="presOf" srcId="{60C8526D-DDA4-4594-AC2A-777ACAE2A2CC}" destId="{E7BEF8A1-8035-43B8-8CEC-87CD6DD1F326}" srcOrd="1" destOrd="0" presId="urn:microsoft.com/office/officeart/2005/8/layout/bList2"/>
    <dgm:cxn modelId="{AEF1F5EF-6AB5-48D7-ABAE-2F8560746B28}" srcId="{C7CD36C5-4852-4917-AF96-8FB9E484AACA}" destId="{5ADD452C-F4FD-4061-A446-80C3CBDE6ACE}" srcOrd="2" destOrd="0" parTransId="{C274DBE3-18BE-458A-8464-8E5E1FF82C72}" sibTransId="{891622FD-FBFB-4C19-B15C-57C29A91E4F8}"/>
    <dgm:cxn modelId="{D8C6FCF0-C536-48F2-B555-E6DADFE255A2}" type="presOf" srcId="{45D77F10-4BC7-49E3-B1E7-A0FE9A12B08A}" destId="{A5C06AAF-8482-4771-945F-791924D17C14}" srcOrd="0" destOrd="0" presId="urn:microsoft.com/office/officeart/2005/8/layout/bList2"/>
    <dgm:cxn modelId="{CA9CF9F5-412E-43EC-9477-A057F7BCC4F9}" srcId="{C7CD36C5-4852-4917-AF96-8FB9E484AACA}" destId="{CE17853C-9632-4AA2-ACE8-B7B43DDD6E3E}" srcOrd="1" destOrd="0" parTransId="{48ECE42B-C372-47A9-9A71-5AD2BE05606C}" sibTransId="{FD4F7252-8A93-4FC6-97CF-72F6CAA7987A}"/>
    <dgm:cxn modelId="{06BF25FC-180D-41CE-B9D1-8D3176DE8E56}" srcId="{C7CD36C5-4852-4917-AF96-8FB9E484AACA}" destId="{45D77F10-4BC7-49E3-B1E7-A0FE9A12B08A}" srcOrd="5" destOrd="0" parTransId="{CC554726-AA39-4EA3-AB98-EBC547D4C1C1}" sibTransId="{040FBE29-E303-4834-A3DC-6F7F3ECEB3B7}"/>
    <dgm:cxn modelId="{EE464606-59EF-4AA4-BC92-CE2A524C3C77}" type="presParOf" srcId="{27BAC032-EF7D-4722-8F41-8D3C5F1AB514}" destId="{7578BA1F-CAF7-4331-A8B5-6D183B0AE336}" srcOrd="0" destOrd="0" presId="urn:microsoft.com/office/officeart/2005/8/layout/bList2"/>
    <dgm:cxn modelId="{BDACE955-9450-4567-B7BC-5DFBA7803533}" type="presParOf" srcId="{7578BA1F-CAF7-4331-A8B5-6D183B0AE336}" destId="{823ACD0C-AC7D-4D53-A676-D00365F0EF8A}" srcOrd="0" destOrd="0" presId="urn:microsoft.com/office/officeart/2005/8/layout/bList2"/>
    <dgm:cxn modelId="{37138D97-8FD9-4442-B156-9116CA0F7D99}" type="presParOf" srcId="{7578BA1F-CAF7-4331-A8B5-6D183B0AE336}" destId="{1B79905D-9B82-4D4E-ACD6-204017D92D88}" srcOrd="1" destOrd="0" presId="urn:microsoft.com/office/officeart/2005/8/layout/bList2"/>
    <dgm:cxn modelId="{4D391704-50A2-47B4-B119-C9F7315AFBDE}" type="presParOf" srcId="{7578BA1F-CAF7-4331-A8B5-6D183B0AE336}" destId="{9B67C606-7E82-4272-9564-5CC13E9082A7}" srcOrd="2" destOrd="0" presId="urn:microsoft.com/office/officeart/2005/8/layout/bList2"/>
    <dgm:cxn modelId="{07795985-0189-4E8B-A224-94507BD925DA}" type="presParOf" srcId="{7578BA1F-CAF7-4331-A8B5-6D183B0AE336}" destId="{FFC15726-A314-45F1-B5FB-0EF4D0146EC0}" srcOrd="3" destOrd="0" presId="urn:microsoft.com/office/officeart/2005/8/layout/bList2"/>
    <dgm:cxn modelId="{266CD7B3-7148-4BAF-B27F-2F4355AA81B5}" type="presParOf" srcId="{27BAC032-EF7D-4722-8F41-8D3C5F1AB514}" destId="{F335DE31-8FDC-448E-907B-598CCA5DA255}" srcOrd="1" destOrd="0" presId="urn:microsoft.com/office/officeart/2005/8/layout/bList2"/>
    <dgm:cxn modelId="{54A12997-B52E-4E15-9675-3B69A953F6C6}" type="presParOf" srcId="{27BAC032-EF7D-4722-8F41-8D3C5F1AB514}" destId="{899A7602-70F2-49E4-939E-9811EEB5868A}" srcOrd="2" destOrd="0" presId="urn:microsoft.com/office/officeart/2005/8/layout/bList2"/>
    <dgm:cxn modelId="{01D62C0C-60D1-4F45-B79A-53952E68B3E9}" type="presParOf" srcId="{899A7602-70F2-49E4-939E-9811EEB5868A}" destId="{E0EE5685-2F0A-4701-AB2B-4A02E1E77CF1}" srcOrd="0" destOrd="0" presId="urn:microsoft.com/office/officeart/2005/8/layout/bList2"/>
    <dgm:cxn modelId="{5E8C2DCD-40F6-4BC5-87E6-5E0407219075}" type="presParOf" srcId="{899A7602-70F2-49E4-939E-9811EEB5868A}" destId="{D6BC1BAD-7DDF-4403-B81E-FD79053C8F2D}" srcOrd="1" destOrd="0" presId="urn:microsoft.com/office/officeart/2005/8/layout/bList2"/>
    <dgm:cxn modelId="{71744867-0624-420D-9E44-351D291EE2CF}" type="presParOf" srcId="{899A7602-70F2-49E4-939E-9811EEB5868A}" destId="{F42BEF30-E54C-4ECF-BBE3-277F30645CF6}" srcOrd="2" destOrd="0" presId="urn:microsoft.com/office/officeart/2005/8/layout/bList2"/>
    <dgm:cxn modelId="{DC89865A-CB77-4DBA-8C4B-6D129E936A3D}" type="presParOf" srcId="{899A7602-70F2-49E4-939E-9811EEB5868A}" destId="{B1CB84AA-D097-4BBB-842A-B34B0C722ED2}" srcOrd="3" destOrd="0" presId="urn:microsoft.com/office/officeart/2005/8/layout/bList2"/>
    <dgm:cxn modelId="{EE3811DD-FFF4-47B8-A32C-88CE78D8F99F}" type="presParOf" srcId="{27BAC032-EF7D-4722-8F41-8D3C5F1AB514}" destId="{B7CC1E9B-1126-48AE-BDC6-7AF5696A15FE}" srcOrd="3" destOrd="0" presId="urn:microsoft.com/office/officeart/2005/8/layout/bList2"/>
    <dgm:cxn modelId="{76848AA7-5B8A-4FD5-A4E4-11F7C37933A1}" type="presParOf" srcId="{27BAC032-EF7D-4722-8F41-8D3C5F1AB514}" destId="{9ECBACCA-7A09-49F0-A958-9B5D4D5E7DF8}" srcOrd="4" destOrd="0" presId="urn:microsoft.com/office/officeart/2005/8/layout/bList2"/>
    <dgm:cxn modelId="{500C007F-36CB-4D3D-8A65-C58E530FA67F}" type="presParOf" srcId="{9ECBACCA-7A09-49F0-A958-9B5D4D5E7DF8}" destId="{BE22A334-E6DA-441D-AF8E-28C3D36D0076}" srcOrd="0" destOrd="0" presId="urn:microsoft.com/office/officeart/2005/8/layout/bList2"/>
    <dgm:cxn modelId="{9EFEBFDD-F2FE-4AB9-B7B2-A90CC3D118FA}" type="presParOf" srcId="{9ECBACCA-7A09-49F0-A958-9B5D4D5E7DF8}" destId="{F128FF71-F45F-4456-BC06-B6E0E15943DF}" srcOrd="1" destOrd="0" presId="urn:microsoft.com/office/officeart/2005/8/layout/bList2"/>
    <dgm:cxn modelId="{D7005456-BB9A-486C-B85B-4E5222CE91F6}" type="presParOf" srcId="{9ECBACCA-7A09-49F0-A958-9B5D4D5E7DF8}" destId="{A8E5CCCB-F422-4FCA-8F60-6A8E50C8358A}" srcOrd="2" destOrd="0" presId="urn:microsoft.com/office/officeart/2005/8/layout/bList2"/>
    <dgm:cxn modelId="{32A5A76D-2C58-4D5C-A6A7-61944E8AA977}" type="presParOf" srcId="{9ECBACCA-7A09-49F0-A958-9B5D4D5E7DF8}" destId="{5F65E06B-5066-4D62-986A-635F9C4B20CA}" srcOrd="3" destOrd="0" presId="urn:microsoft.com/office/officeart/2005/8/layout/bList2"/>
    <dgm:cxn modelId="{9F2C6B5C-4D97-49B8-BD0E-01755331E393}" type="presParOf" srcId="{27BAC032-EF7D-4722-8F41-8D3C5F1AB514}" destId="{62174C97-6042-46B0-A588-A1BDF5ADC85E}" srcOrd="5" destOrd="0" presId="urn:microsoft.com/office/officeart/2005/8/layout/bList2"/>
    <dgm:cxn modelId="{A2F36267-68F6-4087-8516-AC209BDFF19B}" type="presParOf" srcId="{27BAC032-EF7D-4722-8F41-8D3C5F1AB514}" destId="{774C6DB3-26F0-4E46-ABA5-42DE67C4BE04}" srcOrd="6" destOrd="0" presId="urn:microsoft.com/office/officeart/2005/8/layout/bList2"/>
    <dgm:cxn modelId="{AD2A722B-8A1E-4253-BFB4-276E7ACC17BD}" type="presParOf" srcId="{774C6DB3-26F0-4E46-ABA5-42DE67C4BE04}" destId="{E9E90380-3CC7-44F6-9B27-E3D4215E7DA8}" srcOrd="0" destOrd="0" presId="urn:microsoft.com/office/officeart/2005/8/layout/bList2"/>
    <dgm:cxn modelId="{0B8FD425-97EE-48DC-931F-F5EF4AC346BF}" type="presParOf" srcId="{774C6DB3-26F0-4E46-ABA5-42DE67C4BE04}" destId="{5D61BD31-2834-4763-B4AD-59836B123708}" srcOrd="1" destOrd="0" presId="urn:microsoft.com/office/officeart/2005/8/layout/bList2"/>
    <dgm:cxn modelId="{20A6BF28-3A26-4BD1-A29A-0FBCF0F705BA}" type="presParOf" srcId="{774C6DB3-26F0-4E46-ABA5-42DE67C4BE04}" destId="{7740320B-352D-48E7-AB7D-D81CC187DBAE}" srcOrd="2" destOrd="0" presId="urn:microsoft.com/office/officeart/2005/8/layout/bList2"/>
    <dgm:cxn modelId="{136DE1FC-8CB6-4CBB-89F7-5BC3C6442F6F}" type="presParOf" srcId="{774C6DB3-26F0-4E46-ABA5-42DE67C4BE04}" destId="{876BC4F4-F50C-4F38-B8F9-DC01BA014DA5}" srcOrd="3" destOrd="0" presId="urn:microsoft.com/office/officeart/2005/8/layout/bList2"/>
    <dgm:cxn modelId="{0C8D3702-2FA2-4EF8-AEDA-54081A270C55}" type="presParOf" srcId="{27BAC032-EF7D-4722-8F41-8D3C5F1AB514}" destId="{94411789-9B35-4EB9-A00E-D41DEE93FB0E}" srcOrd="7" destOrd="0" presId="urn:microsoft.com/office/officeart/2005/8/layout/bList2"/>
    <dgm:cxn modelId="{FB5492EB-B6B7-44CB-A06F-96846D3118FB}" type="presParOf" srcId="{27BAC032-EF7D-4722-8F41-8D3C5F1AB514}" destId="{BB32B245-C866-4920-A97A-AC418A471670}" srcOrd="8" destOrd="0" presId="urn:microsoft.com/office/officeart/2005/8/layout/bList2"/>
    <dgm:cxn modelId="{69DA1D28-78F4-408E-9A4D-878211F3CA3C}" type="presParOf" srcId="{BB32B245-C866-4920-A97A-AC418A471670}" destId="{0914C36C-19A1-43B1-AC5D-9E1C04A3F84C}" srcOrd="0" destOrd="0" presId="urn:microsoft.com/office/officeart/2005/8/layout/bList2"/>
    <dgm:cxn modelId="{1E9C531E-87A9-4925-8907-3F66F146AB4A}" type="presParOf" srcId="{BB32B245-C866-4920-A97A-AC418A471670}" destId="{D5726D4E-B621-42FD-9293-F68C9B4E0200}" srcOrd="1" destOrd="0" presId="urn:microsoft.com/office/officeart/2005/8/layout/bList2"/>
    <dgm:cxn modelId="{90A11B23-3174-4501-9857-3849ABBDA9D8}" type="presParOf" srcId="{BB32B245-C866-4920-A97A-AC418A471670}" destId="{9DE5B9B5-A589-4BA7-BC84-701E4C5C1116}" srcOrd="2" destOrd="0" presId="urn:microsoft.com/office/officeart/2005/8/layout/bList2"/>
    <dgm:cxn modelId="{B2DD9086-6B40-413D-8DC7-232F784FC016}" type="presParOf" srcId="{BB32B245-C866-4920-A97A-AC418A471670}" destId="{58F0DE82-FA84-4FF9-96D7-BE7A5F744133}" srcOrd="3" destOrd="0" presId="urn:microsoft.com/office/officeart/2005/8/layout/bList2"/>
    <dgm:cxn modelId="{DC74415B-B6E5-4B68-A63D-1A748DC045FB}" type="presParOf" srcId="{27BAC032-EF7D-4722-8F41-8D3C5F1AB514}" destId="{917DC16E-12BD-4259-A508-FC4C84293CCF}" srcOrd="9" destOrd="0" presId="urn:microsoft.com/office/officeart/2005/8/layout/bList2"/>
    <dgm:cxn modelId="{69CFD826-0E4A-41F3-A9D9-5B434E2BC5BC}" type="presParOf" srcId="{27BAC032-EF7D-4722-8F41-8D3C5F1AB514}" destId="{09A8E1D9-48F9-45AA-9B9D-163C5C770276}" srcOrd="10" destOrd="0" presId="urn:microsoft.com/office/officeart/2005/8/layout/bList2"/>
    <dgm:cxn modelId="{7E56FC8F-EFD3-46BC-A1B2-889990CF1514}" type="presParOf" srcId="{09A8E1D9-48F9-45AA-9B9D-163C5C770276}" destId="{08FF2A56-0598-4C6A-B47C-D0A6AB934D20}" srcOrd="0" destOrd="0" presId="urn:microsoft.com/office/officeart/2005/8/layout/bList2"/>
    <dgm:cxn modelId="{CBECC4E9-D607-41FD-A770-D7FE039AC1D4}" type="presParOf" srcId="{09A8E1D9-48F9-45AA-9B9D-163C5C770276}" destId="{A5C06AAF-8482-4771-945F-791924D17C14}" srcOrd="1" destOrd="0" presId="urn:microsoft.com/office/officeart/2005/8/layout/bList2"/>
    <dgm:cxn modelId="{E8DDD917-2C50-4CEF-90B0-07A7A62C7282}" type="presParOf" srcId="{09A8E1D9-48F9-45AA-9B9D-163C5C770276}" destId="{1E238741-7F7D-4A40-A4C2-ACEEFCA9A2EC}" srcOrd="2" destOrd="0" presId="urn:microsoft.com/office/officeart/2005/8/layout/bList2"/>
    <dgm:cxn modelId="{8DD1A4F8-4E87-46C6-9C34-21F352D5A292}" type="presParOf" srcId="{09A8E1D9-48F9-45AA-9B9D-163C5C770276}" destId="{76717F9B-F510-4796-827E-7EB1B0B77F42}" srcOrd="3" destOrd="0" presId="urn:microsoft.com/office/officeart/2005/8/layout/bList2"/>
    <dgm:cxn modelId="{C7A51937-769A-454D-8561-574726DB44D3}" type="presParOf" srcId="{27BAC032-EF7D-4722-8F41-8D3C5F1AB514}" destId="{CEE2C17D-D8A3-452C-B2B3-545DAB038E0C}" srcOrd="11" destOrd="0" presId="urn:microsoft.com/office/officeart/2005/8/layout/bList2"/>
    <dgm:cxn modelId="{4612BDAE-29A2-4090-9D79-66BE62427892}" type="presParOf" srcId="{27BAC032-EF7D-4722-8F41-8D3C5F1AB514}" destId="{C78642CD-073F-4360-B58C-09C2754C1AA7}" srcOrd="12" destOrd="0" presId="urn:microsoft.com/office/officeart/2005/8/layout/bList2"/>
    <dgm:cxn modelId="{1754714B-3764-4364-B029-E35D4EF866CC}" type="presParOf" srcId="{C78642CD-073F-4360-B58C-09C2754C1AA7}" destId="{3C4CEC30-F62B-4544-A31C-21B6EF1C1467}" srcOrd="0" destOrd="0" presId="urn:microsoft.com/office/officeart/2005/8/layout/bList2"/>
    <dgm:cxn modelId="{0C3A1F5C-6547-4284-980D-F257A5B6148C}" type="presParOf" srcId="{C78642CD-073F-4360-B58C-09C2754C1AA7}" destId="{3BD8A2ED-25DC-4107-B7EA-A52BF7F62482}" srcOrd="1" destOrd="0" presId="urn:microsoft.com/office/officeart/2005/8/layout/bList2"/>
    <dgm:cxn modelId="{23701D5A-F717-495C-9C7A-A7DD1C2C00A8}" type="presParOf" srcId="{C78642CD-073F-4360-B58C-09C2754C1AA7}" destId="{FF8A09E8-DFB0-4426-A7E9-8B52F0283199}" srcOrd="2" destOrd="0" presId="urn:microsoft.com/office/officeart/2005/8/layout/bList2"/>
    <dgm:cxn modelId="{7A943323-35EC-4DC0-8126-073343487CCB}" type="presParOf" srcId="{C78642CD-073F-4360-B58C-09C2754C1AA7}" destId="{13666705-F3F5-4EFB-95D6-21B5431F0265}" srcOrd="3" destOrd="0" presId="urn:microsoft.com/office/officeart/2005/8/layout/bList2"/>
    <dgm:cxn modelId="{F1DBC610-C6F2-4428-B4FE-03E4A87513C6}" type="presParOf" srcId="{27BAC032-EF7D-4722-8F41-8D3C5F1AB514}" destId="{5087BFEA-729A-47B5-962E-588AE65A4D5C}" srcOrd="13" destOrd="0" presId="urn:microsoft.com/office/officeart/2005/8/layout/bList2"/>
    <dgm:cxn modelId="{AB28D9C5-F302-43D6-9C3C-E05F395022CC}" type="presParOf" srcId="{27BAC032-EF7D-4722-8F41-8D3C5F1AB514}" destId="{D197ECEA-1036-4F75-9649-773A279131DF}" srcOrd="14" destOrd="0" presId="urn:microsoft.com/office/officeart/2005/8/layout/bList2"/>
    <dgm:cxn modelId="{C360BC69-6ED4-4C07-AB30-EEAA62AEE440}" type="presParOf" srcId="{D197ECEA-1036-4F75-9649-773A279131DF}" destId="{E38010C0-143A-4342-9284-9094DB184D2A}" srcOrd="0" destOrd="0" presId="urn:microsoft.com/office/officeart/2005/8/layout/bList2"/>
    <dgm:cxn modelId="{E648B445-E1B5-497A-9904-A0FF76DB829C}" type="presParOf" srcId="{D197ECEA-1036-4F75-9649-773A279131DF}" destId="{2E53A523-771F-4A31-BDD1-FA351C89CC82}" srcOrd="1" destOrd="0" presId="urn:microsoft.com/office/officeart/2005/8/layout/bList2"/>
    <dgm:cxn modelId="{1F8EA00A-5C99-4545-BEF5-2E79B272E4B2}" type="presParOf" srcId="{D197ECEA-1036-4F75-9649-773A279131DF}" destId="{E7BEF8A1-8035-43B8-8CEC-87CD6DD1F326}" srcOrd="2" destOrd="0" presId="urn:microsoft.com/office/officeart/2005/8/layout/bList2"/>
    <dgm:cxn modelId="{90F0AB90-3C46-48DE-A267-E16B8D2C53B6}" type="presParOf" srcId="{D197ECEA-1036-4F75-9649-773A279131DF}" destId="{7D8D44D3-D883-4092-A981-13D864968F6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FC704-7EA2-4993-8E12-D433677716C1}">
      <dsp:nvSpPr>
        <dsp:cNvPr id="0" name=""/>
        <dsp:cNvSpPr/>
      </dsp:nvSpPr>
      <dsp:spPr>
        <a:xfrm>
          <a:off x="3190" y="875"/>
          <a:ext cx="7899368" cy="469092"/>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effectLst>
                <a:outerShdw blurRad="38100" dist="38100" dir="2700000" algn="tl">
                  <a:srgbClr val="000000">
                    <a:alpha val="43137"/>
                  </a:srgbClr>
                </a:outerShdw>
              </a:effectLst>
            </a:rPr>
            <a:t>UN RETRATO DEL AMOR</a:t>
          </a:r>
        </a:p>
      </dsp:txBody>
      <dsp:txXfrm>
        <a:off x="16929" y="14614"/>
        <a:ext cx="7871890" cy="441614"/>
      </dsp:txXfrm>
    </dsp:sp>
    <dsp:sp modelId="{ACDC36D2-6AC7-4F41-B88C-BCA24DEDB065}">
      <dsp:nvSpPr>
        <dsp:cNvPr id="0" name=""/>
        <dsp:cNvSpPr/>
      </dsp:nvSpPr>
      <dsp:spPr>
        <a:xfrm>
          <a:off x="10900" y="611561"/>
          <a:ext cx="2159819" cy="1060121"/>
        </a:xfrm>
        <a:prstGeom prst="roundRect">
          <a:avLst>
            <a:gd name="adj" fmla="val 10000"/>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La supremacía del amor</a:t>
          </a:r>
        </a:p>
      </dsp:txBody>
      <dsp:txXfrm>
        <a:off x="41950" y="642611"/>
        <a:ext cx="2097719" cy="998021"/>
      </dsp:txXfrm>
    </dsp:sp>
    <dsp:sp modelId="{0D2D9D5E-57A4-415D-9D5B-7D46004FD9EA}">
      <dsp:nvSpPr>
        <dsp:cNvPr id="0" name=""/>
        <dsp:cNvSpPr/>
      </dsp:nvSpPr>
      <dsp:spPr>
        <a:xfrm>
          <a:off x="402218" y="1813275"/>
          <a:ext cx="1377183" cy="1500548"/>
        </a:xfrm>
        <a:prstGeom prst="roundRect">
          <a:avLst>
            <a:gd name="adj" fmla="val 10000"/>
          </a:avLst>
        </a:prstGeom>
        <a:solidFill>
          <a:schemeClr val="accent6">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El camino más excelente</a:t>
          </a:r>
        </a:p>
      </dsp:txBody>
      <dsp:txXfrm>
        <a:off x="442554" y="1853611"/>
        <a:ext cx="1296511" cy="1419876"/>
      </dsp:txXfrm>
    </dsp:sp>
    <dsp:sp modelId="{B5F7911F-4156-4B99-927E-8450E4249B0E}">
      <dsp:nvSpPr>
        <dsp:cNvPr id="0" name=""/>
        <dsp:cNvSpPr/>
      </dsp:nvSpPr>
      <dsp:spPr>
        <a:xfrm>
          <a:off x="2262701" y="611561"/>
          <a:ext cx="3380345" cy="1060121"/>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Las características del amor</a:t>
          </a:r>
        </a:p>
      </dsp:txBody>
      <dsp:txXfrm>
        <a:off x="2293751" y="642611"/>
        <a:ext cx="3318245" cy="998021"/>
      </dsp:txXfrm>
    </dsp:sp>
    <dsp:sp modelId="{6F889E49-F227-4759-BE46-C1BD1E885D40}">
      <dsp:nvSpPr>
        <dsp:cNvPr id="0" name=""/>
        <dsp:cNvSpPr/>
      </dsp:nvSpPr>
      <dsp:spPr>
        <a:xfrm>
          <a:off x="2269294" y="1813275"/>
          <a:ext cx="1091815" cy="1500548"/>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Lo que el amor hace</a:t>
          </a:r>
        </a:p>
      </dsp:txBody>
      <dsp:txXfrm>
        <a:off x="2301272" y="1845253"/>
        <a:ext cx="1027859" cy="1436592"/>
      </dsp:txXfrm>
    </dsp:sp>
    <dsp:sp modelId="{C93AE218-E267-4BE1-B67E-BD1DB0237802}">
      <dsp:nvSpPr>
        <dsp:cNvPr id="0" name=""/>
        <dsp:cNvSpPr/>
      </dsp:nvSpPr>
      <dsp:spPr>
        <a:xfrm>
          <a:off x="3406966" y="1813275"/>
          <a:ext cx="1091815" cy="1500548"/>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Lo que el amor NO hace</a:t>
          </a:r>
        </a:p>
      </dsp:txBody>
      <dsp:txXfrm>
        <a:off x="3438944" y="1845253"/>
        <a:ext cx="1027859" cy="1436592"/>
      </dsp:txXfrm>
    </dsp:sp>
    <dsp:sp modelId="{A7847FB9-DBE9-4D4C-8E20-8EDC136D15AF}">
      <dsp:nvSpPr>
        <dsp:cNvPr id="0" name=""/>
        <dsp:cNvSpPr/>
      </dsp:nvSpPr>
      <dsp:spPr>
        <a:xfrm>
          <a:off x="4544638" y="1813275"/>
          <a:ext cx="1091815" cy="1500548"/>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Un retrato de Jesús</a:t>
          </a:r>
        </a:p>
      </dsp:txBody>
      <dsp:txXfrm>
        <a:off x="4576616" y="1845253"/>
        <a:ext cx="1027859" cy="1436592"/>
      </dsp:txXfrm>
    </dsp:sp>
    <dsp:sp modelId="{517CB350-DD93-45DC-9943-411AA58E242F}">
      <dsp:nvSpPr>
        <dsp:cNvPr id="0" name=""/>
        <dsp:cNvSpPr/>
      </dsp:nvSpPr>
      <dsp:spPr>
        <a:xfrm>
          <a:off x="5735028" y="611561"/>
          <a:ext cx="2159819" cy="1060121"/>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La perseverancia del amor</a:t>
          </a:r>
          <a:endParaRPr lang="es-ES" sz="2000" b="1" kern="1200" dirty="0">
            <a:effectLst>
              <a:outerShdw blurRad="38100" dist="38100" dir="2700000" algn="tl">
                <a:srgbClr val="000000">
                  <a:alpha val="43137"/>
                </a:srgbClr>
              </a:outerShdw>
            </a:effectLst>
          </a:endParaRPr>
        </a:p>
      </dsp:txBody>
      <dsp:txXfrm>
        <a:off x="5766078" y="642611"/>
        <a:ext cx="2097719" cy="998021"/>
      </dsp:txXfrm>
    </dsp:sp>
    <dsp:sp modelId="{4CBD7F29-7EBD-4A45-AB82-2083F6007082}">
      <dsp:nvSpPr>
        <dsp:cNvPr id="0" name=""/>
        <dsp:cNvSpPr/>
      </dsp:nvSpPr>
      <dsp:spPr>
        <a:xfrm>
          <a:off x="6126346" y="1813275"/>
          <a:ext cx="1377183" cy="1500548"/>
        </a:xfrm>
        <a:prstGeom prst="roundRect">
          <a:avLst>
            <a:gd name="adj" fmla="val 10000"/>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La mayor de las virtudes</a:t>
          </a:r>
        </a:p>
      </dsp:txBody>
      <dsp:txXfrm>
        <a:off x="6166682" y="1853611"/>
        <a:ext cx="1296511" cy="1419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E1272-C700-45DD-AD7B-26014E0748A8}">
      <dsp:nvSpPr>
        <dsp:cNvPr id="0" name=""/>
        <dsp:cNvSpPr/>
      </dsp:nvSpPr>
      <dsp:spPr>
        <a:xfrm>
          <a:off x="147266" y="26176"/>
          <a:ext cx="1875608" cy="70599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Es sufrido</a:t>
          </a:r>
        </a:p>
      </dsp:txBody>
      <dsp:txXfrm>
        <a:off x="147266" y="26176"/>
        <a:ext cx="1699109" cy="705998"/>
      </dsp:txXfrm>
    </dsp:sp>
    <dsp:sp modelId="{8C29971D-543E-4912-A7BA-D1B1CABD0639}">
      <dsp:nvSpPr>
        <dsp:cNvPr id="0" name=""/>
        <dsp:cNvSpPr/>
      </dsp:nvSpPr>
      <dsp:spPr>
        <a:xfrm>
          <a:off x="1793425" y="1778"/>
          <a:ext cx="3455999" cy="754793"/>
        </a:xfrm>
        <a:prstGeom prst="chevron">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err="1">
              <a:effectLst>
                <a:outerShdw blurRad="38100" dist="38100" dir="2700000" algn="tl">
                  <a:srgbClr val="000000">
                    <a:alpha val="43137"/>
                  </a:srgbClr>
                </a:outerShdw>
              </a:effectLst>
            </a:rPr>
            <a:t>makrothymeō</a:t>
          </a:r>
          <a:r>
            <a:rPr lang="es-ES" sz="1800" b="1" kern="1200" dirty="0"/>
            <a:t>: tener espíritu largo, aguantar, ser paciente</a:t>
          </a:r>
        </a:p>
      </dsp:txBody>
      <dsp:txXfrm>
        <a:off x="2170822" y="1778"/>
        <a:ext cx="2701206" cy="754793"/>
      </dsp:txXfrm>
    </dsp:sp>
    <dsp:sp modelId="{40D4F7D0-54A8-4D14-B103-0CC97A2734FD}">
      <dsp:nvSpPr>
        <dsp:cNvPr id="0" name=""/>
        <dsp:cNvSpPr/>
      </dsp:nvSpPr>
      <dsp:spPr>
        <a:xfrm>
          <a:off x="5044332" y="1778"/>
          <a:ext cx="3293639" cy="754793"/>
        </a:xfrm>
        <a:prstGeom prst="chevron">
          <a:avLst/>
        </a:prstGeom>
        <a:solidFill>
          <a:schemeClr val="accent5">
            <a:tint val="40000"/>
            <a:hueOff val="-534206"/>
            <a:satOff val="-727"/>
            <a:lumOff val="58"/>
          </a:schemeClr>
        </a:solidFill>
        <a:ln w="12700" cap="flat" cmpd="sng" algn="ctr">
          <a:solidFill>
            <a:schemeClr val="accent5">
              <a:tint val="40000"/>
              <a:alpha val="90000"/>
              <a:hueOff val="-534206"/>
              <a:satOff val="-727"/>
              <a:lumOff val="5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Muestra paciencia y tolera los errores de otros</a:t>
          </a:r>
        </a:p>
      </dsp:txBody>
      <dsp:txXfrm>
        <a:off x="5421729" y="1778"/>
        <a:ext cx="2538846" cy="754793"/>
      </dsp:txXfrm>
    </dsp:sp>
    <dsp:sp modelId="{CE618F44-90D5-4D44-B8D1-DD7F6598D4AB}">
      <dsp:nvSpPr>
        <dsp:cNvPr id="0" name=""/>
        <dsp:cNvSpPr/>
      </dsp:nvSpPr>
      <dsp:spPr>
        <a:xfrm>
          <a:off x="147266" y="879809"/>
          <a:ext cx="1874549" cy="705998"/>
        </a:xfrm>
        <a:prstGeom prst="homePlate">
          <a:avLst/>
        </a:prstGeom>
        <a:gradFill rotWithShape="0">
          <a:gsLst>
            <a:gs pos="0">
              <a:schemeClr val="accent5">
                <a:hueOff val="-1085110"/>
                <a:satOff val="-3676"/>
                <a:lumOff val="2026"/>
                <a:alphaOff val="0"/>
                <a:satMod val="103000"/>
                <a:lumMod val="102000"/>
                <a:tint val="94000"/>
              </a:schemeClr>
            </a:gs>
            <a:gs pos="50000">
              <a:schemeClr val="accent5">
                <a:hueOff val="-1085110"/>
                <a:satOff val="-3676"/>
                <a:lumOff val="2026"/>
                <a:alphaOff val="0"/>
                <a:satMod val="110000"/>
                <a:lumMod val="100000"/>
                <a:shade val="100000"/>
              </a:schemeClr>
            </a:gs>
            <a:gs pos="100000">
              <a:schemeClr val="accent5">
                <a:hueOff val="-1085110"/>
                <a:satOff val="-3676"/>
                <a:lumOff val="2026"/>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Es benigno</a:t>
          </a:r>
        </a:p>
      </dsp:txBody>
      <dsp:txXfrm>
        <a:off x="147266" y="879809"/>
        <a:ext cx="1698050" cy="705998"/>
      </dsp:txXfrm>
    </dsp:sp>
    <dsp:sp modelId="{CF70225C-C39F-493D-AA11-8279CBEBBE30}">
      <dsp:nvSpPr>
        <dsp:cNvPr id="0" name=""/>
        <dsp:cNvSpPr/>
      </dsp:nvSpPr>
      <dsp:spPr>
        <a:xfrm>
          <a:off x="1792366" y="855411"/>
          <a:ext cx="3455999" cy="754793"/>
        </a:xfrm>
        <a:prstGeom prst="chevron">
          <a:avLst/>
        </a:prstGeom>
        <a:solidFill>
          <a:schemeClr val="accent5">
            <a:tint val="40000"/>
            <a:hueOff val="-1068413"/>
            <a:satOff val="-1454"/>
            <a:lumOff val="115"/>
          </a:schemeClr>
        </a:solidFill>
        <a:ln w="12700" cap="flat" cmpd="sng" algn="ctr">
          <a:solidFill>
            <a:schemeClr val="accent5">
              <a:tint val="40000"/>
              <a:alpha val="90000"/>
              <a:hueOff val="-1068413"/>
              <a:satOff val="-1454"/>
              <a:lumOff val="115"/>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err="1">
              <a:effectLst>
                <a:outerShdw blurRad="38100" dist="38100" dir="2700000" algn="tl">
                  <a:srgbClr val="000000">
                    <a:alpha val="43137"/>
                  </a:srgbClr>
                </a:outerShdw>
              </a:effectLst>
            </a:rPr>
            <a:t>jrēsteuomai</a:t>
          </a:r>
          <a:r>
            <a:rPr lang="es-ES" sz="1800" b="1" kern="1200" dirty="0"/>
            <a:t>: actuar benevolentemente</a:t>
          </a:r>
        </a:p>
      </dsp:txBody>
      <dsp:txXfrm>
        <a:off x="2169763" y="855411"/>
        <a:ext cx="2701206" cy="754793"/>
      </dsp:txXfrm>
    </dsp:sp>
    <dsp:sp modelId="{4F61D132-B696-4905-ACD5-7C3C0A645750}">
      <dsp:nvSpPr>
        <dsp:cNvPr id="0" name=""/>
        <dsp:cNvSpPr/>
      </dsp:nvSpPr>
      <dsp:spPr>
        <a:xfrm>
          <a:off x="5043273" y="855411"/>
          <a:ext cx="3293639" cy="754793"/>
        </a:xfrm>
        <a:prstGeom prst="chevron">
          <a:avLst/>
        </a:prstGeom>
        <a:solidFill>
          <a:schemeClr val="accent5">
            <a:tint val="40000"/>
            <a:hueOff val="-1602619"/>
            <a:satOff val="-2181"/>
            <a:lumOff val="173"/>
          </a:schemeClr>
        </a:solidFill>
        <a:ln w="12700" cap="flat" cmpd="sng" algn="ctr">
          <a:solidFill>
            <a:schemeClr val="accent5">
              <a:tint val="40000"/>
              <a:alpha val="90000"/>
              <a:hueOff val="-1602619"/>
              <a:satOff val="-2181"/>
              <a:lumOff val="173"/>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Es misericordioso y compasivo</a:t>
          </a:r>
        </a:p>
      </dsp:txBody>
      <dsp:txXfrm>
        <a:off x="5420670" y="855411"/>
        <a:ext cx="2538846" cy="754793"/>
      </dsp:txXfrm>
    </dsp:sp>
    <dsp:sp modelId="{577B7115-C479-48EC-AEEC-9F7D76FF946F}">
      <dsp:nvSpPr>
        <dsp:cNvPr id="0" name=""/>
        <dsp:cNvSpPr/>
      </dsp:nvSpPr>
      <dsp:spPr>
        <a:xfrm>
          <a:off x="147266" y="1733442"/>
          <a:ext cx="1874549" cy="705998"/>
        </a:xfrm>
        <a:prstGeom prst="homePlate">
          <a:avLst/>
        </a:prstGeom>
        <a:gradFill rotWithShape="0">
          <a:gsLst>
            <a:gs pos="0">
              <a:schemeClr val="accent5">
                <a:hueOff val="-2170221"/>
                <a:satOff val="-7353"/>
                <a:lumOff val="4052"/>
                <a:alphaOff val="0"/>
                <a:satMod val="103000"/>
                <a:lumMod val="102000"/>
                <a:tint val="94000"/>
              </a:schemeClr>
            </a:gs>
            <a:gs pos="50000">
              <a:schemeClr val="accent5">
                <a:hueOff val="-2170221"/>
                <a:satOff val="-7353"/>
                <a:lumOff val="4052"/>
                <a:alphaOff val="0"/>
                <a:satMod val="110000"/>
                <a:lumMod val="100000"/>
                <a:shade val="100000"/>
              </a:schemeClr>
            </a:gs>
            <a:gs pos="100000">
              <a:schemeClr val="accent5">
                <a:hueOff val="-2170221"/>
                <a:satOff val="-7353"/>
                <a:lumOff val="405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Se goza de la verdad</a:t>
          </a:r>
        </a:p>
      </dsp:txBody>
      <dsp:txXfrm>
        <a:off x="147266" y="1733442"/>
        <a:ext cx="1698050" cy="705998"/>
      </dsp:txXfrm>
    </dsp:sp>
    <dsp:sp modelId="{12A85315-B00F-4F23-AAFB-944E556D9577}">
      <dsp:nvSpPr>
        <dsp:cNvPr id="0" name=""/>
        <dsp:cNvSpPr/>
      </dsp:nvSpPr>
      <dsp:spPr>
        <a:xfrm>
          <a:off x="1792366" y="1709044"/>
          <a:ext cx="3455999" cy="754793"/>
        </a:xfrm>
        <a:prstGeom prst="chevron">
          <a:avLst/>
        </a:prstGeom>
        <a:solidFill>
          <a:schemeClr val="accent5">
            <a:tint val="40000"/>
            <a:hueOff val="-2136825"/>
            <a:satOff val="-2907"/>
            <a:lumOff val="230"/>
          </a:schemeClr>
        </a:solidFill>
        <a:ln w="12700" cap="flat" cmpd="sng" algn="ctr">
          <a:solidFill>
            <a:schemeClr val="accent5">
              <a:tint val="40000"/>
              <a:alpha val="90000"/>
              <a:hueOff val="-2136825"/>
              <a:satOff val="-2907"/>
              <a:lumOff val="23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err="1">
              <a:effectLst>
                <a:outerShdw blurRad="38100" dist="38100" dir="2700000" algn="tl">
                  <a:srgbClr val="000000">
                    <a:alpha val="43137"/>
                  </a:srgbClr>
                </a:outerShdw>
              </a:effectLst>
            </a:rPr>
            <a:t>synjairō</a:t>
          </a:r>
          <a:r>
            <a:rPr lang="es-ES" sz="1800" b="1" kern="1200" dirty="0"/>
            <a:t>: expresar simpatía, congratularse</a:t>
          </a:r>
        </a:p>
      </dsp:txBody>
      <dsp:txXfrm>
        <a:off x="2169763" y="1709044"/>
        <a:ext cx="2701206" cy="754793"/>
      </dsp:txXfrm>
    </dsp:sp>
    <dsp:sp modelId="{1C6C8F5A-EECC-4EB0-9B65-C94660664C60}">
      <dsp:nvSpPr>
        <dsp:cNvPr id="0" name=""/>
        <dsp:cNvSpPr/>
      </dsp:nvSpPr>
      <dsp:spPr>
        <a:xfrm>
          <a:off x="5043273" y="1709044"/>
          <a:ext cx="3293639" cy="754793"/>
        </a:xfrm>
        <a:prstGeom prst="chevron">
          <a:avLst/>
        </a:prstGeom>
        <a:solidFill>
          <a:schemeClr val="accent5">
            <a:tint val="40000"/>
            <a:hueOff val="-2671032"/>
            <a:satOff val="-3634"/>
            <a:lumOff val="288"/>
          </a:schemeClr>
        </a:solidFill>
        <a:ln w="12700" cap="flat" cmpd="sng" algn="ctr">
          <a:solidFill>
            <a:schemeClr val="accent5">
              <a:tint val="40000"/>
              <a:alpha val="90000"/>
              <a:hueOff val="-2671032"/>
              <a:satOff val="-3634"/>
              <a:lumOff val="28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Se alegra con los que apoyan la verdad</a:t>
          </a:r>
        </a:p>
      </dsp:txBody>
      <dsp:txXfrm>
        <a:off x="5420670" y="1709044"/>
        <a:ext cx="2538846" cy="754793"/>
      </dsp:txXfrm>
    </dsp:sp>
    <dsp:sp modelId="{5B7E96BD-0530-4BE2-934E-B0DCA36939DC}">
      <dsp:nvSpPr>
        <dsp:cNvPr id="0" name=""/>
        <dsp:cNvSpPr/>
      </dsp:nvSpPr>
      <dsp:spPr>
        <a:xfrm>
          <a:off x="147266" y="2587075"/>
          <a:ext cx="1875608" cy="705998"/>
        </a:xfrm>
        <a:prstGeom prst="homePlate">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Todo lo sufre</a:t>
          </a:r>
        </a:p>
      </dsp:txBody>
      <dsp:txXfrm>
        <a:off x="147266" y="2587075"/>
        <a:ext cx="1699109" cy="705998"/>
      </dsp:txXfrm>
    </dsp:sp>
    <dsp:sp modelId="{D4E6123E-56D7-4F45-B6D6-A46179382FF4}">
      <dsp:nvSpPr>
        <dsp:cNvPr id="0" name=""/>
        <dsp:cNvSpPr/>
      </dsp:nvSpPr>
      <dsp:spPr>
        <a:xfrm>
          <a:off x="1793425" y="2562677"/>
          <a:ext cx="3455999" cy="754793"/>
        </a:xfrm>
        <a:prstGeom prst="chevron">
          <a:avLst/>
        </a:prstGeom>
        <a:solidFill>
          <a:schemeClr val="accent5">
            <a:tint val="40000"/>
            <a:hueOff val="-3205238"/>
            <a:satOff val="-4361"/>
            <a:lumOff val="346"/>
          </a:schemeClr>
        </a:solidFill>
        <a:ln w="12700" cap="flat" cmpd="sng" algn="ctr">
          <a:solidFill>
            <a:schemeClr val="accent5">
              <a:tint val="40000"/>
              <a:alpha val="90000"/>
              <a:hueOff val="-3205238"/>
              <a:satOff val="-4361"/>
              <a:lumOff val="34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stegō</a:t>
          </a:r>
          <a:r>
            <a:rPr lang="es-ES" sz="1800" b="1" kern="1200" dirty="0"/>
            <a:t>: cubrir con silencio (soportar pacientemente)</a:t>
          </a:r>
        </a:p>
      </dsp:txBody>
      <dsp:txXfrm>
        <a:off x="2170822" y="2562677"/>
        <a:ext cx="2701206" cy="754793"/>
      </dsp:txXfrm>
    </dsp:sp>
    <dsp:sp modelId="{987A0890-83AD-43B8-B836-D8C528702A1E}">
      <dsp:nvSpPr>
        <dsp:cNvPr id="0" name=""/>
        <dsp:cNvSpPr/>
      </dsp:nvSpPr>
      <dsp:spPr>
        <a:xfrm>
          <a:off x="5044332" y="2562677"/>
          <a:ext cx="3293639" cy="754793"/>
        </a:xfrm>
        <a:prstGeom prst="chevron">
          <a:avLst/>
        </a:prstGeom>
        <a:solidFill>
          <a:schemeClr val="accent5">
            <a:tint val="40000"/>
            <a:hueOff val="-3739444"/>
            <a:satOff val="-5088"/>
            <a:lumOff val="403"/>
          </a:schemeClr>
        </a:solidFill>
        <a:ln w="12700" cap="flat" cmpd="sng" algn="ctr">
          <a:solidFill>
            <a:schemeClr val="accent5">
              <a:tint val="40000"/>
              <a:alpha val="90000"/>
              <a:hueOff val="-3739444"/>
              <a:satOff val="-5088"/>
              <a:lumOff val="403"/>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Oculta y calla las faltas de otros, sin divulgarlas</a:t>
          </a:r>
        </a:p>
      </dsp:txBody>
      <dsp:txXfrm>
        <a:off x="5421729" y="2562677"/>
        <a:ext cx="2538846" cy="754793"/>
      </dsp:txXfrm>
    </dsp:sp>
    <dsp:sp modelId="{CACD0D1C-06CB-470E-B72E-1B1598A6EBEB}">
      <dsp:nvSpPr>
        <dsp:cNvPr id="0" name=""/>
        <dsp:cNvSpPr/>
      </dsp:nvSpPr>
      <dsp:spPr>
        <a:xfrm>
          <a:off x="147266" y="3440708"/>
          <a:ext cx="1874549" cy="705998"/>
        </a:xfrm>
        <a:prstGeom prst="homePlate">
          <a:avLst/>
        </a:prstGeom>
        <a:gradFill rotWithShape="0">
          <a:gsLst>
            <a:gs pos="0">
              <a:schemeClr val="accent5">
                <a:hueOff val="-4340441"/>
                <a:satOff val="-14705"/>
                <a:lumOff val="8105"/>
                <a:alphaOff val="0"/>
                <a:satMod val="103000"/>
                <a:lumMod val="102000"/>
                <a:tint val="94000"/>
              </a:schemeClr>
            </a:gs>
            <a:gs pos="50000">
              <a:schemeClr val="accent5">
                <a:hueOff val="-4340441"/>
                <a:satOff val="-14705"/>
                <a:lumOff val="8105"/>
                <a:alphaOff val="0"/>
                <a:satMod val="110000"/>
                <a:lumMod val="100000"/>
                <a:shade val="100000"/>
              </a:schemeClr>
            </a:gs>
            <a:gs pos="100000">
              <a:schemeClr val="accent5">
                <a:hueOff val="-4340441"/>
                <a:satOff val="-14705"/>
                <a:lumOff val="810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Todo lo cree</a:t>
          </a:r>
        </a:p>
      </dsp:txBody>
      <dsp:txXfrm>
        <a:off x="147266" y="3440708"/>
        <a:ext cx="1698050" cy="705998"/>
      </dsp:txXfrm>
    </dsp:sp>
    <dsp:sp modelId="{CD7774EB-2397-4ADA-BB9F-546C9CDDE317}">
      <dsp:nvSpPr>
        <dsp:cNvPr id="0" name=""/>
        <dsp:cNvSpPr/>
      </dsp:nvSpPr>
      <dsp:spPr>
        <a:xfrm>
          <a:off x="1792366" y="3416310"/>
          <a:ext cx="3455999" cy="754793"/>
        </a:xfrm>
        <a:prstGeom prst="chevron">
          <a:avLst/>
        </a:prstGeom>
        <a:solidFill>
          <a:schemeClr val="accent5">
            <a:tint val="40000"/>
            <a:hueOff val="-4273651"/>
            <a:satOff val="-5815"/>
            <a:lumOff val="461"/>
          </a:schemeClr>
        </a:solidFill>
        <a:ln w="12700" cap="flat" cmpd="sng" algn="ctr">
          <a:solidFill>
            <a:schemeClr val="accent5">
              <a:tint val="40000"/>
              <a:alpha val="90000"/>
              <a:hueOff val="-4273651"/>
              <a:satOff val="-5815"/>
              <a:lumOff val="461"/>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err="1">
              <a:effectLst>
                <a:outerShdw blurRad="38100" dist="38100" dir="2700000" algn="tl">
                  <a:srgbClr val="000000">
                    <a:alpha val="43137"/>
                  </a:srgbClr>
                </a:outerShdw>
              </a:effectLst>
            </a:rPr>
            <a:t>pisteuō</a:t>
          </a:r>
          <a:r>
            <a:rPr lang="es-ES" sz="1800" b="1" kern="1200" dirty="0"/>
            <a:t>: tener fe, dar crédito, confiar</a:t>
          </a:r>
        </a:p>
      </dsp:txBody>
      <dsp:txXfrm>
        <a:off x="2169763" y="3416310"/>
        <a:ext cx="2701206" cy="754793"/>
      </dsp:txXfrm>
    </dsp:sp>
    <dsp:sp modelId="{948DC63E-7FB3-42B5-BBDD-CC4EF01D148F}">
      <dsp:nvSpPr>
        <dsp:cNvPr id="0" name=""/>
        <dsp:cNvSpPr/>
      </dsp:nvSpPr>
      <dsp:spPr>
        <a:xfrm>
          <a:off x="5043273" y="3416310"/>
          <a:ext cx="3293639" cy="754793"/>
        </a:xfrm>
        <a:prstGeom prst="chevron">
          <a:avLst/>
        </a:prstGeom>
        <a:solidFill>
          <a:schemeClr val="accent5">
            <a:tint val="40000"/>
            <a:hueOff val="-4807857"/>
            <a:satOff val="-6542"/>
            <a:lumOff val="519"/>
          </a:schemeClr>
        </a:solidFill>
        <a:ln w="12700" cap="flat" cmpd="sng" algn="ctr">
          <a:solidFill>
            <a:schemeClr val="accent5">
              <a:tint val="40000"/>
              <a:alpha val="90000"/>
              <a:hueOff val="-4807857"/>
              <a:satOff val="-6542"/>
              <a:lumOff val="519"/>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No condena, sino que otorga el beneficio de la duda</a:t>
          </a:r>
        </a:p>
      </dsp:txBody>
      <dsp:txXfrm>
        <a:off x="5420670" y="3416310"/>
        <a:ext cx="2538846" cy="754793"/>
      </dsp:txXfrm>
    </dsp:sp>
    <dsp:sp modelId="{0040C63A-60F4-43D7-A229-942C006E3C53}">
      <dsp:nvSpPr>
        <dsp:cNvPr id="0" name=""/>
        <dsp:cNvSpPr/>
      </dsp:nvSpPr>
      <dsp:spPr>
        <a:xfrm>
          <a:off x="147266" y="4294341"/>
          <a:ext cx="1874549" cy="705998"/>
        </a:xfrm>
        <a:prstGeom prst="homePlate">
          <a:avLst/>
        </a:prstGeom>
        <a:gradFill rotWithShape="0">
          <a:gsLst>
            <a:gs pos="0">
              <a:schemeClr val="accent5">
                <a:hueOff val="-5425551"/>
                <a:satOff val="-18382"/>
                <a:lumOff val="10131"/>
                <a:alphaOff val="0"/>
                <a:satMod val="103000"/>
                <a:lumMod val="102000"/>
                <a:tint val="94000"/>
              </a:schemeClr>
            </a:gs>
            <a:gs pos="50000">
              <a:schemeClr val="accent5">
                <a:hueOff val="-5425551"/>
                <a:satOff val="-18382"/>
                <a:lumOff val="10131"/>
                <a:alphaOff val="0"/>
                <a:satMod val="110000"/>
                <a:lumMod val="100000"/>
                <a:shade val="100000"/>
              </a:schemeClr>
            </a:gs>
            <a:gs pos="100000">
              <a:schemeClr val="accent5">
                <a:hueOff val="-5425551"/>
                <a:satOff val="-18382"/>
                <a:lumOff val="10131"/>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Todo</a:t>
          </a:r>
          <a:br>
            <a:rPr lang="es-ES" sz="2000" b="1" kern="1200" dirty="0">
              <a:effectLst>
                <a:outerShdw blurRad="38100" dist="38100" dir="2700000" algn="tl">
                  <a:srgbClr val="000000">
                    <a:alpha val="43137"/>
                  </a:srgbClr>
                </a:outerShdw>
              </a:effectLst>
            </a:rPr>
          </a:br>
          <a:r>
            <a:rPr lang="es-ES" sz="2000" b="1" kern="1200" dirty="0">
              <a:effectLst>
                <a:outerShdw blurRad="38100" dist="38100" dir="2700000" algn="tl">
                  <a:srgbClr val="000000">
                    <a:alpha val="43137"/>
                  </a:srgbClr>
                </a:outerShdw>
              </a:effectLst>
            </a:rPr>
            <a:t>lo espera</a:t>
          </a:r>
        </a:p>
      </dsp:txBody>
      <dsp:txXfrm>
        <a:off x="147266" y="4294341"/>
        <a:ext cx="1698050" cy="705998"/>
      </dsp:txXfrm>
    </dsp:sp>
    <dsp:sp modelId="{EB7CA949-9935-4BBA-AB94-40DC6254DDA3}">
      <dsp:nvSpPr>
        <dsp:cNvPr id="0" name=""/>
        <dsp:cNvSpPr/>
      </dsp:nvSpPr>
      <dsp:spPr>
        <a:xfrm>
          <a:off x="1792366" y="4269943"/>
          <a:ext cx="3455999" cy="754793"/>
        </a:xfrm>
        <a:prstGeom prst="chevron">
          <a:avLst/>
        </a:prstGeom>
        <a:solidFill>
          <a:schemeClr val="accent5">
            <a:tint val="40000"/>
            <a:hueOff val="-5342064"/>
            <a:satOff val="-7268"/>
            <a:lumOff val="576"/>
          </a:schemeClr>
        </a:solidFill>
        <a:ln w="12700" cap="flat" cmpd="sng" algn="ctr">
          <a:solidFill>
            <a:schemeClr val="accent5">
              <a:tint val="40000"/>
              <a:alpha val="90000"/>
              <a:hueOff val="-5342064"/>
              <a:satOff val="-7268"/>
              <a:lumOff val="57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err="1">
              <a:effectLst>
                <a:outerShdw blurRad="38100" dist="38100" dir="2700000" algn="tl">
                  <a:srgbClr val="000000">
                    <a:alpha val="43137"/>
                  </a:srgbClr>
                </a:outerShdw>
              </a:effectLst>
            </a:rPr>
            <a:t>elpizō</a:t>
          </a:r>
          <a:r>
            <a:rPr lang="es-ES" sz="1800" b="1" kern="1200" dirty="0"/>
            <a:t>: esperar o confiar</a:t>
          </a:r>
        </a:p>
      </dsp:txBody>
      <dsp:txXfrm>
        <a:off x="2169763" y="4269943"/>
        <a:ext cx="2701206" cy="754793"/>
      </dsp:txXfrm>
    </dsp:sp>
    <dsp:sp modelId="{8E89ACE2-AB0D-45AB-860A-047197BCC5B4}">
      <dsp:nvSpPr>
        <dsp:cNvPr id="0" name=""/>
        <dsp:cNvSpPr/>
      </dsp:nvSpPr>
      <dsp:spPr>
        <a:xfrm>
          <a:off x="5043273" y="4269943"/>
          <a:ext cx="3293639" cy="754793"/>
        </a:xfrm>
        <a:prstGeom prst="chevron">
          <a:avLst/>
        </a:prstGeom>
        <a:solidFill>
          <a:schemeClr val="accent5">
            <a:tint val="40000"/>
            <a:hueOff val="-5876270"/>
            <a:satOff val="-7995"/>
            <a:lumOff val="634"/>
          </a:schemeClr>
        </a:solidFill>
        <a:ln w="12700" cap="flat" cmpd="sng" algn="ctr">
          <a:solidFill>
            <a:schemeClr val="accent5">
              <a:tint val="40000"/>
              <a:alpha val="90000"/>
              <a:hueOff val="-5876270"/>
              <a:satOff val="-7995"/>
              <a:lumOff val="634"/>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Siempre espera que algo bueno suceda</a:t>
          </a:r>
        </a:p>
      </dsp:txBody>
      <dsp:txXfrm>
        <a:off x="5420670" y="4269943"/>
        <a:ext cx="2538846" cy="754793"/>
      </dsp:txXfrm>
    </dsp:sp>
    <dsp:sp modelId="{8D19A2EB-87AD-4905-8C07-DB6AC5196851}">
      <dsp:nvSpPr>
        <dsp:cNvPr id="0" name=""/>
        <dsp:cNvSpPr/>
      </dsp:nvSpPr>
      <dsp:spPr>
        <a:xfrm>
          <a:off x="147266" y="5147974"/>
          <a:ext cx="1875608" cy="705998"/>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Todo lo soporta</a:t>
          </a:r>
        </a:p>
      </dsp:txBody>
      <dsp:txXfrm>
        <a:off x="147266" y="5147974"/>
        <a:ext cx="1699109" cy="705998"/>
      </dsp:txXfrm>
    </dsp:sp>
    <dsp:sp modelId="{FC3381FE-D14C-460A-9EB9-2E1A1F4CC382}">
      <dsp:nvSpPr>
        <dsp:cNvPr id="0" name=""/>
        <dsp:cNvSpPr/>
      </dsp:nvSpPr>
      <dsp:spPr>
        <a:xfrm>
          <a:off x="1793425" y="5123577"/>
          <a:ext cx="3455999" cy="754793"/>
        </a:xfrm>
        <a:prstGeom prst="chevron">
          <a:avLst/>
        </a:prstGeom>
        <a:solidFill>
          <a:schemeClr val="accent5">
            <a:tint val="40000"/>
            <a:hueOff val="-6410476"/>
            <a:satOff val="-8722"/>
            <a:lumOff val="691"/>
          </a:schemeClr>
        </a:solidFill>
        <a:ln w="12700" cap="flat" cmpd="sng" algn="ctr">
          <a:solidFill>
            <a:schemeClr val="accent5">
              <a:tint val="40000"/>
              <a:alpha val="90000"/>
              <a:hueOff val="-6410476"/>
              <a:satOff val="-8722"/>
              <a:lumOff val="691"/>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hypomenō</a:t>
          </a:r>
          <a:r>
            <a:rPr lang="es-ES" sz="1800" b="1" kern="1200" dirty="0"/>
            <a:t>: resistir, soportar, tener entereza, perseverar</a:t>
          </a:r>
        </a:p>
      </dsp:txBody>
      <dsp:txXfrm>
        <a:off x="2170822" y="5123577"/>
        <a:ext cx="2701206" cy="754793"/>
      </dsp:txXfrm>
    </dsp:sp>
    <dsp:sp modelId="{D4BDF29F-355C-45B0-ADBA-AA4C80FB3C20}">
      <dsp:nvSpPr>
        <dsp:cNvPr id="0" name=""/>
        <dsp:cNvSpPr/>
      </dsp:nvSpPr>
      <dsp:spPr>
        <a:xfrm>
          <a:off x="5044332" y="5123577"/>
          <a:ext cx="3293639" cy="754793"/>
        </a:xfrm>
        <a:prstGeom prst="chevron">
          <a:avLst/>
        </a:prstGeom>
        <a:solidFill>
          <a:schemeClr val="accent5">
            <a:tint val="40000"/>
            <a:hueOff val="-6944682"/>
            <a:satOff val="-9449"/>
            <a:lumOff val="749"/>
          </a:schemeClr>
        </a:solidFill>
        <a:ln w="12700" cap="flat" cmpd="sng" algn="ctr">
          <a:solidFill>
            <a:schemeClr val="accent5">
              <a:tint val="40000"/>
              <a:alpha val="90000"/>
              <a:hueOff val="-6944682"/>
              <a:satOff val="-9449"/>
              <a:lumOff val="749"/>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Soporta dificultades, pruebas, y persecuciones</a:t>
          </a:r>
        </a:p>
      </dsp:txBody>
      <dsp:txXfrm>
        <a:off x="5421729" y="5123577"/>
        <a:ext cx="2538846" cy="754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C291C-341F-4F7D-BA70-89D130488867}">
      <dsp:nvSpPr>
        <dsp:cNvPr id="0" name=""/>
        <dsp:cNvSpPr/>
      </dsp:nvSpPr>
      <dsp:spPr>
        <a:xfrm>
          <a:off x="4486" y="10635"/>
          <a:ext cx="1992829" cy="750849"/>
        </a:xfrm>
        <a:prstGeom prst="homePlate">
          <a:avLst/>
        </a:prstGeom>
        <a:gradFill rotWithShape="0">
          <a:gsLst>
            <a:gs pos="0">
              <a:srgbClr val="25ABBD"/>
            </a:gs>
            <a:gs pos="50000">
              <a:srgbClr val="25ABBD"/>
            </a:gs>
            <a:gs pos="100000">
              <a:srgbClr val="25ABBD"/>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No tiene envidia</a:t>
          </a:r>
        </a:p>
      </dsp:txBody>
      <dsp:txXfrm>
        <a:off x="4486" y="10635"/>
        <a:ext cx="1805117" cy="750849"/>
      </dsp:txXfrm>
    </dsp:sp>
    <dsp:sp modelId="{457B8CBB-987F-4522-8ABC-306C72715119}">
      <dsp:nvSpPr>
        <dsp:cNvPr id="0" name=""/>
        <dsp:cNvSpPr/>
      </dsp:nvSpPr>
      <dsp:spPr>
        <a:xfrm>
          <a:off x="1753290" y="74457"/>
          <a:ext cx="3463632" cy="623204"/>
        </a:xfrm>
        <a:prstGeom prst="chevron">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err="1">
              <a:effectLst>
                <a:outerShdw blurRad="38100" dist="38100" dir="2700000" algn="tl">
                  <a:srgbClr val="000000">
                    <a:alpha val="43137"/>
                  </a:srgbClr>
                </a:outerShdw>
              </a:effectLst>
            </a:rPr>
            <a:t>zeloō</a:t>
          </a:r>
          <a:r>
            <a:rPr lang="es-ES" sz="1800" b="1" kern="1200" dirty="0"/>
            <a:t>: tener un</a:t>
          </a:r>
          <a:br>
            <a:rPr lang="es-ES" sz="1800" b="1" kern="1200" dirty="0"/>
          </a:br>
          <a:r>
            <a:rPr lang="es-ES" sz="1800" b="1" kern="1200" dirty="0"/>
            <a:t>sentimiento ardiente</a:t>
          </a:r>
        </a:p>
      </dsp:txBody>
      <dsp:txXfrm>
        <a:off x="2064892" y="74457"/>
        <a:ext cx="2840428" cy="623204"/>
      </dsp:txXfrm>
    </dsp:sp>
    <dsp:sp modelId="{07DDF968-0E92-4133-920B-F52297154214}">
      <dsp:nvSpPr>
        <dsp:cNvPr id="0" name=""/>
        <dsp:cNvSpPr/>
      </dsp:nvSpPr>
      <dsp:spPr>
        <a:xfrm>
          <a:off x="4998801" y="74457"/>
          <a:ext cx="3463632" cy="623204"/>
        </a:xfrm>
        <a:prstGeom prst="chevron">
          <a:avLst/>
        </a:prstGeom>
        <a:solidFill>
          <a:schemeClr val="accent4">
            <a:tint val="40000"/>
            <a:hueOff val="668793"/>
            <a:satOff val="-273"/>
            <a:lumOff val="-75"/>
          </a:schemeClr>
        </a:solidFill>
        <a:ln w="12700" cap="flat" cmpd="sng" algn="ctr">
          <a:solidFill>
            <a:schemeClr val="accent4">
              <a:tint val="40000"/>
              <a:alpha val="90000"/>
              <a:hueOff val="668793"/>
              <a:satOff val="-273"/>
              <a:lumOff val="-75"/>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No envidia a los que tienen otros dones o virtudes</a:t>
          </a:r>
        </a:p>
      </dsp:txBody>
      <dsp:txXfrm>
        <a:off x="5310403" y="74457"/>
        <a:ext cx="2840428" cy="623204"/>
      </dsp:txXfrm>
    </dsp:sp>
    <dsp:sp modelId="{169525B1-C073-4224-A08C-048F355CD70C}">
      <dsp:nvSpPr>
        <dsp:cNvPr id="0" name=""/>
        <dsp:cNvSpPr/>
      </dsp:nvSpPr>
      <dsp:spPr>
        <a:xfrm>
          <a:off x="4486" y="866603"/>
          <a:ext cx="1993636" cy="750849"/>
        </a:xfrm>
        <a:prstGeom prst="homePlate">
          <a:avLst/>
        </a:prstGeom>
        <a:gradFill rotWithShape="0">
          <a:gsLst>
            <a:gs pos="0">
              <a:schemeClr val="accent4">
                <a:hueOff val="1409632"/>
                <a:satOff val="1187"/>
                <a:lumOff val="-1513"/>
                <a:alphaOff val="0"/>
                <a:satMod val="103000"/>
                <a:lumMod val="102000"/>
                <a:tint val="94000"/>
              </a:schemeClr>
            </a:gs>
            <a:gs pos="50000">
              <a:schemeClr val="accent4">
                <a:hueOff val="1409632"/>
                <a:satOff val="1187"/>
                <a:lumOff val="-1513"/>
                <a:alphaOff val="0"/>
                <a:satMod val="110000"/>
                <a:lumMod val="100000"/>
                <a:shade val="100000"/>
              </a:schemeClr>
            </a:gs>
            <a:gs pos="100000">
              <a:schemeClr val="accent4">
                <a:hueOff val="1409632"/>
                <a:satOff val="1187"/>
                <a:lumOff val="-1513"/>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No es jactancioso</a:t>
          </a:r>
        </a:p>
      </dsp:txBody>
      <dsp:txXfrm>
        <a:off x="4486" y="866603"/>
        <a:ext cx="1805924" cy="750849"/>
      </dsp:txXfrm>
    </dsp:sp>
    <dsp:sp modelId="{96C34CE6-8738-4E95-B1A0-FDC2A80E076D}">
      <dsp:nvSpPr>
        <dsp:cNvPr id="0" name=""/>
        <dsp:cNvSpPr/>
      </dsp:nvSpPr>
      <dsp:spPr>
        <a:xfrm>
          <a:off x="1754097" y="930425"/>
          <a:ext cx="3463632" cy="623204"/>
        </a:xfrm>
        <a:prstGeom prst="chevron">
          <a:avLst/>
        </a:prstGeom>
        <a:solidFill>
          <a:schemeClr val="accent4">
            <a:tint val="40000"/>
            <a:hueOff val="1337587"/>
            <a:satOff val="-547"/>
            <a:lumOff val="-150"/>
          </a:schemeClr>
        </a:solidFill>
        <a:ln w="12700" cap="flat" cmpd="sng" algn="ctr">
          <a:solidFill>
            <a:schemeClr val="accent4">
              <a:tint val="40000"/>
              <a:alpha val="90000"/>
              <a:hueOff val="1337587"/>
              <a:satOff val="-547"/>
              <a:lumOff val="-15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err="1">
              <a:effectLst>
                <a:outerShdw blurRad="38100" dist="38100" dir="2700000" algn="tl">
                  <a:srgbClr val="000000">
                    <a:alpha val="43137"/>
                  </a:srgbClr>
                </a:outerShdw>
              </a:effectLst>
            </a:rPr>
            <a:t>perpereuomai</a:t>
          </a:r>
          <a:r>
            <a:rPr lang="es-ES" sz="1800" b="1" kern="1200" dirty="0"/>
            <a:t>: jactarse, fanfarronear</a:t>
          </a:r>
        </a:p>
      </dsp:txBody>
      <dsp:txXfrm>
        <a:off x="2065699" y="930425"/>
        <a:ext cx="2840428" cy="623204"/>
      </dsp:txXfrm>
    </dsp:sp>
    <dsp:sp modelId="{51F76EEE-3B51-4F1F-B355-E38683073737}">
      <dsp:nvSpPr>
        <dsp:cNvPr id="0" name=""/>
        <dsp:cNvSpPr/>
      </dsp:nvSpPr>
      <dsp:spPr>
        <a:xfrm>
          <a:off x="4999608" y="930425"/>
          <a:ext cx="3463632" cy="623204"/>
        </a:xfrm>
        <a:prstGeom prst="chevron">
          <a:avLst/>
        </a:prstGeom>
        <a:solidFill>
          <a:schemeClr val="accent4">
            <a:tint val="40000"/>
            <a:hueOff val="2006380"/>
            <a:satOff val="-820"/>
            <a:lumOff val="-226"/>
          </a:schemeClr>
        </a:solidFill>
        <a:ln w="12700" cap="flat" cmpd="sng" algn="ctr">
          <a:solidFill>
            <a:schemeClr val="accent4">
              <a:tint val="40000"/>
              <a:alpha val="90000"/>
              <a:hueOff val="2006380"/>
              <a:satOff val="-820"/>
              <a:lumOff val="-22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No desea ser alabado por los demás</a:t>
          </a:r>
        </a:p>
      </dsp:txBody>
      <dsp:txXfrm>
        <a:off x="5311210" y="930425"/>
        <a:ext cx="2840428" cy="623204"/>
      </dsp:txXfrm>
    </dsp:sp>
    <dsp:sp modelId="{DB5AFC04-BD33-45D1-AC6F-967867F6381A}">
      <dsp:nvSpPr>
        <dsp:cNvPr id="0" name=""/>
        <dsp:cNvSpPr/>
      </dsp:nvSpPr>
      <dsp:spPr>
        <a:xfrm>
          <a:off x="4486" y="1722571"/>
          <a:ext cx="1992829" cy="750849"/>
        </a:xfrm>
        <a:prstGeom prst="homePlate">
          <a:avLst/>
        </a:prstGeom>
        <a:gradFill rotWithShape="0">
          <a:gsLst>
            <a:gs pos="0">
              <a:schemeClr val="accent4">
                <a:hueOff val="2819265"/>
                <a:satOff val="2375"/>
                <a:lumOff val="-3025"/>
                <a:alphaOff val="0"/>
                <a:satMod val="103000"/>
                <a:lumMod val="102000"/>
                <a:tint val="94000"/>
              </a:schemeClr>
            </a:gs>
            <a:gs pos="50000">
              <a:schemeClr val="accent4">
                <a:hueOff val="2819265"/>
                <a:satOff val="2375"/>
                <a:lumOff val="-3025"/>
                <a:alphaOff val="0"/>
                <a:satMod val="110000"/>
                <a:lumMod val="100000"/>
                <a:shade val="100000"/>
              </a:schemeClr>
            </a:gs>
            <a:gs pos="100000">
              <a:schemeClr val="accent4">
                <a:hueOff val="2819265"/>
                <a:satOff val="2375"/>
                <a:lumOff val="-302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No se envanece</a:t>
          </a:r>
        </a:p>
      </dsp:txBody>
      <dsp:txXfrm>
        <a:off x="4486" y="1722571"/>
        <a:ext cx="1805117" cy="750849"/>
      </dsp:txXfrm>
    </dsp:sp>
    <dsp:sp modelId="{1CCE6C85-7B5D-430B-9F56-A9C418DB1D95}">
      <dsp:nvSpPr>
        <dsp:cNvPr id="0" name=""/>
        <dsp:cNvSpPr/>
      </dsp:nvSpPr>
      <dsp:spPr>
        <a:xfrm>
          <a:off x="1753290" y="1786394"/>
          <a:ext cx="3463632" cy="623204"/>
        </a:xfrm>
        <a:prstGeom prst="chevron">
          <a:avLst/>
        </a:prstGeom>
        <a:solidFill>
          <a:schemeClr val="accent4">
            <a:tint val="40000"/>
            <a:hueOff val="2675174"/>
            <a:satOff val="-1093"/>
            <a:lumOff val="-301"/>
          </a:schemeClr>
        </a:solidFill>
        <a:ln w="12700" cap="flat" cmpd="sng" algn="ctr">
          <a:solidFill>
            <a:schemeClr val="accent4">
              <a:tint val="40000"/>
              <a:alpha val="90000"/>
              <a:hueOff val="2675174"/>
              <a:satOff val="-1093"/>
              <a:lumOff val="-301"/>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fysioō</a:t>
          </a:r>
          <a:r>
            <a:rPr lang="es-ES" sz="1800" b="1" kern="1200" dirty="0"/>
            <a:t>: inflarse, enorgullecerse</a:t>
          </a:r>
        </a:p>
      </dsp:txBody>
      <dsp:txXfrm>
        <a:off x="2064892" y="1786394"/>
        <a:ext cx="2840428" cy="623204"/>
      </dsp:txXfrm>
    </dsp:sp>
    <dsp:sp modelId="{B52B9E53-451A-4F36-9119-9FF81DD2233D}">
      <dsp:nvSpPr>
        <dsp:cNvPr id="0" name=""/>
        <dsp:cNvSpPr/>
      </dsp:nvSpPr>
      <dsp:spPr>
        <a:xfrm>
          <a:off x="4998801" y="1786394"/>
          <a:ext cx="3463632" cy="623204"/>
        </a:xfrm>
        <a:prstGeom prst="chevron">
          <a:avLst/>
        </a:prstGeom>
        <a:solidFill>
          <a:schemeClr val="accent4">
            <a:tint val="40000"/>
            <a:hueOff val="3343967"/>
            <a:satOff val="-1366"/>
            <a:lumOff val="-376"/>
          </a:schemeClr>
        </a:solidFill>
        <a:ln w="12700" cap="flat" cmpd="sng" algn="ctr">
          <a:solidFill>
            <a:schemeClr val="accent4">
              <a:tint val="40000"/>
              <a:alpha val="90000"/>
              <a:hueOff val="3343967"/>
              <a:satOff val="-1366"/>
              <a:lumOff val="-37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No tiene un concepto exagerado de sí mismo</a:t>
          </a:r>
        </a:p>
      </dsp:txBody>
      <dsp:txXfrm>
        <a:off x="5310403" y="1786394"/>
        <a:ext cx="2840428" cy="623204"/>
      </dsp:txXfrm>
    </dsp:sp>
    <dsp:sp modelId="{B20A4C7E-36B3-4725-8DFB-4FF5CDEB91EC}">
      <dsp:nvSpPr>
        <dsp:cNvPr id="0" name=""/>
        <dsp:cNvSpPr/>
      </dsp:nvSpPr>
      <dsp:spPr>
        <a:xfrm>
          <a:off x="4486" y="2578540"/>
          <a:ext cx="1993636" cy="750849"/>
        </a:xfrm>
        <a:prstGeom prst="homePlate">
          <a:avLst/>
        </a:prstGeom>
        <a:gradFill rotWithShape="0">
          <a:gsLst>
            <a:gs pos="0">
              <a:schemeClr val="accent4">
                <a:hueOff val="4228897"/>
                <a:satOff val="3562"/>
                <a:lumOff val="-4538"/>
                <a:alphaOff val="0"/>
                <a:satMod val="103000"/>
                <a:lumMod val="102000"/>
                <a:tint val="94000"/>
              </a:schemeClr>
            </a:gs>
            <a:gs pos="50000">
              <a:schemeClr val="accent4">
                <a:hueOff val="4228897"/>
                <a:satOff val="3562"/>
                <a:lumOff val="-4538"/>
                <a:alphaOff val="0"/>
                <a:satMod val="110000"/>
                <a:lumMod val="100000"/>
                <a:shade val="100000"/>
              </a:schemeClr>
            </a:gs>
            <a:gs pos="100000">
              <a:schemeClr val="accent4">
                <a:hueOff val="4228897"/>
                <a:satOff val="3562"/>
                <a:lumOff val="-4538"/>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No hace nada indebido</a:t>
          </a:r>
          <a:endParaRPr lang="es-ES" sz="2000" b="1" kern="1200" dirty="0">
            <a:effectLst>
              <a:outerShdw blurRad="38100" dist="38100" dir="2700000" algn="tl">
                <a:srgbClr val="000000">
                  <a:alpha val="43137"/>
                </a:srgbClr>
              </a:outerShdw>
            </a:effectLst>
          </a:endParaRPr>
        </a:p>
      </dsp:txBody>
      <dsp:txXfrm>
        <a:off x="4486" y="2578540"/>
        <a:ext cx="1805924" cy="750849"/>
      </dsp:txXfrm>
    </dsp:sp>
    <dsp:sp modelId="{68F1CFFE-5D06-459E-BCBD-974819EFBFA0}">
      <dsp:nvSpPr>
        <dsp:cNvPr id="0" name=""/>
        <dsp:cNvSpPr/>
      </dsp:nvSpPr>
      <dsp:spPr>
        <a:xfrm>
          <a:off x="1754097" y="2642362"/>
          <a:ext cx="3463632" cy="623204"/>
        </a:xfrm>
        <a:prstGeom prst="chevron">
          <a:avLst/>
        </a:prstGeom>
        <a:solidFill>
          <a:schemeClr val="accent4">
            <a:tint val="40000"/>
            <a:hueOff val="4012760"/>
            <a:satOff val="-1640"/>
            <a:lumOff val="-451"/>
          </a:schemeClr>
        </a:solidFill>
        <a:ln w="12700" cap="flat" cmpd="sng" algn="ctr">
          <a:solidFill>
            <a:schemeClr val="accent4">
              <a:tint val="40000"/>
              <a:alpha val="90000"/>
              <a:hueOff val="4012760"/>
              <a:satOff val="-1640"/>
              <a:lumOff val="-451"/>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err="1">
              <a:effectLst>
                <a:outerShdw blurRad="38100" dist="38100" dir="2700000" algn="tl">
                  <a:srgbClr val="000000">
                    <a:alpha val="43137"/>
                  </a:srgbClr>
                </a:outerShdw>
              </a:effectLst>
            </a:rPr>
            <a:t>asjēmoneō</a:t>
          </a:r>
          <a:r>
            <a:rPr lang="es-ES" sz="1800" b="1" kern="1200" dirty="0"/>
            <a:t>: actuar indebidamente</a:t>
          </a:r>
        </a:p>
      </dsp:txBody>
      <dsp:txXfrm>
        <a:off x="2065699" y="2642362"/>
        <a:ext cx="2840428" cy="623204"/>
      </dsp:txXfrm>
    </dsp:sp>
    <dsp:sp modelId="{D8FE57D5-CC58-4448-9530-962042026ED1}">
      <dsp:nvSpPr>
        <dsp:cNvPr id="0" name=""/>
        <dsp:cNvSpPr/>
      </dsp:nvSpPr>
      <dsp:spPr>
        <a:xfrm>
          <a:off x="4999608" y="2642362"/>
          <a:ext cx="3463632" cy="623204"/>
        </a:xfrm>
        <a:prstGeom prst="chevron">
          <a:avLst/>
        </a:prstGeom>
        <a:solidFill>
          <a:schemeClr val="accent4">
            <a:tint val="40000"/>
            <a:hueOff val="4681554"/>
            <a:satOff val="-1913"/>
            <a:lumOff val="-526"/>
          </a:schemeClr>
        </a:solidFill>
        <a:ln w="12700" cap="flat" cmpd="sng" algn="ctr">
          <a:solidFill>
            <a:schemeClr val="accent4">
              <a:tint val="40000"/>
              <a:alpha val="90000"/>
              <a:hueOff val="4681554"/>
              <a:satOff val="-1913"/>
              <a:lumOff val="-52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No actúa en contra de las normas sociales y morales</a:t>
          </a:r>
        </a:p>
      </dsp:txBody>
      <dsp:txXfrm>
        <a:off x="5311210" y="2642362"/>
        <a:ext cx="2840428" cy="623204"/>
      </dsp:txXfrm>
    </dsp:sp>
    <dsp:sp modelId="{FEA9585B-2310-4252-B817-AAA4F9838368}">
      <dsp:nvSpPr>
        <dsp:cNvPr id="0" name=""/>
        <dsp:cNvSpPr/>
      </dsp:nvSpPr>
      <dsp:spPr>
        <a:xfrm>
          <a:off x="4486" y="3434508"/>
          <a:ext cx="1992829" cy="750849"/>
        </a:xfrm>
        <a:prstGeom prst="homePlate">
          <a:avLst/>
        </a:prstGeom>
        <a:gradFill rotWithShape="0">
          <a:gsLst>
            <a:gs pos="0">
              <a:schemeClr val="accent4">
                <a:hueOff val="5638530"/>
                <a:satOff val="4750"/>
                <a:lumOff val="-6050"/>
                <a:alphaOff val="0"/>
                <a:satMod val="103000"/>
                <a:lumMod val="102000"/>
                <a:tint val="94000"/>
              </a:schemeClr>
            </a:gs>
            <a:gs pos="50000">
              <a:schemeClr val="accent4">
                <a:hueOff val="5638530"/>
                <a:satOff val="4750"/>
                <a:lumOff val="-6050"/>
                <a:alphaOff val="0"/>
                <a:satMod val="110000"/>
                <a:lumMod val="100000"/>
                <a:shade val="100000"/>
              </a:schemeClr>
            </a:gs>
            <a:gs pos="100000">
              <a:schemeClr val="accent4">
                <a:hueOff val="5638530"/>
                <a:satOff val="4750"/>
                <a:lumOff val="-60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No busca lo suyo</a:t>
          </a:r>
        </a:p>
      </dsp:txBody>
      <dsp:txXfrm>
        <a:off x="4486" y="3434508"/>
        <a:ext cx="1805117" cy="750849"/>
      </dsp:txXfrm>
    </dsp:sp>
    <dsp:sp modelId="{361FE7B8-5C4B-437A-AE96-F3A6E0833C37}">
      <dsp:nvSpPr>
        <dsp:cNvPr id="0" name=""/>
        <dsp:cNvSpPr/>
      </dsp:nvSpPr>
      <dsp:spPr>
        <a:xfrm>
          <a:off x="1753290" y="3498330"/>
          <a:ext cx="3463632" cy="623204"/>
        </a:xfrm>
        <a:prstGeom prst="chevron">
          <a:avLst/>
        </a:prstGeom>
        <a:solidFill>
          <a:schemeClr val="accent4">
            <a:tint val="40000"/>
            <a:hueOff val="5350347"/>
            <a:satOff val="-2186"/>
            <a:lumOff val="-602"/>
          </a:schemeClr>
        </a:solidFill>
        <a:ln w="12700" cap="flat" cmpd="sng" algn="ctr">
          <a:solidFill>
            <a:schemeClr val="accent4">
              <a:tint val="40000"/>
              <a:alpha val="90000"/>
              <a:hueOff val="5350347"/>
              <a:satOff val="-2186"/>
              <a:lumOff val="-602"/>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zēteō</a:t>
          </a:r>
          <a:r>
            <a:rPr lang="es-ES" sz="1800" b="1" kern="1200" dirty="0"/>
            <a:t>: buscar</a:t>
          </a:r>
        </a:p>
      </dsp:txBody>
      <dsp:txXfrm>
        <a:off x="2064892" y="3498330"/>
        <a:ext cx="2840428" cy="623204"/>
      </dsp:txXfrm>
    </dsp:sp>
    <dsp:sp modelId="{A59A0B62-003F-4038-A25E-0EB235616BF2}">
      <dsp:nvSpPr>
        <dsp:cNvPr id="0" name=""/>
        <dsp:cNvSpPr/>
      </dsp:nvSpPr>
      <dsp:spPr>
        <a:xfrm>
          <a:off x="4998801" y="3498330"/>
          <a:ext cx="3463632" cy="623204"/>
        </a:xfrm>
        <a:prstGeom prst="chevron">
          <a:avLst/>
        </a:prstGeom>
        <a:solidFill>
          <a:schemeClr val="accent4">
            <a:tint val="40000"/>
            <a:hueOff val="6019141"/>
            <a:satOff val="-2459"/>
            <a:lumOff val="-677"/>
          </a:schemeClr>
        </a:solidFill>
        <a:ln w="12700" cap="flat" cmpd="sng" algn="ctr">
          <a:solidFill>
            <a:schemeClr val="accent4">
              <a:tint val="40000"/>
              <a:alpha val="90000"/>
              <a:hueOff val="6019141"/>
              <a:satOff val="-2459"/>
              <a:lumOff val="-677"/>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Renuncia a sus derechos por el bien de los demás</a:t>
          </a:r>
        </a:p>
      </dsp:txBody>
      <dsp:txXfrm>
        <a:off x="5310403" y="3498330"/>
        <a:ext cx="2840428" cy="623204"/>
      </dsp:txXfrm>
    </dsp:sp>
    <dsp:sp modelId="{91924D95-6CEC-4FC5-BE12-C31DB7DC3964}">
      <dsp:nvSpPr>
        <dsp:cNvPr id="0" name=""/>
        <dsp:cNvSpPr/>
      </dsp:nvSpPr>
      <dsp:spPr>
        <a:xfrm>
          <a:off x="4486" y="4293050"/>
          <a:ext cx="1992829" cy="750849"/>
        </a:xfrm>
        <a:prstGeom prst="homePlate">
          <a:avLst/>
        </a:prstGeom>
        <a:gradFill rotWithShape="0">
          <a:gsLst>
            <a:gs pos="0">
              <a:schemeClr val="accent4">
                <a:hueOff val="7048162"/>
                <a:satOff val="5937"/>
                <a:lumOff val="-7563"/>
                <a:alphaOff val="0"/>
                <a:satMod val="103000"/>
                <a:lumMod val="102000"/>
                <a:tint val="94000"/>
              </a:schemeClr>
            </a:gs>
            <a:gs pos="50000">
              <a:schemeClr val="accent4">
                <a:hueOff val="7048162"/>
                <a:satOff val="5937"/>
                <a:lumOff val="-7563"/>
                <a:alphaOff val="0"/>
                <a:satMod val="110000"/>
                <a:lumMod val="100000"/>
                <a:shade val="100000"/>
              </a:schemeClr>
            </a:gs>
            <a:gs pos="100000">
              <a:schemeClr val="accent4">
                <a:hueOff val="7048162"/>
                <a:satOff val="5937"/>
                <a:lumOff val="-7563"/>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No se irrita</a:t>
          </a:r>
        </a:p>
      </dsp:txBody>
      <dsp:txXfrm>
        <a:off x="4486" y="4293050"/>
        <a:ext cx="1805117" cy="750849"/>
      </dsp:txXfrm>
    </dsp:sp>
    <dsp:sp modelId="{ED56B013-7A69-4BC3-AE95-16DB4F0CB600}">
      <dsp:nvSpPr>
        <dsp:cNvPr id="0" name=""/>
        <dsp:cNvSpPr/>
      </dsp:nvSpPr>
      <dsp:spPr>
        <a:xfrm>
          <a:off x="1753290" y="4290476"/>
          <a:ext cx="3463632" cy="755997"/>
        </a:xfrm>
        <a:prstGeom prst="chevron">
          <a:avLst/>
        </a:prstGeom>
        <a:solidFill>
          <a:schemeClr val="accent4">
            <a:tint val="40000"/>
            <a:hueOff val="6687934"/>
            <a:satOff val="-2733"/>
            <a:lumOff val="-752"/>
          </a:schemeClr>
        </a:solidFill>
        <a:ln w="12700" cap="flat" cmpd="sng" algn="ctr">
          <a:solidFill>
            <a:schemeClr val="accent4">
              <a:tint val="40000"/>
              <a:alpha val="90000"/>
              <a:hueOff val="6687934"/>
              <a:satOff val="-2733"/>
              <a:lumOff val="-752"/>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paroxynō</a:t>
          </a:r>
          <a:r>
            <a:rPr lang="es-ES" sz="1800" b="1" kern="1200" dirty="0"/>
            <a:t>: sacar punta a algo para irritar, incitar o exasperar</a:t>
          </a:r>
        </a:p>
      </dsp:txBody>
      <dsp:txXfrm>
        <a:off x="2131289" y="4290476"/>
        <a:ext cx="2707635" cy="755997"/>
      </dsp:txXfrm>
    </dsp:sp>
    <dsp:sp modelId="{164C8E25-0F11-4535-8F6B-5D6C014D9107}">
      <dsp:nvSpPr>
        <dsp:cNvPr id="0" name=""/>
        <dsp:cNvSpPr/>
      </dsp:nvSpPr>
      <dsp:spPr>
        <a:xfrm>
          <a:off x="4998801" y="4290476"/>
          <a:ext cx="3463632" cy="755997"/>
        </a:xfrm>
        <a:prstGeom prst="chevron">
          <a:avLst/>
        </a:prstGeom>
        <a:solidFill>
          <a:schemeClr val="accent4">
            <a:tint val="40000"/>
            <a:hueOff val="7356727"/>
            <a:satOff val="-3006"/>
            <a:lumOff val="-827"/>
          </a:schemeClr>
        </a:solidFill>
        <a:ln w="12700" cap="flat" cmpd="sng" algn="ctr">
          <a:solidFill>
            <a:schemeClr val="accent4">
              <a:tint val="40000"/>
              <a:alpha val="90000"/>
              <a:hueOff val="7356727"/>
              <a:satOff val="-3006"/>
              <a:lumOff val="-827"/>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No es irascible ni excesivamente susceptible</a:t>
          </a:r>
        </a:p>
      </dsp:txBody>
      <dsp:txXfrm>
        <a:off x="5376800" y="4290476"/>
        <a:ext cx="2707635" cy="755997"/>
      </dsp:txXfrm>
    </dsp:sp>
    <dsp:sp modelId="{BF6C196A-F9BA-482C-8FFB-463A4F6BE7D1}">
      <dsp:nvSpPr>
        <dsp:cNvPr id="0" name=""/>
        <dsp:cNvSpPr/>
      </dsp:nvSpPr>
      <dsp:spPr>
        <a:xfrm>
          <a:off x="4486" y="5154166"/>
          <a:ext cx="1992829" cy="750849"/>
        </a:xfrm>
        <a:prstGeom prst="homePlate">
          <a:avLst/>
        </a:prstGeom>
        <a:gradFill rotWithShape="0">
          <a:gsLst>
            <a:gs pos="0">
              <a:schemeClr val="accent4">
                <a:hueOff val="8457794"/>
                <a:satOff val="7125"/>
                <a:lumOff val="-9075"/>
                <a:alphaOff val="0"/>
                <a:satMod val="103000"/>
                <a:lumMod val="102000"/>
                <a:tint val="94000"/>
              </a:schemeClr>
            </a:gs>
            <a:gs pos="50000">
              <a:schemeClr val="accent4">
                <a:hueOff val="8457794"/>
                <a:satOff val="7125"/>
                <a:lumOff val="-9075"/>
                <a:alphaOff val="0"/>
                <a:satMod val="110000"/>
                <a:lumMod val="100000"/>
                <a:shade val="100000"/>
              </a:schemeClr>
            </a:gs>
            <a:gs pos="100000">
              <a:schemeClr val="accent4">
                <a:hueOff val="8457794"/>
                <a:satOff val="7125"/>
                <a:lumOff val="-90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No guarda rencor</a:t>
          </a:r>
        </a:p>
      </dsp:txBody>
      <dsp:txXfrm>
        <a:off x="4486" y="5154166"/>
        <a:ext cx="1805117" cy="750849"/>
      </dsp:txXfrm>
    </dsp:sp>
    <dsp:sp modelId="{DA2DF499-8290-441B-B627-1655DEBC7209}">
      <dsp:nvSpPr>
        <dsp:cNvPr id="0" name=""/>
        <dsp:cNvSpPr/>
      </dsp:nvSpPr>
      <dsp:spPr>
        <a:xfrm>
          <a:off x="1753290" y="5151592"/>
          <a:ext cx="3463632" cy="755997"/>
        </a:xfrm>
        <a:prstGeom prst="chevron">
          <a:avLst/>
        </a:prstGeom>
        <a:solidFill>
          <a:schemeClr val="accent4">
            <a:tint val="40000"/>
            <a:hueOff val="8025521"/>
            <a:satOff val="-3279"/>
            <a:lumOff val="-902"/>
          </a:schemeClr>
        </a:solidFill>
        <a:ln w="12700" cap="flat" cmpd="sng" algn="ctr">
          <a:solidFill>
            <a:schemeClr val="accent4">
              <a:tint val="40000"/>
              <a:alpha val="90000"/>
              <a:hueOff val="8025521"/>
              <a:satOff val="-3279"/>
              <a:lumOff val="-902"/>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logizomai</a:t>
          </a:r>
          <a:r>
            <a:rPr lang="es-ES" sz="1800" b="1" kern="1200" dirty="0"/>
            <a:t>: hacer inventario</a:t>
          </a:r>
        </a:p>
      </dsp:txBody>
      <dsp:txXfrm>
        <a:off x="2131289" y="5151592"/>
        <a:ext cx="2707635" cy="755997"/>
      </dsp:txXfrm>
    </dsp:sp>
    <dsp:sp modelId="{649A6CBF-F290-4EEE-B78D-0D564C2B9D25}">
      <dsp:nvSpPr>
        <dsp:cNvPr id="0" name=""/>
        <dsp:cNvSpPr/>
      </dsp:nvSpPr>
      <dsp:spPr>
        <a:xfrm>
          <a:off x="4998801" y="5151592"/>
          <a:ext cx="3463632" cy="755997"/>
        </a:xfrm>
        <a:prstGeom prst="chevron">
          <a:avLst/>
        </a:prstGeom>
        <a:solidFill>
          <a:schemeClr val="accent4">
            <a:tint val="40000"/>
            <a:hueOff val="8694315"/>
            <a:satOff val="-3552"/>
            <a:lumOff val="-978"/>
          </a:schemeClr>
        </a:solidFill>
        <a:ln w="12700" cap="flat" cmpd="sng" algn="ctr">
          <a:solidFill>
            <a:schemeClr val="accent4">
              <a:tint val="40000"/>
              <a:alpha val="90000"/>
              <a:hueOff val="8694315"/>
              <a:satOff val="-3552"/>
              <a:lumOff val="-97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Perdona y no tiene en cuenta las ofensas recibidas</a:t>
          </a:r>
        </a:p>
      </dsp:txBody>
      <dsp:txXfrm>
        <a:off x="5376800" y="5151592"/>
        <a:ext cx="2707635" cy="755997"/>
      </dsp:txXfrm>
    </dsp:sp>
    <dsp:sp modelId="{0E148539-EB33-4ABA-B989-DB519EA8B5CE}">
      <dsp:nvSpPr>
        <dsp:cNvPr id="0" name=""/>
        <dsp:cNvSpPr/>
      </dsp:nvSpPr>
      <dsp:spPr>
        <a:xfrm>
          <a:off x="4486" y="6015283"/>
          <a:ext cx="1993636" cy="750849"/>
        </a:xfrm>
        <a:prstGeom prst="homePlate">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No se goza de la injusticia</a:t>
          </a:r>
          <a:endParaRPr lang="es-ES" sz="2000" b="1" kern="1200" dirty="0">
            <a:effectLst>
              <a:outerShdw blurRad="38100" dist="38100" dir="2700000" algn="tl">
                <a:srgbClr val="000000">
                  <a:alpha val="43137"/>
                </a:srgbClr>
              </a:outerShdw>
            </a:effectLst>
          </a:endParaRPr>
        </a:p>
      </dsp:txBody>
      <dsp:txXfrm>
        <a:off x="4486" y="6015283"/>
        <a:ext cx="1805924" cy="750849"/>
      </dsp:txXfrm>
    </dsp:sp>
    <dsp:sp modelId="{E9B318AF-1F9A-4683-BD60-E6D76EFFF793}">
      <dsp:nvSpPr>
        <dsp:cNvPr id="0" name=""/>
        <dsp:cNvSpPr/>
      </dsp:nvSpPr>
      <dsp:spPr>
        <a:xfrm>
          <a:off x="1754097" y="6012709"/>
          <a:ext cx="3463632" cy="755997"/>
        </a:xfrm>
        <a:prstGeom prst="chevron">
          <a:avLst/>
        </a:prstGeom>
        <a:solidFill>
          <a:schemeClr val="accent4">
            <a:tint val="40000"/>
            <a:hueOff val="9363107"/>
            <a:satOff val="-3826"/>
            <a:lumOff val="-1053"/>
          </a:schemeClr>
        </a:solidFill>
        <a:ln w="12700" cap="flat" cmpd="sng" algn="ctr">
          <a:solidFill>
            <a:schemeClr val="accent4">
              <a:tint val="40000"/>
              <a:alpha val="90000"/>
              <a:hueOff val="9363107"/>
              <a:satOff val="-3826"/>
              <a:lumOff val="-1053"/>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err="1">
              <a:effectLst>
                <a:outerShdw blurRad="38100" dist="38100" dir="2700000" algn="tl">
                  <a:srgbClr val="000000">
                    <a:alpha val="43137"/>
                  </a:srgbClr>
                </a:outerShdw>
              </a:effectLst>
            </a:rPr>
            <a:t>jairō</a:t>
          </a:r>
          <a:r>
            <a:rPr lang="es-ES" sz="1800" b="1" kern="1200" dirty="0"/>
            <a:t>: estar alegre, feliz, o encontrarse bien</a:t>
          </a:r>
        </a:p>
      </dsp:txBody>
      <dsp:txXfrm>
        <a:off x="2132096" y="6012709"/>
        <a:ext cx="2707635" cy="755997"/>
      </dsp:txXfrm>
    </dsp:sp>
    <dsp:sp modelId="{F0F60C94-7EB6-4949-BD65-B9F32C4BA715}">
      <dsp:nvSpPr>
        <dsp:cNvPr id="0" name=""/>
        <dsp:cNvSpPr/>
      </dsp:nvSpPr>
      <dsp:spPr>
        <a:xfrm>
          <a:off x="4999608" y="6012709"/>
          <a:ext cx="3463632" cy="755997"/>
        </a:xfrm>
        <a:prstGeom prst="chevron">
          <a:avLst/>
        </a:prstGeom>
        <a:solidFill>
          <a:schemeClr val="accent4">
            <a:tint val="40000"/>
            <a:hueOff val="10031901"/>
            <a:satOff val="-4099"/>
            <a:lumOff val="-1128"/>
          </a:schemeClr>
        </a:solidFill>
        <a:ln w="12700" cap="flat" cmpd="sng" algn="ctr">
          <a:solidFill>
            <a:schemeClr val="accent4">
              <a:tint val="40000"/>
              <a:alpha val="90000"/>
              <a:hueOff val="10031901"/>
              <a:satOff val="-4099"/>
              <a:lumOff val="-112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No se alegra de los errores, sino que procura enmendarlos</a:t>
          </a:r>
        </a:p>
      </dsp:txBody>
      <dsp:txXfrm>
        <a:off x="5377607" y="6012709"/>
        <a:ext cx="2707635" cy="755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37A3E-5571-4EE4-9B20-86DFEDA13A0A}">
      <dsp:nvSpPr>
        <dsp:cNvPr id="0" name=""/>
        <dsp:cNvSpPr/>
      </dsp:nvSpPr>
      <dsp:spPr>
        <a:xfrm>
          <a:off x="416794" y="4424"/>
          <a:ext cx="2292144" cy="1711037"/>
        </a:xfrm>
        <a:prstGeom prst="round2SameRect">
          <a:avLst>
            <a:gd name="adj1" fmla="val 8000"/>
            <a:gd name="adj2" fmla="val 0"/>
          </a:avLst>
        </a:prstGeom>
        <a:solidFill>
          <a:schemeClr val="accent2">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t>Soportó azotes, insultos y desprecio</a:t>
          </a:r>
          <a:br>
            <a:rPr lang="es-ES" sz="2000" b="1" kern="1200" dirty="0"/>
          </a:br>
          <a:r>
            <a:rPr lang="es-ES" sz="2000" b="1" kern="1200" dirty="0"/>
            <a:t>(Mat. 27:27-31)</a:t>
          </a:r>
        </a:p>
      </dsp:txBody>
      <dsp:txXfrm>
        <a:off x="456886" y="44516"/>
        <a:ext cx="2211960" cy="1670945"/>
      </dsp:txXfrm>
    </dsp:sp>
    <dsp:sp modelId="{6BE0FF7F-CBB0-49A1-B1A0-CB0C64629F80}">
      <dsp:nvSpPr>
        <dsp:cNvPr id="0" name=""/>
        <dsp:cNvSpPr/>
      </dsp:nvSpPr>
      <dsp:spPr>
        <a:xfrm>
          <a:off x="416794" y="1715461"/>
          <a:ext cx="2292144" cy="735745"/>
        </a:xfrm>
        <a:prstGeom prst="rect">
          <a:avLst/>
        </a:prstGeom>
        <a:solidFill>
          <a:schemeClr val="accent2">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Es sufrido</a:t>
          </a:r>
        </a:p>
      </dsp:txBody>
      <dsp:txXfrm>
        <a:off x="416794" y="1715461"/>
        <a:ext cx="1614185" cy="735745"/>
      </dsp:txXfrm>
    </dsp:sp>
    <dsp:sp modelId="{F9F8D5E1-F607-4EFA-AC38-DA7F70878192}">
      <dsp:nvSpPr>
        <dsp:cNvPr id="0" name=""/>
        <dsp:cNvSpPr/>
      </dsp:nvSpPr>
      <dsp:spPr>
        <a:xfrm>
          <a:off x="2010386" y="1837454"/>
          <a:ext cx="973121" cy="791997"/>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12135B33-CA5D-41D4-9929-D7856F832943}">
      <dsp:nvSpPr>
        <dsp:cNvPr id="0" name=""/>
        <dsp:cNvSpPr/>
      </dsp:nvSpPr>
      <dsp:spPr>
        <a:xfrm>
          <a:off x="3182260" y="4424"/>
          <a:ext cx="2292144" cy="1711037"/>
        </a:xfrm>
        <a:prstGeom prst="round2SameRect">
          <a:avLst>
            <a:gd name="adj1" fmla="val 8000"/>
            <a:gd name="adj2" fmla="val 0"/>
          </a:avLst>
        </a:prstGeom>
        <a:solidFill>
          <a:schemeClr val="accent3">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t>Se interesaba por toda persona que sufriese</a:t>
          </a:r>
        </a:p>
      </dsp:txBody>
      <dsp:txXfrm>
        <a:off x="3222352" y="44516"/>
        <a:ext cx="2211960" cy="1670945"/>
      </dsp:txXfrm>
    </dsp:sp>
    <dsp:sp modelId="{2DF11572-813F-42C6-9E2B-7294E1345C2C}">
      <dsp:nvSpPr>
        <dsp:cNvPr id="0" name=""/>
        <dsp:cNvSpPr/>
      </dsp:nvSpPr>
      <dsp:spPr>
        <a:xfrm>
          <a:off x="3182260" y="1715461"/>
          <a:ext cx="2292144" cy="735745"/>
        </a:xfrm>
        <a:prstGeom prst="rect">
          <a:avLst/>
        </a:prstGeom>
        <a:solidFill>
          <a:schemeClr val="tx2">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Es benigno</a:t>
          </a:r>
        </a:p>
      </dsp:txBody>
      <dsp:txXfrm>
        <a:off x="3182260" y="1715461"/>
        <a:ext cx="1614185" cy="735745"/>
      </dsp:txXfrm>
    </dsp:sp>
    <dsp:sp modelId="{46300B88-15D6-4AD9-BDC7-CBB7A108754F}">
      <dsp:nvSpPr>
        <dsp:cNvPr id="0" name=""/>
        <dsp:cNvSpPr/>
      </dsp:nvSpPr>
      <dsp:spPr>
        <a:xfrm>
          <a:off x="4775851" y="1837454"/>
          <a:ext cx="973121" cy="79199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272044C8-82C9-4304-86A3-F40495CED94B}">
      <dsp:nvSpPr>
        <dsp:cNvPr id="0" name=""/>
        <dsp:cNvSpPr/>
      </dsp:nvSpPr>
      <dsp:spPr>
        <a:xfrm>
          <a:off x="5947726" y="4424"/>
          <a:ext cx="2292144" cy="1711037"/>
        </a:xfrm>
        <a:prstGeom prst="round2SameRect">
          <a:avLst>
            <a:gd name="adj1" fmla="val 8000"/>
            <a:gd name="adj2" fmla="val 0"/>
          </a:avLst>
        </a:prstGeom>
        <a:solidFill>
          <a:schemeClr val="accent4">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t>Enseñaba la verdad con claridad y convicción</a:t>
          </a:r>
        </a:p>
      </dsp:txBody>
      <dsp:txXfrm>
        <a:off x="5987818" y="44516"/>
        <a:ext cx="2211960" cy="1670945"/>
      </dsp:txXfrm>
    </dsp:sp>
    <dsp:sp modelId="{B0BF597D-CCA4-45CE-AA41-60450BEE2E49}">
      <dsp:nvSpPr>
        <dsp:cNvPr id="0" name=""/>
        <dsp:cNvSpPr/>
      </dsp:nvSpPr>
      <dsp:spPr>
        <a:xfrm>
          <a:off x="5947726" y="1715461"/>
          <a:ext cx="2292144" cy="735745"/>
        </a:xfrm>
        <a:prstGeom prst="rect">
          <a:avLst/>
        </a:prstGeom>
        <a:solidFill>
          <a:schemeClr val="accent4">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Se goza de la verdad</a:t>
          </a:r>
        </a:p>
      </dsp:txBody>
      <dsp:txXfrm>
        <a:off x="5947726" y="1715461"/>
        <a:ext cx="1614185" cy="735745"/>
      </dsp:txXfrm>
    </dsp:sp>
    <dsp:sp modelId="{FB922938-60AB-4CE5-837E-F398A7A8C623}">
      <dsp:nvSpPr>
        <dsp:cNvPr id="0" name=""/>
        <dsp:cNvSpPr/>
      </dsp:nvSpPr>
      <dsp:spPr>
        <a:xfrm>
          <a:off x="7541317" y="1837454"/>
          <a:ext cx="973121" cy="791997"/>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t="1203"/>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74DEF26B-6238-4458-9542-C34755B94ED4}">
      <dsp:nvSpPr>
        <dsp:cNvPr id="0" name=""/>
        <dsp:cNvSpPr/>
      </dsp:nvSpPr>
      <dsp:spPr>
        <a:xfrm>
          <a:off x="8713191" y="4424"/>
          <a:ext cx="2292144" cy="1711037"/>
        </a:xfrm>
        <a:prstGeom prst="round2SameRect">
          <a:avLst>
            <a:gd name="adj1" fmla="val 8000"/>
            <a:gd name="adj2" fmla="val 0"/>
          </a:avLst>
        </a:prstGeom>
        <a:solidFill>
          <a:schemeClr val="accent5">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t>No juzgó a la mujer pecadora y le otorgó el perdón (</a:t>
          </a:r>
          <a:r>
            <a:rPr lang="es-ES" sz="2000" b="1" kern="1200" dirty="0" err="1"/>
            <a:t>Jn</a:t>
          </a:r>
          <a:r>
            <a:rPr lang="es-ES" sz="2000" b="1" kern="1200" dirty="0"/>
            <a:t>. 8:10-11)</a:t>
          </a:r>
        </a:p>
      </dsp:txBody>
      <dsp:txXfrm>
        <a:off x="8753283" y="44516"/>
        <a:ext cx="2211960" cy="1670945"/>
      </dsp:txXfrm>
    </dsp:sp>
    <dsp:sp modelId="{8ED2D417-3C6D-42BE-A637-F321BC0F1C64}">
      <dsp:nvSpPr>
        <dsp:cNvPr id="0" name=""/>
        <dsp:cNvSpPr/>
      </dsp:nvSpPr>
      <dsp:spPr>
        <a:xfrm>
          <a:off x="8713191" y="1715461"/>
          <a:ext cx="2292144" cy="735745"/>
        </a:xfrm>
        <a:prstGeom prst="rect">
          <a:avLst/>
        </a:prstGeom>
        <a:solidFill>
          <a:schemeClr val="accent5">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Todo lo sufre</a:t>
          </a:r>
        </a:p>
      </dsp:txBody>
      <dsp:txXfrm>
        <a:off x="8713191" y="1715461"/>
        <a:ext cx="1614185" cy="735745"/>
      </dsp:txXfrm>
    </dsp:sp>
    <dsp:sp modelId="{5BAABFC6-A68D-408E-A6AD-CA536B70ADB6}">
      <dsp:nvSpPr>
        <dsp:cNvPr id="0" name=""/>
        <dsp:cNvSpPr/>
      </dsp:nvSpPr>
      <dsp:spPr>
        <a:xfrm>
          <a:off x="10306783" y="1837454"/>
          <a:ext cx="973121" cy="79199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22DEF795-DD42-42AC-8FC3-60BD676E9449}">
      <dsp:nvSpPr>
        <dsp:cNvPr id="0" name=""/>
        <dsp:cNvSpPr/>
      </dsp:nvSpPr>
      <dsp:spPr>
        <a:xfrm>
          <a:off x="1799527" y="2891926"/>
          <a:ext cx="2292144" cy="1711037"/>
        </a:xfrm>
        <a:prstGeom prst="round2SameRect">
          <a:avLst>
            <a:gd name="adj1" fmla="val 8000"/>
            <a:gd name="adj2" fmla="val 0"/>
          </a:avLst>
        </a:prstGeom>
        <a:solidFill>
          <a:schemeClr val="accent6">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t>Confió en la sinceridad de Zaqueo</a:t>
          </a:r>
          <a:br>
            <a:rPr lang="es-ES" sz="2000" b="1" kern="1200" dirty="0"/>
          </a:br>
          <a:r>
            <a:rPr lang="es-ES" sz="2000" b="1" kern="1200" dirty="0"/>
            <a:t>(</a:t>
          </a:r>
          <a:r>
            <a:rPr lang="es-ES" sz="2000" b="1" kern="1200" dirty="0" err="1"/>
            <a:t>Lc</a:t>
          </a:r>
          <a:r>
            <a:rPr lang="es-ES" sz="2000" b="1" kern="1200" dirty="0"/>
            <a:t>. 19:8-9)</a:t>
          </a:r>
        </a:p>
      </dsp:txBody>
      <dsp:txXfrm>
        <a:off x="1839619" y="2932018"/>
        <a:ext cx="2211960" cy="1670945"/>
      </dsp:txXfrm>
    </dsp:sp>
    <dsp:sp modelId="{DCD78947-53D8-40B5-AA73-E5793E20D177}">
      <dsp:nvSpPr>
        <dsp:cNvPr id="0" name=""/>
        <dsp:cNvSpPr/>
      </dsp:nvSpPr>
      <dsp:spPr>
        <a:xfrm>
          <a:off x="1799527" y="4603097"/>
          <a:ext cx="2292144" cy="735745"/>
        </a:xfrm>
        <a:prstGeom prst="rect">
          <a:avLst/>
        </a:prstGeom>
        <a:solidFill>
          <a:schemeClr val="accent6">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Todo lo cree</a:t>
          </a:r>
        </a:p>
      </dsp:txBody>
      <dsp:txXfrm>
        <a:off x="1799527" y="4603097"/>
        <a:ext cx="1614185" cy="735745"/>
      </dsp:txXfrm>
    </dsp:sp>
    <dsp:sp modelId="{3F22C4B6-C079-4973-8BB2-79A23ACE0857}">
      <dsp:nvSpPr>
        <dsp:cNvPr id="0" name=""/>
        <dsp:cNvSpPr/>
      </dsp:nvSpPr>
      <dsp:spPr>
        <a:xfrm>
          <a:off x="3393119" y="4725042"/>
          <a:ext cx="973121" cy="791997"/>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807C0EF1-B9C3-46D7-A7CF-A19F899A1E63}">
      <dsp:nvSpPr>
        <dsp:cNvPr id="0" name=""/>
        <dsp:cNvSpPr/>
      </dsp:nvSpPr>
      <dsp:spPr>
        <a:xfrm>
          <a:off x="4564993" y="2891926"/>
          <a:ext cx="2292144" cy="1711037"/>
        </a:xfrm>
        <a:prstGeom prst="round2SameRect">
          <a:avLst>
            <a:gd name="adj1" fmla="val 8000"/>
            <a:gd name="adj2" fmla="val 0"/>
          </a:avLst>
        </a:prstGeom>
        <a:solidFill>
          <a:schemeClr val="accent1">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t>Preparó a 12 hombres para una misión “imposible”</a:t>
          </a:r>
        </a:p>
      </dsp:txBody>
      <dsp:txXfrm>
        <a:off x="4605085" y="2932018"/>
        <a:ext cx="2211960" cy="1670945"/>
      </dsp:txXfrm>
    </dsp:sp>
    <dsp:sp modelId="{5913AA16-EB74-4F20-9642-ED922FB53DE3}">
      <dsp:nvSpPr>
        <dsp:cNvPr id="0" name=""/>
        <dsp:cNvSpPr/>
      </dsp:nvSpPr>
      <dsp:spPr>
        <a:xfrm>
          <a:off x="4564993" y="4603097"/>
          <a:ext cx="2292144" cy="735745"/>
        </a:xfrm>
        <a:prstGeom prst="rect">
          <a:avLst/>
        </a:prstGeom>
        <a:solidFill>
          <a:schemeClr val="accent1">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Todo lo espera</a:t>
          </a:r>
          <a:endParaRPr lang="es-ES" sz="2000" b="1" kern="1200" dirty="0">
            <a:effectLst>
              <a:outerShdw blurRad="38100" dist="38100" dir="2700000" algn="tl">
                <a:srgbClr val="000000">
                  <a:alpha val="43137"/>
                </a:srgbClr>
              </a:outerShdw>
            </a:effectLst>
          </a:endParaRPr>
        </a:p>
      </dsp:txBody>
      <dsp:txXfrm>
        <a:off x="4564993" y="4603097"/>
        <a:ext cx="1614185" cy="735745"/>
      </dsp:txXfrm>
    </dsp:sp>
    <dsp:sp modelId="{795C8EFA-4533-4891-8D05-73565B751098}">
      <dsp:nvSpPr>
        <dsp:cNvPr id="0" name=""/>
        <dsp:cNvSpPr/>
      </dsp:nvSpPr>
      <dsp:spPr>
        <a:xfrm>
          <a:off x="6158584" y="4725042"/>
          <a:ext cx="973121" cy="791997"/>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FCC26152-4917-4290-9CDB-71B825D47E2B}">
      <dsp:nvSpPr>
        <dsp:cNvPr id="0" name=""/>
        <dsp:cNvSpPr/>
      </dsp:nvSpPr>
      <dsp:spPr>
        <a:xfrm>
          <a:off x="7330459" y="2891926"/>
          <a:ext cx="2292144" cy="1711037"/>
        </a:xfrm>
        <a:prstGeom prst="round2SameRect">
          <a:avLst>
            <a:gd name="adj1" fmla="val 8000"/>
            <a:gd name="adj2" fmla="val 0"/>
          </a:avLst>
        </a:prstGeom>
        <a:solidFill>
          <a:schemeClr val="accent3">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t>Soportó hambre, rechazo, dolor y persecución</a:t>
          </a:r>
        </a:p>
      </dsp:txBody>
      <dsp:txXfrm>
        <a:off x="7370551" y="2932018"/>
        <a:ext cx="2211960" cy="1670945"/>
      </dsp:txXfrm>
    </dsp:sp>
    <dsp:sp modelId="{84DE7143-48BC-47DA-BA03-B16160E8CD61}">
      <dsp:nvSpPr>
        <dsp:cNvPr id="0" name=""/>
        <dsp:cNvSpPr/>
      </dsp:nvSpPr>
      <dsp:spPr>
        <a:xfrm>
          <a:off x="7330459" y="4603097"/>
          <a:ext cx="2292144" cy="735745"/>
        </a:xfrm>
        <a:prstGeom prst="rect">
          <a:avLst/>
        </a:prstGeom>
        <a:solidFill>
          <a:schemeClr val="accent3">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Todo lo soporta</a:t>
          </a:r>
          <a:endParaRPr lang="es-ES" sz="2000" b="1" kern="1200" dirty="0">
            <a:effectLst>
              <a:outerShdw blurRad="38100" dist="38100" dir="2700000" algn="tl">
                <a:srgbClr val="000000">
                  <a:alpha val="43137"/>
                </a:srgbClr>
              </a:outerShdw>
            </a:effectLst>
          </a:endParaRPr>
        </a:p>
      </dsp:txBody>
      <dsp:txXfrm>
        <a:off x="7330459" y="4603097"/>
        <a:ext cx="1614185" cy="735745"/>
      </dsp:txXfrm>
    </dsp:sp>
    <dsp:sp modelId="{969454A3-B4CB-43C6-8FA5-556E7C08AA2C}">
      <dsp:nvSpPr>
        <dsp:cNvPr id="0" name=""/>
        <dsp:cNvSpPr/>
      </dsp:nvSpPr>
      <dsp:spPr>
        <a:xfrm>
          <a:off x="8924050" y="4725042"/>
          <a:ext cx="973121" cy="791997"/>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ACD0C-AC7D-4D53-A676-D00365F0EF8A}">
      <dsp:nvSpPr>
        <dsp:cNvPr id="0" name=""/>
        <dsp:cNvSpPr/>
      </dsp:nvSpPr>
      <dsp:spPr>
        <a:xfrm>
          <a:off x="391840" y="176368"/>
          <a:ext cx="2293307" cy="1711905"/>
        </a:xfrm>
        <a:prstGeom prst="round2SameRect">
          <a:avLst>
            <a:gd name="adj1" fmla="val 8000"/>
            <a:gd name="adj2" fmla="val 0"/>
          </a:avLst>
        </a:prstGeom>
        <a:solidFill>
          <a:schemeClr val="accent2">
            <a:lumMod val="5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No buscó honores, y se juntó con los humildes</a:t>
          </a:r>
        </a:p>
      </dsp:txBody>
      <dsp:txXfrm>
        <a:off x="431952" y="216480"/>
        <a:ext cx="2213083" cy="1671793"/>
      </dsp:txXfrm>
    </dsp:sp>
    <dsp:sp modelId="{9B67C606-7E82-4272-9564-5CC13E9082A7}">
      <dsp:nvSpPr>
        <dsp:cNvPr id="0" name=""/>
        <dsp:cNvSpPr/>
      </dsp:nvSpPr>
      <dsp:spPr>
        <a:xfrm>
          <a:off x="391840" y="1888409"/>
          <a:ext cx="2293307" cy="736119"/>
        </a:xfrm>
        <a:prstGeom prst="rect">
          <a:avLst/>
        </a:prstGeom>
        <a:solidFill>
          <a:schemeClr val="accent2">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No tiene envidia</a:t>
          </a:r>
        </a:p>
      </dsp:txBody>
      <dsp:txXfrm>
        <a:off x="391840" y="1888409"/>
        <a:ext cx="1615005" cy="736119"/>
      </dsp:txXfrm>
    </dsp:sp>
    <dsp:sp modelId="{FFC15726-A314-45F1-B5FB-0EF4D0146EC0}">
      <dsp:nvSpPr>
        <dsp:cNvPr id="0" name=""/>
        <dsp:cNvSpPr/>
      </dsp:nvSpPr>
      <dsp:spPr>
        <a:xfrm>
          <a:off x="1987046" y="2010582"/>
          <a:ext cx="972002" cy="791998"/>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E0EE5685-2F0A-4701-AB2B-4A02E1E77CF1}">
      <dsp:nvSpPr>
        <dsp:cNvPr id="0" name=""/>
        <dsp:cNvSpPr/>
      </dsp:nvSpPr>
      <dsp:spPr>
        <a:xfrm>
          <a:off x="3157902" y="176368"/>
          <a:ext cx="2293307" cy="1711905"/>
        </a:xfrm>
        <a:prstGeom prst="round2SameRect">
          <a:avLst>
            <a:gd name="adj1" fmla="val 8000"/>
            <a:gd name="adj2" fmla="val 0"/>
          </a:avLst>
        </a:prstGeom>
        <a:solidFill>
          <a:schemeClr val="accent4">
            <a:lumMod val="5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Aunque era el Rey del Universo, no se jactó de ello</a:t>
          </a:r>
        </a:p>
      </dsp:txBody>
      <dsp:txXfrm>
        <a:off x="3198014" y="216480"/>
        <a:ext cx="2213083" cy="1671793"/>
      </dsp:txXfrm>
    </dsp:sp>
    <dsp:sp modelId="{F42BEF30-E54C-4ECF-BBE3-277F30645CF6}">
      <dsp:nvSpPr>
        <dsp:cNvPr id="0" name=""/>
        <dsp:cNvSpPr/>
      </dsp:nvSpPr>
      <dsp:spPr>
        <a:xfrm>
          <a:off x="3157902" y="1888409"/>
          <a:ext cx="2293307" cy="736119"/>
        </a:xfrm>
        <a:prstGeom prst="rect">
          <a:avLst/>
        </a:prstGeom>
        <a:solidFill>
          <a:schemeClr val="accent4">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No es jactancioso</a:t>
          </a:r>
        </a:p>
      </dsp:txBody>
      <dsp:txXfrm>
        <a:off x="3157902" y="1888409"/>
        <a:ext cx="1615005" cy="736119"/>
      </dsp:txXfrm>
    </dsp:sp>
    <dsp:sp modelId="{B1CB84AA-D097-4BBB-842A-B34B0C722ED2}">
      <dsp:nvSpPr>
        <dsp:cNvPr id="0" name=""/>
        <dsp:cNvSpPr/>
      </dsp:nvSpPr>
      <dsp:spPr>
        <a:xfrm>
          <a:off x="4753109" y="2010582"/>
          <a:ext cx="972002" cy="79199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BE22A334-E6DA-441D-AF8E-28C3D36D0076}">
      <dsp:nvSpPr>
        <dsp:cNvPr id="0" name=""/>
        <dsp:cNvSpPr/>
      </dsp:nvSpPr>
      <dsp:spPr>
        <a:xfrm>
          <a:off x="5923964" y="176368"/>
          <a:ext cx="2293307" cy="1711905"/>
        </a:xfrm>
        <a:prstGeom prst="round2SameRect">
          <a:avLst>
            <a:gd name="adj1" fmla="val 8000"/>
            <a:gd name="adj2" fmla="val 0"/>
          </a:avLst>
        </a:prstGeom>
        <a:solidFill>
          <a:schemeClr val="accent3">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Estuvo dispuesto a realizar los trabajos más humildes</a:t>
          </a:r>
        </a:p>
      </dsp:txBody>
      <dsp:txXfrm>
        <a:off x="5964076" y="216480"/>
        <a:ext cx="2213083" cy="1671793"/>
      </dsp:txXfrm>
    </dsp:sp>
    <dsp:sp modelId="{A8E5CCCB-F422-4FCA-8F60-6A8E50C8358A}">
      <dsp:nvSpPr>
        <dsp:cNvPr id="0" name=""/>
        <dsp:cNvSpPr/>
      </dsp:nvSpPr>
      <dsp:spPr>
        <a:xfrm>
          <a:off x="5923964" y="1888409"/>
          <a:ext cx="2293307" cy="736119"/>
        </a:xfrm>
        <a:prstGeom prst="rect">
          <a:avLst/>
        </a:prstGeom>
        <a:solidFill>
          <a:schemeClr val="accent3">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No se envanece</a:t>
          </a:r>
        </a:p>
      </dsp:txBody>
      <dsp:txXfrm>
        <a:off x="5923964" y="1888409"/>
        <a:ext cx="1615005" cy="736119"/>
      </dsp:txXfrm>
    </dsp:sp>
    <dsp:sp modelId="{5F65E06B-5066-4D62-986A-635F9C4B20CA}">
      <dsp:nvSpPr>
        <dsp:cNvPr id="0" name=""/>
        <dsp:cNvSpPr/>
      </dsp:nvSpPr>
      <dsp:spPr>
        <a:xfrm>
          <a:off x="7519171" y="2010582"/>
          <a:ext cx="972002" cy="79199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E9E90380-3CC7-44F6-9B27-E3D4215E7DA8}">
      <dsp:nvSpPr>
        <dsp:cNvPr id="0" name=""/>
        <dsp:cNvSpPr/>
      </dsp:nvSpPr>
      <dsp:spPr>
        <a:xfrm>
          <a:off x="8690026" y="176368"/>
          <a:ext cx="2293307" cy="1711905"/>
        </a:xfrm>
        <a:prstGeom prst="round2SameRect">
          <a:avLst>
            <a:gd name="adj1" fmla="val 8000"/>
            <a:gd name="adj2" fmla="val 0"/>
          </a:avLst>
        </a:prstGeom>
        <a:solidFill>
          <a:schemeClr val="accent1">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Procedía con cortesía y corrección con todos</a:t>
          </a:r>
        </a:p>
      </dsp:txBody>
      <dsp:txXfrm>
        <a:off x="8730138" y="216480"/>
        <a:ext cx="2213083" cy="1671793"/>
      </dsp:txXfrm>
    </dsp:sp>
    <dsp:sp modelId="{7740320B-352D-48E7-AB7D-D81CC187DBAE}">
      <dsp:nvSpPr>
        <dsp:cNvPr id="0" name=""/>
        <dsp:cNvSpPr/>
      </dsp:nvSpPr>
      <dsp:spPr>
        <a:xfrm>
          <a:off x="8690026" y="1888409"/>
          <a:ext cx="2293307" cy="736119"/>
        </a:xfrm>
        <a:prstGeom prst="rect">
          <a:avLst/>
        </a:prstGeom>
        <a:solidFill>
          <a:schemeClr val="accent1">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No hace nada indebido</a:t>
          </a:r>
        </a:p>
      </dsp:txBody>
      <dsp:txXfrm>
        <a:off x="8690026" y="1888409"/>
        <a:ext cx="1615005" cy="736119"/>
      </dsp:txXfrm>
    </dsp:sp>
    <dsp:sp modelId="{876BC4F4-F50C-4F38-B8F9-DC01BA014DA5}">
      <dsp:nvSpPr>
        <dsp:cNvPr id="0" name=""/>
        <dsp:cNvSpPr/>
      </dsp:nvSpPr>
      <dsp:spPr>
        <a:xfrm>
          <a:off x="10285233" y="2010582"/>
          <a:ext cx="972002" cy="791998"/>
        </a:xfrm>
        <a:prstGeom prst="round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0914C36C-19A1-43B1-AC5D-9E1C04A3F84C}">
      <dsp:nvSpPr>
        <dsp:cNvPr id="0" name=""/>
        <dsp:cNvSpPr/>
      </dsp:nvSpPr>
      <dsp:spPr>
        <a:xfrm>
          <a:off x="391840" y="3026891"/>
          <a:ext cx="2293307" cy="1711905"/>
        </a:xfrm>
        <a:prstGeom prst="round2SameRect">
          <a:avLst>
            <a:gd name="adj1" fmla="val 8000"/>
            <a:gd name="adj2" fmla="val 0"/>
          </a:avLst>
        </a:prstGeom>
        <a:solidFill>
          <a:schemeClr val="tx2">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Hizo siempre la voluntad de su Padre (</a:t>
          </a:r>
          <a:r>
            <a:rPr lang="es-ES" sz="2000" b="1" kern="1200" dirty="0" err="1">
              <a:solidFill>
                <a:schemeClr val="bg1"/>
              </a:solidFill>
              <a:effectLst>
                <a:outerShdw blurRad="38100" dist="38100" dir="2700000" algn="tl">
                  <a:srgbClr val="000000">
                    <a:alpha val="43137"/>
                  </a:srgbClr>
                </a:outerShdw>
              </a:effectLst>
            </a:rPr>
            <a:t>Jn</a:t>
          </a:r>
          <a:r>
            <a:rPr lang="es-ES" sz="2000" b="1" kern="1200" dirty="0">
              <a:solidFill>
                <a:schemeClr val="bg1"/>
              </a:solidFill>
              <a:effectLst>
                <a:outerShdw blurRad="38100" dist="38100" dir="2700000" algn="tl">
                  <a:srgbClr val="000000">
                    <a:alpha val="43137"/>
                  </a:srgbClr>
                </a:outerShdw>
              </a:effectLst>
            </a:rPr>
            <a:t>. 6:38)</a:t>
          </a:r>
        </a:p>
      </dsp:txBody>
      <dsp:txXfrm>
        <a:off x="431952" y="3067003"/>
        <a:ext cx="2213083" cy="1671793"/>
      </dsp:txXfrm>
    </dsp:sp>
    <dsp:sp modelId="{9DE5B9B5-A589-4BA7-BC84-701E4C5C1116}">
      <dsp:nvSpPr>
        <dsp:cNvPr id="0" name=""/>
        <dsp:cNvSpPr/>
      </dsp:nvSpPr>
      <dsp:spPr>
        <a:xfrm>
          <a:off x="391840" y="4738796"/>
          <a:ext cx="2293307" cy="736119"/>
        </a:xfrm>
        <a:prstGeom prst="rect">
          <a:avLst/>
        </a:prstGeom>
        <a:solidFill>
          <a:schemeClr val="tx2">
            <a:lumMod val="20000"/>
            <a:lumOff val="8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No busca lo suyo</a:t>
          </a:r>
        </a:p>
      </dsp:txBody>
      <dsp:txXfrm>
        <a:off x="391840" y="4738796"/>
        <a:ext cx="1615005" cy="736119"/>
      </dsp:txXfrm>
    </dsp:sp>
    <dsp:sp modelId="{58F0DE82-FA84-4FF9-96D7-BE7A5F744133}">
      <dsp:nvSpPr>
        <dsp:cNvPr id="0" name=""/>
        <dsp:cNvSpPr/>
      </dsp:nvSpPr>
      <dsp:spPr>
        <a:xfrm>
          <a:off x="1987046" y="4861052"/>
          <a:ext cx="972002" cy="791998"/>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08FF2A56-0598-4C6A-B47C-D0A6AB934D20}">
      <dsp:nvSpPr>
        <dsp:cNvPr id="0" name=""/>
        <dsp:cNvSpPr/>
      </dsp:nvSpPr>
      <dsp:spPr>
        <a:xfrm>
          <a:off x="3157902" y="3026891"/>
          <a:ext cx="2293307" cy="1711905"/>
        </a:xfrm>
        <a:prstGeom prst="round2SameRect">
          <a:avLst>
            <a:gd name="adj1" fmla="val 8000"/>
            <a:gd name="adj2" fmla="val 0"/>
          </a:avLst>
        </a:prstGeom>
        <a:solidFill>
          <a:schemeClr val="accent6">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a:solidFill>
                <a:schemeClr val="bg1"/>
              </a:solidFill>
              <a:effectLst>
                <a:outerShdw blurRad="38100" dist="38100" dir="2700000" algn="tl">
                  <a:srgbClr val="000000">
                    <a:alpha val="43137"/>
                  </a:srgbClr>
                </a:outerShdw>
              </a:effectLst>
            </a:rPr>
            <a:t>Aun </a:t>
          </a:r>
          <a:r>
            <a:rPr lang="es-ES" sz="2000" b="1" kern="1200" dirty="0">
              <a:solidFill>
                <a:schemeClr val="bg1"/>
              </a:solidFill>
              <a:effectLst>
                <a:outerShdw blurRad="38100" dist="38100" dir="2700000" algn="tl">
                  <a:srgbClr val="000000">
                    <a:alpha val="43137"/>
                  </a:srgbClr>
                </a:outerShdw>
              </a:effectLst>
            </a:rPr>
            <a:t>cuando le golpearon, respondió con cortesía</a:t>
          </a:r>
          <a:br>
            <a:rPr lang="es-ES" sz="2000" b="1" kern="1200" dirty="0">
              <a:solidFill>
                <a:schemeClr val="bg1"/>
              </a:solidFill>
              <a:effectLst>
                <a:outerShdw blurRad="38100" dist="38100" dir="2700000" algn="tl">
                  <a:srgbClr val="000000">
                    <a:alpha val="43137"/>
                  </a:srgbClr>
                </a:outerShdw>
              </a:effectLst>
            </a:rPr>
          </a:br>
          <a:r>
            <a:rPr lang="es-ES" sz="2000" b="1" kern="1200" dirty="0">
              <a:solidFill>
                <a:schemeClr val="bg1"/>
              </a:solidFill>
              <a:effectLst>
                <a:outerShdw blurRad="38100" dist="38100" dir="2700000" algn="tl">
                  <a:srgbClr val="000000">
                    <a:alpha val="43137"/>
                  </a:srgbClr>
                </a:outerShdw>
              </a:effectLst>
            </a:rPr>
            <a:t>(</a:t>
          </a:r>
          <a:r>
            <a:rPr lang="es-ES" sz="2000" b="1" kern="1200" dirty="0" err="1">
              <a:solidFill>
                <a:schemeClr val="bg1"/>
              </a:solidFill>
              <a:effectLst>
                <a:outerShdw blurRad="38100" dist="38100" dir="2700000" algn="tl">
                  <a:srgbClr val="000000">
                    <a:alpha val="43137"/>
                  </a:srgbClr>
                </a:outerShdw>
              </a:effectLst>
            </a:rPr>
            <a:t>Jn</a:t>
          </a:r>
          <a:r>
            <a:rPr lang="es-ES" sz="2000" b="1" kern="1200" dirty="0">
              <a:solidFill>
                <a:schemeClr val="bg1"/>
              </a:solidFill>
              <a:effectLst>
                <a:outerShdw blurRad="38100" dist="38100" dir="2700000" algn="tl">
                  <a:srgbClr val="000000">
                    <a:alpha val="43137"/>
                  </a:srgbClr>
                </a:outerShdw>
              </a:effectLst>
            </a:rPr>
            <a:t> 18:22-23)</a:t>
          </a:r>
        </a:p>
      </dsp:txBody>
      <dsp:txXfrm>
        <a:off x="3198014" y="3067003"/>
        <a:ext cx="2213083" cy="1671793"/>
      </dsp:txXfrm>
    </dsp:sp>
    <dsp:sp modelId="{1E238741-7F7D-4A40-A4C2-ACEEFCA9A2EC}">
      <dsp:nvSpPr>
        <dsp:cNvPr id="0" name=""/>
        <dsp:cNvSpPr/>
      </dsp:nvSpPr>
      <dsp:spPr>
        <a:xfrm>
          <a:off x="3157902" y="4738796"/>
          <a:ext cx="2293307" cy="736119"/>
        </a:xfrm>
        <a:prstGeom prst="rect">
          <a:avLst/>
        </a:prstGeom>
        <a:solidFill>
          <a:schemeClr val="accent6">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No se irrita</a:t>
          </a:r>
        </a:p>
      </dsp:txBody>
      <dsp:txXfrm>
        <a:off x="3157902" y="4738796"/>
        <a:ext cx="1615005" cy="736119"/>
      </dsp:txXfrm>
    </dsp:sp>
    <dsp:sp modelId="{76717F9B-F510-4796-827E-7EB1B0B77F42}">
      <dsp:nvSpPr>
        <dsp:cNvPr id="0" name=""/>
        <dsp:cNvSpPr/>
      </dsp:nvSpPr>
      <dsp:spPr>
        <a:xfrm>
          <a:off x="4753109" y="4861052"/>
          <a:ext cx="972002" cy="79199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3C4CEC30-F62B-4544-A31C-21B6EF1C1467}">
      <dsp:nvSpPr>
        <dsp:cNvPr id="0" name=""/>
        <dsp:cNvSpPr/>
      </dsp:nvSpPr>
      <dsp:spPr>
        <a:xfrm>
          <a:off x="5923964" y="3026891"/>
          <a:ext cx="2293307" cy="1711905"/>
        </a:xfrm>
        <a:prstGeom prst="round2SameRect">
          <a:avLst>
            <a:gd name="adj1" fmla="val 8000"/>
            <a:gd name="adj2" fmla="val 0"/>
          </a:avLst>
        </a:prstGeom>
        <a:solidFill>
          <a:schemeClr val="accent5">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Pidió perdón para aquellos que lo crucificaban</a:t>
          </a:r>
          <a:br>
            <a:rPr lang="es-ES" sz="2000" b="1" kern="1200" dirty="0">
              <a:solidFill>
                <a:schemeClr val="bg1"/>
              </a:solidFill>
              <a:effectLst>
                <a:outerShdw blurRad="38100" dist="38100" dir="2700000" algn="tl">
                  <a:srgbClr val="000000">
                    <a:alpha val="43137"/>
                  </a:srgbClr>
                </a:outerShdw>
              </a:effectLst>
            </a:rPr>
          </a:br>
          <a:r>
            <a:rPr lang="es-ES" sz="2000" b="1" kern="1200" dirty="0">
              <a:solidFill>
                <a:schemeClr val="bg1"/>
              </a:solidFill>
              <a:effectLst>
                <a:outerShdw blurRad="38100" dist="38100" dir="2700000" algn="tl">
                  <a:srgbClr val="000000">
                    <a:alpha val="43137"/>
                  </a:srgbClr>
                </a:outerShdw>
              </a:effectLst>
            </a:rPr>
            <a:t>(</a:t>
          </a:r>
          <a:r>
            <a:rPr lang="es-ES" sz="2000" b="1" kern="1200" dirty="0" err="1">
              <a:solidFill>
                <a:schemeClr val="bg1"/>
              </a:solidFill>
              <a:effectLst>
                <a:outerShdw blurRad="38100" dist="38100" dir="2700000" algn="tl">
                  <a:srgbClr val="000000">
                    <a:alpha val="43137"/>
                  </a:srgbClr>
                </a:outerShdw>
              </a:effectLst>
            </a:rPr>
            <a:t>Lc</a:t>
          </a:r>
          <a:r>
            <a:rPr lang="es-ES" sz="2000" b="1" kern="1200" dirty="0">
              <a:solidFill>
                <a:schemeClr val="bg1"/>
              </a:solidFill>
              <a:effectLst>
                <a:outerShdw blurRad="38100" dist="38100" dir="2700000" algn="tl">
                  <a:srgbClr val="000000">
                    <a:alpha val="43137"/>
                  </a:srgbClr>
                </a:outerShdw>
              </a:effectLst>
            </a:rPr>
            <a:t>. 23:34)</a:t>
          </a:r>
        </a:p>
      </dsp:txBody>
      <dsp:txXfrm>
        <a:off x="5964076" y="3067003"/>
        <a:ext cx="2213083" cy="1671793"/>
      </dsp:txXfrm>
    </dsp:sp>
    <dsp:sp modelId="{FF8A09E8-DFB0-4426-A7E9-8B52F0283199}">
      <dsp:nvSpPr>
        <dsp:cNvPr id="0" name=""/>
        <dsp:cNvSpPr/>
      </dsp:nvSpPr>
      <dsp:spPr>
        <a:xfrm>
          <a:off x="5923964" y="4738796"/>
          <a:ext cx="2293307" cy="736119"/>
        </a:xfrm>
        <a:prstGeom prst="rect">
          <a:avLst/>
        </a:prstGeom>
        <a:solidFill>
          <a:schemeClr val="accent5">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No guarda rencor</a:t>
          </a:r>
        </a:p>
      </dsp:txBody>
      <dsp:txXfrm>
        <a:off x="5923964" y="4738796"/>
        <a:ext cx="1615005" cy="736119"/>
      </dsp:txXfrm>
    </dsp:sp>
    <dsp:sp modelId="{13666705-F3F5-4EFB-95D6-21B5431F0265}">
      <dsp:nvSpPr>
        <dsp:cNvPr id="0" name=""/>
        <dsp:cNvSpPr/>
      </dsp:nvSpPr>
      <dsp:spPr>
        <a:xfrm>
          <a:off x="7519171" y="4861052"/>
          <a:ext cx="972002" cy="791998"/>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E38010C0-143A-4342-9284-9094DB184D2A}">
      <dsp:nvSpPr>
        <dsp:cNvPr id="0" name=""/>
        <dsp:cNvSpPr/>
      </dsp:nvSpPr>
      <dsp:spPr>
        <a:xfrm>
          <a:off x="8690026" y="3026891"/>
          <a:ext cx="2293307" cy="1711905"/>
        </a:xfrm>
        <a:prstGeom prst="round2SameRect">
          <a:avLst>
            <a:gd name="adj1" fmla="val 8000"/>
            <a:gd name="adj2" fmla="val 0"/>
          </a:avLst>
        </a:prstGeom>
        <a:solidFill>
          <a:srgbClr val="918E00"/>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es-ES" sz="2000" b="1" kern="1200" dirty="0">
              <a:solidFill>
                <a:schemeClr val="bg1"/>
              </a:solidFill>
              <a:effectLst>
                <a:outerShdw blurRad="38100" dist="38100" dir="2700000" algn="tl">
                  <a:srgbClr val="000000">
                    <a:alpha val="43137"/>
                  </a:srgbClr>
                </a:outerShdw>
              </a:effectLst>
            </a:rPr>
            <a:t>Habló duramente a los injustos fariseos</a:t>
          </a:r>
          <a:br>
            <a:rPr lang="es-ES" sz="2000" b="1" kern="1200" dirty="0">
              <a:solidFill>
                <a:schemeClr val="bg1"/>
              </a:solidFill>
              <a:effectLst>
                <a:outerShdw blurRad="38100" dist="38100" dir="2700000" algn="tl">
                  <a:srgbClr val="000000">
                    <a:alpha val="43137"/>
                  </a:srgbClr>
                </a:outerShdw>
              </a:effectLst>
            </a:rPr>
          </a:br>
          <a:r>
            <a:rPr lang="es-ES" sz="2000" b="1" kern="1200" dirty="0">
              <a:solidFill>
                <a:schemeClr val="bg1"/>
              </a:solidFill>
              <a:effectLst>
                <a:outerShdw blurRad="38100" dist="38100" dir="2700000" algn="tl">
                  <a:srgbClr val="000000">
                    <a:alpha val="43137"/>
                  </a:srgbClr>
                </a:outerShdw>
              </a:effectLst>
            </a:rPr>
            <a:t>(Mt. 23:27-28)</a:t>
          </a:r>
        </a:p>
      </dsp:txBody>
      <dsp:txXfrm>
        <a:off x="8730138" y="3067003"/>
        <a:ext cx="2213083" cy="1671793"/>
      </dsp:txXfrm>
    </dsp:sp>
    <dsp:sp modelId="{E7BEF8A1-8035-43B8-8CEC-87CD6DD1F326}">
      <dsp:nvSpPr>
        <dsp:cNvPr id="0" name=""/>
        <dsp:cNvSpPr/>
      </dsp:nvSpPr>
      <dsp:spPr>
        <a:xfrm>
          <a:off x="8690026" y="4738796"/>
          <a:ext cx="2293307" cy="736119"/>
        </a:xfrm>
        <a:prstGeom prst="rect">
          <a:avLst/>
        </a:prstGeom>
        <a:solidFill>
          <a:schemeClr val="bg2">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No se goza de la injusticia</a:t>
          </a:r>
        </a:p>
      </dsp:txBody>
      <dsp:txXfrm>
        <a:off x="8690026" y="4738796"/>
        <a:ext cx="1615005" cy="736119"/>
      </dsp:txXfrm>
    </dsp:sp>
    <dsp:sp modelId="{7D8D44D3-D883-4092-A981-13D864968F62}">
      <dsp:nvSpPr>
        <dsp:cNvPr id="0" name=""/>
        <dsp:cNvSpPr/>
      </dsp:nvSpPr>
      <dsp:spPr>
        <a:xfrm>
          <a:off x="10285233" y="4861052"/>
          <a:ext cx="972002" cy="791998"/>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18375-CE12-4E32-BDC5-C7E4376C05D3}" type="datetimeFigureOut">
              <a:rPr lang="es-ES" smtClean="0"/>
              <a:t>13/07/2026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1F258-01A8-425D-A525-E4ED58968BCD}" type="slidenum">
              <a:rPr lang="es-ES" smtClean="0"/>
              <a:t>‹Nº›</a:t>
            </a:fld>
            <a:endParaRPr lang="es-ES"/>
          </a:p>
        </p:txBody>
      </p:sp>
    </p:spTree>
    <p:extLst>
      <p:ext uri="{BB962C8B-B14F-4D97-AF65-F5344CB8AC3E}">
        <p14:creationId xmlns:p14="http://schemas.microsoft.com/office/powerpoint/2010/main" val="26544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4C47-955A-3AC1-2735-1512B5609B2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26CDC55-E2BC-774A-A80E-FE3E97C163B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CB1F0AA-5946-8173-5E30-308236805864}"/>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A078EDA-2293-755F-2445-A347B1A987D6}"/>
              </a:ext>
            </a:extLst>
          </p:cNvPr>
          <p:cNvSpPr>
            <a:spLocks noGrp="1"/>
          </p:cNvSpPr>
          <p:nvPr>
            <p:ph type="sldNum" sz="quarter" idx="5"/>
          </p:nvPr>
        </p:nvSpPr>
        <p:spPr/>
        <p:txBody>
          <a:bodyPr/>
          <a:lstStyle/>
          <a:p>
            <a:fld id="{0D11F258-01A8-425D-A525-E4ED58968BCD}" type="slidenum">
              <a:rPr lang="es-ES" smtClean="0"/>
              <a:t>7</a:t>
            </a:fld>
            <a:endParaRPr lang="es-ES"/>
          </a:p>
        </p:txBody>
      </p:sp>
    </p:spTree>
    <p:extLst>
      <p:ext uri="{BB962C8B-B14F-4D97-AF65-F5344CB8AC3E}">
        <p14:creationId xmlns:p14="http://schemas.microsoft.com/office/powerpoint/2010/main" val="287323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E0A21-9CFE-9CF6-E8DC-A1A0AB775FD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9C6FB63-CE76-7986-87A8-8EC2FF9287E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CFA0611-A4C6-A451-EC54-0D28CD339E4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612D9F8-4D92-3476-D163-33A04EAE5FAD}"/>
              </a:ext>
            </a:extLst>
          </p:cNvPr>
          <p:cNvSpPr>
            <a:spLocks noGrp="1"/>
          </p:cNvSpPr>
          <p:nvPr>
            <p:ph type="sldNum" sz="quarter" idx="5"/>
          </p:nvPr>
        </p:nvSpPr>
        <p:spPr/>
        <p:txBody>
          <a:bodyPr/>
          <a:lstStyle/>
          <a:p>
            <a:fld id="{0D11F258-01A8-425D-A525-E4ED58968BCD}" type="slidenum">
              <a:rPr lang="es-ES" smtClean="0"/>
              <a:t>8</a:t>
            </a:fld>
            <a:endParaRPr lang="es-ES"/>
          </a:p>
        </p:txBody>
      </p:sp>
    </p:spTree>
    <p:extLst>
      <p:ext uri="{BB962C8B-B14F-4D97-AF65-F5344CB8AC3E}">
        <p14:creationId xmlns:p14="http://schemas.microsoft.com/office/powerpoint/2010/main" val="244077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F64C8-B67D-B86B-D19C-9A2F9553AA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9C8FA5E-928E-56D9-DE3B-758458BC2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B2583F2-1BCA-9B10-3B38-1916B72BDFD1}"/>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5" name="Marcador de pie de página 4">
            <a:extLst>
              <a:ext uri="{FF2B5EF4-FFF2-40B4-BE49-F238E27FC236}">
                <a16:creationId xmlns:a16="http://schemas.microsoft.com/office/drawing/2014/main" id="{02761515-9758-452F-A68E-189A4897F8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446EB41-CC7E-72CF-8060-288824650394}"/>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105546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4DCB4-840C-B4F9-77FD-90734E836E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2C5759C-113A-4284-2837-9825C6C4A3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73D4656-E0C7-CC0F-C8F4-92B75A03446C}"/>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5" name="Marcador de pie de página 4">
            <a:extLst>
              <a:ext uri="{FF2B5EF4-FFF2-40B4-BE49-F238E27FC236}">
                <a16:creationId xmlns:a16="http://schemas.microsoft.com/office/drawing/2014/main" id="{86CF9432-4286-A045-19C1-E5298F4BE3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A5F16-AF10-917F-B4F4-96E97D9C7D87}"/>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29885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07FA93-428D-9F31-20E1-8C785C39F1B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5C59A7-40F8-8D42-433D-2FE5BB8102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8B56550-A5A3-F681-1151-F7544D7CBADA}"/>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5" name="Marcador de pie de página 4">
            <a:extLst>
              <a:ext uri="{FF2B5EF4-FFF2-40B4-BE49-F238E27FC236}">
                <a16:creationId xmlns:a16="http://schemas.microsoft.com/office/drawing/2014/main" id="{97EA3411-D1A6-11C5-5CF4-83ADF7E5222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842754-9721-465E-8D6B-225824A9E697}"/>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111229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00900F-EE4E-9E2E-AE5C-98F01587CB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3F5C65-7E6B-4DE2-3089-A01954CAF27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2FE0B5-46BB-6767-1FF9-3DAE640DB1C1}"/>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5" name="Marcador de pie de página 4">
            <a:extLst>
              <a:ext uri="{FF2B5EF4-FFF2-40B4-BE49-F238E27FC236}">
                <a16:creationId xmlns:a16="http://schemas.microsoft.com/office/drawing/2014/main" id="{6BB0DC13-1FCE-9E88-2174-88B5BD7BC3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4DED3E7-C396-8E0A-7DFE-12200DEE9B55}"/>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45882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6CF96-BD8B-9888-682E-58F1646408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CCC6E1-F6E6-C95A-ED80-074D4F97A6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310C450-16E9-7E51-D21B-1C83EC6501F9}"/>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5" name="Marcador de pie de página 4">
            <a:extLst>
              <a:ext uri="{FF2B5EF4-FFF2-40B4-BE49-F238E27FC236}">
                <a16:creationId xmlns:a16="http://schemas.microsoft.com/office/drawing/2014/main" id="{80C77D05-2AF1-EB14-3DB8-7C25C3A26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544157-3B13-212B-FC8D-706B2EB1FE34}"/>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302163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B1170-6D50-2411-E2B2-BC3688A9639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3DDCE9-502F-C80F-E171-68D9EE9B19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7C176C-9A70-9081-109E-9C9D3AEB37D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DA03E86-EC44-47DA-615E-AA2D40435FE7}"/>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6" name="Marcador de pie de página 5">
            <a:extLst>
              <a:ext uri="{FF2B5EF4-FFF2-40B4-BE49-F238E27FC236}">
                <a16:creationId xmlns:a16="http://schemas.microsoft.com/office/drawing/2014/main" id="{47C30D91-0A62-34C4-708A-0274634DF1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06C90BE-B7E1-D73C-16FA-024161A61939}"/>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379896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016DB-69A8-20E0-85B4-39BCB29E8A4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55BFD0-9B2C-0131-D18F-FC5F80185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476328-0DC3-E7F0-5AA0-2ACC71F67C4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5AE0CCC-766C-A036-AD34-B07E82DCB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21D1CCD-A760-6D28-FE40-3FF3F7816B3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A034955-1724-3EC1-3692-40E4EB76C6B6}"/>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8" name="Marcador de pie de página 7">
            <a:extLst>
              <a:ext uri="{FF2B5EF4-FFF2-40B4-BE49-F238E27FC236}">
                <a16:creationId xmlns:a16="http://schemas.microsoft.com/office/drawing/2014/main" id="{94D22586-3AA9-C7D2-DC40-5F0DE7B5A0A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FDE6D2-63AE-82B9-7EBA-E015A9B16034}"/>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176795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FFAED-F901-65AC-0B9B-2188C49B8EB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12FB70-B899-8219-4514-6DC302A53CF8}"/>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4" name="Marcador de pie de página 3">
            <a:extLst>
              <a:ext uri="{FF2B5EF4-FFF2-40B4-BE49-F238E27FC236}">
                <a16:creationId xmlns:a16="http://schemas.microsoft.com/office/drawing/2014/main" id="{720F4797-2B4E-0CA0-7496-93B404D3DF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571899D-82AE-0BA3-1FA3-C1FCDFFD4BE1}"/>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349151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6E65786-52BC-FB9D-2B0F-3E26DF8FC95D}"/>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3" name="Marcador de pie de página 2">
            <a:extLst>
              <a:ext uri="{FF2B5EF4-FFF2-40B4-BE49-F238E27FC236}">
                <a16:creationId xmlns:a16="http://schemas.microsoft.com/office/drawing/2014/main" id="{AF262F59-0C78-8CAB-7AD3-429FF25FA0B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BBFFC38-F3C1-1D23-6C46-EF39620A36C7}"/>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207515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C3B18-F7AF-BCDD-EEA8-4F6CDDA13B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1E2207-0781-5F4C-E543-B289058A6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A4495A6-3F2F-C8B4-5669-0E36DC7E1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6E9034-ABEB-36BF-0B7C-3EDF0CDAF421}"/>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6" name="Marcador de pie de página 5">
            <a:extLst>
              <a:ext uri="{FF2B5EF4-FFF2-40B4-BE49-F238E27FC236}">
                <a16:creationId xmlns:a16="http://schemas.microsoft.com/office/drawing/2014/main" id="{F6D57136-A5AE-7BDF-AD82-C5DB1C72381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7B7B23-9879-7A8E-0405-BF167EF5E20A}"/>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31887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31BF3-5D8B-EAAD-0ADA-F848F0DD53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53C3AC8-DC79-64B9-D7AF-A2B03C0EE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3E4995E-B461-9796-099D-ADB1257E2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194BD0E-7B13-5CA1-7FE4-E6E1C612418C}"/>
              </a:ext>
            </a:extLst>
          </p:cNvPr>
          <p:cNvSpPr>
            <a:spLocks noGrp="1"/>
          </p:cNvSpPr>
          <p:nvPr>
            <p:ph type="dt" sz="half" idx="10"/>
          </p:nvPr>
        </p:nvSpPr>
        <p:spPr/>
        <p:txBody>
          <a:bodyPr/>
          <a:lstStyle/>
          <a:p>
            <a:fld id="{03772065-222F-40E7-88C1-F448B6738B32}" type="datetimeFigureOut">
              <a:rPr lang="es-ES" smtClean="0"/>
              <a:t>13/07/2026</a:t>
            </a:fld>
            <a:endParaRPr lang="es-ES"/>
          </a:p>
        </p:txBody>
      </p:sp>
      <p:sp>
        <p:nvSpPr>
          <p:cNvPr id="6" name="Marcador de pie de página 5">
            <a:extLst>
              <a:ext uri="{FF2B5EF4-FFF2-40B4-BE49-F238E27FC236}">
                <a16:creationId xmlns:a16="http://schemas.microsoft.com/office/drawing/2014/main" id="{62C98669-7EE4-5CA0-D526-FD09BD816C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38933C4-43AD-67DF-C7B9-A9D1BF8C0D2A}"/>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176503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5F17A5E-F757-EDAF-4310-50A5103F4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2748F04-6A4A-9FF8-3ED2-B37A950AE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1DD165-3045-C294-B156-87F3D64F2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772065-222F-40E7-88C1-F448B6738B32}" type="datetimeFigureOut">
              <a:rPr lang="es-ES" smtClean="0"/>
              <a:t>13/07/2026</a:t>
            </a:fld>
            <a:endParaRPr lang="es-ES"/>
          </a:p>
        </p:txBody>
      </p:sp>
      <p:sp>
        <p:nvSpPr>
          <p:cNvPr id="5" name="Marcador de pie de página 4">
            <a:extLst>
              <a:ext uri="{FF2B5EF4-FFF2-40B4-BE49-F238E27FC236}">
                <a16:creationId xmlns:a16="http://schemas.microsoft.com/office/drawing/2014/main" id="{C65D3A3C-2C28-3D3C-762E-D15E6E3F00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5EB8C1-F3A1-FBDB-00BB-35C0B834B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28C8D2-D373-405E-A6D1-109FAFC26CC9}" type="slidenum">
              <a:rPr lang="es-ES" smtClean="0"/>
              <a:t>‹Nº›</a:t>
            </a:fld>
            <a:endParaRPr lang="es-ES"/>
          </a:p>
        </p:txBody>
      </p:sp>
    </p:spTree>
    <p:extLst>
      <p:ext uri="{BB962C8B-B14F-4D97-AF65-F5344CB8AC3E}">
        <p14:creationId xmlns:p14="http://schemas.microsoft.com/office/powerpoint/2010/main" val="145926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6.jp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7.jpe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DA6E091-D914-63E2-9D0E-DF2E815474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485775" y="349218"/>
            <a:ext cx="11220450" cy="6232558"/>
          </a:xfrm>
          <a:prstGeom prst="rect">
            <a:avLst/>
          </a:prstGeom>
        </p:spPr>
      </p:pic>
      <p:pic>
        <p:nvPicPr>
          <p:cNvPr id="5" name="Imagen 4">
            <a:extLst>
              <a:ext uri="{FF2B5EF4-FFF2-40B4-BE49-F238E27FC236}">
                <a16:creationId xmlns:a16="http://schemas.microsoft.com/office/drawing/2014/main" id="{7AB23541-B06D-2A5F-FBF4-30D9562F6C0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18600" y="1438413"/>
            <a:ext cx="9154800" cy="4778121"/>
          </a:xfrm>
          <a:prstGeom prst="rect">
            <a:avLst/>
          </a:prstGeom>
        </p:spPr>
      </p:pic>
      <p:pic>
        <p:nvPicPr>
          <p:cNvPr id="3" name="Imagen 2">
            <a:extLst>
              <a:ext uri="{FF2B5EF4-FFF2-40B4-BE49-F238E27FC236}">
                <a16:creationId xmlns:a16="http://schemas.microsoft.com/office/drawing/2014/main" id="{56B23C2E-FA57-EA71-0563-DDB18EB8F5B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9" name="CuadroTexto 8">
            <a:extLst>
              <a:ext uri="{FF2B5EF4-FFF2-40B4-BE49-F238E27FC236}">
                <a16:creationId xmlns:a16="http://schemas.microsoft.com/office/drawing/2014/main" id="{E3C042B8-B3B6-385A-9038-B799F760F3AA}"/>
              </a:ext>
            </a:extLst>
          </p:cNvPr>
          <p:cNvSpPr txBox="1"/>
          <p:nvPr/>
        </p:nvSpPr>
        <p:spPr>
          <a:xfrm>
            <a:off x="1255422" y="965470"/>
            <a:ext cx="9681156" cy="412348"/>
          </a:xfrm>
          <a:prstGeom prst="rect">
            <a:avLst/>
          </a:prstGeom>
          <a:noFill/>
        </p:spPr>
        <p:txBody>
          <a:bodyPr wrap="square" rtlCol="0">
            <a:prstTxWarp prst="textPlain">
              <a:avLst/>
            </a:prstTxWarp>
            <a:spAutoFit/>
            <a:scene3d>
              <a:camera prst="orthographicFront"/>
              <a:lightRig rig="threePt" dir="t"/>
            </a:scene3d>
            <a:sp3d extrusionH="57150">
              <a:bevelT w="69850" h="69850" prst="divot"/>
            </a:sp3d>
          </a:bodyPr>
          <a:lstStyle/>
          <a:p>
            <a:pPr algn="ctr"/>
            <a:r>
              <a:rPr lang="es-ES"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UN RETRATO DEL AMOR</a:t>
            </a:r>
          </a:p>
        </p:txBody>
      </p:sp>
      <p:sp>
        <p:nvSpPr>
          <p:cNvPr id="11" name="CuadroTexto 10">
            <a:extLst>
              <a:ext uri="{FF2B5EF4-FFF2-40B4-BE49-F238E27FC236}">
                <a16:creationId xmlns:a16="http://schemas.microsoft.com/office/drawing/2014/main" id="{040B88AD-4A20-7B44-03AC-D113210FB1B3}"/>
              </a:ext>
            </a:extLst>
          </p:cNvPr>
          <p:cNvSpPr txBox="1"/>
          <p:nvPr/>
        </p:nvSpPr>
        <p:spPr>
          <a:xfrm rot="5400000">
            <a:off x="9086677" y="3887531"/>
            <a:ext cx="3702937" cy="338554"/>
          </a:xfrm>
          <a:prstGeom prst="rect">
            <a:avLst/>
          </a:prstGeom>
          <a:noFill/>
        </p:spPr>
        <p:txBody>
          <a:bodyPr wrap="none" rtlCol="0">
            <a:spAutoFit/>
          </a:bodyPr>
          <a:lstStyle/>
          <a:p>
            <a:pPr algn="r"/>
            <a:r>
              <a:rPr lang="es-ES" sz="1600" b="1" dirty="0">
                <a:solidFill>
                  <a:srgbClr val="EDE4C9"/>
                </a:solidFill>
                <a:effectLst>
                  <a:outerShdw blurRad="38100" dist="38100" dir="2700000" algn="tl">
                    <a:srgbClr val="000000">
                      <a:alpha val="43137"/>
                    </a:srgbClr>
                  </a:outerShdw>
                </a:effectLst>
              </a:rPr>
              <a:t>Lección 7 para el 15 de agosto de 2026</a:t>
            </a:r>
          </a:p>
        </p:txBody>
      </p:sp>
    </p:spTree>
    <p:extLst>
      <p:ext uri="{BB962C8B-B14F-4D97-AF65-F5344CB8AC3E}">
        <p14:creationId xmlns:p14="http://schemas.microsoft.com/office/powerpoint/2010/main" val="176685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199CE11-CB1A-F94B-294B-D6661873923A}"/>
            </a:ext>
          </a:extLst>
        </p:cNvPr>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5F96133C-4468-11C0-33EF-E5FAEF5C56C0}"/>
              </a:ext>
            </a:extLst>
          </p:cNvPr>
          <p:cNvGraphicFramePr/>
          <p:nvPr>
            <p:extLst>
              <p:ext uri="{D42A27DB-BD31-4B8C-83A1-F6EECF244321}">
                <p14:modId xmlns:p14="http://schemas.microsoft.com/office/powerpoint/2010/main" val="2435732839"/>
              </p:ext>
            </p:extLst>
          </p:nvPr>
        </p:nvGraphicFramePr>
        <p:xfrm>
          <a:off x="333374" y="963632"/>
          <a:ext cx="11649076" cy="5656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57991C5F-55AC-FFC0-A7E0-BD6E32A75D6D}"/>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UN RETRATO DE JESÚS</a:t>
            </a:r>
          </a:p>
        </p:txBody>
      </p:sp>
      <p:sp>
        <p:nvSpPr>
          <p:cNvPr id="10" name="CuadroTexto 9">
            <a:extLst>
              <a:ext uri="{FF2B5EF4-FFF2-40B4-BE49-F238E27FC236}">
                <a16:creationId xmlns:a16="http://schemas.microsoft.com/office/drawing/2014/main" id="{37ED8B85-FF78-6A7E-4C25-D3CA3ED3B524}"/>
              </a:ext>
            </a:extLst>
          </p:cNvPr>
          <p:cNvSpPr txBox="1"/>
          <p:nvPr/>
        </p:nvSpPr>
        <p:spPr>
          <a:xfrm>
            <a:off x="685800" y="594300"/>
            <a:ext cx="10820400" cy="369332"/>
          </a:xfrm>
          <a:prstGeom prst="rect">
            <a:avLst/>
          </a:prstGeom>
          <a:noFill/>
        </p:spPr>
        <p:txBody>
          <a:bodyPr wrap="square">
            <a:spAutoFit/>
          </a:bodyPr>
          <a:lstStyle/>
          <a:p>
            <a:pPr algn="ct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“Este es mi mandamiento: Que os améis unos a otros, como yo os he amado”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(Juan 15:12)</a:t>
            </a:r>
          </a:p>
        </p:txBody>
      </p:sp>
    </p:spTree>
    <p:extLst>
      <p:ext uri="{BB962C8B-B14F-4D97-AF65-F5344CB8AC3E}">
        <p14:creationId xmlns:p14="http://schemas.microsoft.com/office/powerpoint/2010/main" val="243129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graphicEl>
                                              <a:dgm id="{FFC15726-A314-45F1-B5FB-0EF4D0146EC0}"/>
                                            </p:graphicEl>
                                          </p:spTgt>
                                        </p:tgtEl>
                                        <p:attrNameLst>
                                          <p:attrName>style.visibility</p:attrName>
                                        </p:attrNameLst>
                                      </p:cBhvr>
                                      <p:to>
                                        <p:strVal val="visible"/>
                                      </p:to>
                                    </p:set>
                                    <p:anim calcmode="lin" valueType="num">
                                      <p:cBhvr>
                                        <p:cTn id="7" dur="500" fill="hold"/>
                                        <p:tgtEl>
                                          <p:spTgt spid="6">
                                            <p:graphicEl>
                                              <a:dgm id="{FFC15726-A314-45F1-B5FB-0EF4D0146EC0}"/>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FFC15726-A314-45F1-B5FB-0EF4D0146EC0}"/>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FFC15726-A314-45F1-B5FB-0EF4D0146EC0}"/>
                                            </p:graphicEl>
                                          </p:spTgt>
                                        </p:tgtEl>
                                      </p:cBhvr>
                                    </p:animEffect>
                                    <p:anim calcmode="lin" valueType="num">
                                      <p:cBhvr>
                                        <p:cTn id="10" dur="500" fill="hold"/>
                                        <p:tgtEl>
                                          <p:spTgt spid="6">
                                            <p:graphicEl>
                                              <a:dgm id="{FFC15726-A314-45F1-B5FB-0EF4D0146EC0}"/>
                                            </p:graphicEl>
                                          </p:spTgt>
                                        </p:tgtEl>
                                        <p:attrNameLst>
                                          <p:attrName>ppt_x</p:attrName>
                                        </p:attrNameLst>
                                      </p:cBhvr>
                                      <p:tavLst>
                                        <p:tav tm="0">
                                          <p:val>
                                            <p:fltVal val="0.5"/>
                                          </p:val>
                                        </p:tav>
                                        <p:tav tm="100000">
                                          <p:val>
                                            <p:strVal val="#ppt_x"/>
                                          </p:val>
                                        </p:tav>
                                      </p:tavLst>
                                    </p:anim>
                                    <p:anim calcmode="lin" valueType="num">
                                      <p:cBhvr>
                                        <p:cTn id="11" dur="500" fill="hold"/>
                                        <p:tgtEl>
                                          <p:spTgt spid="6">
                                            <p:graphicEl>
                                              <a:dgm id="{FFC15726-A314-45F1-B5FB-0EF4D0146EC0}"/>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graphicEl>
                                              <a:dgm id="{9B67C606-7E82-4272-9564-5CC13E9082A7}"/>
                                            </p:graphicEl>
                                          </p:spTgt>
                                        </p:tgtEl>
                                        <p:attrNameLst>
                                          <p:attrName>style.visibility</p:attrName>
                                        </p:attrNameLst>
                                      </p:cBhvr>
                                      <p:to>
                                        <p:strVal val="visible"/>
                                      </p:to>
                                    </p:set>
                                    <p:anim calcmode="lin" valueType="num">
                                      <p:cBhvr>
                                        <p:cTn id="14" dur="500" fill="hold"/>
                                        <p:tgtEl>
                                          <p:spTgt spid="6">
                                            <p:graphicEl>
                                              <a:dgm id="{9B67C606-7E82-4272-9564-5CC13E9082A7}"/>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9B67C606-7E82-4272-9564-5CC13E9082A7}"/>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9B67C606-7E82-4272-9564-5CC13E9082A7}"/>
                                            </p:graphicEl>
                                          </p:spTgt>
                                        </p:tgtEl>
                                      </p:cBhvr>
                                    </p:animEffect>
                                    <p:anim calcmode="lin" valueType="num">
                                      <p:cBhvr>
                                        <p:cTn id="17" dur="500" fill="hold"/>
                                        <p:tgtEl>
                                          <p:spTgt spid="6">
                                            <p:graphicEl>
                                              <a:dgm id="{9B67C606-7E82-4272-9564-5CC13E9082A7}"/>
                                            </p:graphicEl>
                                          </p:spTgt>
                                        </p:tgtEl>
                                        <p:attrNameLst>
                                          <p:attrName>ppt_x</p:attrName>
                                        </p:attrNameLst>
                                      </p:cBhvr>
                                      <p:tavLst>
                                        <p:tav tm="0">
                                          <p:val>
                                            <p:fltVal val="0.5"/>
                                          </p:val>
                                        </p:tav>
                                        <p:tav tm="100000">
                                          <p:val>
                                            <p:strVal val="#ppt_x"/>
                                          </p:val>
                                        </p:tav>
                                      </p:tavLst>
                                    </p:anim>
                                    <p:anim calcmode="lin" valueType="num">
                                      <p:cBhvr>
                                        <p:cTn id="18" dur="500" fill="hold"/>
                                        <p:tgtEl>
                                          <p:spTgt spid="6">
                                            <p:graphicEl>
                                              <a:dgm id="{9B67C606-7E82-4272-9564-5CC13E9082A7}"/>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6">
                                            <p:graphicEl>
                                              <a:dgm id="{823ACD0C-AC7D-4D53-A676-D00365F0EF8A}"/>
                                            </p:graphicEl>
                                          </p:spTgt>
                                        </p:tgtEl>
                                        <p:attrNameLst>
                                          <p:attrName>style.visibility</p:attrName>
                                        </p:attrNameLst>
                                      </p:cBhvr>
                                      <p:to>
                                        <p:strVal val="visible"/>
                                      </p:to>
                                    </p:set>
                                    <p:anim calcmode="lin" valueType="num">
                                      <p:cBhvr>
                                        <p:cTn id="23" dur="500" fill="hold"/>
                                        <p:tgtEl>
                                          <p:spTgt spid="6">
                                            <p:graphicEl>
                                              <a:dgm id="{823ACD0C-AC7D-4D53-A676-D00365F0EF8A}"/>
                                            </p:graphicEl>
                                          </p:spTgt>
                                        </p:tgtEl>
                                        <p:attrNameLst>
                                          <p:attrName>ppt_x</p:attrName>
                                        </p:attrNameLst>
                                      </p:cBhvr>
                                      <p:tavLst>
                                        <p:tav tm="0">
                                          <p:val>
                                            <p:strVal val="#ppt_x"/>
                                          </p:val>
                                        </p:tav>
                                        <p:tav tm="100000">
                                          <p:val>
                                            <p:strVal val="#ppt_x"/>
                                          </p:val>
                                        </p:tav>
                                      </p:tavLst>
                                    </p:anim>
                                    <p:anim calcmode="lin" valueType="num">
                                      <p:cBhvr>
                                        <p:cTn id="24" dur="500" fill="hold"/>
                                        <p:tgtEl>
                                          <p:spTgt spid="6">
                                            <p:graphicEl>
                                              <a:dgm id="{823ACD0C-AC7D-4D53-A676-D00365F0EF8A}"/>
                                            </p:graphicEl>
                                          </p:spTgt>
                                        </p:tgtEl>
                                        <p:attrNameLst>
                                          <p:attrName>ppt_y</p:attrName>
                                        </p:attrNameLst>
                                      </p:cBhvr>
                                      <p:tavLst>
                                        <p:tav tm="0">
                                          <p:val>
                                            <p:strVal val="#ppt_y+#ppt_h/2"/>
                                          </p:val>
                                        </p:tav>
                                        <p:tav tm="100000">
                                          <p:val>
                                            <p:strVal val="#ppt_y"/>
                                          </p:val>
                                        </p:tav>
                                      </p:tavLst>
                                    </p:anim>
                                    <p:anim calcmode="lin" valueType="num">
                                      <p:cBhvr>
                                        <p:cTn id="25" dur="500" fill="hold"/>
                                        <p:tgtEl>
                                          <p:spTgt spid="6">
                                            <p:graphicEl>
                                              <a:dgm id="{823ACD0C-AC7D-4D53-A676-D00365F0EF8A}"/>
                                            </p:graphicEl>
                                          </p:spTgt>
                                        </p:tgtEl>
                                        <p:attrNameLst>
                                          <p:attrName>ppt_w</p:attrName>
                                        </p:attrNameLst>
                                      </p:cBhvr>
                                      <p:tavLst>
                                        <p:tav tm="0">
                                          <p:val>
                                            <p:strVal val="#ppt_w"/>
                                          </p:val>
                                        </p:tav>
                                        <p:tav tm="100000">
                                          <p:val>
                                            <p:strVal val="#ppt_w"/>
                                          </p:val>
                                        </p:tav>
                                      </p:tavLst>
                                    </p:anim>
                                    <p:anim calcmode="lin" valueType="num">
                                      <p:cBhvr>
                                        <p:cTn id="26" dur="500" fill="hold"/>
                                        <p:tgtEl>
                                          <p:spTgt spid="6">
                                            <p:graphicEl>
                                              <a:dgm id="{823ACD0C-AC7D-4D53-A676-D00365F0EF8A}"/>
                                            </p:graphic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6">
                                            <p:graphicEl>
                                              <a:dgm id="{B1CB84AA-D097-4BBB-842A-B34B0C722ED2}"/>
                                            </p:graphicEl>
                                          </p:spTgt>
                                        </p:tgtEl>
                                        <p:attrNameLst>
                                          <p:attrName>style.visibility</p:attrName>
                                        </p:attrNameLst>
                                      </p:cBhvr>
                                      <p:to>
                                        <p:strVal val="visible"/>
                                      </p:to>
                                    </p:set>
                                    <p:anim calcmode="lin" valueType="num">
                                      <p:cBhvr>
                                        <p:cTn id="31" dur="500" fill="hold"/>
                                        <p:tgtEl>
                                          <p:spTgt spid="6">
                                            <p:graphicEl>
                                              <a:dgm id="{B1CB84AA-D097-4BBB-842A-B34B0C722ED2}"/>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B1CB84AA-D097-4BBB-842A-B34B0C722ED2}"/>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B1CB84AA-D097-4BBB-842A-B34B0C722ED2}"/>
                                            </p:graphicEl>
                                          </p:spTgt>
                                        </p:tgtEl>
                                      </p:cBhvr>
                                    </p:animEffect>
                                    <p:anim calcmode="lin" valueType="num">
                                      <p:cBhvr>
                                        <p:cTn id="34" dur="500" fill="hold"/>
                                        <p:tgtEl>
                                          <p:spTgt spid="6">
                                            <p:graphicEl>
                                              <a:dgm id="{B1CB84AA-D097-4BBB-842A-B34B0C722ED2}"/>
                                            </p:graphicEl>
                                          </p:spTgt>
                                        </p:tgtEl>
                                        <p:attrNameLst>
                                          <p:attrName>ppt_x</p:attrName>
                                        </p:attrNameLst>
                                      </p:cBhvr>
                                      <p:tavLst>
                                        <p:tav tm="0">
                                          <p:val>
                                            <p:fltVal val="0.5"/>
                                          </p:val>
                                        </p:tav>
                                        <p:tav tm="100000">
                                          <p:val>
                                            <p:strVal val="#ppt_x"/>
                                          </p:val>
                                        </p:tav>
                                      </p:tavLst>
                                    </p:anim>
                                    <p:anim calcmode="lin" valueType="num">
                                      <p:cBhvr>
                                        <p:cTn id="35" dur="500" fill="hold"/>
                                        <p:tgtEl>
                                          <p:spTgt spid="6">
                                            <p:graphicEl>
                                              <a:dgm id="{B1CB84AA-D097-4BBB-842A-B34B0C722ED2}"/>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6">
                                            <p:graphicEl>
                                              <a:dgm id="{F42BEF30-E54C-4ECF-BBE3-277F30645CF6}"/>
                                            </p:graphicEl>
                                          </p:spTgt>
                                        </p:tgtEl>
                                        <p:attrNameLst>
                                          <p:attrName>style.visibility</p:attrName>
                                        </p:attrNameLst>
                                      </p:cBhvr>
                                      <p:to>
                                        <p:strVal val="visible"/>
                                      </p:to>
                                    </p:set>
                                    <p:anim calcmode="lin" valueType="num">
                                      <p:cBhvr>
                                        <p:cTn id="38" dur="500" fill="hold"/>
                                        <p:tgtEl>
                                          <p:spTgt spid="6">
                                            <p:graphicEl>
                                              <a:dgm id="{F42BEF30-E54C-4ECF-BBE3-277F30645CF6}"/>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F42BEF30-E54C-4ECF-BBE3-277F30645CF6}"/>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F42BEF30-E54C-4ECF-BBE3-277F30645CF6}"/>
                                            </p:graphicEl>
                                          </p:spTgt>
                                        </p:tgtEl>
                                      </p:cBhvr>
                                    </p:animEffect>
                                    <p:anim calcmode="lin" valueType="num">
                                      <p:cBhvr>
                                        <p:cTn id="41" dur="500" fill="hold"/>
                                        <p:tgtEl>
                                          <p:spTgt spid="6">
                                            <p:graphicEl>
                                              <a:dgm id="{F42BEF30-E54C-4ECF-BBE3-277F30645CF6}"/>
                                            </p:graphicEl>
                                          </p:spTgt>
                                        </p:tgtEl>
                                        <p:attrNameLst>
                                          <p:attrName>ppt_x</p:attrName>
                                        </p:attrNameLst>
                                      </p:cBhvr>
                                      <p:tavLst>
                                        <p:tav tm="0">
                                          <p:val>
                                            <p:fltVal val="0.5"/>
                                          </p:val>
                                        </p:tav>
                                        <p:tav tm="100000">
                                          <p:val>
                                            <p:strVal val="#ppt_x"/>
                                          </p:val>
                                        </p:tav>
                                      </p:tavLst>
                                    </p:anim>
                                    <p:anim calcmode="lin" valueType="num">
                                      <p:cBhvr>
                                        <p:cTn id="42" dur="500" fill="hold"/>
                                        <p:tgtEl>
                                          <p:spTgt spid="6">
                                            <p:graphicEl>
                                              <a:dgm id="{F42BEF30-E54C-4ECF-BBE3-277F30645CF6}"/>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6">
                                            <p:graphicEl>
                                              <a:dgm id="{E0EE5685-2F0A-4701-AB2B-4A02E1E77CF1}"/>
                                            </p:graphicEl>
                                          </p:spTgt>
                                        </p:tgtEl>
                                        <p:attrNameLst>
                                          <p:attrName>style.visibility</p:attrName>
                                        </p:attrNameLst>
                                      </p:cBhvr>
                                      <p:to>
                                        <p:strVal val="visible"/>
                                      </p:to>
                                    </p:set>
                                    <p:anim calcmode="lin" valueType="num">
                                      <p:cBhvr>
                                        <p:cTn id="47" dur="500" fill="hold"/>
                                        <p:tgtEl>
                                          <p:spTgt spid="6">
                                            <p:graphicEl>
                                              <a:dgm id="{E0EE5685-2F0A-4701-AB2B-4A02E1E77CF1}"/>
                                            </p:graphicEl>
                                          </p:spTgt>
                                        </p:tgtEl>
                                        <p:attrNameLst>
                                          <p:attrName>ppt_x</p:attrName>
                                        </p:attrNameLst>
                                      </p:cBhvr>
                                      <p:tavLst>
                                        <p:tav tm="0">
                                          <p:val>
                                            <p:strVal val="#ppt_x"/>
                                          </p:val>
                                        </p:tav>
                                        <p:tav tm="100000">
                                          <p:val>
                                            <p:strVal val="#ppt_x"/>
                                          </p:val>
                                        </p:tav>
                                      </p:tavLst>
                                    </p:anim>
                                    <p:anim calcmode="lin" valueType="num">
                                      <p:cBhvr>
                                        <p:cTn id="48" dur="500" fill="hold"/>
                                        <p:tgtEl>
                                          <p:spTgt spid="6">
                                            <p:graphicEl>
                                              <a:dgm id="{E0EE5685-2F0A-4701-AB2B-4A02E1E77CF1}"/>
                                            </p:graphicEl>
                                          </p:spTgt>
                                        </p:tgtEl>
                                        <p:attrNameLst>
                                          <p:attrName>ppt_y</p:attrName>
                                        </p:attrNameLst>
                                      </p:cBhvr>
                                      <p:tavLst>
                                        <p:tav tm="0">
                                          <p:val>
                                            <p:strVal val="#ppt_y+#ppt_h/2"/>
                                          </p:val>
                                        </p:tav>
                                        <p:tav tm="100000">
                                          <p:val>
                                            <p:strVal val="#ppt_y"/>
                                          </p:val>
                                        </p:tav>
                                      </p:tavLst>
                                    </p:anim>
                                    <p:anim calcmode="lin" valueType="num">
                                      <p:cBhvr>
                                        <p:cTn id="49" dur="500" fill="hold"/>
                                        <p:tgtEl>
                                          <p:spTgt spid="6">
                                            <p:graphicEl>
                                              <a:dgm id="{E0EE5685-2F0A-4701-AB2B-4A02E1E77CF1}"/>
                                            </p:graphicEl>
                                          </p:spTgt>
                                        </p:tgtEl>
                                        <p:attrNameLst>
                                          <p:attrName>ppt_w</p:attrName>
                                        </p:attrNameLst>
                                      </p:cBhvr>
                                      <p:tavLst>
                                        <p:tav tm="0">
                                          <p:val>
                                            <p:strVal val="#ppt_w"/>
                                          </p:val>
                                        </p:tav>
                                        <p:tav tm="100000">
                                          <p:val>
                                            <p:strVal val="#ppt_w"/>
                                          </p:val>
                                        </p:tav>
                                      </p:tavLst>
                                    </p:anim>
                                    <p:anim calcmode="lin" valueType="num">
                                      <p:cBhvr>
                                        <p:cTn id="50" dur="500" fill="hold"/>
                                        <p:tgtEl>
                                          <p:spTgt spid="6">
                                            <p:graphicEl>
                                              <a:dgm id="{E0EE5685-2F0A-4701-AB2B-4A02E1E77CF1}"/>
                                            </p:graphic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6">
                                            <p:graphicEl>
                                              <a:dgm id="{5F65E06B-5066-4D62-986A-635F9C4B20CA}"/>
                                            </p:graphicEl>
                                          </p:spTgt>
                                        </p:tgtEl>
                                        <p:attrNameLst>
                                          <p:attrName>style.visibility</p:attrName>
                                        </p:attrNameLst>
                                      </p:cBhvr>
                                      <p:to>
                                        <p:strVal val="visible"/>
                                      </p:to>
                                    </p:set>
                                    <p:anim calcmode="lin" valueType="num">
                                      <p:cBhvr>
                                        <p:cTn id="55" dur="500" fill="hold"/>
                                        <p:tgtEl>
                                          <p:spTgt spid="6">
                                            <p:graphicEl>
                                              <a:dgm id="{5F65E06B-5066-4D62-986A-635F9C4B20CA}"/>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5F65E06B-5066-4D62-986A-635F9C4B20CA}"/>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5F65E06B-5066-4D62-986A-635F9C4B20CA}"/>
                                            </p:graphicEl>
                                          </p:spTgt>
                                        </p:tgtEl>
                                      </p:cBhvr>
                                    </p:animEffect>
                                    <p:anim calcmode="lin" valueType="num">
                                      <p:cBhvr>
                                        <p:cTn id="58" dur="500" fill="hold"/>
                                        <p:tgtEl>
                                          <p:spTgt spid="6">
                                            <p:graphicEl>
                                              <a:dgm id="{5F65E06B-5066-4D62-986A-635F9C4B20CA}"/>
                                            </p:graphicEl>
                                          </p:spTgt>
                                        </p:tgtEl>
                                        <p:attrNameLst>
                                          <p:attrName>ppt_x</p:attrName>
                                        </p:attrNameLst>
                                      </p:cBhvr>
                                      <p:tavLst>
                                        <p:tav tm="0">
                                          <p:val>
                                            <p:fltVal val="0.5"/>
                                          </p:val>
                                        </p:tav>
                                        <p:tav tm="100000">
                                          <p:val>
                                            <p:strVal val="#ppt_x"/>
                                          </p:val>
                                        </p:tav>
                                      </p:tavLst>
                                    </p:anim>
                                    <p:anim calcmode="lin" valueType="num">
                                      <p:cBhvr>
                                        <p:cTn id="59" dur="500" fill="hold"/>
                                        <p:tgtEl>
                                          <p:spTgt spid="6">
                                            <p:graphicEl>
                                              <a:dgm id="{5F65E06B-5066-4D62-986A-635F9C4B20CA}"/>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6">
                                            <p:graphicEl>
                                              <a:dgm id="{A8E5CCCB-F422-4FCA-8F60-6A8E50C8358A}"/>
                                            </p:graphicEl>
                                          </p:spTgt>
                                        </p:tgtEl>
                                        <p:attrNameLst>
                                          <p:attrName>style.visibility</p:attrName>
                                        </p:attrNameLst>
                                      </p:cBhvr>
                                      <p:to>
                                        <p:strVal val="visible"/>
                                      </p:to>
                                    </p:set>
                                    <p:anim calcmode="lin" valueType="num">
                                      <p:cBhvr>
                                        <p:cTn id="62" dur="500" fill="hold"/>
                                        <p:tgtEl>
                                          <p:spTgt spid="6">
                                            <p:graphicEl>
                                              <a:dgm id="{A8E5CCCB-F422-4FCA-8F60-6A8E50C8358A}"/>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A8E5CCCB-F422-4FCA-8F60-6A8E50C8358A}"/>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A8E5CCCB-F422-4FCA-8F60-6A8E50C8358A}"/>
                                            </p:graphicEl>
                                          </p:spTgt>
                                        </p:tgtEl>
                                      </p:cBhvr>
                                    </p:animEffect>
                                    <p:anim calcmode="lin" valueType="num">
                                      <p:cBhvr>
                                        <p:cTn id="65" dur="500" fill="hold"/>
                                        <p:tgtEl>
                                          <p:spTgt spid="6">
                                            <p:graphicEl>
                                              <a:dgm id="{A8E5CCCB-F422-4FCA-8F60-6A8E50C8358A}"/>
                                            </p:graphicEl>
                                          </p:spTgt>
                                        </p:tgtEl>
                                        <p:attrNameLst>
                                          <p:attrName>ppt_x</p:attrName>
                                        </p:attrNameLst>
                                      </p:cBhvr>
                                      <p:tavLst>
                                        <p:tav tm="0">
                                          <p:val>
                                            <p:fltVal val="0.5"/>
                                          </p:val>
                                        </p:tav>
                                        <p:tav tm="100000">
                                          <p:val>
                                            <p:strVal val="#ppt_x"/>
                                          </p:val>
                                        </p:tav>
                                      </p:tavLst>
                                    </p:anim>
                                    <p:anim calcmode="lin" valueType="num">
                                      <p:cBhvr>
                                        <p:cTn id="66" dur="500" fill="hold"/>
                                        <p:tgtEl>
                                          <p:spTgt spid="6">
                                            <p:graphicEl>
                                              <a:dgm id="{A8E5CCCB-F422-4FCA-8F60-6A8E50C8358A}"/>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4" fill="hold" grpId="0" nodeType="clickEffect">
                                  <p:stCondLst>
                                    <p:cond delay="0"/>
                                  </p:stCondLst>
                                  <p:childTnLst>
                                    <p:set>
                                      <p:cBhvr>
                                        <p:cTn id="70" dur="1" fill="hold">
                                          <p:stCondLst>
                                            <p:cond delay="0"/>
                                          </p:stCondLst>
                                        </p:cTn>
                                        <p:tgtEl>
                                          <p:spTgt spid="6">
                                            <p:graphicEl>
                                              <a:dgm id="{BE22A334-E6DA-441D-AF8E-28C3D36D0076}"/>
                                            </p:graphicEl>
                                          </p:spTgt>
                                        </p:tgtEl>
                                        <p:attrNameLst>
                                          <p:attrName>style.visibility</p:attrName>
                                        </p:attrNameLst>
                                      </p:cBhvr>
                                      <p:to>
                                        <p:strVal val="visible"/>
                                      </p:to>
                                    </p:set>
                                    <p:anim calcmode="lin" valueType="num">
                                      <p:cBhvr>
                                        <p:cTn id="71" dur="500" fill="hold"/>
                                        <p:tgtEl>
                                          <p:spTgt spid="6">
                                            <p:graphicEl>
                                              <a:dgm id="{BE22A334-E6DA-441D-AF8E-28C3D36D0076}"/>
                                            </p:graphicEl>
                                          </p:spTgt>
                                        </p:tgtEl>
                                        <p:attrNameLst>
                                          <p:attrName>ppt_x</p:attrName>
                                        </p:attrNameLst>
                                      </p:cBhvr>
                                      <p:tavLst>
                                        <p:tav tm="0">
                                          <p:val>
                                            <p:strVal val="#ppt_x"/>
                                          </p:val>
                                        </p:tav>
                                        <p:tav tm="100000">
                                          <p:val>
                                            <p:strVal val="#ppt_x"/>
                                          </p:val>
                                        </p:tav>
                                      </p:tavLst>
                                    </p:anim>
                                    <p:anim calcmode="lin" valueType="num">
                                      <p:cBhvr>
                                        <p:cTn id="72" dur="500" fill="hold"/>
                                        <p:tgtEl>
                                          <p:spTgt spid="6">
                                            <p:graphicEl>
                                              <a:dgm id="{BE22A334-E6DA-441D-AF8E-28C3D36D0076}"/>
                                            </p:graphicEl>
                                          </p:spTgt>
                                        </p:tgtEl>
                                        <p:attrNameLst>
                                          <p:attrName>ppt_y</p:attrName>
                                        </p:attrNameLst>
                                      </p:cBhvr>
                                      <p:tavLst>
                                        <p:tav tm="0">
                                          <p:val>
                                            <p:strVal val="#ppt_y+#ppt_h/2"/>
                                          </p:val>
                                        </p:tav>
                                        <p:tav tm="100000">
                                          <p:val>
                                            <p:strVal val="#ppt_y"/>
                                          </p:val>
                                        </p:tav>
                                      </p:tavLst>
                                    </p:anim>
                                    <p:anim calcmode="lin" valueType="num">
                                      <p:cBhvr>
                                        <p:cTn id="73" dur="500" fill="hold"/>
                                        <p:tgtEl>
                                          <p:spTgt spid="6">
                                            <p:graphicEl>
                                              <a:dgm id="{BE22A334-E6DA-441D-AF8E-28C3D36D0076}"/>
                                            </p:graphicEl>
                                          </p:spTgt>
                                        </p:tgtEl>
                                        <p:attrNameLst>
                                          <p:attrName>ppt_w</p:attrName>
                                        </p:attrNameLst>
                                      </p:cBhvr>
                                      <p:tavLst>
                                        <p:tav tm="0">
                                          <p:val>
                                            <p:strVal val="#ppt_w"/>
                                          </p:val>
                                        </p:tav>
                                        <p:tav tm="100000">
                                          <p:val>
                                            <p:strVal val="#ppt_w"/>
                                          </p:val>
                                        </p:tav>
                                      </p:tavLst>
                                    </p:anim>
                                    <p:anim calcmode="lin" valueType="num">
                                      <p:cBhvr>
                                        <p:cTn id="74" dur="500" fill="hold"/>
                                        <p:tgtEl>
                                          <p:spTgt spid="6">
                                            <p:graphicEl>
                                              <a:dgm id="{BE22A334-E6DA-441D-AF8E-28C3D36D0076}"/>
                                            </p:graphic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6">
                                            <p:graphicEl>
                                              <a:dgm id="{876BC4F4-F50C-4F38-B8F9-DC01BA014DA5}"/>
                                            </p:graphicEl>
                                          </p:spTgt>
                                        </p:tgtEl>
                                        <p:attrNameLst>
                                          <p:attrName>style.visibility</p:attrName>
                                        </p:attrNameLst>
                                      </p:cBhvr>
                                      <p:to>
                                        <p:strVal val="visible"/>
                                      </p:to>
                                    </p:set>
                                    <p:anim calcmode="lin" valueType="num">
                                      <p:cBhvr>
                                        <p:cTn id="79" dur="500" fill="hold"/>
                                        <p:tgtEl>
                                          <p:spTgt spid="6">
                                            <p:graphicEl>
                                              <a:dgm id="{876BC4F4-F50C-4F38-B8F9-DC01BA014DA5}"/>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876BC4F4-F50C-4F38-B8F9-DC01BA014DA5}"/>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876BC4F4-F50C-4F38-B8F9-DC01BA014DA5}"/>
                                            </p:graphicEl>
                                          </p:spTgt>
                                        </p:tgtEl>
                                      </p:cBhvr>
                                    </p:animEffect>
                                    <p:anim calcmode="lin" valueType="num">
                                      <p:cBhvr>
                                        <p:cTn id="82" dur="500" fill="hold"/>
                                        <p:tgtEl>
                                          <p:spTgt spid="6">
                                            <p:graphicEl>
                                              <a:dgm id="{876BC4F4-F50C-4F38-B8F9-DC01BA014DA5}"/>
                                            </p:graphicEl>
                                          </p:spTgt>
                                        </p:tgtEl>
                                        <p:attrNameLst>
                                          <p:attrName>ppt_x</p:attrName>
                                        </p:attrNameLst>
                                      </p:cBhvr>
                                      <p:tavLst>
                                        <p:tav tm="0">
                                          <p:val>
                                            <p:fltVal val="0.5"/>
                                          </p:val>
                                        </p:tav>
                                        <p:tav tm="100000">
                                          <p:val>
                                            <p:strVal val="#ppt_x"/>
                                          </p:val>
                                        </p:tav>
                                      </p:tavLst>
                                    </p:anim>
                                    <p:anim calcmode="lin" valueType="num">
                                      <p:cBhvr>
                                        <p:cTn id="83" dur="500" fill="hold"/>
                                        <p:tgtEl>
                                          <p:spTgt spid="6">
                                            <p:graphicEl>
                                              <a:dgm id="{876BC4F4-F50C-4F38-B8F9-DC01BA014DA5}"/>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6">
                                            <p:graphicEl>
                                              <a:dgm id="{7740320B-352D-48E7-AB7D-D81CC187DBAE}"/>
                                            </p:graphicEl>
                                          </p:spTgt>
                                        </p:tgtEl>
                                        <p:attrNameLst>
                                          <p:attrName>style.visibility</p:attrName>
                                        </p:attrNameLst>
                                      </p:cBhvr>
                                      <p:to>
                                        <p:strVal val="visible"/>
                                      </p:to>
                                    </p:set>
                                    <p:anim calcmode="lin" valueType="num">
                                      <p:cBhvr>
                                        <p:cTn id="86" dur="500" fill="hold"/>
                                        <p:tgtEl>
                                          <p:spTgt spid="6">
                                            <p:graphicEl>
                                              <a:dgm id="{7740320B-352D-48E7-AB7D-D81CC187DBAE}"/>
                                            </p:graphicEl>
                                          </p:spTgt>
                                        </p:tgtEl>
                                        <p:attrNameLst>
                                          <p:attrName>ppt_w</p:attrName>
                                        </p:attrNameLst>
                                      </p:cBhvr>
                                      <p:tavLst>
                                        <p:tav tm="0">
                                          <p:val>
                                            <p:fltVal val="0"/>
                                          </p:val>
                                        </p:tav>
                                        <p:tav tm="100000">
                                          <p:val>
                                            <p:strVal val="#ppt_w"/>
                                          </p:val>
                                        </p:tav>
                                      </p:tavLst>
                                    </p:anim>
                                    <p:anim calcmode="lin" valueType="num">
                                      <p:cBhvr>
                                        <p:cTn id="87" dur="500" fill="hold"/>
                                        <p:tgtEl>
                                          <p:spTgt spid="6">
                                            <p:graphicEl>
                                              <a:dgm id="{7740320B-352D-48E7-AB7D-D81CC187DBAE}"/>
                                            </p:graphicEl>
                                          </p:spTgt>
                                        </p:tgtEl>
                                        <p:attrNameLst>
                                          <p:attrName>ppt_h</p:attrName>
                                        </p:attrNameLst>
                                      </p:cBhvr>
                                      <p:tavLst>
                                        <p:tav tm="0">
                                          <p:val>
                                            <p:fltVal val="0"/>
                                          </p:val>
                                        </p:tav>
                                        <p:tav tm="100000">
                                          <p:val>
                                            <p:strVal val="#ppt_h"/>
                                          </p:val>
                                        </p:tav>
                                      </p:tavLst>
                                    </p:anim>
                                    <p:animEffect transition="in" filter="fade">
                                      <p:cBhvr>
                                        <p:cTn id="88" dur="500"/>
                                        <p:tgtEl>
                                          <p:spTgt spid="6">
                                            <p:graphicEl>
                                              <a:dgm id="{7740320B-352D-48E7-AB7D-D81CC187DBAE}"/>
                                            </p:graphicEl>
                                          </p:spTgt>
                                        </p:tgtEl>
                                      </p:cBhvr>
                                    </p:animEffect>
                                    <p:anim calcmode="lin" valueType="num">
                                      <p:cBhvr>
                                        <p:cTn id="89" dur="500" fill="hold"/>
                                        <p:tgtEl>
                                          <p:spTgt spid="6">
                                            <p:graphicEl>
                                              <a:dgm id="{7740320B-352D-48E7-AB7D-D81CC187DBAE}"/>
                                            </p:graphicEl>
                                          </p:spTgt>
                                        </p:tgtEl>
                                        <p:attrNameLst>
                                          <p:attrName>ppt_x</p:attrName>
                                        </p:attrNameLst>
                                      </p:cBhvr>
                                      <p:tavLst>
                                        <p:tav tm="0">
                                          <p:val>
                                            <p:fltVal val="0.5"/>
                                          </p:val>
                                        </p:tav>
                                        <p:tav tm="100000">
                                          <p:val>
                                            <p:strVal val="#ppt_x"/>
                                          </p:val>
                                        </p:tav>
                                      </p:tavLst>
                                    </p:anim>
                                    <p:anim calcmode="lin" valueType="num">
                                      <p:cBhvr>
                                        <p:cTn id="90" dur="500" fill="hold"/>
                                        <p:tgtEl>
                                          <p:spTgt spid="6">
                                            <p:graphicEl>
                                              <a:dgm id="{7740320B-352D-48E7-AB7D-D81CC187DBAE}"/>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4" fill="hold" grpId="0" nodeType="clickEffect">
                                  <p:stCondLst>
                                    <p:cond delay="0"/>
                                  </p:stCondLst>
                                  <p:childTnLst>
                                    <p:set>
                                      <p:cBhvr>
                                        <p:cTn id="94" dur="1" fill="hold">
                                          <p:stCondLst>
                                            <p:cond delay="0"/>
                                          </p:stCondLst>
                                        </p:cTn>
                                        <p:tgtEl>
                                          <p:spTgt spid="6">
                                            <p:graphicEl>
                                              <a:dgm id="{E9E90380-3CC7-44F6-9B27-E3D4215E7DA8}"/>
                                            </p:graphicEl>
                                          </p:spTgt>
                                        </p:tgtEl>
                                        <p:attrNameLst>
                                          <p:attrName>style.visibility</p:attrName>
                                        </p:attrNameLst>
                                      </p:cBhvr>
                                      <p:to>
                                        <p:strVal val="visible"/>
                                      </p:to>
                                    </p:set>
                                    <p:anim calcmode="lin" valueType="num">
                                      <p:cBhvr>
                                        <p:cTn id="95" dur="500" fill="hold"/>
                                        <p:tgtEl>
                                          <p:spTgt spid="6">
                                            <p:graphicEl>
                                              <a:dgm id="{E9E90380-3CC7-44F6-9B27-E3D4215E7DA8}"/>
                                            </p:graphicEl>
                                          </p:spTgt>
                                        </p:tgtEl>
                                        <p:attrNameLst>
                                          <p:attrName>ppt_x</p:attrName>
                                        </p:attrNameLst>
                                      </p:cBhvr>
                                      <p:tavLst>
                                        <p:tav tm="0">
                                          <p:val>
                                            <p:strVal val="#ppt_x"/>
                                          </p:val>
                                        </p:tav>
                                        <p:tav tm="100000">
                                          <p:val>
                                            <p:strVal val="#ppt_x"/>
                                          </p:val>
                                        </p:tav>
                                      </p:tavLst>
                                    </p:anim>
                                    <p:anim calcmode="lin" valueType="num">
                                      <p:cBhvr>
                                        <p:cTn id="96" dur="500" fill="hold"/>
                                        <p:tgtEl>
                                          <p:spTgt spid="6">
                                            <p:graphicEl>
                                              <a:dgm id="{E9E90380-3CC7-44F6-9B27-E3D4215E7DA8}"/>
                                            </p:graphicEl>
                                          </p:spTgt>
                                        </p:tgtEl>
                                        <p:attrNameLst>
                                          <p:attrName>ppt_y</p:attrName>
                                        </p:attrNameLst>
                                      </p:cBhvr>
                                      <p:tavLst>
                                        <p:tav tm="0">
                                          <p:val>
                                            <p:strVal val="#ppt_y+#ppt_h/2"/>
                                          </p:val>
                                        </p:tav>
                                        <p:tav tm="100000">
                                          <p:val>
                                            <p:strVal val="#ppt_y"/>
                                          </p:val>
                                        </p:tav>
                                      </p:tavLst>
                                    </p:anim>
                                    <p:anim calcmode="lin" valueType="num">
                                      <p:cBhvr>
                                        <p:cTn id="97" dur="500" fill="hold"/>
                                        <p:tgtEl>
                                          <p:spTgt spid="6">
                                            <p:graphicEl>
                                              <a:dgm id="{E9E90380-3CC7-44F6-9B27-E3D4215E7DA8}"/>
                                            </p:graphicEl>
                                          </p:spTgt>
                                        </p:tgtEl>
                                        <p:attrNameLst>
                                          <p:attrName>ppt_w</p:attrName>
                                        </p:attrNameLst>
                                      </p:cBhvr>
                                      <p:tavLst>
                                        <p:tav tm="0">
                                          <p:val>
                                            <p:strVal val="#ppt_w"/>
                                          </p:val>
                                        </p:tav>
                                        <p:tav tm="100000">
                                          <p:val>
                                            <p:strVal val="#ppt_w"/>
                                          </p:val>
                                        </p:tav>
                                      </p:tavLst>
                                    </p:anim>
                                    <p:anim calcmode="lin" valueType="num">
                                      <p:cBhvr>
                                        <p:cTn id="98" dur="500" fill="hold"/>
                                        <p:tgtEl>
                                          <p:spTgt spid="6">
                                            <p:graphicEl>
                                              <a:dgm id="{E9E90380-3CC7-44F6-9B27-E3D4215E7DA8}"/>
                                            </p:graphicEl>
                                          </p:spTgt>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6">
                                            <p:graphicEl>
                                              <a:dgm id="{58F0DE82-FA84-4FF9-96D7-BE7A5F744133}"/>
                                            </p:graphicEl>
                                          </p:spTgt>
                                        </p:tgtEl>
                                        <p:attrNameLst>
                                          <p:attrName>style.visibility</p:attrName>
                                        </p:attrNameLst>
                                      </p:cBhvr>
                                      <p:to>
                                        <p:strVal val="visible"/>
                                      </p:to>
                                    </p:set>
                                    <p:anim calcmode="lin" valueType="num">
                                      <p:cBhvr>
                                        <p:cTn id="103" dur="500" fill="hold"/>
                                        <p:tgtEl>
                                          <p:spTgt spid="6">
                                            <p:graphicEl>
                                              <a:dgm id="{58F0DE82-FA84-4FF9-96D7-BE7A5F744133}"/>
                                            </p:graphicEl>
                                          </p:spTgt>
                                        </p:tgtEl>
                                        <p:attrNameLst>
                                          <p:attrName>ppt_w</p:attrName>
                                        </p:attrNameLst>
                                      </p:cBhvr>
                                      <p:tavLst>
                                        <p:tav tm="0">
                                          <p:val>
                                            <p:fltVal val="0"/>
                                          </p:val>
                                        </p:tav>
                                        <p:tav tm="100000">
                                          <p:val>
                                            <p:strVal val="#ppt_w"/>
                                          </p:val>
                                        </p:tav>
                                      </p:tavLst>
                                    </p:anim>
                                    <p:anim calcmode="lin" valueType="num">
                                      <p:cBhvr>
                                        <p:cTn id="104" dur="500" fill="hold"/>
                                        <p:tgtEl>
                                          <p:spTgt spid="6">
                                            <p:graphicEl>
                                              <a:dgm id="{58F0DE82-FA84-4FF9-96D7-BE7A5F744133}"/>
                                            </p:graphicEl>
                                          </p:spTgt>
                                        </p:tgtEl>
                                        <p:attrNameLst>
                                          <p:attrName>ppt_h</p:attrName>
                                        </p:attrNameLst>
                                      </p:cBhvr>
                                      <p:tavLst>
                                        <p:tav tm="0">
                                          <p:val>
                                            <p:fltVal val="0"/>
                                          </p:val>
                                        </p:tav>
                                        <p:tav tm="100000">
                                          <p:val>
                                            <p:strVal val="#ppt_h"/>
                                          </p:val>
                                        </p:tav>
                                      </p:tavLst>
                                    </p:anim>
                                    <p:animEffect transition="in" filter="fade">
                                      <p:cBhvr>
                                        <p:cTn id="105" dur="500"/>
                                        <p:tgtEl>
                                          <p:spTgt spid="6">
                                            <p:graphicEl>
                                              <a:dgm id="{58F0DE82-FA84-4FF9-96D7-BE7A5F744133}"/>
                                            </p:graphicEl>
                                          </p:spTgt>
                                        </p:tgtEl>
                                      </p:cBhvr>
                                    </p:animEffect>
                                    <p:anim calcmode="lin" valueType="num">
                                      <p:cBhvr>
                                        <p:cTn id="106" dur="500" fill="hold"/>
                                        <p:tgtEl>
                                          <p:spTgt spid="6">
                                            <p:graphicEl>
                                              <a:dgm id="{58F0DE82-FA84-4FF9-96D7-BE7A5F744133}"/>
                                            </p:graphicEl>
                                          </p:spTgt>
                                        </p:tgtEl>
                                        <p:attrNameLst>
                                          <p:attrName>ppt_x</p:attrName>
                                        </p:attrNameLst>
                                      </p:cBhvr>
                                      <p:tavLst>
                                        <p:tav tm="0">
                                          <p:val>
                                            <p:fltVal val="0.5"/>
                                          </p:val>
                                        </p:tav>
                                        <p:tav tm="100000">
                                          <p:val>
                                            <p:strVal val="#ppt_x"/>
                                          </p:val>
                                        </p:tav>
                                      </p:tavLst>
                                    </p:anim>
                                    <p:anim calcmode="lin" valueType="num">
                                      <p:cBhvr>
                                        <p:cTn id="107" dur="500" fill="hold"/>
                                        <p:tgtEl>
                                          <p:spTgt spid="6">
                                            <p:graphicEl>
                                              <a:dgm id="{58F0DE82-FA84-4FF9-96D7-BE7A5F74413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6">
                                            <p:graphicEl>
                                              <a:dgm id="{9DE5B9B5-A589-4BA7-BC84-701E4C5C1116}"/>
                                            </p:graphicEl>
                                          </p:spTgt>
                                        </p:tgtEl>
                                        <p:attrNameLst>
                                          <p:attrName>style.visibility</p:attrName>
                                        </p:attrNameLst>
                                      </p:cBhvr>
                                      <p:to>
                                        <p:strVal val="visible"/>
                                      </p:to>
                                    </p:set>
                                    <p:anim calcmode="lin" valueType="num">
                                      <p:cBhvr>
                                        <p:cTn id="110" dur="500" fill="hold"/>
                                        <p:tgtEl>
                                          <p:spTgt spid="6">
                                            <p:graphicEl>
                                              <a:dgm id="{9DE5B9B5-A589-4BA7-BC84-701E4C5C1116}"/>
                                            </p:graphicEl>
                                          </p:spTgt>
                                        </p:tgtEl>
                                        <p:attrNameLst>
                                          <p:attrName>ppt_w</p:attrName>
                                        </p:attrNameLst>
                                      </p:cBhvr>
                                      <p:tavLst>
                                        <p:tav tm="0">
                                          <p:val>
                                            <p:fltVal val="0"/>
                                          </p:val>
                                        </p:tav>
                                        <p:tav tm="100000">
                                          <p:val>
                                            <p:strVal val="#ppt_w"/>
                                          </p:val>
                                        </p:tav>
                                      </p:tavLst>
                                    </p:anim>
                                    <p:anim calcmode="lin" valueType="num">
                                      <p:cBhvr>
                                        <p:cTn id="111" dur="500" fill="hold"/>
                                        <p:tgtEl>
                                          <p:spTgt spid="6">
                                            <p:graphicEl>
                                              <a:dgm id="{9DE5B9B5-A589-4BA7-BC84-701E4C5C1116}"/>
                                            </p:graphicEl>
                                          </p:spTgt>
                                        </p:tgtEl>
                                        <p:attrNameLst>
                                          <p:attrName>ppt_h</p:attrName>
                                        </p:attrNameLst>
                                      </p:cBhvr>
                                      <p:tavLst>
                                        <p:tav tm="0">
                                          <p:val>
                                            <p:fltVal val="0"/>
                                          </p:val>
                                        </p:tav>
                                        <p:tav tm="100000">
                                          <p:val>
                                            <p:strVal val="#ppt_h"/>
                                          </p:val>
                                        </p:tav>
                                      </p:tavLst>
                                    </p:anim>
                                    <p:animEffect transition="in" filter="fade">
                                      <p:cBhvr>
                                        <p:cTn id="112" dur="500"/>
                                        <p:tgtEl>
                                          <p:spTgt spid="6">
                                            <p:graphicEl>
                                              <a:dgm id="{9DE5B9B5-A589-4BA7-BC84-701E4C5C1116}"/>
                                            </p:graphicEl>
                                          </p:spTgt>
                                        </p:tgtEl>
                                      </p:cBhvr>
                                    </p:animEffect>
                                    <p:anim calcmode="lin" valueType="num">
                                      <p:cBhvr>
                                        <p:cTn id="113" dur="500" fill="hold"/>
                                        <p:tgtEl>
                                          <p:spTgt spid="6">
                                            <p:graphicEl>
                                              <a:dgm id="{9DE5B9B5-A589-4BA7-BC84-701E4C5C1116}"/>
                                            </p:graphicEl>
                                          </p:spTgt>
                                        </p:tgtEl>
                                        <p:attrNameLst>
                                          <p:attrName>ppt_x</p:attrName>
                                        </p:attrNameLst>
                                      </p:cBhvr>
                                      <p:tavLst>
                                        <p:tav tm="0">
                                          <p:val>
                                            <p:fltVal val="0.5"/>
                                          </p:val>
                                        </p:tav>
                                        <p:tav tm="100000">
                                          <p:val>
                                            <p:strVal val="#ppt_x"/>
                                          </p:val>
                                        </p:tav>
                                      </p:tavLst>
                                    </p:anim>
                                    <p:anim calcmode="lin" valueType="num">
                                      <p:cBhvr>
                                        <p:cTn id="114" dur="500" fill="hold"/>
                                        <p:tgtEl>
                                          <p:spTgt spid="6">
                                            <p:graphicEl>
                                              <a:dgm id="{9DE5B9B5-A589-4BA7-BC84-701E4C5C1116}"/>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7" presetClass="entr" presetSubtype="4" fill="hold" grpId="0" nodeType="clickEffect">
                                  <p:stCondLst>
                                    <p:cond delay="0"/>
                                  </p:stCondLst>
                                  <p:childTnLst>
                                    <p:set>
                                      <p:cBhvr>
                                        <p:cTn id="118" dur="1" fill="hold">
                                          <p:stCondLst>
                                            <p:cond delay="0"/>
                                          </p:stCondLst>
                                        </p:cTn>
                                        <p:tgtEl>
                                          <p:spTgt spid="6">
                                            <p:graphicEl>
                                              <a:dgm id="{0914C36C-19A1-43B1-AC5D-9E1C04A3F84C}"/>
                                            </p:graphicEl>
                                          </p:spTgt>
                                        </p:tgtEl>
                                        <p:attrNameLst>
                                          <p:attrName>style.visibility</p:attrName>
                                        </p:attrNameLst>
                                      </p:cBhvr>
                                      <p:to>
                                        <p:strVal val="visible"/>
                                      </p:to>
                                    </p:set>
                                    <p:anim calcmode="lin" valueType="num">
                                      <p:cBhvr>
                                        <p:cTn id="119" dur="500" fill="hold"/>
                                        <p:tgtEl>
                                          <p:spTgt spid="6">
                                            <p:graphicEl>
                                              <a:dgm id="{0914C36C-19A1-43B1-AC5D-9E1C04A3F84C}"/>
                                            </p:graphicEl>
                                          </p:spTgt>
                                        </p:tgtEl>
                                        <p:attrNameLst>
                                          <p:attrName>ppt_x</p:attrName>
                                        </p:attrNameLst>
                                      </p:cBhvr>
                                      <p:tavLst>
                                        <p:tav tm="0">
                                          <p:val>
                                            <p:strVal val="#ppt_x"/>
                                          </p:val>
                                        </p:tav>
                                        <p:tav tm="100000">
                                          <p:val>
                                            <p:strVal val="#ppt_x"/>
                                          </p:val>
                                        </p:tav>
                                      </p:tavLst>
                                    </p:anim>
                                    <p:anim calcmode="lin" valueType="num">
                                      <p:cBhvr>
                                        <p:cTn id="120" dur="500" fill="hold"/>
                                        <p:tgtEl>
                                          <p:spTgt spid="6">
                                            <p:graphicEl>
                                              <a:dgm id="{0914C36C-19A1-43B1-AC5D-9E1C04A3F84C}"/>
                                            </p:graphicEl>
                                          </p:spTgt>
                                        </p:tgtEl>
                                        <p:attrNameLst>
                                          <p:attrName>ppt_y</p:attrName>
                                        </p:attrNameLst>
                                      </p:cBhvr>
                                      <p:tavLst>
                                        <p:tav tm="0">
                                          <p:val>
                                            <p:strVal val="#ppt_y+#ppt_h/2"/>
                                          </p:val>
                                        </p:tav>
                                        <p:tav tm="100000">
                                          <p:val>
                                            <p:strVal val="#ppt_y"/>
                                          </p:val>
                                        </p:tav>
                                      </p:tavLst>
                                    </p:anim>
                                    <p:anim calcmode="lin" valueType="num">
                                      <p:cBhvr>
                                        <p:cTn id="121" dur="500" fill="hold"/>
                                        <p:tgtEl>
                                          <p:spTgt spid="6">
                                            <p:graphicEl>
                                              <a:dgm id="{0914C36C-19A1-43B1-AC5D-9E1C04A3F84C}"/>
                                            </p:graphicEl>
                                          </p:spTgt>
                                        </p:tgtEl>
                                        <p:attrNameLst>
                                          <p:attrName>ppt_w</p:attrName>
                                        </p:attrNameLst>
                                      </p:cBhvr>
                                      <p:tavLst>
                                        <p:tav tm="0">
                                          <p:val>
                                            <p:strVal val="#ppt_w"/>
                                          </p:val>
                                        </p:tav>
                                        <p:tav tm="100000">
                                          <p:val>
                                            <p:strVal val="#ppt_w"/>
                                          </p:val>
                                        </p:tav>
                                      </p:tavLst>
                                    </p:anim>
                                    <p:anim calcmode="lin" valueType="num">
                                      <p:cBhvr>
                                        <p:cTn id="122" dur="500" fill="hold"/>
                                        <p:tgtEl>
                                          <p:spTgt spid="6">
                                            <p:graphicEl>
                                              <a:dgm id="{0914C36C-19A1-43B1-AC5D-9E1C04A3F84C}"/>
                                            </p:graphicEl>
                                          </p:spTgt>
                                        </p:tgtEl>
                                        <p:attrNameLst>
                                          <p:attrName>ppt_h</p:attrName>
                                        </p:attrNameLst>
                                      </p:cBhvr>
                                      <p:tavLst>
                                        <p:tav tm="0">
                                          <p:val>
                                            <p:fltVal val="0"/>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53" presetClass="entr" presetSubtype="528" fill="hold" grpId="0" nodeType="clickEffect">
                                  <p:stCondLst>
                                    <p:cond delay="0"/>
                                  </p:stCondLst>
                                  <p:childTnLst>
                                    <p:set>
                                      <p:cBhvr>
                                        <p:cTn id="126" dur="1" fill="hold">
                                          <p:stCondLst>
                                            <p:cond delay="0"/>
                                          </p:stCondLst>
                                        </p:cTn>
                                        <p:tgtEl>
                                          <p:spTgt spid="6">
                                            <p:graphicEl>
                                              <a:dgm id="{76717F9B-F510-4796-827E-7EB1B0B77F42}"/>
                                            </p:graphicEl>
                                          </p:spTgt>
                                        </p:tgtEl>
                                        <p:attrNameLst>
                                          <p:attrName>style.visibility</p:attrName>
                                        </p:attrNameLst>
                                      </p:cBhvr>
                                      <p:to>
                                        <p:strVal val="visible"/>
                                      </p:to>
                                    </p:set>
                                    <p:anim calcmode="lin" valueType="num">
                                      <p:cBhvr>
                                        <p:cTn id="127" dur="500" fill="hold"/>
                                        <p:tgtEl>
                                          <p:spTgt spid="6">
                                            <p:graphicEl>
                                              <a:dgm id="{76717F9B-F510-4796-827E-7EB1B0B77F42}"/>
                                            </p:graphicEl>
                                          </p:spTgt>
                                        </p:tgtEl>
                                        <p:attrNameLst>
                                          <p:attrName>ppt_w</p:attrName>
                                        </p:attrNameLst>
                                      </p:cBhvr>
                                      <p:tavLst>
                                        <p:tav tm="0">
                                          <p:val>
                                            <p:fltVal val="0"/>
                                          </p:val>
                                        </p:tav>
                                        <p:tav tm="100000">
                                          <p:val>
                                            <p:strVal val="#ppt_w"/>
                                          </p:val>
                                        </p:tav>
                                      </p:tavLst>
                                    </p:anim>
                                    <p:anim calcmode="lin" valueType="num">
                                      <p:cBhvr>
                                        <p:cTn id="128" dur="500" fill="hold"/>
                                        <p:tgtEl>
                                          <p:spTgt spid="6">
                                            <p:graphicEl>
                                              <a:dgm id="{76717F9B-F510-4796-827E-7EB1B0B77F42}"/>
                                            </p:graphicEl>
                                          </p:spTgt>
                                        </p:tgtEl>
                                        <p:attrNameLst>
                                          <p:attrName>ppt_h</p:attrName>
                                        </p:attrNameLst>
                                      </p:cBhvr>
                                      <p:tavLst>
                                        <p:tav tm="0">
                                          <p:val>
                                            <p:fltVal val="0"/>
                                          </p:val>
                                        </p:tav>
                                        <p:tav tm="100000">
                                          <p:val>
                                            <p:strVal val="#ppt_h"/>
                                          </p:val>
                                        </p:tav>
                                      </p:tavLst>
                                    </p:anim>
                                    <p:animEffect transition="in" filter="fade">
                                      <p:cBhvr>
                                        <p:cTn id="129" dur="500"/>
                                        <p:tgtEl>
                                          <p:spTgt spid="6">
                                            <p:graphicEl>
                                              <a:dgm id="{76717F9B-F510-4796-827E-7EB1B0B77F42}"/>
                                            </p:graphicEl>
                                          </p:spTgt>
                                        </p:tgtEl>
                                      </p:cBhvr>
                                    </p:animEffect>
                                    <p:anim calcmode="lin" valueType="num">
                                      <p:cBhvr>
                                        <p:cTn id="130" dur="500" fill="hold"/>
                                        <p:tgtEl>
                                          <p:spTgt spid="6">
                                            <p:graphicEl>
                                              <a:dgm id="{76717F9B-F510-4796-827E-7EB1B0B77F42}"/>
                                            </p:graphicEl>
                                          </p:spTgt>
                                        </p:tgtEl>
                                        <p:attrNameLst>
                                          <p:attrName>ppt_x</p:attrName>
                                        </p:attrNameLst>
                                      </p:cBhvr>
                                      <p:tavLst>
                                        <p:tav tm="0">
                                          <p:val>
                                            <p:fltVal val="0.5"/>
                                          </p:val>
                                        </p:tav>
                                        <p:tav tm="100000">
                                          <p:val>
                                            <p:strVal val="#ppt_x"/>
                                          </p:val>
                                        </p:tav>
                                      </p:tavLst>
                                    </p:anim>
                                    <p:anim calcmode="lin" valueType="num">
                                      <p:cBhvr>
                                        <p:cTn id="131" dur="500" fill="hold"/>
                                        <p:tgtEl>
                                          <p:spTgt spid="6">
                                            <p:graphicEl>
                                              <a:dgm id="{76717F9B-F510-4796-827E-7EB1B0B77F42}"/>
                                            </p:graphicEl>
                                          </p:spTgt>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0"/>
                                  </p:stCondLst>
                                  <p:childTnLst>
                                    <p:set>
                                      <p:cBhvr>
                                        <p:cTn id="133" dur="1" fill="hold">
                                          <p:stCondLst>
                                            <p:cond delay="0"/>
                                          </p:stCondLst>
                                        </p:cTn>
                                        <p:tgtEl>
                                          <p:spTgt spid="6">
                                            <p:graphicEl>
                                              <a:dgm id="{1E238741-7F7D-4A40-A4C2-ACEEFCA9A2EC}"/>
                                            </p:graphicEl>
                                          </p:spTgt>
                                        </p:tgtEl>
                                        <p:attrNameLst>
                                          <p:attrName>style.visibility</p:attrName>
                                        </p:attrNameLst>
                                      </p:cBhvr>
                                      <p:to>
                                        <p:strVal val="visible"/>
                                      </p:to>
                                    </p:set>
                                    <p:anim calcmode="lin" valueType="num">
                                      <p:cBhvr>
                                        <p:cTn id="134" dur="500" fill="hold"/>
                                        <p:tgtEl>
                                          <p:spTgt spid="6">
                                            <p:graphicEl>
                                              <a:dgm id="{1E238741-7F7D-4A40-A4C2-ACEEFCA9A2EC}"/>
                                            </p:graphicEl>
                                          </p:spTgt>
                                        </p:tgtEl>
                                        <p:attrNameLst>
                                          <p:attrName>ppt_w</p:attrName>
                                        </p:attrNameLst>
                                      </p:cBhvr>
                                      <p:tavLst>
                                        <p:tav tm="0">
                                          <p:val>
                                            <p:fltVal val="0"/>
                                          </p:val>
                                        </p:tav>
                                        <p:tav tm="100000">
                                          <p:val>
                                            <p:strVal val="#ppt_w"/>
                                          </p:val>
                                        </p:tav>
                                      </p:tavLst>
                                    </p:anim>
                                    <p:anim calcmode="lin" valueType="num">
                                      <p:cBhvr>
                                        <p:cTn id="135" dur="500" fill="hold"/>
                                        <p:tgtEl>
                                          <p:spTgt spid="6">
                                            <p:graphicEl>
                                              <a:dgm id="{1E238741-7F7D-4A40-A4C2-ACEEFCA9A2EC}"/>
                                            </p:graphicEl>
                                          </p:spTgt>
                                        </p:tgtEl>
                                        <p:attrNameLst>
                                          <p:attrName>ppt_h</p:attrName>
                                        </p:attrNameLst>
                                      </p:cBhvr>
                                      <p:tavLst>
                                        <p:tav tm="0">
                                          <p:val>
                                            <p:fltVal val="0"/>
                                          </p:val>
                                        </p:tav>
                                        <p:tav tm="100000">
                                          <p:val>
                                            <p:strVal val="#ppt_h"/>
                                          </p:val>
                                        </p:tav>
                                      </p:tavLst>
                                    </p:anim>
                                    <p:animEffect transition="in" filter="fade">
                                      <p:cBhvr>
                                        <p:cTn id="136" dur="500"/>
                                        <p:tgtEl>
                                          <p:spTgt spid="6">
                                            <p:graphicEl>
                                              <a:dgm id="{1E238741-7F7D-4A40-A4C2-ACEEFCA9A2EC}"/>
                                            </p:graphicEl>
                                          </p:spTgt>
                                        </p:tgtEl>
                                      </p:cBhvr>
                                    </p:animEffect>
                                    <p:anim calcmode="lin" valueType="num">
                                      <p:cBhvr>
                                        <p:cTn id="137" dur="500" fill="hold"/>
                                        <p:tgtEl>
                                          <p:spTgt spid="6">
                                            <p:graphicEl>
                                              <a:dgm id="{1E238741-7F7D-4A40-A4C2-ACEEFCA9A2EC}"/>
                                            </p:graphicEl>
                                          </p:spTgt>
                                        </p:tgtEl>
                                        <p:attrNameLst>
                                          <p:attrName>ppt_x</p:attrName>
                                        </p:attrNameLst>
                                      </p:cBhvr>
                                      <p:tavLst>
                                        <p:tav tm="0">
                                          <p:val>
                                            <p:fltVal val="0.5"/>
                                          </p:val>
                                        </p:tav>
                                        <p:tav tm="100000">
                                          <p:val>
                                            <p:strVal val="#ppt_x"/>
                                          </p:val>
                                        </p:tav>
                                      </p:tavLst>
                                    </p:anim>
                                    <p:anim calcmode="lin" valueType="num">
                                      <p:cBhvr>
                                        <p:cTn id="138" dur="500" fill="hold"/>
                                        <p:tgtEl>
                                          <p:spTgt spid="6">
                                            <p:graphicEl>
                                              <a:dgm id="{1E238741-7F7D-4A40-A4C2-ACEEFCA9A2EC}"/>
                                            </p:graphicEl>
                                          </p:spTgt>
                                        </p:tgtEl>
                                        <p:attrNameLst>
                                          <p:attrName>ppt_y</p:attrName>
                                        </p:attrNameLst>
                                      </p:cBhvr>
                                      <p:tavLst>
                                        <p:tav tm="0">
                                          <p:val>
                                            <p:fltVal val="0.5"/>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7" presetClass="entr" presetSubtype="4" fill="hold" grpId="0" nodeType="clickEffect">
                                  <p:stCondLst>
                                    <p:cond delay="0"/>
                                  </p:stCondLst>
                                  <p:childTnLst>
                                    <p:set>
                                      <p:cBhvr>
                                        <p:cTn id="142" dur="1" fill="hold">
                                          <p:stCondLst>
                                            <p:cond delay="0"/>
                                          </p:stCondLst>
                                        </p:cTn>
                                        <p:tgtEl>
                                          <p:spTgt spid="6">
                                            <p:graphicEl>
                                              <a:dgm id="{08FF2A56-0598-4C6A-B47C-D0A6AB934D20}"/>
                                            </p:graphicEl>
                                          </p:spTgt>
                                        </p:tgtEl>
                                        <p:attrNameLst>
                                          <p:attrName>style.visibility</p:attrName>
                                        </p:attrNameLst>
                                      </p:cBhvr>
                                      <p:to>
                                        <p:strVal val="visible"/>
                                      </p:to>
                                    </p:set>
                                    <p:anim calcmode="lin" valueType="num">
                                      <p:cBhvr>
                                        <p:cTn id="143" dur="500" fill="hold"/>
                                        <p:tgtEl>
                                          <p:spTgt spid="6">
                                            <p:graphicEl>
                                              <a:dgm id="{08FF2A56-0598-4C6A-B47C-D0A6AB934D20}"/>
                                            </p:graphicEl>
                                          </p:spTgt>
                                        </p:tgtEl>
                                        <p:attrNameLst>
                                          <p:attrName>ppt_x</p:attrName>
                                        </p:attrNameLst>
                                      </p:cBhvr>
                                      <p:tavLst>
                                        <p:tav tm="0">
                                          <p:val>
                                            <p:strVal val="#ppt_x"/>
                                          </p:val>
                                        </p:tav>
                                        <p:tav tm="100000">
                                          <p:val>
                                            <p:strVal val="#ppt_x"/>
                                          </p:val>
                                        </p:tav>
                                      </p:tavLst>
                                    </p:anim>
                                    <p:anim calcmode="lin" valueType="num">
                                      <p:cBhvr>
                                        <p:cTn id="144" dur="500" fill="hold"/>
                                        <p:tgtEl>
                                          <p:spTgt spid="6">
                                            <p:graphicEl>
                                              <a:dgm id="{08FF2A56-0598-4C6A-B47C-D0A6AB934D20}"/>
                                            </p:graphicEl>
                                          </p:spTgt>
                                        </p:tgtEl>
                                        <p:attrNameLst>
                                          <p:attrName>ppt_y</p:attrName>
                                        </p:attrNameLst>
                                      </p:cBhvr>
                                      <p:tavLst>
                                        <p:tav tm="0">
                                          <p:val>
                                            <p:strVal val="#ppt_y+#ppt_h/2"/>
                                          </p:val>
                                        </p:tav>
                                        <p:tav tm="100000">
                                          <p:val>
                                            <p:strVal val="#ppt_y"/>
                                          </p:val>
                                        </p:tav>
                                      </p:tavLst>
                                    </p:anim>
                                    <p:anim calcmode="lin" valueType="num">
                                      <p:cBhvr>
                                        <p:cTn id="145" dur="500" fill="hold"/>
                                        <p:tgtEl>
                                          <p:spTgt spid="6">
                                            <p:graphicEl>
                                              <a:dgm id="{08FF2A56-0598-4C6A-B47C-D0A6AB934D20}"/>
                                            </p:graphicEl>
                                          </p:spTgt>
                                        </p:tgtEl>
                                        <p:attrNameLst>
                                          <p:attrName>ppt_w</p:attrName>
                                        </p:attrNameLst>
                                      </p:cBhvr>
                                      <p:tavLst>
                                        <p:tav tm="0">
                                          <p:val>
                                            <p:strVal val="#ppt_w"/>
                                          </p:val>
                                        </p:tav>
                                        <p:tav tm="100000">
                                          <p:val>
                                            <p:strVal val="#ppt_w"/>
                                          </p:val>
                                        </p:tav>
                                      </p:tavLst>
                                    </p:anim>
                                    <p:anim calcmode="lin" valueType="num">
                                      <p:cBhvr>
                                        <p:cTn id="146" dur="500" fill="hold"/>
                                        <p:tgtEl>
                                          <p:spTgt spid="6">
                                            <p:graphicEl>
                                              <a:dgm id="{08FF2A56-0598-4C6A-B47C-D0A6AB934D20}"/>
                                            </p:graphicEl>
                                          </p:spTgt>
                                        </p:tgtEl>
                                        <p:attrNameLst>
                                          <p:attrName>ppt_h</p:attrName>
                                        </p:attrNameLst>
                                      </p:cBhvr>
                                      <p:tavLst>
                                        <p:tav tm="0">
                                          <p:val>
                                            <p:fltVal val="0"/>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53" presetClass="entr" presetSubtype="528" fill="hold" grpId="0" nodeType="clickEffect">
                                  <p:stCondLst>
                                    <p:cond delay="0"/>
                                  </p:stCondLst>
                                  <p:childTnLst>
                                    <p:set>
                                      <p:cBhvr>
                                        <p:cTn id="150" dur="1" fill="hold">
                                          <p:stCondLst>
                                            <p:cond delay="0"/>
                                          </p:stCondLst>
                                        </p:cTn>
                                        <p:tgtEl>
                                          <p:spTgt spid="6">
                                            <p:graphicEl>
                                              <a:dgm id="{13666705-F3F5-4EFB-95D6-21B5431F0265}"/>
                                            </p:graphicEl>
                                          </p:spTgt>
                                        </p:tgtEl>
                                        <p:attrNameLst>
                                          <p:attrName>style.visibility</p:attrName>
                                        </p:attrNameLst>
                                      </p:cBhvr>
                                      <p:to>
                                        <p:strVal val="visible"/>
                                      </p:to>
                                    </p:set>
                                    <p:anim calcmode="lin" valueType="num">
                                      <p:cBhvr>
                                        <p:cTn id="151" dur="500" fill="hold"/>
                                        <p:tgtEl>
                                          <p:spTgt spid="6">
                                            <p:graphicEl>
                                              <a:dgm id="{13666705-F3F5-4EFB-95D6-21B5431F0265}"/>
                                            </p:graphicEl>
                                          </p:spTgt>
                                        </p:tgtEl>
                                        <p:attrNameLst>
                                          <p:attrName>ppt_w</p:attrName>
                                        </p:attrNameLst>
                                      </p:cBhvr>
                                      <p:tavLst>
                                        <p:tav tm="0">
                                          <p:val>
                                            <p:fltVal val="0"/>
                                          </p:val>
                                        </p:tav>
                                        <p:tav tm="100000">
                                          <p:val>
                                            <p:strVal val="#ppt_w"/>
                                          </p:val>
                                        </p:tav>
                                      </p:tavLst>
                                    </p:anim>
                                    <p:anim calcmode="lin" valueType="num">
                                      <p:cBhvr>
                                        <p:cTn id="152" dur="500" fill="hold"/>
                                        <p:tgtEl>
                                          <p:spTgt spid="6">
                                            <p:graphicEl>
                                              <a:dgm id="{13666705-F3F5-4EFB-95D6-21B5431F0265}"/>
                                            </p:graphicEl>
                                          </p:spTgt>
                                        </p:tgtEl>
                                        <p:attrNameLst>
                                          <p:attrName>ppt_h</p:attrName>
                                        </p:attrNameLst>
                                      </p:cBhvr>
                                      <p:tavLst>
                                        <p:tav tm="0">
                                          <p:val>
                                            <p:fltVal val="0"/>
                                          </p:val>
                                        </p:tav>
                                        <p:tav tm="100000">
                                          <p:val>
                                            <p:strVal val="#ppt_h"/>
                                          </p:val>
                                        </p:tav>
                                      </p:tavLst>
                                    </p:anim>
                                    <p:animEffect transition="in" filter="fade">
                                      <p:cBhvr>
                                        <p:cTn id="153" dur="500"/>
                                        <p:tgtEl>
                                          <p:spTgt spid="6">
                                            <p:graphicEl>
                                              <a:dgm id="{13666705-F3F5-4EFB-95D6-21B5431F0265}"/>
                                            </p:graphicEl>
                                          </p:spTgt>
                                        </p:tgtEl>
                                      </p:cBhvr>
                                    </p:animEffect>
                                    <p:anim calcmode="lin" valueType="num">
                                      <p:cBhvr>
                                        <p:cTn id="154" dur="500" fill="hold"/>
                                        <p:tgtEl>
                                          <p:spTgt spid="6">
                                            <p:graphicEl>
                                              <a:dgm id="{13666705-F3F5-4EFB-95D6-21B5431F0265}"/>
                                            </p:graphicEl>
                                          </p:spTgt>
                                        </p:tgtEl>
                                        <p:attrNameLst>
                                          <p:attrName>ppt_x</p:attrName>
                                        </p:attrNameLst>
                                      </p:cBhvr>
                                      <p:tavLst>
                                        <p:tav tm="0">
                                          <p:val>
                                            <p:fltVal val="0.5"/>
                                          </p:val>
                                        </p:tav>
                                        <p:tav tm="100000">
                                          <p:val>
                                            <p:strVal val="#ppt_x"/>
                                          </p:val>
                                        </p:tav>
                                      </p:tavLst>
                                    </p:anim>
                                    <p:anim calcmode="lin" valueType="num">
                                      <p:cBhvr>
                                        <p:cTn id="155" dur="500" fill="hold"/>
                                        <p:tgtEl>
                                          <p:spTgt spid="6">
                                            <p:graphicEl>
                                              <a:dgm id="{13666705-F3F5-4EFB-95D6-21B5431F0265}"/>
                                            </p:graphicEl>
                                          </p:spTgt>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
                                            <p:graphicEl>
                                              <a:dgm id="{FF8A09E8-DFB0-4426-A7E9-8B52F0283199}"/>
                                            </p:graphicEl>
                                          </p:spTgt>
                                        </p:tgtEl>
                                        <p:attrNameLst>
                                          <p:attrName>style.visibility</p:attrName>
                                        </p:attrNameLst>
                                      </p:cBhvr>
                                      <p:to>
                                        <p:strVal val="visible"/>
                                      </p:to>
                                    </p:set>
                                    <p:anim calcmode="lin" valueType="num">
                                      <p:cBhvr>
                                        <p:cTn id="158" dur="500" fill="hold"/>
                                        <p:tgtEl>
                                          <p:spTgt spid="6">
                                            <p:graphicEl>
                                              <a:dgm id="{FF8A09E8-DFB0-4426-A7E9-8B52F0283199}"/>
                                            </p:graphicEl>
                                          </p:spTgt>
                                        </p:tgtEl>
                                        <p:attrNameLst>
                                          <p:attrName>ppt_w</p:attrName>
                                        </p:attrNameLst>
                                      </p:cBhvr>
                                      <p:tavLst>
                                        <p:tav tm="0">
                                          <p:val>
                                            <p:fltVal val="0"/>
                                          </p:val>
                                        </p:tav>
                                        <p:tav tm="100000">
                                          <p:val>
                                            <p:strVal val="#ppt_w"/>
                                          </p:val>
                                        </p:tav>
                                      </p:tavLst>
                                    </p:anim>
                                    <p:anim calcmode="lin" valueType="num">
                                      <p:cBhvr>
                                        <p:cTn id="159" dur="500" fill="hold"/>
                                        <p:tgtEl>
                                          <p:spTgt spid="6">
                                            <p:graphicEl>
                                              <a:dgm id="{FF8A09E8-DFB0-4426-A7E9-8B52F0283199}"/>
                                            </p:graphicEl>
                                          </p:spTgt>
                                        </p:tgtEl>
                                        <p:attrNameLst>
                                          <p:attrName>ppt_h</p:attrName>
                                        </p:attrNameLst>
                                      </p:cBhvr>
                                      <p:tavLst>
                                        <p:tav tm="0">
                                          <p:val>
                                            <p:fltVal val="0"/>
                                          </p:val>
                                        </p:tav>
                                        <p:tav tm="100000">
                                          <p:val>
                                            <p:strVal val="#ppt_h"/>
                                          </p:val>
                                        </p:tav>
                                      </p:tavLst>
                                    </p:anim>
                                    <p:animEffect transition="in" filter="fade">
                                      <p:cBhvr>
                                        <p:cTn id="160" dur="500"/>
                                        <p:tgtEl>
                                          <p:spTgt spid="6">
                                            <p:graphicEl>
                                              <a:dgm id="{FF8A09E8-DFB0-4426-A7E9-8B52F0283199}"/>
                                            </p:graphicEl>
                                          </p:spTgt>
                                        </p:tgtEl>
                                      </p:cBhvr>
                                    </p:animEffect>
                                    <p:anim calcmode="lin" valueType="num">
                                      <p:cBhvr>
                                        <p:cTn id="161" dur="500" fill="hold"/>
                                        <p:tgtEl>
                                          <p:spTgt spid="6">
                                            <p:graphicEl>
                                              <a:dgm id="{FF8A09E8-DFB0-4426-A7E9-8B52F0283199}"/>
                                            </p:graphicEl>
                                          </p:spTgt>
                                        </p:tgtEl>
                                        <p:attrNameLst>
                                          <p:attrName>ppt_x</p:attrName>
                                        </p:attrNameLst>
                                      </p:cBhvr>
                                      <p:tavLst>
                                        <p:tav tm="0">
                                          <p:val>
                                            <p:fltVal val="0.5"/>
                                          </p:val>
                                        </p:tav>
                                        <p:tav tm="100000">
                                          <p:val>
                                            <p:strVal val="#ppt_x"/>
                                          </p:val>
                                        </p:tav>
                                      </p:tavLst>
                                    </p:anim>
                                    <p:anim calcmode="lin" valueType="num">
                                      <p:cBhvr>
                                        <p:cTn id="162" dur="500" fill="hold"/>
                                        <p:tgtEl>
                                          <p:spTgt spid="6">
                                            <p:graphicEl>
                                              <a:dgm id="{FF8A09E8-DFB0-4426-A7E9-8B52F0283199}"/>
                                            </p:graphicEl>
                                          </p:spTgt>
                                        </p:tgtEl>
                                        <p:attrNameLst>
                                          <p:attrName>ppt_y</p:attrName>
                                        </p:attrNameLst>
                                      </p:cBhvr>
                                      <p:tavLst>
                                        <p:tav tm="0">
                                          <p:val>
                                            <p:fltVal val="0.5"/>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7" presetClass="entr" presetSubtype="4" fill="hold" grpId="0" nodeType="clickEffect">
                                  <p:stCondLst>
                                    <p:cond delay="0"/>
                                  </p:stCondLst>
                                  <p:childTnLst>
                                    <p:set>
                                      <p:cBhvr>
                                        <p:cTn id="166" dur="1" fill="hold">
                                          <p:stCondLst>
                                            <p:cond delay="0"/>
                                          </p:stCondLst>
                                        </p:cTn>
                                        <p:tgtEl>
                                          <p:spTgt spid="6">
                                            <p:graphicEl>
                                              <a:dgm id="{3C4CEC30-F62B-4544-A31C-21B6EF1C1467}"/>
                                            </p:graphicEl>
                                          </p:spTgt>
                                        </p:tgtEl>
                                        <p:attrNameLst>
                                          <p:attrName>style.visibility</p:attrName>
                                        </p:attrNameLst>
                                      </p:cBhvr>
                                      <p:to>
                                        <p:strVal val="visible"/>
                                      </p:to>
                                    </p:set>
                                    <p:anim calcmode="lin" valueType="num">
                                      <p:cBhvr>
                                        <p:cTn id="167" dur="500" fill="hold"/>
                                        <p:tgtEl>
                                          <p:spTgt spid="6">
                                            <p:graphicEl>
                                              <a:dgm id="{3C4CEC30-F62B-4544-A31C-21B6EF1C1467}"/>
                                            </p:graphicEl>
                                          </p:spTgt>
                                        </p:tgtEl>
                                        <p:attrNameLst>
                                          <p:attrName>ppt_x</p:attrName>
                                        </p:attrNameLst>
                                      </p:cBhvr>
                                      <p:tavLst>
                                        <p:tav tm="0">
                                          <p:val>
                                            <p:strVal val="#ppt_x"/>
                                          </p:val>
                                        </p:tav>
                                        <p:tav tm="100000">
                                          <p:val>
                                            <p:strVal val="#ppt_x"/>
                                          </p:val>
                                        </p:tav>
                                      </p:tavLst>
                                    </p:anim>
                                    <p:anim calcmode="lin" valueType="num">
                                      <p:cBhvr>
                                        <p:cTn id="168" dur="500" fill="hold"/>
                                        <p:tgtEl>
                                          <p:spTgt spid="6">
                                            <p:graphicEl>
                                              <a:dgm id="{3C4CEC30-F62B-4544-A31C-21B6EF1C1467}"/>
                                            </p:graphicEl>
                                          </p:spTgt>
                                        </p:tgtEl>
                                        <p:attrNameLst>
                                          <p:attrName>ppt_y</p:attrName>
                                        </p:attrNameLst>
                                      </p:cBhvr>
                                      <p:tavLst>
                                        <p:tav tm="0">
                                          <p:val>
                                            <p:strVal val="#ppt_y+#ppt_h/2"/>
                                          </p:val>
                                        </p:tav>
                                        <p:tav tm="100000">
                                          <p:val>
                                            <p:strVal val="#ppt_y"/>
                                          </p:val>
                                        </p:tav>
                                      </p:tavLst>
                                    </p:anim>
                                    <p:anim calcmode="lin" valueType="num">
                                      <p:cBhvr>
                                        <p:cTn id="169" dur="500" fill="hold"/>
                                        <p:tgtEl>
                                          <p:spTgt spid="6">
                                            <p:graphicEl>
                                              <a:dgm id="{3C4CEC30-F62B-4544-A31C-21B6EF1C1467}"/>
                                            </p:graphicEl>
                                          </p:spTgt>
                                        </p:tgtEl>
                                        <p:attrNameLst>
                                          <p:attrName>ppt_w</p:attrName>
                                        </p:attrNameLst>
                                      </p:cBhvr>
                                      <p:tavLst>
                                        <p:tav tm="0">
                                          <p:val>
                                            <p:strVal val="#ppt_w"/>
                                          </p:val>
                                        </p:tav>
                                        <p:tav tm="100000">
                                          <p:val>
                                            <p:strVal val="#ppt_w"/>
                                          </p:val>
                                        </p:tav>
                                      </p:tavLst>
                                    </p:anim>
                                    <p:anim calcmode="lin" valueType="num">
                                      <p:cBhvr>
                                        <p:cTn id="170" dur="500" fill="hold"/>
                                        <p:tgtEl>
                                          <p:spTgt spid="6">
                                            <p:graphicEl>
                                              <a:dgm id="{3C4CEC30-F62B-4544-A31C-21B6EF1C1467}"/>
                                            </p:graphicEl>
                                          </p:spTgt>
                                        </p:tgtEl>
                                        <p:attrNameLst>
                                          <p:attrName>ppt_h</p:attrName>
                                        </p:attrNameLst>
                                      </p:cBhvr>
                                      <p:tavLst>
                                        <p:tav tm="0">
                                          <p:val>
                                            <p:fltVal val="0"/>
                                          </p:val>
                                        </p:tav>
                                        <p:tav tm="100000">
                                          <p:val>
                                            <p:strVal val="#ppt_h"/>
                                          </p:val>
                                        </p:tav>
                                      </p:tavLst>
                                    </p:anim>
                                  </p:childTnLst>
                                </p:cTn>
                              </p:par>
                            </p:childTnLst>
                          </p:cTn>
                        </p:par>
                      </p:childTnLst>
                    </p:cTn>
                  </p:par>
                  <p:par>
                    <p:cTn id="171" fill="hold">
                      <p:stCondLst>
                        <p:cond delay="indefinite"/>
                      </p:stCondLst>
                      <p:childTnLst>
                        <p:par>
                          <p:cTn id="172" fill="hold">
                            <p:stCondLst>
                              <p:cond delay="0"/>
                            </p:stCondLst>
                            <p:childTnLst>
                              <p:par>
                                <p:cTn id="173" presetID="53" presetClass="entr" presetSubtype="528" fill="hold" grpId="0" nodeType="clickEffect">
                                  <p:stCondLst>
                                    <p:cond delay="0"/>
                                  </p:stCondLst>
                                  <p:childTnLst>
                                    <p:set>
                                      <p:cBhvr>
                                        <p:cTn id="174" dur="1" fill="hold">
                                          <p:stCondLst>
                                            <p:cond delay="0"/>
                                          </p:stCondLst>
                                        </p:cTn>
                                        <p:tgtEl>
                                          <p:spTgt spid="6">
                                            <p:graphicEl>
                                              <a:dgm id="{7D8D44D3-D883-4092-A981-13D864968F62}"/>
                                            </p:graphicEl>
                                          </p:spTgt>
                                        </p:tgtEl>
                                        <p:attrNameLst>
                                          <p:attrName>style.visibility</p:attrName>
                                        </p:attrNameLst>
                                      </p:cBhvr>
                                      <p:to>
                                        <p:strVal val="visible"/>
                                      </p:to>
                                    </p:set>
                                    <p:anim calcmode="lin" valueType="num">
                                      <p:cBhvr>
                                        <p:cTn id="175" dur="500" fill="hold"/>
                                        <p:tgtEl>
                                          <p:spTgt spid="6">
                                            <p:graphicEl>
                                              <a:dgm id="{7D8D44D3-D883-4092-A981-13D864968F62}"/>
                                            </p:graphicEl>
                                          </p:spTgt>
                                        </p:tgtEl>
                                        <p:attrNameLst>
                                          <p:attrName>ppt_w</p:attrName>
                                        </p:attrNameLst>
                                      </p:cBhvr>
                                      <p:tavLst>
                                        <p:tav tm="0">
                                          <p:val>
                                            <p:fltVal val="0"/>
                                          </p:val>
                                        </p:tav>
                                        <p:tav tm="100000">
                                          <p:val>
                                            <p:strVal val="#ppt_w"/>
                                          </p:val>
                                        </p:tav>
                                      </p:tavLst>
                                    </p:anim>
                                    <p:anim calcmode="lin" valueType="num">
                                      <p:cBhvr>
                                        <p:cTn id="176" dur="500" fill="hold"/>
                                        <p:tgtEl>
                                          <p:spTgt spid="6">
                                            <p:graphicEl>
                                              <a:dgm id="{7D8D44D3-D883-4092-A981-13D864968F62}"/>
                                            </p:graphicEl>
                                          </p:spTgt>
                                        </p:tgtEl>
                                        <p:attrNameLst>
                                          <p:attrName>ppt_h</p:attrName>
                                        </p:attrNameLst>
                                      </p:cBhvr>
                                      <p:tavLst>
                                        <p:tav tm="0">
                                          <p:val>
                                            <p:fltVal val="0"/>
                                          </p:val>
                                        </p:tav>
                                        <p:tav tm="100000">
                                          <p:val>
                                            <p:strVal val="#ppt_h"/>
                                          </p:val>
                                        </p:tav>
                                      </p:tavLst>
                                    </p:anim>
                                    <p:animEffect transition="in" filter="fade">
                                      <p:cBhvr>
                                        <p:cTn id="177" dur="500"/>
                                        <p:tgtEl>
                                          <p:spTgt spid="6">
                                            <p:graphicEl>
                                              <a:dgm id="{7D8D44D3-D883-4092-A981-13D864968F62}"/>
                                            </p:graphicEl>
                                          </p:spTgt>
                                        </p:tgtEl>
                                      </p:cBhvr>
                                    </p:animEffect>
                                    <p:anim calcmode="lin" valueType="num">
                                      <p:cBhvr>
                                        <p:cTn id="178" dur="500" fill="hold"/>
                                        <p:tgtEl>
                                          <p:spTgt spid="6">
                                            <p:graphicEl>
                                              <a:dgm id="{7D8D44D3-D883-4092-A981-13D864968F62}"/>
                                            </p:graphicEl>
                                          </p:spTgt>
                                        </p:tgtEl>
                                        <p:attrNameLst>
                                          <p:attrName>ppt_x</p:attrName>
                                        </p:attrNameLst>
                                      </p:cBhvr>
                                      <p:tavLst>
                                        <p:tav tm="0">
                                          <p:val>
                                            <p:fltVal val="0.5"/>
                                          </p:val>
                                        </p:tav>
                                        <p:tav tm="100000">
                                          <p:val>
                                            <p:strVal val="#ppt_x"/>
                                          </p:val>
                                        </p:tav>
                                      </p:tavLst>
                                    </p:anim>
                                    <p:anim calcmode="lin" valueType="num">
                                      <p:cBhvr>
                                        <p:cTn id="179" dur="500" fill="hold"/>
                                        <p:tgtEl>
                                          <p:spTgt spid="6">
                                            <p:graphicEl>
                                              <a:dgm id="{7D8D44D3-D883-4092-A981-13D864968F62}"/>
                                            </p:graphicEl>
                                          </p:spTgt>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0"/>
                                  </p:stCondLst>
                                  <p:childTnLst>
                                    <p:set>
                                      <p:cBhvr>
                                        <p:cTn id="181" dur="1" fill="hold">
                                          <p:stCondLst>
                                            <p:cond delay="0"/>
                                          </p:stCondLst>
                                        </p:cTn>
                                        <p:tgtEl>
                                          <p:spTgt spid="6">
                                            <p:graphicEl>
                                              <a:dgm id="{E7BEF8A1-8035-43B8-8CEC-87CD6DD1F326}"/>
                                            </p:graphicEl>
                                          </p:spTgt>
                                        </p:tgtEl>
                                        <p:attrNameLst>
                                          <p:attrName>style.visibility</p:attrName>
                                        </p:attrNameLst>
                                      </p:cBhvr>
                                      <p:to>
                                        <p:strVal val="visible"/>
                                      </p:to>
                                    </p:set>
                                    <p:anim calcmode="lin" valueType="num">
                                      <p:cBhvr>
                                        <p:cTn id="182" dur="500" fill="hold"/>
                                        <p:tgtEl>
                                          <p:spTgt spid="6">
                                            <p:graphicEl>
                                              <a:dgm id="{E7BEF8A1-8035-43B8-8CEC-87CD6DD1F326}"/>
                                            </p:graphicEl>
                                          </p:spTgt>
                                        </p:tgtEl>
                                        <p:attrNameLst>
                                          <p:attrName>ppt_w</p:attrName>
                                        </p:attrNameLst>
                                      </p:cBhvr>
                                      <p:tavLst>
                                        <p:tav tm="0">
                                          <p:val>
                                            <p:fltVal val="0"/>
                                          </p:val>
                                        </p:tav>
                                        <p:tav tm="100000">
                                          <p:val>
                                            <p:strVal val="#ppt_w"/>
                                          </p:val>
                                        </p:tav>
                                      </p:tavLst>
                                    </p:anim>
                                    <p:anim calcmode="lin" valueType="num">
                                      <p:cBhvr>
                                        <p:cTn id="183" dur="500" fill="hold"/>
                                        <p:tgtEl>
                                          <p:spTgt spid="6">
                                            <p:graphicEl>
                                              <a:dgm id="{E7BEF8A1-8035-43B8-8CEC-87CD6DD1F326}"/>
                                            </p:graphicEl>
                                          </p:spTgt>
                                        </p:tgtEl>
                                        <p:attrNameLst>
                                          <p:attrName>ppt_h</p:attrName>
                                        </p:attrNameLst>
                                      </p:cBhvr>
                                      <p:tavLst>
                                        <p:tav tm="0">
                                          <p:val>
                                            <p:fltVal val="0"/>
                                          </p:val>
                                        </p:tav>
                                        <p:tav tm="100000">
                                          <p:val>
                                            <p:strVal val="#ppt_h"/>
                                          </p:val>
                                        </p:tav>
                                      </p:tavLst>
                                    </p:anim>
                                    <p:animEffect transition="in" filter="fade">
                                      <p:cBhvr>
                                        <p:cTn id="184" dur="500"/>
                                        <p:tgtEl>
                                          <p:spTgt spid="6">
                                            <p:graphicEl>
                                              <a:dgm id="{E7BEF8A1-8035-43B8-8CEC-87CD6DD1F326}"/>
                                            </p:graphicEl>
                                          </p:spTgt>
                                        </p:tgtEl>
                                      </p:cBhvr>
                                    </p:animEffect>
                                    <p:anim calcmode="lin" valueType="num">
                                      <p:cBhvr>
                                        <p:cTn id="185" dur="500" fill="hold"/>
                                        <p:tgtEl>
                                          <p:spTgt spid="6">
                                            <p:graphicEl>
                                              <a:dgm id="{E7BEF8A1-8035-43B8-8CEC-87CD6DD1F326}"/>
                                            </p:graphicEl>
                                          </p:spTgt>
                                        </p:tgtEl>
                                        <p:attrNameLst>
                                          <p:attrName>ppt_x</p:attrName>
                                        </p:attrNameLst>
                                      </p:cBhvr>
                                      <p:tavLst>
                                        <p:tav tm="0">
                                          <p:val>
                                            <p:fltVal val="0.5"/>
                                          </p:val>
                                        </p:tav>
                                        <p:tav tm="100000">
                                          <p:val>
                                            <p:strVal val="#ppt_x"/>
                                          </p:val>
                                        </p:tav>
                                      </p:tavLst>
                                    </p:anim>
                                    <p:anim calcmode="lin" valueType="num">
                                      <p:cBhvr>
                                        <p:cTn id="186" dur="500" fill="hold"/>
                                        <p:tgtEl>
                                          <p:spTgt spid="6">
                                            <p:graphicEl>
                                              <a:dgm id="{E7BEF8A1-8035-43B8-8CEC-87CD6DD1F326}"/>
                                            </p:graphicEl>
                                          </p:spTgt>
                                        </p:tgtEl>
                                        <p:attrNameLst>
                                          <p:attrName>ppt_y</p:attrName>
                                        </p:attrNameLst>
                                      </p:cBhvr>
                                      <p:tavLst>
                                        <p:tav tm="0">
                                          <p:val>
                                            <p:fltVal val="0.5"/>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17" presetClass="entr" presetSubtype="4" fill="hold" grpId="0" nodeType="clickEffect">
                                  <p:stCondLst>
                                    <p:cond delay="0"/>
                                  </p:stCondLst>
                                  <p:childTnLst>
                                    <p:set>
                                      <p:cBhvr>
                                        <p:cTn id="190" dur="1" fill="hold">
                                          <p:stCondLst>
                                            <p:cond delay="0"/>
                                          </p:stCondLst>
                                        </p:cTn>
                                        <p:tgtEl>
                                          <p:spTgt spid="6">
                                            <p:graphicEl>
                                              <a:dgm id="{E38010C0-143A-4342-9284-9094DB184D2A}"/>
                                            </p:graphicEl>
                                          </p:spTgt>
                                        </p:tgtEl>
                                        <p:attrNameLst>
                                          <p:attrName>style.visibility</p:attrName>
                                        </p:attrNameLst>
                                      </p:cBhvr>
                                      <p:to>
                                        <p:strVal val="visible"/>
                                      </p:to>
                                    </p:set>
                                    <p:anim calcmode="lin" valueType="num">
                                      <p:cBhvr>
                                        <p:cTn id="191" dur="500" fill="hold"/>
                                        <p:tgtEl>
                                          <p:spTgt spid="6">
                                            <p:graphicEl>
                                              <a:dgm id="{E38010C0-143A-4342-9284-9094DB184D2A}"/>
                                            </p:graphicEl>
                                          </p:spTgt>
                                        </p:tgtEl>
                                        <p:attrNameLst>
                                          <p:attrName>ppt_x</p:attrName>
                                        </p:attrNameLst>
                                      </p:cBhvr>
                                      <p:tavLst>
                                        <p:tav tm="0">
                                          <p:val>
                                            <p:strVal val="#ppt_x"/>
                                          </p:val>
                                        </p:tav>
                                        <p:tav tm="100000">
                                          <p:val>
                                            <p:strVal val="#ppt_x"/>
                                          </p:val>
                                        </p:tav>
                                      </p:tavLst>
                                    </p:anim>
                                    <p:anim calcmode="lin" valueType="num">
                                      <p:cBhvr>
                                        <p:cTn id="192" dur="500" fill="hold"/>
                                        <p:tgtEl>
                                          <p:spTgt spid="6">
                                            <p:graphicEl>
                                              <a:dgm id="{E38010C0-143A-4342-9284-9094DB184D2A}"/>
                                            </p:graphicEl>
                                          </p:spTgt>
                                        </p:tgtEl>
                                        <p:attrNameLst>
                                          <p:attrName>ppt_y</p:attrName>
                                        </p:attrNameLst>
                                      </p:cBhvr>
                                      <p:tavLst>
                                        <p:tav tm="0">
                                          <p:val>
                                            <p:strVal val="#ppt_y+#ppt_h/2"/>
                                          </p:val>
                                        </p:tav>
                                        <p:tav tm="100000">
                                          <p:val>
                                            <p:strVal val="#ppt_y"/>
                                          </p:val>
                                        </p:tav>
                                      </p:tavLst>
                                    </p:anim>
                                    <p:anim calcmode="lin" valueType="num">
                                      <p:cBhvr>
                                        <p:cTn id="193" dur="500" fill="hold"/>
                                        <p:tgtEl>
                                          <p:spTgt spid="6">
                                            <p:graphicEl>
                                              <a:dgm id="{E38010C0-143A-4342-9284-9094DB184D2A}"/>
                                            </p:graphicEl>
                                          </p:spTgt>
                                        </p:tgtEl>
                                        <p:attrNameLst>
                                          <p:attrName>ppt_w</p:attrName>
                                        </p:attrNameLst>
                                      </p:cBhvr>
                                      <p:tavLst>
                                        <p:tav tm="0">
                                          <p:val>
                                            <p:strVal val="#ppt_w"/>
                                          </p:val>
                                        </p:tav>
                                        <p:tav tm="100000">
                                          <p:val>
                                            <p:strVal val="#ppt_w"/>
                                          </p:val>
                                        </p:tav>
                                      </p:tavLst>
                                    </p:anim>
                                    <p:anim calcmode="lin" valueType="num">
                                      <p:cBhvr>
                                        <p:cTn id="194" dur="500" fill="hold"/>
                                        <p:tgtEl>
                                          <p:spTgt spid="6">
                                            <p:graphicEl>
                                              <a:dgm id="{E38010C0-143A-4342-9284-9094DB184D2A}"/>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04CE75B-C9CD-7625-44B7-9CF2AC2038BF}"/>
              </a:ext>
            </a:extLst>
          </p:cNvPr>
          <p:cNvPicPr>
            <a:picLocks noGrp="1" noRot="1" noMove="1" noResize="1" noEditPoints="1" noAdjustHandles="1" noChangeArrowheads="1" noChangeShapeType="1" noCrop="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699523">
            <a:off x="8740879" y="2946113"/>
            <a:ext cx="2595716" cy="1474366"/>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20BCB16A-79DF-3246-247A-D69E118A2531}"/>
              </a:ext>
            </a:extLst>
          </p:cNvPr>
          <p:cNvSpPr txBox="1"/>
          <p:nvPr/>
        </p:nvSpPr>
        <p:spPr>
          <a:xfrm>
            <a:off x="1622323" y="1136820"/>
            <a:ext cx="6440130" cy="3785652"/>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es-ES" sz="6000" b="1" dirty="0">
                <a:ln/>
                <a:solidFill>
                  <a:srgbClr val="F1CD7E"/>
                </a:solidFill>
                <a:effectLst>
                  <a:outerShdw blurRad="50800" dist="50800" dir="3000000" algn="ctr" rotWithShape="0">
                    <a:schemeClr val="accent5">
                      <a:lumMod val="50000"/>
                    </a:schemeClr>
                  </a:outerShdw>
                </a:effectLst>
              </a:rPr>
              <a:t>LA PERSEVERANCIA DEL</a:t>
            </a:r>
          </a:p>
          <a:p>
            <a:pPr algn="ctr"/>
            <a:r>
              <a:rPr lang="es-ES" sz="6000" b="1" dirty="0">
                <a:ln/>
                <a:solidFill>
                  <a:srgbClr val="F1CD7E"/>
                </a:solidFill>
                <a:effectLst>
                  <a:outerShdw blurRad="50800" dist="50800" dir="3000000" algn="ctr" rotWithShape="0">
                    <a:schemeClr val="accent5">
                      <a:lumMod val="50000"/>
                    </a:schemeClr>
                  </a:outerShdw>
                </a:effectLst>
              </a:rPr>
              <a:t>AMOR</a:t>
            </a:r>
          </a:p>
        </p:txBody>
      </p:sp>
    </p:spTree>
    <p:extLst>
      <p:ext uri="{BB962C8B-B14F-4D97-AF65-F5344CB8AC3E}">
        <p14:creationId xmlns:p14="http://schemas.microsoft.com/office/powerpoint/2010/main" val="20101861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928F9A3-E06F-A319-AF8B-3A716DBC046E}"/>
              </a:ext>
            </a:extLst>
          </p:cNvPr>
          <p:cNvSpPr txBox="1"/>
          <p:nvPr/>
        </p:nvSpPr>
        <p:spPr>
          <a:xfrm>
            <a:off x="0" y="0"/>
            <a:ext cx="12192000" cy="769441"/>
          </a:xfrm>
          <a:prstGeom prst="rect">
            <a:avLst/>
          </a:prstGeom>
          <a:noFill/>
        </p:spPr>
        <p:txBody>
          <a:bodyPr wrap="square">
            <a:spAutoFit/>
          </a:bodyPr>
          <a:lstStyle/>
          <a:p>
            <a:pPr algn="ctr"/>
            <a:r>
              <a:rPr lang="es-ES" sz="4400" b="1" spc="300" dirty="0">
                <a:ln w="10160">
                  <a:solidFill>
                    <a:schemeClr val="accent5"/>
                  </a:solidFill>
                  <a:prstDash val="solid"/>
                </a:ln>
                <a:solidFill>
                  <a:srgbClr val="FFFFFF"/>
                </a:solidFill>
                <a:effectLst>
                  <a:outerShdw blurRad="38100" dist="22860" dir="5400000" algn="tl" rotWithShape="0">
                    <a:srgbClr val="000000">
                      <a:alpha val="79000"/>
                    </a:srgbClr>
                  </a:outerShdw>
                </a:effectLst>
              </a:rPr>
              <a:t>LA MAYOR DE LAS VIRTUDES</a:t>
            </a:r>
          </a:p>
        </p:txBody>
      </p:sp>
      <p:sp>
        <p:nvSpPr>
          <p:cNvPr id="5" name="CuadroTexto 4">
            <a:extLst>
              <a:ext uri="{FF2B5EF4-FFF2-40B4-BE49-F238E27FC236}">
                <a16:creationId xmlns:a16="http://schemas.microsoft.com/office/drawing/2014/main" id="{8ADFD3CA-FCDD-1D66-55A5-BB58B0A5517F}"/>
              </a:ext>
            </a:extLst>
          </p:cNvPr>
          <p:cNvSpPr txBox="1"/>
          <p:nvPr/>
        </p:nvSpPr>
        <p:spPr>
          <a:xfrm>
            <a:off x="0" y="729747"/>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“Y ahora permanecen la fe, la esperanza y el amor, estos tres; pero el mayor de ellos es el amor”</a:t>
            </a:r>
          </a:p>
          <a:p>
            <a:pPr algn="ctr"/>
            <a:r>
              <a:rPr lang="es-ES" sz="1400" b="1" dirty="0">
                <a:solidFill>
                  <a:schemeClr val="accent1">
                    <a:lumMod val="75000"/>
                  </a:schemeClr>
                </a:solidFill>
                <a:latin typeface="Comic Sans MS" panose="030F0702030302020204" pitchFamily="66" charset="0"/>
              </a:rPr>
              <a:t>(1ª de Corintios 13:13)</a:t>
            </a:r>
            <a:endParaRPr lang="es-ES" b="1" dirty="0">
              <a:solidFill>
                <a:schemeClr val="accent1">
                  <a:lumMod val="75000"/>
                </a:schemeClr>
              </a:solidFill>
              <a:latin typeface="Comic Sans MS" panose="030F0702030302020204" pitchFamily="66" charset="0"/>
            </a:endParaRPr>
          </a:p>
        </p:txBody>
      </p:sp>
      <p:sp>
        <p:nvSpPr>
          <p:cNvPr id="2" name="CuadroTexto 1">
            <a:extLst>
              <a:ext uri="{FF2B5EF4-FFF2-40B4-BE49-F238E27FC236}">
                <a16:creationId xmlns:a16="http://schemas.microsoft.com/office/drawing/2014/main" id="{09B38892-C2CE-E471-F12D-AF89557AB726}"/>
              </a:ext>
            </a:extLst>
          </p:cNvPr>
          <p:cNvSpPr txBox="1"/>
          <p:nvPr/>
        </p:nvSpPr>
        <p:spPr>
          <a:xfrm>
            <a:off x="141773" y="1341477"/>
            <a:ext cx="6547786" cy="1323439"/>
          </a:xfrm>
          <a:prstGeom prst="rect">
            <a:avLst/>
          </a:prstGeom>
          <a:noFill/>
        </p:spPr>
        <p:txBody>
          <a:bodyPr wrap="square" rtlCol="0">
            <a:spAutoFit/>
          </a:bodyPr>
          <a:lstStyle/>
          <a:p>
            <a:pPr>
              <a:spcBef>
                <a:spcPts val="600"/>
              </a:spcBef>
            </a:pPr>
            <a:r>
              <a:rPr lang="es-ES" sz="2000" b="1" dirty="0"/>
              <a:t>Los corintios estaban mostrando con su actitud lo que el amor no hace: eran envidiosos; jactanciosos; vanidosos; actuaban indebidamente; eran egoístas; se irritaban; eran rencorosos; y toleraban el pecado.</a:t>
            </a:r>
          </a:p>
        </p:txBody>
      </p:sp>
      <p:pic>
        <p:nvPicPr>
          <p:cNvPr id="6" name="Imagen 5">
            <a:extLst>
              <a:ext uri="{FF2B5EF4-FFF2-40B4-BE49-F238E27FC236}">
                <a16:creationId xmlns:a16="http://schemas.microsoft.com/office/drawing/2014/main" id="{567FCE87-3202-E837-603B-D0531227AAC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725857" y="1489788"/>
            <a:ext cx="5342520" cy="305766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0D7965F-4F9A-8B32-625E-2A59F7E751D9}"/>
              </a:ext>
            </a:extLst>
          </p:cNvPr>
          <p:cNvSpPr txBox="1"/>
          <p:nvPr/>
        </p:nvSpPr>
        <p:spPr>
          <a:xfrm>
            <a:off x="6619980" y="4699668"/>
            <a:ext cx="5342520" cy="1938992"/>
          </a:xfrm>
          <a:prstGeom prst="rect">
            <a:avLst/>
          </a:prstGeom>
          <a:noFill/>
        </p:spPr>
        <p:txBody>
          <a:bodyPr wrap="square">
            <a:spAutoFit/>
          </a:bodyPr>
          <a:lstStyle/>
          <a:p>
            <a:pPr>
              <a:spcBef>
                <a:spcPts val="600"/>
              </a:spcBef>
            </a:pPr>
            <a:r>
              <a:rPr lang="es-ES" sz="2000" b="1" dirty="0"/>
              <a:t>Cuando Jesús venga, el pecado dejará de existir, y gozaremos de la vida eterna junto a Él. Entonces, la profecía, las lenguas y otros dones, junto a la fe y la esperanza, dejarán de ser necesarios. Pero el amor perdurará eternamente (1Co. 13:8).</a:t>
            </a:r>
          </a:p>
        </p:txBody>
      </p:sp>
      <p:pic>
        <p:nvPicPr>
          <p:cNvPr id="10" name="Imagen 9">
            <a:extLst>
              <a:ext uri="{FF2B5EF4-FFF2-40B4-BE49-F238E27FC236}">
                <a16:creationId xmlns:a16="http://schemas.microsoft.com/office/drawing/2014/main" id="{D839D4B8-F90E-5E93-3219-689FC857A9F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265444" y="4318843"/>
            <a:ext cx="4173858" cy="2388812"/>
          </a:xfrm>
          <a:prstGeom prst="roundRect">
            <a:avLst>
              <a:gd name="adj" fmla="val 981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1F40D76-E7CE-ADF8-2FD1-8A533F0013F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5407" y="4318843"/>
            <a:ext cx="1791609" cy="2388812"/>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DB23D433-CD78-FBE3-7F4D-C0B8EB969CFF}"/>
              </a:ext>
            </a:extLst>
          </p:cNvPr>
          <p:cNvSpPr txBox="1"/>
          <p:nvPr/>
        </p:nvSpPr>
        <p:spPr>
          <a:xfrm>
            <a:off x="141772" y="2655391"/>
            <a:ext cx="6547786" cy="1631216"/>
          </a:xfrm>
          <a:prstGeom prst="rect">
            <a:avLst/>
          </a:prstGeom>
          <a:noFill/>
        </p:spPr>
        <p:txBody>
          <a:bodyPr wrap="square">
            <a:spAutoFit/>
          </a:bodyPr>
          <a:lstStyle/>
          <a:p>
            <a:pPr>
              <a:spcBef>
                <a:spcPts val="600"/>
              </a:spcBef>
            </a:pPr>
            <a:r>
              <a:rPr lang="es-ES" sz="2000" b="1" dirty="0"/>
              <a:t>Al igual que ellos, nosotros debemos abandonar estas faltas y abundar en las virtudes del amor, tal como nos lo enseña Pablo, para poder usar correctamente los dones espirituales. Además, nos invita a permanecer en otras dos virtudes: la fe y la esperanza.</a:t>
            </a:r>
          </a:p>
        </p:txBody>
      </p:sp>
    </p:spTree>
    <p:extLst>
      <p:ext uri="{BB962C8B-B14F-4D97-AF65-F5344CB8AC3E}">
        <p14:creationId xmlns:p14="http://schemas.microsoft.com/office/powerpoint/2010/main" val="286911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0.70"/>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heel(8)">
                                      <p:cBhvr>
                                        <p:cTn id="50" dur="750"/>
                                        <p:tgtEl>
                                          <p:spTgt spid="10"/>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B46C3-6158-E708-83F9-396FB508D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59C279E-43D9-C34B-882F-6D743ECCD976}"/>
              </a:ext>
            </a:extLst>
          </p:cNvPr>
          <p:cNvSpPr txBox="1"/>
          <p:nvPr/>
        </p:nvSpPr>
        <p:spPr>
          <a:xfrm>
            <a:off x="2550996" y="706342"/>
            <a:ext cx="8522314" cy="5262979"/>
          </a:xfrm>
          <a:prstGeom prst="rect">
            <a:avLst/>
          </a:prstGeom>
          <a:noFill/>
        </p:spPr>
        <p:txBody>
          <a:bodyPr wrap="square">
            <a:spAutoFit/>
          </a:bodyPr>
          <a:lstStyle/>
          <a:p>
            <a:pPr>
              <a:spcBef>
                <a:spcPts val="600"/>
              </a:spcBef>
            </a:pPr>
            <a:r>
              <a:rPr lang="es-ES" sz="2800" b="1" dirty="0">
                <a:latin typeface="Constantia" panose="02030602050306030303" pitchFamily="18" charset="0"/>
              </a:rPr>
              <a:t>“Dios es amor. El amor del Padre y del Hijo es atributo de cada creyente. La Palabra de Dios es el canal a través del cual el amor divino llega al hombre. La verdad de Dios es el medio por el cual se alcanza el intelecto humano. Se da el Espíritu Santo al instrumento humano que trabaja en cooperación con los instrumentos divinos. Transforma la mente y el carácter, capacitando al hombre para poder contemplar a Aquel que es invisible. El amor perfecto solamente puede ser gozado mediante la aceptación de la verdad y la recepción del Espíritu Santo”</a:t>
            </a:r>
          </a:p>
        </p:txBody>
      </p:sp>
      <p:sp>
        <p:nvSpPr>
          <p:cNvPr id="4" name="CuadroTexto 3">
            <a:extLst>
              <a:ext uri="{FF2B5EF4-FFF2-40B4-BE49-F238E27FC236}">
                <a16:creationId xmlns:a16="http://schemas.microsoft.com/office/drawing/2014/main" id="{42FAA5A7-282D-BB77-5170-CE6912DF4502}"/>
              </a:ext>
            </a:extLst>
          </p:cNvPr>
          <p:cNvSpPr txBox="1"/>
          <p:nvPr/>
        </p:nvSpPr>
        <p:spPr>
          <a:xfrm>
            <a:off x="7514608" y="5982381"/>
            <a:ext cx="3683830" cy="338554"/>
          </a:xfrm>
          <a:prstGeom prst="rect">
            <a:avLst/>
          </a:prstGeom>
          <a:noFill/>
        </p:spPr>
        <p:txBody>
          <a:bodyPr wrap="none" rtlCol="0">
            <a:spAutoFit/>
          </a:bodyPr>
          <a:lstStyle/>
          <a:p>
            <a:pPr algn="r"/>
            <a:r>
              <a:rPr lang="es-ES" sz="1600" b="1" dirty="0"/>
              <a:t>E. G. W. (Dios nos cuida, 9 de octubre)</a:t>
            </a:r>
          </a:p>
        </p:txBody>
      </p:sp>
    </p:spTree>
    <p:extLst>
      <p:ext uri="{BB962C8B-B14F-4D97-AF65-F5344CB8AC3E}">
        <p14:creationId xmlns:p14="http://schemas.microsoft.com/office/powerpoint/2010/main" val="11192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14077E-B506-26F7-438C-B8D8211A6044}"/>
              </a:ext>
            </a:extLst>
          </p:cNvPr>
          <p:cNvSpPr txBox="1"/>
          <p:nvPr/>
        </p:nvSpPr>
        <p:spPr>
          <a:xfrm>
            <a:off x="0" y="114300"/>
            <a:ext cx="12192000" cy="830997"/>
          </a:xfrm>
          <a:prstGeom prst="rect">
            <a:avLst/>
          </a:prstGeom>
          <a:solidFill>
            <a:schemeClr val="bg1">
              <a:alpha val="72000"/>
            </a:scheme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«Y ahora permanecen la fe, la esperanza y el amor, estos tres; pero el mayor de ellos es el amor» </a:t>
            </a:r>
            <a:r>
              <a:rPr kumimoji="0" lang="es-ES" sz="1800" b="1"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(1 Corintios 13:13)</a:t>
            </a:r>
            <a:endParaRPr kumimoji="0" lang="es-ES" sz="2400" b="1"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41223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FC9C05-629B-F5BF-C7B9-107018B9A81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32D44467-79F7-82A2-12B8-84FAE9F67CA9}"/>
              </a:ext>
            </a:extLst>
          </p:cNvPr>
          <p:cNvSpPr txBox="1"/>
          <p:nvPr/>
        </p:nvSpPr>
        <p:spPr>
          <a:xfrm>
            <a:off x="333375" y="288206"/>
            <a:ext cx="7667625" cy="1015663"/>
          </a:xfrm>
          <a:prstGeom prst="rect">
            <a:avLst/>
          </a:prstGeom>
          <a:noFill/>
        </p:spPr>
        <p:txBody>
          <a:bodyPr wrap="square" rtlCol="0">
            <a:spAutoFit/>
          </a:bodyPr>
          <a:lstStyle/>
          <a:p>
            <a:pPr>
              <a:spcBef>
                <a:spcPts val="600"/>
              </a:spcBef>
            </a:pPr>
            <a:r>
              <a:rPr lang="es-ES" sz="2000" b="1" dirty="0"/>
              <a:t>1ª de Corintios 13 es conocido como “el capítulo del amor”. No se define aquí a un amor de tipo romántico, sino un tipo de amor mucho más profundo: el amor divino.</a:t>
            </a:r>
          </a:p>
        </p:txBody>
      </p:sp>
      <p:graphicFrame>
        <p:nvGraphicFramePr>
          <p:cNvPr id="2" name="Diagrama 1">
            <a:extLst>
              <a:ext uri="{FF2B5EF4-FFF2-40B4-BE49-F238E27FC236}">
                <a16:creationId xmlns:a16="http://schemas.microsoft.com/office/drawing/2014/main" id="{9CC94F31-306A-14D4-8712-0E17DE0030AE}"/>
              </a:ext>
            </a:extLst>
          </p:cNvPr>
          <p:cNvGraphicFramePr/>
          <p:nvPr>
            <p:extLst>
              <p:ext uri="{D42A27DB-BD31-4B8C-83A1-F6EECF244321}">
                <p14:modId xmlns:p14="http://schemas.microsoft.com/office/powerpoint/2010/main" val="1324308059"/>
              </p:ext>
            </p:extLst>
          </p:nvPr>
        </p:nvGraphicFramePr>
        <p:xfrm>
          <a:off x="3952875" y="3333750"/>
          <a:ext cx="7905749" cy="3314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24AC6355-2AB9-5CEB-2B66-D763A3B4D816}"/>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8129291" y="458048"/>
            <a:ext cx="3907727" cy="2676525"/>
          </a:xfrm>
          <a:prstGeom prst="roundRect">
            <a:avLst>
              <a:gd name="adj" fmla="val 711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Imagen 6">
            <a:extLst>
              <a:ext uri="{FF2B5EF4-FFF2-40B4-BE49-F238E27FC236}">
                <a16:creationId xmlns:a16="http://schemas.microsoft.com/office/drawing/2014/main" id="{72B8A648-F237-4E13-B7D7-D1BB7C308DB7}"/>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257175" y="3333750"/>
            <a:ext cx="3314699" cy="3314699"/>
          </a:xfrm>
          <a:prstGeom prst="roundRect">
            <a:avLst>
              <a:gd name="adj" fmla="val 4167"/>
            </a:avLst>
          </a:prstGeom>
          <a:solidFill>
            <a:srgbClr val="FFFFFF"/>
          </a:solidFill>
          <a:ln w="76200" cap="sq">
            <a:solidFill>
              <a:srgbClr val="FF624F"/>
            </a:solidFill>
            <a:miter lim="800000"/>
          </a:ln>
          <a:effectLst/>
          <a:scene3d>
            <a:camera prst="orthographicFront"/>
            <a:lightRig rig="threePt" dir="t">
              <a:rot lat="0" lon="0" rev="2700000"/>
            </a:lightRig>
          </a:scene3d>
          <a:sp3d contourW="6350">
            <a:bevelT h="38100"/>
            <a:contourClr>
              <a:srgbClr val="C0C0C0"/>
            </a:contourClr>
          </a:sp3d>
        </p:spPr>
      </p:pic>
      <p:sp>
        <p:nvSpPr>
          <p:cNvPr id="6" name="CuadroTexto 5">
            <a:extLst>
              <a:ext uri="{FF2B5EF4-FFF2-40B4-BE49-F238E27FC236}">
                <a16:creationId xmlns:a16="http://schemas.microsoft.com/office/drawing/2014/main" id="{DE4705E7-ACEA-44B8-FD99-673922454385}"/>
              </a:ext>
            </a:extLst>
          </p:cNvPr>
          <p:cNvSpPr txBox="1"/>
          <p:nvPr/>
        </p:nvSpPr>
        <p:spPr>
          <a:xfrm>
            <a:off x="333375" y="2304142"/>
            <a:ext cx="7667624" cy="1015663"/>
          </a:xfrm>
          <a:prstGeom prst="rect">
            <a:avLst/>
          </a:prstGeom>
          <a:noFill/>
        </p:spPr>
        <p:txBody>
          <a:bodyPr wrap="square">
            <a:spAutoFit/>
          </a:bodyPr>
          <a:lstStyle/>
          <a:p>
            <a:pPr>
              <a:spcBef>
                <a:spcPts val="600"/>
              </a:spcBef>
            </a:pPr>
            <a:r>
              <a:rPr lang="es-ES" sz="2000" b="1" dirty="0"/>
              <a:t>El amor es el motor que dirige todas nuestras acciones, el motivo por el cual hacemos lo que redunda en el beneficio de aquellos con quienes nos relacionamos.</a:t>
            </a:r>
          </a:p>
        </p:txBody>
      </p:sp>
      <p:sp>
        <p:nvSpPr>
          <p:cNvPr id="9" name="CuadroTexto 8">
            <a:extLst>
              <a:ext uri="{FF2B5EF4-FFF2-40B4-BE49-F238E27FC236}">
                <a16:creationId xmlns:a16="http://schemas.microsoft.com/office/drawing/2014/main" id="{59713030-E6A8-CF7A-F4EE-ACB17F130EC9}"/>
              </a:ext>
            </a:extLst>
          </p:cNvPr>
          <p:cNvSpPr txBox="1"/>
          <p:nvPr/>
        </p:nvSpPr>
        <p:spPr>
          <a:xfrm>
            <a:off x="333375" y="1303869"/>
            <a:ext cx="7667624" cy="1015663"/>
          </a:xfrm>
          <a:prstGeom prst="rect">
            <a:avLst/>
          </a:prstGeom>
          <a:noFill/>
        </p:spPr>
        <p:txBody>
          <a:bodyPr wrap="square">
            <a:spAutoFit/>
          </a:bodyPr>
          <a:lstStyle/>
          <a:p>
            <a:pPr>
              <a:spcBef>
                <a:spcPts val="600"/>
              </a:spcBef>
            </a:pPr>
            <a:r>
              <a:rPr lang="es-ES" sz="2000" b="1" dirty="0"/>
              <a:t>Pablo desgrana magníficamente cómo mostrar en nuestra vida el amor de Dios que ha sido derramado en nuestros corazones (Rom. 5:5).</a:t>
            </a:r>
          </a:p>
        </p:txBody>
      </p:sp>
    </p:spTree>
    <p:extLst>
      <p:ext uri="{BB962C8B-B14F-4D97-AF65-F5344CB8AC3E}">
        <p14:creationId xmlns:p14="http://schemas.microsoft.com/office/powerpoint/2010/main" val="151198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360"/>
                                          </p:val>
                                        </p:tav>
                                        <p:tav tm="100000">
                                          <p:val>
                                            <p:fltVal val="0"/>
                                          </p:val>
                                        </p:tav>
                                      </p:tavLst>
                                    </p:anim>
                                    <p:animEffect transition="in" filter="fade">
                                      <p:cBhvr>
                                        <p:cTn id="27" dur="500"/>
                                        <p:tgtEl>
                                          <p:spTgt spid="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
                                            <p:graphicEl>
                                              <a:dgm id="{FBAFC704-7EA2-4993-8E12-D433677716C1}"/>
                                            </p:graphicEl>
                                          </p:spTgt>
                                        </p:tgtEl>
                                        <p:attrNameLst>
                                          <p:attrName>style.visibility</p:attrName>
                                        </p:attrNameLst>
                                      </p:cBhvr>
                                      <p:to>
                                        <p:strVal val="visible"/>
                                      </p:to>
                                    </p:set>
                                    <p:anim calcmode="lin" valueType="num">
                                      <p:cBhvr>
                                        <p:cTn id="36" dur="500" fill="hold"/>
                                        <p:tgtEl>
                                          <p:spTgt spid="2">
                                            <p:graphicEl>
                                              <a:dgm id="{FBAFC704-7EA2-4993-8E12-D433677716C1}"/>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FBAFC704-7EA2-4993-8E12-D433677716C1}"/>
                                            </p:graphicEl>
                                          </p:spTgt>
                                        </p:tgtEl>
                                        <p:attrNameLst>
                                          <p:attrName>ppt_h</p:attrName>
                                        </p:attrNameLst>
                                      </p:cBhvr>
                                      <p:tavLst>
                                        <p:tav tm="0">
                                          <p:val>
                                            <p:fltVal val="0"/>
                                          </p:val>
                                        </p:tav>
                                        <p:tav tm="100000">
                                          <p:val>
                                            <p:strVal val="#ppt_h"/>
                                          </p:val>
                                        </p:tav>
                                      </p:tavLst>
                                    </p:anim>
                                    <p:anim calcmode="lin" valueType="num">
                                      <p:cBhvr>
                                        <p:cTn id="38" dur="500" fill="hold"/>
                                        <p:tgtEl>
                                          <p:spTgt spid="2">
                                            <p:graphicEl>
                                              <a:dgm id="{FBAFC704-7EA2-4993-8E12-D433677716C1}"/>
                                            </p:graphicEl>
                                          </p:spTgt>
                                        </p:tgtEl>
                                        <p:attrNameLst>
                                          <p:attrName>style.rotation</p:attrName>
                                        </p:attrNameLst>
                                      </p:cBhvr>
                                      <p:tavLst>
                                        <p:tav tm="0">
                                          <p:val>
                                            <p:fltVal val="90"/>
                                          </p:val>
                                        </p:tav>
                                        <p:tav tm="100000">
                                          <p:val>
                                            <p:fltVal val="0"/>
                                          </p:val>
                                        </p:tav>
                                      </p:tavLst>
                                    </p:anim>
                                    <p:animEffect transition="in" filter="fade">
                                      <p:cBhvr>
                                        <p:cTn id="39" dur="500"/>
                                        <p:tgtEl>
                                          <p:spTgt spid="2">
                                            <p:graphicEl>
                                              <a:dgm id="{FBAFC704-7EA2-4993-8E12-D433677716C1}"/>
                                            </p:graphicEl>
                                          </p:spTgt>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
                                            <p:graphicEl>
                                              <a:dgm id="{ACDC36D2-6AC7-4F41-B88C-BCA24DEDB065}"/>
                                            </p:graphicEl>
                                          </p:spTgt>
                                        </p:tgtEl>
                                        <p:attrNameLst>
                                          <p:attrName>style.visibility</p:attrName>
                                        </p:attrNameLst>
                                      </p:cBhvr>
                                      <p:to>
                                        <p:strVal val="visible"/>
                                      </p:to>
                                    </p:set>
                                    <p:anim calcmode="lin" valueType="num">
                                      <p:cBhvr>
                                        <p:cTn id="43" dur="500" fill="hold"/>
                                        <p:tgtEl>
                                          <p:spTgt spid="2">
                                            <p:graphicEl>
                                              <a:dgm id="{ACDC36D2-6AC7-4F41-B88C-BCA24DEDB065}"/>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CDC36D2-6AC7-4F41-B88C-BCA24DEDB065}"/>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CDC36D2-6AC7-4F41-B88C-BCA24DEDB06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 fill="hold" grpId="0" nodeType="clickEffect">
                                  <p:stCondLst>
                                    <p:cond delay="0"/>
                                  </p:stCondLst>
                                  <p:childTnLst>
                                    <p:set>
                                      <p:cBhvr>
                                        <p:cTn id="49" dur="1" fill="hold">
                                          <p:stCondLst>
                                            <p:cond delay="0"/>
                                          </p:stCondLst>
                                        </p:cTn>
                                        <p:tgtEl>
                                          <p:spTgt spid="2">
                                            <p:graphicEl>
                                              <a:dgm id="{0D2D9D5E-57A4-415D-9D5B-7D46004FD9EA}"/>
                                            </p:graphicEl>
                                          </p:spTgt>
                                        </p:tgtEl>
                                        <p:attrNameLst>
                                          <p:attrName>style.visibility</p:attrName>
                                        </p:attrNameLst>
                                      </p:cBhvr>
                                      <p:to>
                                        <p:strVal val="visible"/>
                                      </p:to>
                                    </p:set>
                                    <p:anim calcmode="lin" valueType="num">
                                      <p:cBhvr>
                                        <p:cTn id="50" dur="500" fill="hold"/>
                                        <p:tgtEl>
                                          <p:spTgt spid="2">
                                            <p:graphicEl>
                                              <a:dgm id="{0D2D9D5E-57A4-415D-9D5B-7D46004FD9EA}"/>
                                            </p:graphicEl>
                                          </p:spTgt>
                                        </p:tgtEl>
                                        <p:attrNameLst>
                                          <p:attrName>ppt_x</p:attrName>
                                        </p:attrNameLst>
                                      </p:cBhvr>
                                      <p:tavLst>
                                        <p:tav tm="0">
                                          <p:val>
                                            <p:strVal val="#ppt_x"/>
                                          </p:val>
                                        </p:tav>
                                        <p:tav tm="100000">
                                          <p:val>
                                            <p:strVal val="#ppt_x"/>
                                          </p:val>
                                        </p:tav>
                                      </p:tavLst>
                                    </p:anim>
                                    <p:anim calcmode="lin" valueType="num">
                                      <p:cBhvr>
                                        <p:cTn id="51" dur="500" fill="hold"/>
                                        <p:tgtEl>
                                          <p:spTgt spid="2">
                                            <p:graphicEl>
                                              <a:dgm id="{0D2D9D5E-57A4-415D-9D5B-7D46004FD9EA}"/>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2">
                                            <p:graphicEl>
                                              <a:dgm id="{0D2D9D5E-57A4-415D-9D5B-7D46004FD9EA}"/>
                                            </p:graphicEl>
                                          </p:spTgt>
                                        </p:tgtEl>
                                        <p:attrNameLst>
                                          <p:attrName>ppt_w</p:attrName>
                                        </p:attrNameLst>
                                      </p:cBhvr>
                                      <p:tavLst>
                                        <p:tav tm="0">
                                          <p:val>
                                            <p:strVal val="#ppt_w"/>
                                          </p:val>
                                        </p:tav>
                                        <p:tav tm="100000">
                                          <p:val>
                                            <p:strVal val="#ppt_w"/>
                                          </p:val>
                                        </p:tav>
                                      </p:tavLst>
                                    </p:anim>
                                    <p:anim calcmode="lin" valueType="num">
                                      <p:cBhvr>
                                        <p:cTn id="53" dur="500" fill="hold"/>
                                        <p:tgtEl>
                                          <p:spTgt spid="2">
                                            <p:graphicEl>
                                              <a:dgm id="{0D2D9D5E-57A4-415D-9D5B-7D46004FD9EA}"/>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B5F7911F-4156-4B99-927E-8450E4249B0E}"/>
                                            </p:graphicEl>
                                          </p:spTgt>
                                        </p:tgtEl>
                                        <p:attrNameLst>
                                          <p:attrName>style.visibility</p:attrName>
                                        </p:attrNameLst>
                                      </p:cBhvr>
                                      <p:to>
                                        <p:strVal val="visible"/>
                                      </p:to>
                                    </p:set>
                                    <p:anim calcmode="lin" valueType="num">
                                      <p:cBhvr>
                                        <p:cTn id="58" dur="500" fill="hold"/>
                                        <p:tgtEl>
                                          <p:spTgt spid="2">
                                            <p:graphicEl>
                                              <a:dgm id="{B5F7911F-4156-4B99-927E-8450E4249B0E}"/>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5F7911F-4156-4B99-927E-8450E4249B0E}"/>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B5F7911F-4156-4B99-927E-8450E4249B0E}"/>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ntr" presetSubtype="1" fill="hold" grpId="0" nodeType="clickEffect">
                                  <p:stCondLst>
                                    <p:cond delay="0"/>
                                  </p:stCondLst>
                                  <p:childTnLst>
                                    <p:set>
                                      <p:cBhvr>
                                        <p:cTn id="64" dur="1" fill="hold">
                                          <p:stCondLst>
                                            <p:cond delay="0"/>
                                          </p:stCondLst>
                                        </p:cTn>
                                        <p:tgtEl>
                                          <p:spTgt spid="2">
                                            <p:graphicEl>
                                              <a:dgm id="{6F889E49-F227-4759-BE46-C1BD1E885D40}"/>
                                            </p:graphicEl>
                                          </p:spTgt>
                                        </p:tgtEl>
                                        <p:attrNameLst>
                                          <p:attrName>style.visibility</p:attrName>
                                        </p:attrNameLst>
                                      </p:cBhvr>
                                      <p:to>
                                        <p:strVal val="visible"/>
                                      </p:to>
                                    </p:set>
                                    <p:anim calcmode="lin" valueType="num">
                                      <p:cBhvr>
                                        <p:cTn id="65" dur="500" fill="hold"/>
                                        <p:tgtEl>
                                          <p:spTgt spid="2">
                                            <p:graphicEl>
                                              <a:dgm id="{6F889E49-F227-4759-BE46-C1BD1E885D40}"/>
                                            </p:graphicEl>
                                          </p:spTgt>
                                        </p:tgtEl>
                                        <p:attrNameLst>
                                          <p:attrName>ppt_x</p:attrName>
                                        </p:attrNameLst>
                                      </p:cBhvr>
                                      <p:tavLst>
                                        <p:tav tm="0">
                                          <p:val>
                                            <p:strVal val="#ppt_x"/>
                                          </p:val>
                                        </p:tav>
                                        <p:tav tm="100000">
                                          <p:val>
                                            <p:strVal val="#ppt_x"/>
                                          </p:val>
                                        </p:tav>
                                      </p:tavLst>
                                    </p:anim>
                                    <p:anim calcmode="lin" valueType="num">
                                      <p:cBhvr>
                                        <p:cTn id="66" dur="500" fill="hold"/>
                                        <p:tgtEl>
                                          <p:spTgt spid="2">
                                            <p:graphicEl>
                                              <a:dgm id="{6F889E49-F227-4759-BE46-C1BD1E885D40}"/>
                                            </p:graphicEl>
                                          </p:spTgt>
                                        </p:tgtEl>
                                        <p:attrNameLst>
                                          <p:attrName>ppt_y</p:attrName>
                                        </p:attrNameLst>
                                      </p:cBhvr>
                                      <p:tavLst>
                                        <p:tav tm="0">
                                          <p:val>
                                            <p:strVal val="#ppt_y-#ppt_h/2"/>
                                          </p:val>
                                        </p:tav>
                                        <p:tav tm="100000">
                                          <p:val>
                                            <p:strVal val="#ppt_y"/>
                                          </p:val>
                                        </p:tav>
                                      </p:tavLst>
                                    </p:anim>
                                    <p:anim calcmode="lin" valueType="num">
                                      <p:cBhvr>
                                        <p:cTn id="67" dur="500" fill="hold"/>
                                        <p:tgtEl>
                                          <p:spTgt spid="2">
                                            <p:graphicEl>
                                              <a:dgm id="{6F889E49-F227-4759-BE46-C1BD1E885D40}"/>
                                            </p:graphicEl>
                                          </p:spTgt>
                                        </p:tgtEl>
                                        <p:attrNameLst>
                                          <p:attrName>ppt_w</p:attrName>
                                        </p:attrNameLst>
                                      </p:cBhvr>
                                      <p:tavLst>
                                        <p:tav tm="0">
                                          <p:val>
                                            <p:strVal val="#ppt_w"/>
                                          </p:val>
                                        </p:tav>
                                        <p:tav tm="100000">
                                          <p:val>
                                            <p:strVal val="#ppt_w"/>
                                          </p:val>
                                        </p:tav>
                                      </p:tavLst>
                                    </p:anim>
                                    <p:anim calcmode="lin" valueType="num">
                                      <p:cBhvr>
                                        <p:cTn id="68" dur="500" fill="hold"/>
                                        <p:tgtEl>
                                          <p:spTgt spid="2">
                                            <p:graphicEl>
                                              <a:dgm id="{6F889E49-F227-4759-BE46-C1BD1E885D40}"/>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 fill="hold" grpId="0" nodeType="clickEffect">
                                  <p:stCondLst>
                                    <p:cond delay="0"/>
                                  </p:stCondLst>
                                  <p:childTnLst>
                                    <p:set>
                                      <p:cBhvr>
                                        <p:cTn id="72" dur="1" fill="hold">
                                          <p:stCondLst>
                                            <p:cond delay="0"/>
                                          </p:stCondLst>
                                        </p:cTn>
                                        <p:tgtEl>
                                          <p:spTgt spid="2">
                                            <p:graphicEl>
                                              <a:dgm id="{C93AE218-E267-4BE1-B67E-BD1DB0237802}"/>
                                            </p:graphicEl>
                                          </p:spTgt>
                                        </p:tgtEl>
                                        <p:attrNameLst>
                                          <p:attrName>style.visibility</p:attrName>
                                        </p:attrNameLst>
                                      </p:cBhvr>
                                      <p:to>
                                        <p:strVal val="visible"/>
                                      </p:to>
                                    </p:set>
                                    <p:anim calcmode="lin" valueType="num">
                                      <p:cBhvr>
                                        <p:cTn id="73" dur="500" fill="hold"/>
                                        <p:tgtEl>
                                          <p:spTgt spid="2">
                                            <p:graphicEl>
                                              <a:dgm id="{C93AE218-E267-4BE1-B67E-BD1DB0237802}"/>
                                            </p:graphicEl>
                                          </p:spTgt>
                                        </p:tgtEl>
                                        <p:attrNameLst>
                                          <p:attrName>ppt_x</p:attrName>
                                        </p:attrNameLst>
                                      </p:cBhvr>
                                      <p:tavLst>
                                        <p:tav tm="0">
                                          <p:val>
                                            <p:strVal val="#ppt_x"/>
                                          </p:val>
                                        </p:tav>
                                        <p:tav tm="100000">
                                          <p:val>
                                            <p:strVal val="#ppt_x"/>
                                          </p:val>
                                        </p:tav>
                                      </p:tavLst>
                                    </p:anim>
                                    <p:anim calcmode="lin" valueType="num">
                                      <p:cBhvr>
                                        <p:cTn id="74" dur="500" fill="hold"/>
                                        <p:tgtEl>
                                          <p:spTgt spid="2">
                                            <p:graphicEl>
                                              <a:dgm id="{C93AE218-E267-4BE1-B67E-BD1DB0237802}"/>
                                            </p:graphicEl>
                                          </p:spTgt>
                                        </p:tgtEl>
                                        <p:attrNameLst>
                                          <p:attrName>ppt_y</p:attrName>
                                        </p:attrNameLst>
                                      </p:cBhvr>
                                      <p:tavLst>
                                        <p:tav tm="0">
                                          <p:val>
                                            <p:strVal val="#ppt_y-#ppt_h/2"/>
                                          </p:val>
                                        </p:tav>
                                        <p:tav tm="100000">
                                          <p:val>
                                            <p:strVal val="#ppt_y"/>
                                          </p:val>
                                        </p:tav>
                                      </p:tavLst>
                                    </p:anim>
                                    <p:anim calcmode="lin" valueType="num">
                                      <p:cBhvr>
                                        <p:cTn id="75" dur="500" fill="hold"/>
                                        <p:tgtEl>
                                          <p:spTgt spid="2">
                                            <p:graphicEl>
                                              <a:dgm id="{C93AE218-E267-4BE1-B67E-BD1DB0237802}"/>
                                            </p:graphicEl>
                                          </p:spTgt>
                                        </p:tgtEl>
                                        <p:attrNameLst>
                                          <p:attrName>ppt_w</p:attrName>
                                        </p:attrNameLst>
                                      </p:cBhvr>
                                      <p:tavLst>
                                        <p:tav tm="0">
                                          <p:val>
                                            <p:strVal val="#ppt_w"/>
                                          </p:val>
                                        </p:tav>
                                        <p:tav tm="100000">
                                          <p:val>
                                            <p:strVal val="#ppt_w"/>
                                          </p:val>
                                        </p:tav>
                                      </p:tavLst>
                                    </p:anim>
                                    <p:anim calcmode="lin" valueType="num">
                                      <p:cBhvr>
                                        <p:cTn id="76" dur="500" fill="hold"/>
                                        <p:tgtEl>
                                          <p:spTgt spid="2">
                                            <p:graphicEl>
                                              <a:dgm id="{C93AE218-E267-4BE1-B67E-BD1DB0237802}"/>
                                            </p:graphicEl>
                                          </p:spTgt>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7" presetClass="entr" presetSubtype="1" fill="hold" grpId="0" nodeType="clickEffect">
                                  <p:stCondLst>
                                    <p:cond delay="0"/>
                                  </p:stCondLst>
                                  <p:childTnLst>
                                    <p:set>
                                      <p:cBhvr>
                                        <p:cTn id="80" dur="1" fill="hold">
                                          <p:stCondLst>
                                            <p:cond delay="0"/>
                                          </p:stCondLst>
                                        </p:cTn>
                                        <p:tgtEl>
                                          <p:spTgt spid="2">
                                            <p:graphicEl>
                                              <a:dgm id="{A7847FB9-DBE9-4D4C-8E20-8EDC136D15AF}"/>
                                            </p:graphicEl>
                                          </p:spTgt>
                                        </p:tgtEl>
                                        <p:attrNameLst>
                                          <p:attrName>style.visibility</p:attrName>
                                        </p:attrNameLst>
                                      </p:cBhvr>
                                      <p:to>
                                        <p:strVal val="visible"/>
                                      </p:to>
                                    </p:set>
                                    <p:anim calcmode="lin" valueType="num">
                                      <p:cBhvr>
                                        <p:cTn id="81" dur="500" fill="hold"/>
                                        <p:tgtEl>
                                          <p:spTgt spid="2">
                                            <p:graphicEl>
                                              <a:dgm id="{A7847FB9-DBE9-4D4C-8E20-8EDC136D15AF}"/>
                                            </p:graphicEl>
                                          </p:spTgt>
                                        </p:tgtEl>
                                        <p:attrNameLst>
                                          <p:attrName>ppt_x</p:attrName>
                                        </p:attrNameLst>
                                      </p:cBhvr>
                                      <p:tavLst>
                                        <p:tav tm="0">
                                          <p:val>
                                            <p:strVal val="#ppt_x"/>
                                          </p:val>
                                        </p:tav>
                                        <p:tav tm="100000">
                                          <p:val>
                                            <p:strVal val="#ppt_x"/>
                                          </p:val>
                                        </p:tav>
                                      </p:tavLst>
                                    </p:anim>
                                    <p:anim calcmode="lin" valueType="num">
                                      <p:cBhvr>
                                        <p:cTn id="82" dur="500" fill="hold"/>
                                        <p:tgtEl>
                                          <p:spTgt spid="2">
                                            <p:graphicEl>
                                              <a:dgm id="{A7847FB9-DBE9-4D4C-8E20-8EDC136D15AF}"/>
                                            </p:graphicEl>
                                          </p:spTgt>
                                        </p:tgtEl>
                                        <p:attrNameLst>
                                          <p:attrName>ppt_y</p:attrName>
                                        </p:attrNameLst>
                                      </p:cBhvr>
                                      <p:tavLst>
                                        <p:tav tm="0">
                                          <p:val>
                                            <p:strVal val="#ppt_y-#ppt_h/2"/>
                                          </p:val>
                                        </p:tav>
                                        <p:tav tm="100000">
                                          <p:val>
                                            <p:strVal val="#ppt_y"/>
                                          </p:val>
                                        </p:tav>
                                      </p:tavLst>
                                    </p:anim>
                                    <p:anim calcmode="lin" valueType="num">
                                      <p:cBhvr>
                                        <p:cTn id="83" dur="500" fill="hold"/>
                                        <p:tgtEl>
                                          <p:spTgt spid="2">
                                            <p:graphicEl>
                                              <a:dgm id="{A7847FB9-DBE9-4D4C-8E20-8EDC136D15AF}"/>
                                            </p:graphicEl>
                                          </p:spTgt>
                                        </p:tgtEl>
                                        <p:attrNameLst>
                                          <p:attrName>ppt_w</p:attrName>
                                        </p:attrNameLst>
                                      </p:cBhvr>
                                      <p:tavLst>
                                        <p:tav tm="0">
                                          <p:val>
                                            <p:strVal val="#ppt_w"/>
                                          </p:val>
                                        </p:tav>
                                        <p:tav tm="100000">
                                          <p:val>
                                            <p:strVal val="#ppt_w"/>
                                          </p:val>
                                        </p:tav>
                                      </p:tavLst>
                                    </p:anim>
                                    <p:anim calcmode="lin" valueType="num">
                                      <p:cBhvr>
                                        <p:cTn id="84" dur="500" fill="hold"/>
                                        <p:tgtEl>
                                          <p:spTgt spid="2">
                                            <p:graphicEl>
                                              <a:dgm id="{A7847FB9-DBE9-4D4C-8E20-8EDC136D15AF}"/>
                                            </p:graphicEl>
                                          </p:spTgt>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517CB350-DD93-45DC-9943-411AA58E242F}"/>
                                            </p:graphicEl>
                                          </p:spTgt>
                                        </p:tgtEl>
                                        <p:attrNameLst>
                                          <p:attrName>style.visibility</p:attrName>
                                        </p:attrNameLst>
                                      </p:cBhvr>
                                      <p:to>
                                        <p:strVal val="visible"/>
                                      </p:to>
                                    </p:set>
                                    <p:anim calcmode="lin" valueType="num">
                                      <p:cBhvr>
                                        <p:cTn id="89" dur="500" fill="hold"/>
                                        <p:tgtEl>
                                          <p:spTgt spid="2">
                                            <p:graphicEl>
                                              <a:dgm id="{517CB350-DD93-45DC-9943-411AA58E242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517CB350-DD93-45DC-9943-411AA58E242F}"/>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517CB350-DD93-45DC-9943-411AA58E24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1" fill="hold" grpId="0" nodeType="clickEffect">
                                  <p:stCondLst>
                                    <p:cond delay="0"/>
                                  </p:stCondLst>
                                  <p:childTnLst>
                                    <p:set>
                                      <p:cBhvr>
                                        <p:cTn id="95" dur="1" fill="hold">
                                          <p:stCondLst>
                                            <p:cond delay="0"/>
                                          </p:stCondLst>
                                        </p:cTn>
                                        <p:tgtEl>
                                          <p:spTgt spid="2">
                                            <p:graphicEl>
                                              <a:dgm id="{4CBD7F29-7EBD-4A45-AB82-2083F6007082}"/>
                                            </p:graphicEl>
                                          </p:spTgt>
                                        </p:tgtEl>
                                        <p:attrNameLst>
                                          <p:attrName>style.visibility</p:attrName>
                                        </p:attrNameLst>
                                      </p:cBhvr>
                                      <p:to>
                                        <p:strVal val="visible"/>
                                      </p:to>
                                    </p:set>
                                    <p:anim calcmode="lin" valueType="num">
                                      <p:cBhvr>
                                        <p:cTn id="96" dur="500" fill="hold"/>
                                        <p:tgtEl>
                                          <p:spTgt spid="2">
                                            <p:graphicEl>
                                              <a:dgm id="{4CBD7F29-7EBD-4A45-AB82-2083F6007082}"/>
                                            </p:graphicEl>
                                          </p:spTgt>
                                        </p:tgtEl>
                                        <p:attrNameLst>
                                          <p:attrName>ppt_x</p:attrName>
                                        </p:attrNameLst>
                                      </p:cBhvr>
                                      <p:tavLst>
                                        <p:tav tm="0">
                                          <p:val>
                                            <p:strVal val="#ppt_x"/>
                                          </p:val>
                                        </p:tav>
                                        <p:tav tm="100000">
                                          <p:val>
                                            <p:strVal val="#ppt_x"/>
                                          </p:val>
                                        </p:tav>
                                      </p:tavLst>
                                    </p:anim>
                                    <p:anim calcmode="lin" valueType="num">
                                      <p:cBhvr>
                                        <p:cTn id="97" dur="500" fill="hold"/>
                                        <p:tgtEl>
                                          <p:spTgt spid="2">
                                            <p:graphicEl>
                                              <a:dgm id="{4CBD7F29-7EBD-4A45-AB82-2083F6007082}"/>
                                            </p:graphicEl>
                                          </p:spTgt>
                                        </p:tgtEl>
                                        <p:attrNameLst>
                                          <p:attrName>ppt_y</p:attrName>
                                        </p:attrNameLst>
                                      </p:cBhvr>
                                      <p:tavLst>
                                        <p:tav tm="0">
                                          <p:val>
                                            <p:strVal val="#ppt_y-#ppt_h/2"/>
                                          </p:val>
                                        </p:tav>
                                        <p:tav tm="100000">
                                          <p:val>
                                            <p:strVal val="#ppt_y"/>
                                          </p:val>
                                        </p:tav>
                                      </p:tavLst>
                                    </p:anim>
                                    <p:anim calcmode="lin" valueType="num">
                                      <p:cBhvr>
                                        <p:cTn id="98" dur="500" fill="hold"/>
                                        <p:tgtEl>
                                          <p:spTgt spid="2">
                                            <p:graphicEl>
                                              <a:dgm id="{4CBD7F29-7EBD-4A45-AB82-2083F6007082}"/>
                                            </p:graphicEl>
                                          </p:spTgt>
                                        </p:tgtEl>
                                        <p:attrNameLst>
                                          <p:attrName>ppt_w</p:attrName>
                                        </p:attrNameLst>
                                      </p:cBhvr>
                                      <p:tavLst>
                                        <p:tav tm="0">
                                          <p:val>
                                            <p:strVal val="#ppt_w"/>
                                          </p:val>
                                        </p:tav>
                                        <p:tav tm="100000">
                                          <p:val>
                                            <p:strVal val="#ppt_w"/>
                                          </p:val>
                                        </p:tav>
                                      </p:tavLst>
                                    </p:anim>
                                    <p:anim calcmode="lin" valueType="num">
                                      <p:cBhvr>
                                        <p:cTn id="99" dur="500" fill="hold"/>
                                        <p:tgtEl>
                                          <p:spTgt spid="2">
                                            <p:graphicEl>
                                              <a:dgm id="{4CBD7F29-7EBD-4A45-AB82-2083F6007082}"/>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uiExpand="1">
        <p:bldSub>
          <a:bldDgm bld="one"/>
        </p:bldSub>
      </p:bldGraphic>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3E32957-659E-EF51-B1DC-ABF872329B1C}"/>
              </a:ext>
            </a:extLst>
          </p:cNvPr>
          <p:cNvPicPr>
            <a:picLocks noGrp="1" noRot="1" noChangeAspect="1" noMove="1" noResize="1" noEditPoints="1" noAdjustHandles="1" noChangeArrowheads="1" noChangeShapeType="1" noCrop="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139167" y="2517531"/>
            <a:ext cx="3125036" cy="1822938"/>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CBF8C360-FE19-2F9D-9863-7163DB4E6E4B}"/>
              </a:ext>
            </a:extLst>
          </p:cNvPr>
          <p:cNvSpPr txBox="1"/>
          <p:nvPr/>
        </p:nvSpPr>
        <p:spPr>
          <a:xfrm>
            <a:off x="1582994" y="1313801"/>
            <a:ext cx="5683046" cy="313932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s-E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LA SUPREMACÍA DEL AMOR</a:t>
            </a:r>
          </a:p>
        </p:txBody>
      </p:sp>
    </p:spTree>
    <p:extLst>
      <p:ext uri="{BB962C8B-B14F-4D97-AF65-F5344CB8AC3E}">
        <p14:creationId xmlns:p14="http://schemas.microsoft.com/office/powerpoint/2010/main" val="138604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850833BC-E7B7-1193-2F10-7FA321B04783}"/>
              </a:ext>
            </a:extLst>
          </p:cNvPr>
          <p:cNvSpPr>
            <a:spLocks noGrp="1" noRot="1" noMove="1" noResize="1" noEditPoints="1" noAdjustHandles="1" noChangeArrowheads="1" noChangeShapeType="1"/>
          </p:cNvSpPr>
          <p:nvPr/>
        </p:nvSpPr>
        <p:spPr>
          <a:xfrm>
            <a:off x="0" y="0"/>
            <a:ext cx="12191999" cy="1179382"/>
          </a:xfrm>
          <a:prstGeom prst="rect">
            <a:avLst/>
          </a:prstGeom>
          <a:blipFill dpi="0"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946E7B3-F68B-5853-ACC8-611D69ACC407}"/>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chemeClr val="accent3"/>
                </a:solidFill>
              </a:rPr>
              <a:t>EL CAMINO MÁS EXCELENTE</a:t>
            </a:r>
          </a:p>
        </p:txBody>
      </p:sp>
      <p:sp>
        <p:nvSpPr>
          <p:cNvPr id="5" name="CuadroTexto 4">
            <a:extLst>
              <a:ext uri="{FF2B5EF4-FFF2-40B4-BE49-F238E27FC236}">
                <a16:creationId xmlns:a16="http://schemas.microsoft.com/office/drawing/2014/main" id="{70844EAA-F2EF-5282-F6CC-765F74E6475C}"/>
              </a:ext>
            </a:extLst>
          </p:cNvPr>
          <p:cNvSpPr txBox="1"/>
          <p:nvPr/>
        </p:nvSpPr>
        <p:spPr>
          <a:xfrm>
            <a:off x="0" y="700772"/>
            <a:ext cx="12192000" cy="369332"/>
          </a:xfrm>
          <a:prstGeom prst="rect">
            <a:avLst/>
          </a:prstGeom>
          <a:noFill/>
        </p:spPr>
        <p:txBody>
          <a:bodyPr wrap="square">
            <a:spAutoFit/>
          </a:bodyPr>
          <a:lstStyle/>
          <a:p>
            <a:pPr algn="ctr"/>
            <a:r>
              <a:rPr lang="es-ES" b="1" dirty="0">
                <a:solidFill>
                  <a:schemeClr val="accent1">
                    <a:lumMod val="50000"/>
                  </a:schemeClr>
                </a:solidFill>
                <a:latin typeface="Comic Sans MS" panose="030F0702030302020204" pitchFamily="66" charset="0"/>
              </a:rPr>
              <a:t>“Procurad, pues, los dones mejores. Mas yo os muestro un camino aun más excelente” </a:t>
            </a:r>
            <a:r>
              <a:rPr lang="es-ES" sz="1400" b="1" dirty="0">
                <a:solidFill>
                  <a:schemeClr val="accent1">
                    <a:lumMod val="50000"/>
                  </a:schemeClr>
                </a:solidFill>
                <a:latin typeface="Comic Sans MS" panose="030F0702030302020204" pitchFamily="66" charset="0"/>
              </a:rPr>
              <a:t>(1ª de Corintios 12:31)</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AACDA20-8E05-AB73-CF47-92C5E2F4003F}"/>
              </a:ext>
            </a:extLst>
          </p:cNvPr>
          <p:cNvSpPr txBox="1"/>
          <p:nvPr/>
        </p:nvSpPr>
        <p:spPr>
          <a:xfrm>
            <a:off x="4248150" y="1214531"/>
            <a:ext cx="7858933" cy="707886"/>
          </a:xfrm>
          <a:prstGeom prst="rect">
            <a:avLst/>
          </a:prstGeom>
          <a:noFill/>
        </p:spPr>
        <p:txBody>
          <a:bodyPr wrap="square" rtlCol="0">
            <a:spAutoFit/>
          </a:bodyPr>
          <a:lstStyle/>
          <a:p>
            <a:pPr>
              <a:spcBef>
                <a:spcPts val="600"/>
              </a:spcBef>
            </a:pPr>
            <a:r>
              <a:rPr lang="es-ES" sz="2000" b="1" dirty="0"/>
              <a:t>¿Qué clase de amor está presentando Pablo en 1ª de Corintios 13, y por qué supera a cualquier don espiritual? (1Co. 12:31-13:3)</a:t>
            </a:r>
          </a:p>
        </p:txBody>
      </p:sp>
      <p:pic>
        <p:nvPicPr>
          <p:cNvPr id="4" name="Imagen 3">
            <a:extLst>
              <a:ext uri="{FF2B5EF4-FFF2-40B4-BE49-F238E27FC236}">
                <a16:creationId xmlns:a16="http://schemas.microsoft.com/office/drawing/2014/main" id="{B5C61B94-2E48-AE95-E9E3-4521A78FA773}"/>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78745" y="1295877"/>
            <a:ext cx="3850329" cy="2154351"/>
          </a:xfrm>
          <a:prstGeom prst="rect">
            <a:avLst/>
          </a:prstGeom>
          <a:effectLst>
            <a:innerShdw blurRad="114300">
              <a:prstClr val="black"/>
            </a:innerShdw>
          </a:effectLst>
        </p:spPr>
      </p:pic>
      <p:pic>
        <p:nvPicPr>
          <p:cNvPr id="8" name="Imagen 7">
            <a:extLst>
              <a:ext uri="{FF2B5EF4-FFF2-40B4-BE49-F238E27FC236}">
                <a16:creationId xmlns:a16="http://schemas.microsoft.com/office/drawing/2014/main" id="{7B2D8B6C-99A1-F98D-B422-37235CB36FA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922567" y="3465852"/>
            <a:ext cx="4184515" cy="2341336"/>
          </a:xfrm>
          <a:prstGeom prst="rect">
            <a:avLst/>
          </a:prstGeom>
          <a:ln w="57150" cap="rnd">
            <a:solidFill>
              <a:schemeClr val="accent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F08897B5-8891-2FDF-155D-B0286AFA9A3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78744" y="3676001"/>
            <a:ext cx="3039591" cy="3039591"/>
          </a:xfrm>
          <a:prstGeom prst="roundRect">
            <a:avLst>
              <a:gd name="adj" fmla="val 0"/>
            </a:avLst>
          </a:prstGeom>
          <a:solidFill>
            <a:srgbClr val="FFFFFF"/>
          </a:solidFill>
          <a:ln w="76200" cap="sq">
            <a:solidFill>
              <a:schemeClr val="accent5">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70FD9D09-CF6B-2E4E-AB08-3AD973EDF42D}"/>
              </a:ext>
            </a:extLst>
          </p:cNvPr>
          <p:cNvSpPr txBox="1"/>
          <p:nvPr/>
        </p:nvSpPr>
        <p:spPr>
          <a:xfrm>
            <a:off x="3478192" y="3684182"/>
            <a:ext cx="4184517" cy="1938992"/>
          </a:xfrm>
          <a:prstGeom prst="rect">
            <a:avLst/>
          </a:prstGeom>
          <a:noFill/>
        </p:spPr>
        <p:txBody>
          <a:bodyPr wrap="square">
            <a:spAutoFit/>
          </a:bodyPr>
          <a:lstStyle/>
          <a:p>
            <a:pPr>
              <a:spcBef>
                <a:spcPts val="600"/>
              </a:spcBef>
            </a:pPr>
            <a:r>
              <a:rPr lang="es-ES" sz="2000" b="1" dirty="0"/>
              <a:t>Ningún don espiritual es útil si no se ejerce motivado por este tipo de amor. En realidad, todos nuestros actos y nuestros pensamientos deben estar impregnados de amor </a:t>
            </a:r>
            <a:r>
              <a:rPr lang="es-ES" sz="2000" b="1" i="1" dirty="0" err="1"/>
              <a:t>agapē</a:t>
            </a:r>
            <a:r>
              <a:rPr lang="es-ES" sz="2000" b="1" dirty="0"/>
              <a:t>.</a:t>
            </a:r>
          </a:p>
        </p:txBody>
      </p:sp>
      <p:sp>
        <p:nvSpPr>
          <p:cNvPr id="14" name="CuadroTexto 13">
            <a:extLst>
              <a:ext uri="{FF2B5EF4-FFF2-40B4-BE49-F238E27FC236}">
                <a16:creationId xmlns:a16="http://schemas.microsoft.com/office/drawing/2014/main" id="{471E35C1-26C4-F70D-F8E9-4F819ADB8057}"/>
              </a:ext>
            </a:extLst>
          </p:cNvPr>
          <p:cNvSpPr txBox="1"/>
          <p:nvPr/>
        </p:nvSpPr>
        <p:spPr>
          <a:xfrm>
            <a:off x="3478192" y="5842337"/>
            <a:ext cx="8713807" cy="1015663"/>
          </a:xfrm>
          <a:prstGeom prst="rect">
            <a:avLst/>
          </a:prstGeom>
          <a:noFill/>
        </p:spPr>
        <p:txBody>
          <a:bodyPr wrap="square">
            <a:spAutoFit/>
          </a:bodyPr>
          <a:lstStyle/>
          <a:p>
            <a:pPr>
              <a:spcBef>
                <a:spcPts val="600"/>
              </a:spcBef>
            </a:pPr>
            <a:r>
              <a:rPr lang="es-ES" sz="2000" b="1" dirty="0"/>
              <a:t>Jesús nos avisó de que, a causa de la maldad, este amor se enfriará</a:t>
            </a:r>
            <a:br>
              <a:rPr lang="es-ES" sz="2000" b="1" dirty="0"/>
            </a:br>
            <a:r>
              <a:rPr lang="es-ES" sz="2000" b="1" dirty="0"/>
              <a:t>(Mt. 24:12). Pero no debemos permitir que esto ocurra en nosotros, en nuestros hogares, o en nuestras iglesias.</a:t>
            </a:r>
          </a:p>
        </p:txBody>
      </p:sp>
      <p:sp>
        <p:nvSpPr>
          <p:cNvPr id="16" name="CuadroTexto 15">
            <a:extLst>
              <a:ext uri="{FF2B5EF4-FFF2-40B4-BE49-F238E27FC236}">
                <a16:creationId xmlns:a16="http://schemas.microsoft.com/office/drawing/2014/main" id="{BE6D98CA-3C06-0D41-216E-4F7E56D855A1}"/>
              </a:ext>
            </a:extLst>
          </p:cNvPr>
          <p:cNvSpPr txBox="1"/>
          <p:nvPr/>
        </p:nvSpPr>
        <p:spPr>
          <a:xfrm>
            <a:off x="4248149" y="2141580"/>
            <a:ext cx="7858933" cy="1323439"/>
          </a:xfrm>
          <a:prstGeom prst="rect">
            <a:avLst/>
          </a:prstGeom>
          <a:noFill/>
        </p:spPr>
        <p:txBody>
          <a:bodyPr wrap="square">
            <a:spAutoFit/>
          </a:bodyPr>
          <a:lstStyle/>
          <a:p>
            <a:pPr>
              <a:spcBef>
                <a:spcPts val="600"/>
              </a:spcBef>
            </a:pPr>
            <a:r>
              <a:rPr lang="es-ES" sz="2000" b="1" dirty="0"/>
              <a:t>En griego existen varias palabras para definir el amor. Pablo escoge </a:t>
            </a:r>
            <a:r>
              <a:rPr lang="es-ES" sz="2000" b="1" i="1" dirty="0" err="1"/>
              <a:t>agapē</a:t>
            </a:r>
            <a:r>
              <a:rPr lang="es-ES" sz="2000" b="1" dirty="0"/>
              <a:t> (amor desinteresado, incondicional y reflexivo, que busca únicamente el bienestar del ser amado), que es la misma que Juan usa al decir que “Dios es amor” (1Jn. 4:8).</a:t>
            </a:r>
          </a:p>
        </p:txBody>
      </p:sp>
    </p:spTree>
    <p:extLst>
      <p:ext uri="{BB962C8B-B14F-4D97-AF65-F5344CB8AC3E}">
        <p14:creationId xmlns:p14="http://schemas.microsoft.com/office/powerpoint/2010/main" val="223940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ox(out)">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ppt_h/2"/>
                                          </p:val>
                                        </p:tav>
                                        <p:tav tm="100000">
                                          <p:val>
                                            <p:strVal val="#ppt_y"/>
                                          </p:val>
                                        </p:tav>
                                      </p:tavLst>
                                    </p:anim>
                                    <p:anim calcmode="lin" valueType="num">
                                      <p:cBhvr>
                                        <p:cTn id="37" dur="500" fill="hold"/>
                                        <p:tgtEl>
                                          <p:spTgt spid="8"/>
                                        </p:tgtEl>
                                        <p:attrNameLst>
                                          <p:attrName>ppt_w</p:attrName>
                                        </p:attrNameLst>
                                      </p:cBhvr>
                                      <p:tavLst>
                                        <p:tav tm="0">
                                          <p:val>
                                            <p:strVal val="#ppt_w"/>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900" decel="100000" fill="hold"/>
                                        <p:tgtEl>
                                          <p:spTgt spid="1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5BDDFA3-4714-2763-8FAD-27EA59354678}"/>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2242228"/>
            <a:ext cx="3125036" cy="1822938"/>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44AE1F24-26D8-BB3F-7DD4-37EC5A5908C8}"/>
              </a:ext>
            </a:extLst>
          </p:cNvPr>
          <p:cNvSpPr txBox="1"/>
          <p:nvPr/>
        </p:nvSpPr>
        <p:spPr>
          <a:xfrm>
            <a:off x="3736259" y="1353130"/>
            <a:ext cx="7433186" cy="3785652"/>
          </a:xfrm>
          <a:prstGeom prst="rect">
            <a:avLst/>
          </a:prstGeom>
          <a:noFill/>
        </p:spPr>
        <p:txBody>
          <a:bodyPr wrap="square">
            <a:spAutoFit/>
            <a:scene3d>
              <a:camera prst="orthographicFront"/>
              <a:lightRig rig="threePt" dir="t"/>
            </a:scene3d>
            <a:sp3d extrusionH="57150">
              <a:bevelT w="50800" h="38100" prst="riblet"/>
            </a:sp3d>
          </a:bodyPr>
          <a:lstStyle/>
          <a:p>
            <a:pPr algn="ctr"/>
            <a:r>
              <a:rPr lang="es-ES" sz="6000" b="1" dirty="0">
                <a:ln w="9525">
                  <a:solidFill>
                    <a:schemeClr val="bg1"/>
                  </a:solidFill>
                  <a:prstDash val="solid"/>
                </a:ln>
                <a:solidFill>
                  <a:srgbClr val="219244"/>
                </a:solidFill>
                <a:effectLst>
                  <a:outerShdw blurRad="12700" dist="38100" dir="2700000" algn="tl" rotWithShape="0">
                    <a:schemeClr val="accent5">
                      <a:lumMod val="75000"/>
                    </a:schemeClr>
                  </a:outerShdw>
                </a:effectLst>
              </a:rPr>
              <a:t>LAS CARACTERÍSTICAS DEL</a:t>
            </a:r>
          </a:p>
          <a:p>
            <a:pPr algn="ctr"/>
            <a:r>
              <a:rPr lang="es-ES" sz="6000" b="1" dirty="0">
                <a:ln w="9525">
                  <a:solidFill>
                    <a:schemeClr val="bg1"/>
                  </a:solidFill>
                  <a:prstDash val="solid"/>
                </a:ln>
                <a:solidFill>
                  <a:srgbClr val="219244"/>
                </a:solidFill>
                <a:effectLst>
                  <a:outerShdw blurRad="12700" dist="38100" dir="2700000" algn="tl" rotWithShape="0">
                    <a:schemeClr val="accent5">
                      <a:lumMod val="75000"/>
                    </a:schemeClr>
                  </a:outerShdw>
                </a:effectLst>
              </a:rPr>
              <a:t>AMOR</a:t>
            </a:r>
          </a:p>
        </p:txBody>
      </p:sp>
    </p:spTree>
    <p:extLst>
      <p:ext uri="{BB962C8B-B14F-4D97-AF65-F5344CB8AC3E}">
        <p14:creationId xmlns:p14="http://schemas.microsoft.com/office/powerpoint/2010/main" val="2180818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287A3D9-50C1-0408-6692-9D9E3AAD332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64E4CAA-0914-AFE7-4EA8-F834507CEB58}"/>
              </a:ext>
            </a:extLst>
          </p:cNvPr>
          <p:cNvSpPr txBox="1"/>
          <p:nvPr/>
        </p:nvSpPr>
        <p:spPr>
          <a:xfrm>
            <a:off x="323847" y="0"/>
            <a:ext cx="6038853" cy="707886"/>
          </a:xfrm>
          <a:prstGeom prst="rect">
            <a:avLst/>
          </a:prstGeom>
          <a:noFill/>
        </p:spPr>
        <p:txBody>
          <a:bodyPr wrap="square">
            <a:spAutoFit/>
          </a:bodyPr>
          <a:lstStyle/>
          <a:p>
            <a:pPr algn="ctr"/>
            <a:r>
              <a:rPr lang="es-ES" sz="4000" b="1" dirty="0">
                <a:ln w="13462">
                  <a:solidFill>
                    <a:schemeClr val="bg1"/>
                  </a:solidFill>
                  <a:prstDash val="solid"/>
                </a:ln>
                <a:solidFill>
                  <a:schemeClr val="tx2">
                    <a:lumMod val="50000"/>
                  </a:schemeClr>
                </a:solidFill>
                <a:effectLst>
                  <a:outerShdw dist="38100" dir="2700000" algn="bl" rotWithShape="0">
                    <a:schemeClr val="accent5"/>
                  </a:outerShdw>
                </a:effectLst>
              </a:rPr>
              <a:t>LO QUE EL AMOR HACE</a:t>
            </a:r>
          </a:p>
        </p:txBody>
      </p:sp>
      <p:sp>
        <p:nvSpPr>
          <p:cNvPr id="5" name="CuadroTexto 4">
            <a:extLst>
              <a:ext uri="{FF2B5EF4-FFF2-40B4-BE49-F238E27FC236}">
                <a16:creationId xmlns:a16="http://schemas.microsoft.com/office/drawing/2014/main" id="{E04624F4-7D86-EB40-ECA9-F19E88B341BE}"/>
              </a:ext>
            </a:extLst>
          </p:cNvPr>
          <p:cNvSpPr txBox="1"/>
          <p:nvPr/>
        </p:nvSpPr>
        <p:spPr>
          <a:xfrm>
            <a:off x="6362700" y="-38885"/>
            <a:ext cx="5829300"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solidFill>
                <a:latin typeface="Comic Sans MS" panose="030F0702030302020204" pitchFamily="66" charset="0"/>
              </a:rPr>
              <a:t>“El amor es sufrido, es benigno; […] se goza de la verdad. Todo lo sufre, todo lo cree, todo lo espera, todo lo soporta” </a:t>
            </a:r>
            <a:r>
              <a:rPr lang="es-ES" sz="1400" b="1" dirty="0">
                <a:solidFill>
                  <a:schemeClr val="accent5"/>
                </a:solidFill>
                <a:latin typeface="Comic Sans MS" panose="030F0702030302020204" pitchFamily="66" charset="0"/>
              </a:rPr>
              <a:t>(1ª de Corintios 13:4-7)</a:t>
            </a:r>
          </a:p>
        </p:txBody>
      </p:sp>
      <p:pic>
        <p:nvPicPr>
          <p:cNvPr id="4" name="Imagen 3">
            <a:extLst>
              <a:ext uri="{FF2B5EF4-FFF2-40B4-BE49-F238E27FC236}">
                <a16:creationId xmlns:a16="http://schemas.microsoft.com/office/drawing/2014/main" id="{7BF24B8B-9FD5-AF14-3274-4C7C2349E39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813458" y="993057"/>
            <a:ext cx="3173381" cy="5671574"/>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 name="Diagrama 1">
            <a:extLst>
              <a:ext uri="{FF2B5EF4-FFF2-40B4-BE49-F238E27FC236}">
                <a16:creationId xmlns:a16="http://schemas.microsoft.com/office/drawing/2014/main" id="{84E0BF46-64D9-035E-7773-71C210949A39}"/>
              </a:ext>
            </a:extLst>
          </p:cNvPr>
          <p:cNvGraphicFramePr/>
          <p:nvPr>
            <p:extLst>
              <p:ext uri="{D42A27DB-BD31-4B8C-83A1-F6EECF244321}">
                <p14:modId xmlns:p14="http://schemas.microsoft.com/office/powerpoint/2010/main" val="2600616503"/>
              </p:ext>
            </p:extLst>
          </p:nvPr>
        </p:nvGraphicFramePr>
        <p:xfrm>
          <a:off x="117987" y="884444"/>
          <a:ext cx="8485239" cy="58801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6208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2">
                                            <p:graphicEl>
                                              <a:dgm id="{875E1272-C700-45DD-AD7B-26014E0748A8}"/>
                                            </p:graphicEl>
                                          </p:spTgt>
                                        </p:tgtEl>
                                        <p:attrNameLst>
                                          <p:attrName>style.visibility</p:attrName>
                                        </p:attrNameLst>
                                      </p:cBhvr>
                                      <p:to>
                                        <p:strVal val="visible"/>
                                      </p:to>
                                    </p:set>
                                    <p:anim calcmode="lin" valueType="num">
                                      <p:cBhvr>
                                        <p:cTn id="24" dur="500" fill="hold"/>
                                        <p:tgtEl>
                                          <p:spTgt spid="2">
                                            <p:graphicEl>
                                              <a:dgm id="{875E1272-C700-45DD-AD7B-26014E0748A8}"/>
                                            </p:graphicEl>
                                          </p:spTgt>
                                        </p:tgtEl>
                                        <p:attrNameLst>
                                          <p:attrName>ppt_x</p:attrName>
                                        </p:attrNameLst>
                                      </p:cBhvr>
                                      <p:tavLst>
                                        <p:tav tm="0">
                                          <p:val>
                                            <p:strVal val="#ppt_x-#ppt_w/2"/>
                                          </p:val>
                                        </p:tav>
                                        <p:tav tm="100000">
                                          <p:val>
                                            <p:strVal val="#ppt_x"/>
                                          </p:val>
                                        </p:tav>
                                      </p:tavLst>
                                    </p:anim>
                                    <p:anim calcmode="lin" valueType="num">
                                      <p:cBhvr>
                                        <p:cTn id="25" dur="500" fill="hold"/>
                                        <p:tgtEl>
                                          <p:spTgt spid="2">
                                            <p:graphicEl>
                                              <a:dgm id="{875E1272-C700-45DD-AD7B-26014E0748A8}"/>
                                            </p:graphicEl>
                                          </p:spTgt>
                                        </p:tgtEl>
                                        <p:attrNameLst>
                                          <p:attrName>ppt_y</p:attrName>
                                        </p:attrNameLst>
                                      </p:cBhvr>
                                      <p:tavLst>
                                        <p:tav tm="0">
                                          <p:val>
                                            <p:strVal val="#ppt_y"/>
                                          </p:val>
                                        </p:tav>
                                        <p:tav tm="100000">
                                          <p:val>
                                            <p:strVal val="#ppt_y"/>
                                          </p:val>
                                        </p:tav>
                                      </p:tavLst>
                                    </p:anim>
                                    <p:anim calcmode="lin" valueType="num">
                                      <p:cBhvr>
                                        <p:cTn id="26" dur="500" fill="hold"/>
                                        <p:tgtEl>
                                          <p:spTgt spid="2">
                                            <p:graphicEl>
                                              <a:dgm id="{875E1272-C700-45DD-AD7B-26014E0748A8}"/>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875E1272-C700-45DD-AD7B-26014E0748A8}"/>
                                            </p:graphic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graphicEl>
                                              <a:dgm id="{8C29971D-543E-4912-A7BA-D1B1CABD0639}"/>
                                            </p:graphicEl>
                                          </p:spTgt>
                                        </p:tgtEl>
                                        <p:attrNameLst>
                                          <p:attrName>style.visibility</p:attrName>
                                        </p:attrNameLst>
                                      </p:cBhvr>
                                      <p:to>
                                        <p:strVal val="visible"/>
                                      </p:to>
                                    </p:set>
                                    <p:animEffect transition="in" filter="wipe(left)">
                                      <p:cBhvr>
                                        <p:cTn id="32" dur="500"/>
                                        <p:tgtEl>
                                          <p:spTgt spid="2">
                                            <p:graphicEl>
                                              <a:dgm id="{8C29971D-543E-4912-A7BA-D1B1CABD063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graphicEl>
                                              <a:dgm id="{40D4F7D0-54A8-4D14-B103-0CC97A2734FD}"/>
                                            </p:graphicEl>
                                          </p:spTgt>
                                        </p:tgtEl>
                                        <p:attrNameLst>
                                          <p:attrName>style.visibility</p:attrName>
                                        </p:attrNameLst>
                                      </p:cBhvr>
                                      <p:to>
                                        <p:strVal val="visible"/>
                                      </p:to>
                                    </p:set>
                                    <p:animEffect transition="in" filter="wipe(left)">
                                      <p:cBhvr>
                                        <p:cTn id="37" dur="500"/>
                                        <p:tgtEl>
                                          <p:spTgt spid="2">
                                            <p:graphicEl>
                                              <a:dgm id="{40D4F7D0-54A8-4D14-B103-0CC97A2734F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grpId="0" nodeType="clickEffect">
                                  <p:stCondLst>
                                    <p:cond delay="0"/>
                                  </p:stCondLst>
                                  <p:childTnLst>
                                    <p:set>
                                      <p:cBhvr>
                                        <p:cTn id="41" dur="1" fill="hold">
                                          <p:stCondLst>
                                            <p:cond delay="0"/>
                                          </p:stCondLst>
                                        </p:cTn>
                                        <p:tgtEl>
                                          <p:spTgt spid="2">
                                            <p:graphicEl>
                                              <a:dgm id="{CE618F44-90D5-4D44-B8D1-DD7F6598D4AB}"/>
                                            </p:graphicEl>
                                          </p:spTgt>
                                        </p:tgtEl>
                                        <p:attrNameLst>
                                          <p:attrName>style.visibility</p:attrName>
                                        </p:attrNameLst>
                                      </p:cBhvr>
                                      <p:to>
                                        <p:strVal val="visible"/>
                                      </p:to>
                                    </p:set>
                                    <p:anim calcmode="lin" valueType="num">
                                      <p:cBhvr>
                                        <p:cTn id="42" dur="500" fill="hold"/>
                                        <p:tgtEl>
                                          <p:spTgt spid="2">
                                            <p:graphicEl>
                                              <a:dgm id="{CE618F44-90D5-4D44-B8D1-DD7F6598D4AB}"/>
                                            </p:graphicEl>
                                          </p:spTgt>
                                        </p:tgtEl>
                                        <p:attrNameLst>
                                          <p:attrName>ppt_x</p:attrName>
                                        </p:attrNameLst>
                                      </p:cBhvr>
                                      <p:tavLst>
                                        <p:tav tm="0">
                                          <p:val>
                                            <p:strVal val="#ppt_x-#ppt_w/2"/>
                                          </p:val>
                                        </p:tav>
                                        <p:tav tm="100000">
                                          <p:val>
                                            <p:strVal val="#ppt_x"/>
                                          </p:val>
                                        </p:tav>
                                      </p:tavLst>
                                    </p:anim>
                                    <p:anim calcmode="lin" valueType="num">
                                      <p:cBhvr>
                                        <p:cTn id="43" dur="500" fill="hold"/>
                                        <p:tgtEl>
                                          <p:spTgt spid="2">
                                            <p:graphicEl>
                                              <a:dgm id="{CE618F44-90D5-4D44-B8D1-DD7F6598D4AB}"/>
                                            </p:graphicEl>
                                          </p:spTgt>
                                        </p:tgtEl>
                                        <p:attrNameLst>
                                          <p:attrName>ppt_y</p:attrName>
                                        </p:attrNameLst>
                                      </p:cBhvr>
                                      <p:tavLst>
                                        <p:tav tm="0">
                                          <p:val>
                                            <p:strVal val="#ppt_y"/>
                                          </p:val>
                                        </p:tav>
                                        <p:tav tm="100000">
                                          <p:val>
                                            <p:strVal val="#ppt_y"/>
                                          </p:val>
                                        </p:tav>
                                      </p:tavLst>
                                    </p:anim>
                                    <p:anim calcmode="lin" valueType="num">
                                      <p:cBhvr>
                                        <p:cTn id="44" dur="500" fill="hold"/>
                                        <p:tgtEl>
                                          <p:spTgt spid="2">
                                            <p:graphicEl>
                                              <a:dgm id="{CE618F44-90D5-4D44-B8D1-DD7F6598D4AB}"/>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CE618F44-90D5-4D44-B8D1-DD7F6598D4AB}"/>
                                            </p:graphic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CF70225C-C39F-493D-AA11-8279CBEBBE30}"/>
                                            </p:graphicEl>
                                          </p:spTgt>
                                        </p:tgtEl>
                                        <p:attrNameLst>
                                          <p:attrName>style.visibility</p:attrName>
                                        </p:attrNameLst>
                                      </p:cBhvr>
                                      <p:to>
                                        <p:strVal val="visible"/>
                                      </p:to>
                                    </p:set>
                                    <p:animEffect transition="in" filter="wipe(left)">
                                      <p:cBhvr>
                                        <p:cTn id="50" dur="500"/>
                                        <p:tgtEl>
                                          <p:spTgt spid="2">
                                            <p:graphicEl>
                                              <a:dgm id="{CF70225C-C39F-493D-AA11-8279CBEBBE3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4F61D132-B696-4905-ACD5-7C3C0A645750}"/>
                                            </p:graphicEl>
                                          </p:spTgt>
                                        </p:tgtEl>
                                        <p:attrNameLst>
                                          <p:attrName>style.visibility</p:attrName>
                                        </p:attrNameLst>
                                      </p:cBhvr>
                                      <p:to>
                                        <p:strVal val="visible"/>
                                      </p:to>
                                    </p:set>
                                    <p:animEffect transition="in" filter="wipe(left)">
                                      <p:cBhvr>
                                        <p:cTn id="55" dur="500"/>
                                        <p:tgtEl>
                                          <p:spTgt spid="2">
                                            <p:graphicEl>
                                              <a:dgm id="{4F61D132-B696-4905-ACD5-7C3C0A64575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577B7115-C479-48EC-AEEC-9F7D76FF946F}"/>
                                            </p:graphicEl>
                                          </p:spTgt>
                                        </p:tgtEl>
                                        <p:attrNameLst>
                                          <p:attrName>style.visibility</p:attrName>
                                        </p:attrNameLst>
                                      </p:cBhvr>
                                      <p:to>
                                        <p:strVal val="visible"/>
                                      </p:to>
                                    </p:set>
                                    <p:anim calcmode="lin" valueType="num">
                                      <p:cBhvr>
                                        <p:cTn id="60" dur="500" fill="hold"/>
                                        <p:tgtEl>
                                          <p:spTgt spid="2">
                                            <p:graphicEl>
                                              <a:dgm id="{577B7115-C479-48EC-AEEC-9F7D76FF946F}"/>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577B7115-C479-48EC-AEEC-9F7D76FF946F}"/>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577B7115-C479-48EC-AEEC-9F7D76FF946F}"/>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577B7115-C479-48EC-AEEC-9F7D76FF946F}"/>
                                            </p:graphic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
                                            <p:graphicEl>
                                              <a:dgm id="{12A85315-B00F-4F23-AAFB-944E556D9577}"/>
                                            </p:graphicEl>
                                          </p:spTgt>
                                        </p:tgtEl>
                                        <p:attrNameLst>
                                          <p:attrName>style.visibility</p:attrName>
                                        </p:attrNameLst>
                                      </p:cBhvr>
                                      <p:to>
                                        <p:strVal val="visible"/>
                                      </p:to>
                                    </p:set>
                                    <p:animEffect transition="in" filter="wipe(left)">
                                      <p:cBhvr>
                                        <p:cTn id="68" dur="500"/>
                                        <p:tgtEl>
                                          <p:spTgt spid="2">
                                            <p:graphicEl>
                                              <a:dgm id="{12A85315-B00F-4F23-AAFB-944E556D9577}"/>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1C6C8F5A-EECC-4EB0-9B65-C94660664C60}"/>
                                            </p:graphicEl>
                                          </p:spTgt>
                                        </p:tgtEl>
                                        <p:attrNameLst>
                                          <p:attrName>style.visibility</p:attrName>
                                        </p:attrNameLst>
                                      </p:cBhvr>
                                      <p:to>
                                        <p:strVal val="visible"/>
                                      </p:to>
                                    </p:set>
                                    <p:animEffect transition="in" filter="wipe(left)">
                                      <p:cBhvr>
                                        <p:cTn id="73" dur="500"/>
                                        <p:tgtEl>
                                          <p:spTgt spid="2">
                                            <p:graphicEl>
                                              <a:dgm id="{1C6C8F5A-EECC-4EB0-9B65-C94660664C60}"/>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grpId="0" nodeType="clickEffect">
                                  <p:stCondLst>
                                    <p:cond delay="0"/>
                                  </p:stCondLst>
                                  <p:childTnLst>
                                    <p:set>
                                      <p:cBhvr>
                                        <p:cTn id="77" dur="1" fill="hold">
                                          <p:stCondLst>
                                            <p:cond delay="0"/>
                                          </p:stCondLst>
                                        </p:cTn>
                                        <p:tgtEl>
                                          <p:spTgt spid="2">
                                            <p:graphicEl>
                                              <a:dgm id="{5B7E96BD-0530-4BE2-934E-B0DCA36939DC}"/>
                                            </p:graphicEl>
                                          </p:spTgt>
                                        </p:tgtEl>
                                        <p:attrNameLst>
                                          <p:attrName>style.visibility</p:attrName>
                                        </p:attrNameLst>
                                      </p:cBhvr>
                                      <p:to>
                                        <p:strVal val="visible"/>
                                      </p:to>
                                    </p:set>
                                    <p:anim calcmode="lin" valueType="num">
                                      <p:cBhvr>
                                        <p:cTn id="78" dur="500" fill="hold"/>
                                        <p:tgtEl>
                                          <p:spTgt spid="2">
                                            <p:graphicEl>
                                              <a:dgm id="{5B7E96BD-0530-4BE2-934E-B0DCA36939DC}"/>
                                            </p:graphicEl>
                                          </p:spTgt>
                                        </p:tgtEl>
                                        <p:attrNameLst>
                                          <p:attrName>ppt_x</p:attrName>
                                        </p:attrNameLst>
                                      </p:cBhvr>
                                      <p:tavLst>
                                        <p:tav tm="0">
                                          <p:val>
                                            <p:strVal val="#ppt_x-#ppt_w/2"/>
                                          </p:val>
                                        </p:tav>
                                        <p:tav tm="100000">
                                          <p:val>
                                            <p:strVal val="#ppt_x"/>
                                          </p:val>
                                        </p:tav>
                                      </p:tavLst>
                                    </p:anim>
                                    <p:anim calcmode="lin" valueType="num">
                                      <p:cBhvr>
                                        <p:cTn id="79" dur="500" fill="hold"/>
                                        <p:tgtEl>
                                          <p:spTgt spid="2">
                                            <p:graphicEl>
                                              <a:dgm id="{5B7E96BD-0530-4BE2-934E-B0DCA36939DC}"/>
                                            </p:graphicEl>
                                          </p:spTgt>
                                        </p:tgtEl>
                                        <p:attrNameLst>
                                          <p:attrName>ppt_y</p:attrName>
                                        </p:attrNameLst>
                                      </p:cBhvr>
                                      <p:tavLst>
                                        <p:tav tm="0">
                                          <p:val>
                                            <p:strVal val="#ppt_y"/>
                                          </p:val>
                                        </p:tav>
                                        <p:tav tm="100000">
                                          <p:val>
                                            <p:strVal val="#ppt_y"/>
                                          </p:val>
                                        </p:tav>
                                      </p:tavLst>
                                    </p:anim>
                                    <p:anim calcmode="lin" valueType="num">
                                      <p:cBhvr>
                                        <p:cTn id="80" dur="500" fill="hold"/>
                                        <p:tgtEl>
                                          <p:spTgt spid="2">
                                            <p:graphicEl>
                                              <a:dgm id="{5B7E96BD-0530-4BE2-934E-B0DCA36939DC}"/>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5B7E96BD-0530-4BE2-934E-B0DCA36939DC}"/>
                                            </p:graphicEl>
                                          </p:spTgt>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D4E6123E-56D7-4F45-B6D6-A46179382FF4}"/>
                                            </p:graphicEl>
                                          </p:spTgt>
                                        </p:tgtEl>
                                        <p:attrNameLst>
                                          <p:attrName>style.visibility</p:attrName>
                                        </p:attrNameLst>
                                      </p:cBhvr>
                                      <p:to>
                                        <p:strVal val="visible"/>
                                      </p:to>
                                    </p:set>
                                    <p:animEffect transition="in" filter="wipe(left)">
                                      <p:cBhvr>
                                        <p:cTn id="86" dur="500"/>
                                        <p:tgtEl>
                                          <p:spTgt spid="2">
                                            <p:graphicEl>
                                              <a:dgm id="{D4E6123E-56D7-4F45-B6D6-A46179382FF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987A0890-83AD-43B8-B836-D8C528702A1E}"/>
                                            </p:graphicEl>
                                          </p:spTgt>
                                        </p:tgtEl>
                                        <p:attrNameLst>
                                          <p:attrName>style.visibility</p:attrName>
                                        </p:attrNameLst>
                                      </p:cBhvr>
                                      <p:to>
                                        <p:strVal val="visible"/>
                                      </p:to>
                                    </p:set>
                                    <p:animEffect transition="in" filter="wipe(left)">
                                      <p:cBhvr>
                                        <p:cTn id="91" dur="500"/>
                                        <p:tgtEl>
                                          <p:spTgt spid="2">
                                            <p:graphicEl>
                                              <a:dgm id="{987A0890-83AD-43B8-B836-D8C528702A1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CACD0D1C-06CB-470E-B72E-1B1598A6EBEB}"/>
                                            </p:graphicEl>
                                          </p:spTgt>
                                        </p:tgtEl>
                                        <p:attrNameLst>
                                          <p:attrName>style.visibility</p:attrName>
                                        </p:attrNameLst>
                                      </p:cBhvr>
                                      <p:to>
                                        <p:strVal val="visible"/>
                                      </p:to>
                                    </p:set>
                                    <p:anim calcmode="lin" valueType="num">
                                      <p:cBhvr>
                                        <p:cTn id="96" dur="500" fill="hold"/>
                                        <p:tgtEl>
                                          <p:spTgt spid="2">
                                            <p:graphicEl>
                                              <a:dgm id="{CACD0D1C-06CB-470E-B72E-1B1598A6EBEB}"/>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CACD0D1C-06CB-470E-B72E-1B1598A6EBEB}"/>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CACD0D1C-06CB-470E-B72E-1B1598A6EBEB}"/>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CACD0D1C-06CB-470E-B72E-1B1598A6EBEB}"/>
                                            </p:graphicEl>
                                          </p:spTgt>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
                                            <p:graphicEl>
                                              <a:dgm id="{CD7774EB-2397-4ADA-BB9F-546C9CDDE317}"/>
                                            </p:graphicEl>
                                          </p:spTgt>
                                        </p:tgtEl>
                                        <p:attrNameLst>
                                          <p:attrName>style.visibility</p:attrName>
                                        </p:attrNameLst>
                                      </p:cBhvr>
                                      <p:to>
                                        <p:strVal val="visible"/>
                                      </p:to>
                                    </p:set>
                                    <p:animEffect transition="in" filter="wipe(left)">
                                      <p:cBhvr>
                                        <p:cTn id="104" dur="500"/>
                                        <p:tgtEl>
                                          <p:spTgt spid="2">
                                            <p:graphicEl>
                                              <a:dgm id="{CD7774EB-2397-4ADA-BB9F-546C9CDDE317}"/>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948DC63E-7FB3-42B5-BBDD-CC4EF01D148F}"/>
                                            </p:graphicEl>
                                          </p:spTgt>
                                        </p:tgtEl>
                                        <p:attrNameLst>
                                          <p:attrName>style.visibility</p:attrName>
                                        </p:attrNameLst>
                                      </p:cBhvr>
                                      <p:to>
                                        <p:strVal val="visible"/>
                                      </p:to>
                                    </p:set>
                                    <p:animEffect transition="in" filter="wipe(left)">
                                      <p:cBhvr>
                                        <p:cTn id="109" dur="500"/>
                                        <p:tgtEl>
                                          <p:spTgt spid="2">
                                            <p:graphicEl>
                                              <a:dgm id="{948DC63E-7FB3-42B5-BBDD-CC4EF01D148F}"/>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7" presetClass="entr" presetSubtype="8" fill="hold" grpId="0" nodeType="clickEffect">
                                  <p:stCondLst>
                                    <p:cond delay="0"/>
                                  </p:stCondLst>
                                  <p:childTnLst>
                                    <p:set>
                                      <p:cBhvr>
                                        <p:cTn id="113" dur="1" fill="hold">
                                          <p:stCondLst>
                                            <p:cond delay="0"/>
                                          </p:stCondLst>
                                        </p:cTn>
                                        <p:tgtEl>
                                          <p:spTgt spid="2">
                                            <p:graphicEl>
                                              <a:dgm id="{0040C63A-60F4-43D7-A229-942C006E3C53}"/>
                                            </p:graphicEl>
                                          </p:spTgt>
                                        </p:tgtEl>
                                        <p:attrNameLst>
                                          <p:attrName>style.visibility</p:attrName>
                                        </p:attrNameLst>
                                      </p:cBhvr>
                                      <p:to>
                                        <p:strVal val="visible"/>
                                      </p:to>
                                    </p:set>
                                    <p:anim calcmode="lin" valueType="num">
                                      <p:cBhvr>
                                        <p:cTn id="114" dur="500" fill="hold"/>
                                        <p:tgtEl>
                                          <p:spTgt spid="2">
                                            <p:graphicEl>
                                              <a:dgm id="{0040C63A-60F4-43D7-A229-942C006E3C53}"/>
                                            </p:graphicEl>
                                          </p:spTgt>
                                        </p:tgtEl>
                                        <p:attrNameLst>
                                          <p:attrName>ppt_x</p:attrName>
                                        </p:attrNameLst>
                                      </p:cBhvr>
                                      <p:tavLst>
                                        <p:tav tm="0">
                                          <p:val>
                                            <p:strVal val="#ppt_x-#ppt_w/2"/>
                                          </p:val>
                                        </p:tav>
                                        <p:tav tm="100000">
                                          <p:val>
                                            <p:strVal val="#ppt_x"/>
                                          </p:val>
                                        </p:tav>
                                      </p:tavLst>
                                    </p:anim>
                                    <p:anim calcmode="lin" valueType="num">
                                      <p:cBhvr>
                                        <p:cTn id="115" dur="500" fill="hold"/>
                                        <p:tgtEl>
                                          <p:spTgt spid="2">
                                            <p:graphicEl>
                                              <a:dgm id="{0040C63A-60F4-43D7-A229-942C006E3C53}"/>
                                            </p:graphicEl>
                                          </p:spTgt>
                                        </p:tgtEl>
                                        <p:attrNameLst>
                                          <p:attrName>ppt_y</p:attrName>
                                        </p:attrNameLst>
                                      </p:cBhvr>
                                      <p:tavLst>
                                        <p:tav tm="0">
                                          <p:val>
                                            <p:strVal val="#ppt_y"/>
                                          </p:val>
                                        </p:tav>
                                        <p:tav tm="100000">
                                          <p:val>
                                            <p:strVal val="#ppt_y"/>
                                          </p:val>
                                        </p:tav>
                                      </p:tavLst>
                                    </p:anim>
                                    <p:anim calcmode="lin" valueType="num">
                                      <p:cBhvr>
                                        <p:cTn id="116" dur="500" fill="hold"/>
                                        <p:tgtEl>
                                          <p:spTgt spid="2">
                                            <p:graphicEl>
                                              <a:dgm id="{0040C63A-60F4-43D7-A229-942C006E3C53}"/>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0040C63A-60F4-43D7-A229-942C006E3C53}"/>
                                            </p:graphicEl>
                                          </p:spTgt>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2">
                                            <p:graphicEl>
                                              <a:dgm id="{EB7CA949-9935-4BBA-AB94-40DC6254DDA3}"/>
                                            </p:graphicEl>
                                          </p:spTgt>
                                        </p:tgtEl>
                                        <p:attrNameLst>
                                          <p:attrName>style.visibility</p:attrName>
                                        </p:attrNameLst>
                                      </p:cBhvr>
                                      <p:to>
                                        <p:strVal val="visible"/>
                                      </p:to>
                                    </p:set>
                                    <p:animEffect transition="in" filter="wipe(left)">
                                      <p:cBhvr>
                                        <p:cTn id="122" dur="500"/>
                                        <p:tgtEl>
                                          <p:spTgt spid="2">
                                            <p:graphicEl>
                                              <a:dgm id="{EB7CA949-9935-4BBA-AB94-40DC6254DDA3}"/>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
                                            <p:graphicEl>
                                              <a:dgm id="{8E89ACE2-AB0D-45AB-860A-047197BCC5B4}"/>
                                            </p:graphicEl>
                                          </p:spTgt>
                                        </p:tgtEl>
                                        <p:attrNameLst>
                                          <p:attrName>style.visibility</p:attrName>
                                        </p:attrNameLst>
                                      </p:cBhvr>
                                      <p:to>
                                        <p:strVal val="visible"/>
                                      </p:to>
                                    </p:set>
                                    <p:animEffect transition="in" filter="wipe(left)">
                                      <p:cBhvr>
                                        <p:cTn id="127" dur="500"/>
                                        <p:tgtEl>
                                          <p:spTgt spid="2">
                                            <p:graphicEl>
                                              <a:dgm id="{8E89ACE2-AB0D-45AB-860A-047197BCC5B4}"/>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7" presetClass="entr" presetSubtype="8" fill="hold" grpId="0" nodeType="clickEffect">
                                  <p:stCondLst>
                                    <p:cond delay="0"/>
                                  </p:stCondLst>
                                  <p:childTnLst>
                                    <p:set>
                                      <p:cBhvr>
                                        <p:cTn id="131" dur="1" fill="hold">
                                          <p:stCondLst>
                                            <p:cond delay="0"/>
                                          </p:stCondLst>
                                        </p:cTn>
                                        <p:tgtEl>
                                          <p:spTgt spid="2">
                                            <p:graphicEl>
                                              <a:dgm id="{8D19A2EB-87AD-4905-8C07-DB6AC5196851}"/>
                                            </p:graphicEl>
                                          </p:spTgt>
                                        </p:tgtEl>
                                        <p:attrNameLst>
                                          <p:attrName>style.visibility</p:attrName>
                                        </p:attrNameLst>
                                      </p:cBhvr>
                                      <p:to>
                                        <p:strVal val="visible"/>
                                      </p:to>
                                    </p:set>
                                    <p:anim calcmode="lin" valueType="num">
                                      <p:cBhvr>
                                        <p:cTn id="132" dur="500" fill="hold"/>
                                        <p:tgtEl>
                                          <p:spTgt spid="2">
                                            <p:graphicEl>
                                              <a:dgm id="{8D19A2EB-87AD-4905-8C07-DB6AC5196851}"/>
                                            </p:graphicEl>
                                          </p:spTgt>
                                        </p:tgtEl>
                                        <p:attrNameLst>
                                          <p:attrName>ppt_x</p:attrName>
                                        </p:attrNameLst>
                                      </p:cBhvr>
                                      <p:tavLst>
                                        <p:tav tm="0">
                                          <p:val>
                                            <p:strVal val="#ppt_x-#ppt_w/2"/>
                                          </p:val>
                                        </p:tav>
                                        <p:tav tm="100000">
                                          <p:val>
                                            <p:strVal val="#ppt_x"/>
                                          </p:val>
                                        </p:tav>
                                      </p:tavLst>
                                    </p:anim>
                                    <p:anim calcmode="lin" valueType="num">
                                      <p:cBhvr>
                                        <p:cTn id="133" dur="500" fill="hold"/>
                                        <p:tgtEl>
                                          <p:spTgt spid="2">
                                            <p:graphicEl>
                                              <a:dgm id="{8D19A2EB-87AD-4905-8C07-DB6AC5196851}"/>
                                            </p:graphicEl>
                                          </p:spTgt>
                                        </p:tgtEl>
                                        <p:attrNameLst>
                                          <p:attrName>ppt_y</p:attrName>
                                        </p:attrNameLst>
                                      </p:cBhvr>
                                      <p:tavLst>
                                        <p:tav tm="0">
                                          <p:val>
                                            <p:strVal val="#ppt_y"/>
                                          </p:val>
                                        </p:tav>
                                        <p:tav tm="100000">
                                          <p:val>
                                            <p:strVal val="#ppt_y"/>
                                          </p:val>
                                        </p:tav>
                                      </p:tavLst>
                                    </p:anim>
                                    <p:anim calcmode="lin" valueType="num">
                                      <p:cBhvr>
                                        <p:cTn id="134" dur="500" fill="hold"/>
                                        <p:tgtEl>
                                          <p:spTgt spid="2">
                                            <p:graphicEl>
                                              <a:dgm id="{8D19A2EB-87AD-4905-8C07-DB6AC519685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8D19A2EB-87AD-4905-8C07-DB6AC5196851}"/>
                                            </p:graphicEl>
                                          </p:spTgt>
                                        </p:tgtEl>
                                        <p:attrNameLst>
                                          <p:attrName>ppt_h</p:attrName>
                                        </p:attrNameLst>
                                      </p:cBhvr>
                                      <p:tavLst>
                                        <p:tav tm="0">
                                          <p:val>
                                            <p:strVal val="#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
                                            <p:graphicEl>
                                              <a:dgm id="{FC3381FE-D14C-460A-9EB9-2E1A1F4CC382}"/>
                                            </p:graphicEl>
                                          </p:spTgt>
                                        </p:tgtEl>
                                        <p:attrNameLst>
                                          <p:attrName>style.visibility</p:attrName>
                                        </p:attrNameLst>
                                      </p:cBhvr>
                                      <p:to>
                                        <p:strVal val="visible"/>
                                      </p:to>
                                    </p:set>
                                    <p:animEffect transition="in" filter="wipe(left)">
                                      <p:cBhvr>
                                        <p:cTn id="140" dur="500"/>
                                        <p:tgtEl>
                                          <p:spTgt spid="2">
                                            <p:graphicEl>
                                              <a:dgm id="{FC3381FE-D14C-460A-9EB9-2E1A1F4CC382}"/>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2">
                                            <p:graphicEl>
                                              <a:dgm id="{D4BDF29F-355C-45B0-ADBA-AA4C80FB3C20}"/>
                                            </p:graphicEl>
                                          </p:spTgt>
                                        </p:tgtEl>
                                        <p:attrNameLst>
                                          <p:attrName>style.visibility</p:attrName>
                                        </p:attrNameLst>
                                      </p:cBhvr>
                                      <p:to>
                                        <p:strVal val="visible"/>
                                      </p:to>
                                    </p:set>
                                    <p:animEffect transition="in" filter="wipe(left)">
                                      <p:cBhvr>
                                        <p:cTn id="145" dur="500"/>
                                        <p:tgtEl>
                                          <p:spTgt spid="2">
                                            <p:graphicEl>
                                              <a:dgm id="{D4BDF29F-355C-45B0-ADBA-AA4C80FB3C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E45C0E-6E93-DEB8-DED8-09850BAA9AD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F20DAFA-27A8-A052-F975-E2FF2E75A36A}"/>
              </a:ext>
            </a:extLst>
          </p:cNvPr>
          <p:cNvSpPr txBox="1"/>
          <p:nvPr/>
        </p:nvSpPr>
        <p:spPr>
          <a:xfrm>
            <a:off x="47624" y="0"/>
            <a:ext cx="3581400" cy="1200329"/>
          </a:xfrm>
          <a:prstGeom prst="rect">
            <a:avLst/>
          </a:prstGeom>
          <a:noFill/>
        </p:spPr>
        <p:txBody>
          <a:bodyPr wrap="square">
            <a:spAutoFit/>
          </a:bodyPr>
          <a:lstStyle/>
          <a:p>
            <a:pPr algn="ctr"/>
            <a:r>
              <a:rPr lang="es-ES" sz="3600" b="1" dirty="0">
                <a:ln w="13462">
                  <a:solidFill>
                    <a:schemeClr val="bg1"/>
                  </a:solidFill>
                  <a:prstDash val="solid"/>
                </a:ln>
                <a:solidFill>
                  <a:schemeClr val="accent5"/>
                </a:solidFill>
                <a:effectLst>
                  <a:outerShdw dist="38100" dir="2700000" algn="bl" rotWithShape="0">
                    <a:schemeClr val="accent3">
                      <a:lumMod val="75000"/>
                    </a:schemeClr>
                  </a:outerShdw>
                </a:effectLst>
              </a:rPr>
              <a:t>LO QUE EL AMOR NO HACE</a:t>
            </a:r>
          </a:p>
        </p:txBody>
      </p:sp>
      <p:sp>
        <p:nvSpPr>
          <p:cNvPr id="4" name="CuadroTexto 3">
            <a:extLst>
              <a:ext uri="{FF2B5EF4-FFF2-40B4-BE49-F238E27FC236}">
                <a16:creationId xmlns:a16="http://schemas.microsoft.com/office/drawing/2014/main" id="{F0440D1A-5E2F-771C-F1A2-82FFF72AD451}"/>
              </a:ext>
            </a:extLst>
          </p:cNvPr>
          <p:cNvSpPr txBox="1"/>
          <p:nvPr/>
        </p:nvSpPr>
        <p:spPr>
          <a:xfrm>
            <a:off x="0" y="1102816"/>
            <a:ext cx="3581399" cy="2031325"/>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3">
                    <a:lumMod val="75000"/>
                  </a:schemeClr>
                </a:solidFill>
                <a:latin typeface="Comic Sans MS" panose="030F0702030302020204" pitchFamily="66" charset="0"/>
              </a:rPr>
              <a:t>“[…] el amor no tiene envidia, el amor no es jactancioso, no se envanece; no hace nada indebido, no busca lo suyo, no se irrita, no guarda rencor; no se goza de la injusticia […]” </a:t>
            </a:r>
            <a:r>
              <a:rPr lang="es-ES" sz="1400" b="1" dirty="0">
                <a:solidFill>
                  <a:schemeClr val="accent3">
                    <a:lumMod val="75000"/>
                  </a:schemeClr>
                </a:solidFill>
                <a:latin typeface="Comic Sans MS" panose="030F0702030302020204" pitchFamily="66" charset="0"/>
              </a:rPr>
              <a:t>(1ª de Corintios 13:4-7)</a:t>
            </a:r>
          </a:p>
        </p:txBody>
      </p:sp>
      <p:graphicFrame>
        <p:nvGraphicFramePr>
          <p:cNvPr id="2" name="Diagrama 1">
            <a:extLst>
              <a:ext uri="{FF2B5EF4-FFF2-40B4-BE49-F238E27FC236}">
                <a16:creationId xmlns:a16="http://schemas.microsoft.com/office/drawing/2014/main" id="{19DD0BB9-5E06-EA6E-97C6-4B2FE924181B}"/>
              </a:ext>
            </a:extLst>
          </p:cNvPr>
          <p:cNvGraphicFramePr/>
          <p:nvPr>
            <p:extLst>
              <p:ext uri="{D42A27DB-BD31-4B8C-83A1-F6EECF244321}">
                <p14:modId xmlns:p14="http://schemas.microsoft.com/office/powerpoint/2010/main" val="1331052317"/>
              </p:ext>
            </p:extLst>
          </p:nvPr>
        </p:nvGraphicFramePr>
        <p:xfrm>
          <a:off x="3676648" y="21508"/>
          <a:ext cx="8467728" cy="6779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a:extLst>
              <a:ext uri="{FF2B5EF4-FFF2-40B4-BE49-F238E27FC236}">
                <a16:creationId xmlns:a16="http://schemas.microsoft.com/office/drawing/2014/main" id="{D8676B96-F51E-3E4C-4EC1-D89B1C9563AE}"/>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417256" y="3264308"/>
            <a:ext cx="2601247" cy="3468329"/>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463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2">
                                            <p:graphicEl>
                                              <a:dgm id="{2ABC291C-341F-4F7D-BA70-89D130488867}"/>
                                            </p:graphicEl>
                                          </p:spTgt>
                                        </p:tgtEl>
                                        <p:attrNameLst>
                                          <p:attrName>style.visibility</p:attrName>
                                        </p:attrNameLst>
                                      </p:cBhvr>
                                      <p:to>
                                        <p:strVal val="visible"/>
                                      </p:to>
                                    </p:set>
                                    <p:anim calcmode="lin" valueType="num">
                                      <p:cBhvr>
                                        <p:cTn id="28" dur="500" fill="hold"/>
                                        <p:tgtEl>
                                          <p:spTgt spid="2">
                                            <p:graphicEl>
                                              <a:dgm id="{2ABC291C-341F-4F7D-BA70-89D130488867}"/>
                                            </p:graphicEl>
                                          </p:spTgt>
                                        </p:tgtEl>
                                        <p:attrNameLst>
                                          <p:attrName>ppt_x</p:attrName>
                                        </p:attrNameLst>
                                      </p:cBhvr>
                                      <p:tavLst>
                                        <p:tav tm="0">
                                          <p:val>
                                            <p:strVal val="#ppt_x-#ppt_w/2"/>
                                          </p:val>
                                        </p:tav>
                                        <p:tav tm="100000">
                                          <p:val>
                                            <p:strVal val="#ppt_x"/>
                                          </p:val>
                                        </p:tav>
                                      </p:tavLst>
                                    </p:anim>
                                    <p:anim calcmode="lin" valueType="num">
                                      <p:cBhvr>
                                        <p:cTn id="29" dur="500" fill="hold"/>
                                        <p:tgtEl>
                                          <p:spTgt spid="2">
                                            <p:graphicEl>
                                              <a:dgm id="{2ABC291C-341F-4F7D-BA70-89D130488867}"/>
                                            </p:graphicEl>
                                          </p:spTgt>
                                        </p:tgtEl>
                                        <p:attrNameLst>
                                          <p:attrName>ppt_y</p:attrName>
                                        </p:attrNameLst>
                                      </p:cBhvr>
                                      <p:tavLst>
                                        <p:tav tm="0">
                                          <p:val>
                                            <p:strVal val="#ppt_y"/>
                                          </p:val>
                                        </p:tav>
                                        <p:tav tm="100000">
                                          <p:val>
                                            <p:strVal val="#ppt_y"/>
                                          </p:val>
                                        </p:tav>
                                      </p:tavLst>
                                    </p:anim>
                                    <p:anim calcmode="lin" valueType="num">
                                      <p:cBhvr>
                                        <p:cTn id="30" dur="500" fill="hold"/>
                                        <p:tgtEl>
                                          <p:spTgt spid="2">
                                            <p:graphicEl>
                                              <a:dgm id="{2ABC291C-341F-4F7D-BA70-89D130488867}"/>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ABC291C-341F-4F7D-BA70-89D130488867}"/>
                                            </p:graphic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graphicEl>
                                              <a:dgm id="{457B8CBB-987F-4522-8ABC-306C72715119}"/>
                                            </p:graphicEl>
                                          </p:spTgt>
                                        </p:tgtEl>
                                        <p:attrNameLst>
                                          <p:attrName>style.visibility</p:attrName>
                                        </p:attrNameLst>
                                      </p:cBhvr>
                                      <p:to>
                                        <p:strVal val="visible"/>
                                      </p:to>
                                    </p:set>
                                    <p:animEffect transition="in" filter="wipe(left)">
                                      <p:cBhvr>
                                        <p:cTn id="36" dur="500"/>
                                        <p:tgtEl>
                                          <p:spTgt spid="2">
                                            <p:graphicEl>
                                              <a:dgm id="{457B8CBB-987F-4522-8ABC-306C7271511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graphicEl>
                                              <a:dgm id="{07DDF968-0E92-4133-920B-F52297154214}"/>
                                            </p:graphicEl>
                                          </p:spTgt>
                                        </p:tgtEl>
                                        <p:attrNameLst>
                                          <p:attrName>style.visibility</p:attrName>
                                        </p:attrNameLst>
                                      </p:cBhvr>
                                      <p:to>
                                        <p:strVal val="visible"/>
                                      </p:to>
                                    </p:set>
                                    <p:animEffect transition="in" filter="wipe(left)">
                                      <p:cBhvr>
                                        <p:cTn id="41" dur="500"/>
                                        <p:tgtEl>
                                          <p:spTgt spid="2">
                                            <p:graphicEl>
                                              <a:dgm id="{07DDF968-0E92-4133-920B-F52297154214}"/>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2">
                                            <p:graphicEl>
                                              <a:dgm id="{169525B1-C073-4224-A08C-048F355CD70C}"/>
                                            </p:graphicEl>
                                          </p:spTgt>
                                        </p:tgtEl>
                                        <p:attrNameLst>
                                          <p:attrName>style.visibility</p:attrName>
                                        </p:attrNameLst>
                                      </p:cBhvr>
                                      <p:to>
                                        <p:strVal val="visible"/>
                                      </p:to>
                                    </p:set>
                                    <p:anim calcmode="lin" valueType="num">
                                      <p:cBhvr>
                                        <p:cTn id="46" dur="500" fill="hold"/>
                                        <p:tgtEl>
                                          <p:spTgt spid="2">
                                            <p:graphicEl>
                                              <a:dgm id="{169525B1-C073-4224-A08C-048F355CD70C}"/>
                                            </p:graphicEl>
                                          </p:spTgt>
                                        </p:tgtEl>
                                        <p:attrNameLst>
                                          <p:attrName>ppt_x</p:attrName>
                                        </p:attrNameLst>
                                      </p:cBhvr>
                                      <p:tavLst>
                                        <p:tav tm="0">
                                          <p:val>
                                            <p:strVal val="#ppt_x-#ppt_w/2"/>
                                          </p:val>
                                        </p:tav>
                                        <p:tav tm="100000">
                                          <p:val>
                                            <p:strVal val="#ppt_x"/>
                                          </p:val>
                                        </p:tav>
                                      </p:tavLst>
                                    </p:anim>
                                    <p:anim calcmode="lin" valueType="num">
                                      <p:cBhvr>
                                        <p:cTn id="47" dur="500" fill="hold"/>
                                        <p:tgtEl>
                                          <p:spTgt spid="2">
                                            <p:graphicEl>
                                              <a:dgm id="{169525B1-C073-4224-A08C-048F355CD70C}"/>
                                            </p:graphicEl>
                                          </p:spTgt>
                                        </p:tgtEl>
                                        <p:attrNameLst>
                                          <p:attrName>ppt_y</p:attrName>
                                        </p:attrNameLst>
                                      </p:cBhvr>
                                      <p:tavLst>
                                        <p:tav tm="0">
                                          <p:val>
                                            <p:strVal val="#ppt_y"/>
                                          </p:val>
                                        </p:tav>
                                        <p:tav tm="100000">
                                          <p:val>
                                            <p:strVal val="#ppt_y"/>
                                          </p:val>
                                        </p:tav>
                                      </p:tavLst>
                                    </p:anim>
                                    <p:anim calcmode="lin" valueType="num">
                                      <p:cBhvr>
                                        <p:cTn id="48" dur="500" fill="hold"/>
                                        <p:tgtEl>
                                          <p:spTgt spid="2">
                                            <p:graphicEl>
                                              <a:dgm id="{169525B1-C073-4224-A08C-048F355CD70C}"/>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169525B1-C073-4224-A08C-048F355CD70C}"/>
                                            </p:graphic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
                                            <p:graphicEl>
                                              <a:dgm id="{96C34CE6-8738-4E95-B1A0-FDC2A80E076D}"/>
                                            </p:graphicEl>
                                          </p:spTgt>
                                        </p:tgtEl>
                                        <p:attrNameLst>
                                          <p:attrName>style.visibility</p:attrName>
                                        </p:attrNameLst>
                                      </p:cBhvr>
                                      <p:to>
                                        <p:strVal val="visible"/>
                                      </p:to>
                                    </p:set>
                                    <p:animEffect transition="in" filter="wipe(left)">
                                      <p:cBhvr>
                                        <p:cTn id="54" dur="500"/>
                                        <p:tgtEl>
                                          <p:spTgt spid="2">
                                            <p:graphicEl>
                                              <a:dgm id="{96C34CE6-8738-4E95-B1A0-FDC2A80E076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
                                            <p:graphicEl>
                                              <a:dgm id="{51F76EEE-3B51-4F1F-B355-E38683073737}"/>
                                            </p:graphicEl>
                                          </p:spTgt>
                                        </p:tgtEl>
                                        <p:attrNameLst>
                                          <p:attrName>style.visibility</p:attrName>
                                        </p:attrNameLst>
                                      </p:cBhvr>
                                      <p:to>
                                        <p:strVal val="visible"/>
                                      </p:to>
                                    </p:set>
                                    <p:animEffect transition="in" filter="wipe(left)">
                                      <p:cBhvr>
                                        <p:cTn id="59" dur="500"/>
                                        <p:tgtEl>
                                          <p:spTgt spid="2">
                                            <p:graphicEl>
                                              <a:dgm id="{51F76EEE-3B51-4F1F-B355-E38683073737}"/>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8" fill="hold" grpId="0" nodeType="clickEffect">
                                  <p:stCondLst>
                                    <p:cond delay="0"/>
                                  </p:stCondLst>
                                  <p:childTnLst>
                                    <p:set>
                                      <p:cBhvr>
                                        <p:cTn id="63" dur="1" fill="hold">
                                          <p:stCondLst>
                                            <p:cond delay="0"/>
                                          </p:stCondLst>
                                        </p:cTn>
                                        <p:tgtEl>
                                          <p:spTgt spid="2">
                                            <p:graphicEl>
                                              <a:dgm id="{DB5AFC04-BD33-45D1-AC6F-967867F6381A}"/>
                                            </p:graphicEl>
                                          </p:spTgt>
                                        </p:tgtEl>
                                        <p:attrNameLst>
                                          <p:attrName>style.visibility</p:attrName>
                                        </p:attrNameLst>
                                      </p:cBhvr>
                                      <p:to>
                                        <p:strVal val="visible"/>
                                      </p:to>
                                    </p:set>
                                    <p:anim calcmode="lin" valueType="num">
                                      <p:cBhvr>
                                        <p:cTn id="64" dur="500" fill="hold"/>
                                        <p:tgtEl>
                                          <p:spTgt spid="2">
                                            <p:graphicEl>
                                              <a:dgm id="{DB5AFC04-BD33-45D1-AC6F-967867F6381A}"/>
                                            </p:graphicEl>
                                          </p:spTgt>
                                        </p:tgtEl>
                                        <p:attrNameLst>
                                          <p:attrName>ppt_x</p:attrName>
                                        </p:attrNameLst>
                                      </p:cBhvr>
                                      <p:tavLst>
                                        <p:tav tm="0">
                                          <p:val>
                                            <p:strVal val="#ppt_x-#ppt_w/2"/>
                                          </p:val>
                                        </p:tav>
                                        <p:tav tm="100000">
                                          <p:val>
                                            <p:strVal val="#ppt_x"/>
                                          </p:val>
                                        </p:tav>
                                      </p:tavLst>
                                    </p:anim>
                                    <p:anim calcmode="lin" valueType="num">
                                      <p:cBhvr>
                                        <p:cTn id="65" dur="500" fill="hold"/>
                                        <p:tgtEl>
                                          <p:spTgt spid="2">
                                            <p:graphicEl>
                                              <a:dgm id="{DB5AFC04-BD33-45D1-AC6F-967867F6381A}"/>
                                            </p:graphicEl>
                                          </p:spTgt>
                                        </p:tgtEl>
                                        <p:attrNameLst>
                                          <p:attrName>ppt_y</p:attrName>
                                        </p:attrNameLst>
                                      </p:cBhvr>
                                      <p:tavLst>
                                        <p:tav tm="0">
                                          <p:val>
                                            <p:strVal val="#ppt_y"/>
                                          </p:val>
                                        </p:tav>
                                        <p:tav tm="100000">
                                          <p:val>
                                            <p:strVal val="#ppt_y"/>
                                          </p:val>
                                        </p:tav>
                                      </p:tavLst>
                                    </p:anim>
                                    <p:anim calcmode="lin" valueType="num">
                                      <p:cBhvr>
                                        <p:cTn id="66" dur="500" fill="hold"/>
                                        <p:tgtEl>
                                          <p:spTgt spid="2">
                                            <p:graphicEl>
                                              <a:dgm id="{DB5AFC04-BD33-45D1-AC6F-967867F6381A}"/>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B5AFC04-BD33-45D1-AC6F-967867F6381A}"/>
                                            </p:graphicEl>
                                          </p:spTgt>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1CCE6C85-7B5D-430B-9F56-A9C418DB1D95}"/>
                                            </p:graphicEl>
                                          </p:spTgt>
                                        </p:tgtEl>
                                        <p:attrNameLst>
                                          <p:attrName>style.visibility</p:attrName>
                                        </p:attrNameLst>
                                      </p:cBhvr>
                                      <p:to>
                                        <p:strVal val="visible"/>
                                      </p:to>
                                    </p:set>
                                    <p:animEffect transition="in" filter="wipe(left)">
                                      <p:cBhvr>
                                        <p:cTn id="72" dur="500"/>
                                        <p:tgtEl>
                                          <p:spTgt spid="2">
                                            <p:graphicEl>
                                              <a:dgm id="{1CCE6C85-7B5D-430B-9F56-A9C418DB1D95}"/>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B52B9E53-451A-4F36-9119-9FF81DD2233D}"/>
                                            </p:graphicEl>
                                          </p:spTgt>
                                        </p:tgtEl>
                                        <p:attrNameLst>
                                          <p:attrName>style.visibility</p:attrName>
                                        </p:attrNameLst>
                                      </p:cBhvr>
                                      <p:to>
                                        <p:strVal val="visible"/>
                                      </p:to>
                                    </p:set>
                                    <p:animEffect transition="in" filter="wipe(left)">
                                      <p:cBhvr>
                                        <p:cTn id="77" dur="500"/>
                                        <p:tgtEl>
                                          <p:spTgt spid="2">
                                            <p:graphicEl>
                                              <a:dgm id="{B52B9E53-451A-4F36-9119-9FF81DD2233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grpId="0" nodeType="clickEffect">
                                  <p:stCondLst>
                                    <p:cond delay="0"/>
                                  </p:stCondLst>
                                  <p:childTnLst>
                                    <p:set>
                                      <p:cBhvr>
                                        <p:cTn id="81" dur="1" fill="hold">
                                          <p:stCondLst>
                                            <p:cond delay="0"/>
                                          </p:stCondLst>
                                        </p:cTn>
                                        <p:tgtEl>
                                          <p:spTgt spid="2">
                                            <p:graphicEl>
                                              <a:dgm id="{B20A4C7E-36B3-4725-8DFB-4FF5CDEB91EC}"/>
                                            </p:graphicEl>
                                          </p:spTgt>
                                        </p:tgtEl>
                                        <p:attrNameLst>
                                          <p:attrName>style.visibility</p:attrName>
                                        </p:attrNameLst>
                                      </p:cBhvr>
                                      <p:to>
                                        <p:strVal val="visible"/>
                                      </p:to>
                                    </p:set>
                                    <p:anim calcmode="lin" valueType="num">
                                      <p:cBhvr>
                                        <p:cTn id="82" dur="500" fill="hold"/>
                                        <p:tgtEl>
                                          <p:spTgt spid="2">
                                            <p:graphicEl>
                                              <a:dgm id="{B20A4C7E-36B3-4725-8DFB-4FF5CDEB91EC}"/>
                                            </p:graphicEl>
                                          </p:spTgt>
                                        </p:tgtEl>
                                        <p:attrNameLst>
                                          <p:attrName>ppt_x</p:attrName>
                                        </p:attrNameLst>
                                      </p:cBhvr>
                                      <p:tavLst>
                                        <p:tav tm="0">
                                          <p:val>
                                            <p:strVal val="#ppt_x-#ppt_w/2"/>
                                          </p:val>
                                        </p:tav>
                                        <p:tav tm="100000">
                                          <p:val>
                                            <p:strVal val="#ppt_x"/>
                                          </p:val>
                                        </p:tav>
                                      </p:tavLst>
                                    </p:anim>
                                    <p:anim calcmode="lin" valueType="num">
                                      <p:cBhvr>
                                        <p:cTn id="83" dur="500" fill="hold"/>
                                        <p:tgtEl>
                                          <p:spTgt spid="2">
                                            <p:graphicEl>
                                              <a:dgm id="{B20A4C7E-36B3-4725-8DFB-4FF5CDEB91EC}"/>
                                            </p:graphicEl>
                                          </p:spTgt>
                                        </p:tgtEl>
                                        <p:attrNameLst>
                                          <p:attrName>ppt_y</p:attrName>
                                        </p:attrNameLst>
                                      </p:cBhvr>
                                      <p:tavLst>
                                        <p:tav tm="0">
                                          <p:val>
                                            <p:strVal val="#ppt_y"/>
                                          </p:val>
                                        </p:tav>
                                        <p:tav tm="100000">
                                          <p:val>
                                            <p:strVal val="#ppt_y"/>
                                          </p:val>
                                        </p:tav>
                                      </p:tavLst>
                                    </p:anim>
                                    <p:anim calcmode="lin" valueType="num">
                                      <p:cBhvr>
                                        <p:cTn id="84" dur="500" fill="hold"/>
                                        <p:tgtEl>
                                          <p:spTgt spid="2">
                                            <p:graphicEl>
                                              <a:dgm id="{B20A4C7E-36B3-4725-8DFB-4FF5CDEB91EC}"/>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20A4C7E-36B3-4725-8DFB-4FF5CDEB91EC}"/>
                                            </p:graphicEl>
                                          </p:spTgt>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68F1CFFE-5D06-459E-BCBD-974819EFBFA0}"/>
                                            </p:graphicEl>
                                          </p:spTgt>
                                        </p:tgtEl>
                                        <p:attrNameLst>
                                          <p:attrName>style.visibility</p:attrName>
                                        </p:attrNameLst>
                                      </p:cBhvr>
                                      <p:to>
                                        <p:strVal val="visible"/>
                                      </p:to>
                                    </p:set>
                                    <p:animEffect transition="in" filter="wipe(left)">
                                      <p:cBhvr>
                                        <p:cTn id="90" dur="500"/>
                                        <p:tgtEl>
                                          <p:spTgt spid="2">
                                            <p:graphicEl>
                                              <a:dgm id="{68F1CFFE-5D06-459E-BCBD-974819EFBFA0}"/>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
                                            <p:graphicEl>
                                              <a:dgm id="{D8FE57D5-CC58-4448-9530-962042026ED1}"/>
                                            </p:graphicEl>
                                          </p:spTgt>
                                        </p:tgtEl>
                                        <p:attrNameLst>
                                          <p:attrName>style.visibility</p:attrName>
                                        </p:attrNameLst>
                                      </p:cBhvr>
                                      <p:to>
                                        <p:strVal val="visible"/>
                                      </p:to>
                                    </p:set>
                                    <p:animEffect transition="in" filter="wipe(left)">
                                      <p:cBhvr>
                                        <p:cTn id="95" dur="500"/>
                                        <p:tgtEl>
                                          <p:spTgt spid="2">
                                            <p:graphicEl>
                                              <a:dgm id="{D8FE57D5-CC58-4448-9530-962042026ED1}"/>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7" presetClass="entr" presetSubtype="8" fill="hold" grpId="0" nodeType="clickEffect">
                                  <p:stCondLst>
                                    <p:cond delay="0"/>
                                  </p:stCondLst>
                                  <p:childTnLst>
                                    <p:set>
                                      <p:cBhvr>
                                        <p:cTn id="99" dur="1" fill="hold">
                                          <p:stCondLst>
                                            <p:cond delay="0"/>
                                          </p:stCondLst>
                                        </p:cTn>
                                        <p:tgtEl>
                                          <p:spTgt spid="2">
                                            <p:graphicEl>
                                              <a:dgm id="{FEA9585B-2310-4252-B817-AAA4F9838368}"/>
                                            </p:graphicEl>
                                          </p:spTgt>
                                        </p:tgtEl>
                                        <p:attrNameLst>
                                          <p:attrName>style.visibility</p:attrName>
                                        </p:attrNameLst>
                                      </p:cBhvr>
                                      <p:to>
                                        <p:strVal val="visible"/>
                                      </p:to>
                                    </p:set>
                                    <p:anim calcmode="lin" valueType="num">
                                      <p:cBhvr>
                                        <p:cTn id="100" dur="500" fill="hold"/>
                                        <p:tgtEl>
                                          <p:spTgt spid="2">
                                            <p:graphicEl>
                                              <a:dgm id="{FEA9585B-2310-4252-B817-AAA4F9838368}"/>
                                            </p:graphicEl>
                                          </p:spTgt>
                                        </p:tgtEl>
                                        <p:attrNameLst>
                                          <p:attrName>ppt_x</p:attrName>
                                        </p:attrNameLst>
                                      </p:cBhvr>
                                      <p:tavLst>
                                        <p:tav tm="0">
                                          <p:val>
                                            <p:strVal val="#ppt_x-#ppt_w/2"/>
                                          </p:val>
                                        </p:tav>
                                        <p:tav tm="100000">
                                          <p:val>
                                            <p:strVal val="#ppt_x"/>
                                          </p:val>
                                        </p:tav>
                                      </p:tavLst>
                                    </p:anim>
                                    <p:anim calcmode="lin" valueType="num">
                                      <p:cBhvr>
                                        <p:cTn id="101" dur="500" fill="hold"/>
                                        <p:tgtEl>
                                          <p:spTgt spid="2">
                                            <p:graphicEl>
                                              <a:dgm id="{FEA9585B-2310-4252-B817-AAA4F9838368}"/>
                                            </p:graphicEl>
                                          </p:spTgt>
                                        </p:tgtEl>
                                        <p:attrNameLst>
                                          <p:attrName>ppt_y</p:attrName>
                                        </p:attrNameLst>
                                      </p:cBhvr>
                                      <p:tavLst>
                                        <p:tav tm="0">
                                          <p:val>
                                            <p:strVal val="#ppt_y"/>
                                          </p:val>
                                        </p:tav>
                                        <p:tav tm="100000">
                                          <p:val>
                                            <p:strVal val="#ppt_y"/>
                                          </p:val>
                                        </p:tav>
                                      </p:tavLst>
                                    </p:anim>
                                    <p:anim calcmode="lin" valueType="num">
                                      <p:cBhvr>
                                        <p:cTn id="102" dur="500" fill="hold"/>
                                        <p:tgtEl>
                                          <p:spTgt spid="2">
                                            <p:graphicEl>
                                              <a:dgm id="{FEA9585B-2310-4252-B817-AAA4F9838368}"/>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FEA9585B-2310-4252-B817-AAA4F9838368}"/>
                                            </p:graphicEl>
                                          </p:spTgt>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361FE7B8-5C4B-437A-AE96-F3A6E0833C37}"/>
                                            </p:graphicEl>
                                          </p:spTgt>
                                        </p:tgtEl>
                                        <p:attrNameLst>
                                          <p:attrName>style.visibility</p:attrName>
                                        </p:attrNameLst>
                                      </p:cBhvr>
                                      <p:to>
                                        <p:strVal val="visible"/>
                                      </p:to>
                                    </p:set>
                                    <p:animEffect transition="in" filter="wipe(left)">
                                      <p:cBhvr>
                                        <p:cTn id="108" dur="500"/>
                                        <p:tgtEl>
                                          <p:spTgt spid="2">
                                            <p:graphicEl>
                                              <a:dgm id="{361FE7B8-5C4B-437A-AE96-F3A6E0833C37}"/>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
                                            <p:graphicEl>
                                              <a:dgm id="{A59A0B62-003F-4038-A25E-0EB235616BF2}"/>
                                            </p:graphicEl>
                                          </p:spTgt>
                                        </p:tgtEl>
                                        <p:attrNameLst>
                                          <p:attrName>style.visibility</p:attrName>
                                        </p:attrNameLst>
                                      </p:cBhvr>
                                      <p:to>
                                        <p:strVal val="visible"/>
                                      </p:to>
                                    </p:set>
                                    <p:animEffect transition="in" filter="wipe(left)">
                                      <p:cBhvr>
                                        <p:cTn id="113" dur="500"/>
                                        <p:tgtEl>
                                          <p:spTgt spid="2">
                                            <p:graphicEl>
                                              <a:dgm id="{A59A0B62-003F-4038-A25E-0EB235616BF2}"/>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7" presetClass="entr" presetSubtype="8" fill="hold" grpId="0" nodeType="clickEffect">
                                  <p:stCondLst>
                                    <p:cond delay="0"/>
                                  </p:stCondLst>
                                  <p:childTnLst>
                                    <p:set>
                                      <p:cBhvr>
                                        <p:cTn id="117" dur="1" fill="hold">
                                          <p:stCondLst>
                                            <p:cond delay="0"/>
                                          </p:stCondLst>
                                        </p:cTn>
                                        <p:tgtEl>
                                          <p:spTgt spid="2">
                                            <p:graphicEl>
                                              <a:dgm id="{91924D95-6CEC-4FC5-BE12-C31DB7DC3964}"/>
                                            </p:graphicEl>
                                          </p:spTgt>
                                        </p:tgtEl>
                                        <p:attrNameLst>
                                          <p:attrName>style.visibility</p:attrName>
                                        </p:attrNameLst>
                                      </p:cBhvr>
                                      <p:to>
                                        <p:strVal val="visible"/>
                                      </p:to>
                                    </p:set>
                                    <p:anim calcmode="lin" valueType="num">
                                      <p:cBhvr>
                                        <p:cTn id="118" dur="500" fill="hold"/>
                                        <p:tgtEl>
                                          <p:spTgt spid="2">
                                            <p:graphicEl>
                                              <a:dgm id="{91924D95-6CEC-4FC5-BE12-C31DB7DC3964}"/>
                                            </p:graphicEl>
                                          </p:spTgt>
                                        </p:tgtEl>
                                        <p:attrNameLst>
                                          <p:attrName>ppt_x</p:attrName>
                                        </p:attrNameLst>
                                      </p:cBhvr>
                                      <p:tavLst>
                                        <p:tav tm="0">
                                          <p:val>
                                            <p:strVal val="#ppt_x-#ppt_w/2"/>
                                          </p:val>
                                        </p:tav>
                                        <p:tav tm="100000">
                                          <p:val>
                                            <p:strVal val="#ppt_x"/>
                                          </p:val>
                                        </p:tav>
                                      </p:tavLst>
                                    </p:anim>
                                    <p:anim calcmode="lin" valueType="num">
                                      <p:cBhvr>
                                        <p:cTn id="119" dur="500" fill="hold"/>
                                        <p:tgtEl>
                                          <p:spTgt spid="2">
                                            <p:graphicEl>
                                              <a:dgm id="{91924D95-6CEC-4FC5-BE12-C31DB7DC3964}"/>
                                            </p:graphicEl>
                                          </p:spTgt>
                                        </p:tgtEl>
                                        <p:attrNameLst>
                                          <p:attrName>ppt_y</p:attrName>
                                        </p:attrNameLst>
                                      </p:cBhvr>
                                      <p:tavLst>
                                        <p:tav tm="0">
                                          <p:val>
                                            <p:strVal val="#ppt_y"/>
                                          </p:val>
                                        </p:tav>
                                        <p:tav tm="100000">
                                          <p:val>
                                            <p:strVal val="#ppt_y"/>
                                          </p:val>
                                        </p:tav>
                                      </p:tavLst>
                                    </p:anim>
                                    <p:anim calcmode="lin" valueType="num">
                                      <p:cBhvr>
                                        <p:cTn id="120" dur="500" fill="hold"/>
                                        <p:tgtEl>
                                          <p:spTgt spid="2">
                                            <p:graphicEl>
                                              <a:dgm id="{91924D95-6CEC-4FC5-BE12-C31DB7DC3964}"/>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91924D95-6CEC-4FC5-BE12-C31DB7DC3964}"/>
                                            </p:graphicEl>
                                          </p:spTgt>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2">
                                            <p:graphicEl>
                                              <a:dgm id="{ED56B013-7A69-4BC3-AE95-16DB4F0CB600}"/>
                                            </p:graphicEl>
                                          </p:spTgt>
                                        </p:tgtEl>
                                        <p:attrNameLst>
                                          <p:attrName>style.visibility</p:attrName>
                                        </p:attrNameLst>
                                      </p:cBhvr>
                                      <p:to>
                                        <p:strVal val="visible"/>
                                      </p:to>
                                    </p:set>
                                    <p:animEffect transition="in" filter="wipe(left)">
                                      <p:cBhvr>
                                        <p:cTn id="126" dur="500"/>
                                        <p:tgtEl>
                                          <p:spTgt spid="2">
                                            <p:graphicEl>
                                              <a:dgm id="{ED56B013-7A69-4BC3-AE95-16DB4F0CB600}"/>
                                            </p:graphic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
                                            <p:graphicEl>
                                              <a:dgm id="{164C8E25-0F11-4535-8F6B-5D6C014D9107}"/>
                                            </p:graphicEl>
                                          </p:spTgt>
                                        </p:tgtEl>
                                        <p:attrNameLst>
                                          <p:attrName>style.visibility</p:attrName>
                                        </p:attrNameLst>
                                      </p:cBhvr>
                                      <p:to>
                                        <p:strVal val="visible"/>
                                      </p:to>
                                    </p:set>
                                    <p:animEffect transition="in" filter="wipe(left)">
                                      <p:cBhvr>
                                        <p:cTn id="131" dur="500"/>
                                        <p:tgtEl>
                                          <p:spTgt spid="2">
                                            <p:graphicEl>
                                              <a:dgm id="{164C8E25-0F11-4535-8F6B-5D6C014D9107}"/>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7" presetClass="entr" presetSubtype="8" fill="hold" grpId="0" nodeType="clickEffect">
                                  <p:stCondLst>
                                    <p:cond delay="0"/>
                                  </p:stCondLst>
                                  <p:childTnLst>
                                    <p:set>
                                      <p:cBhvr>
                                        <p:cTn id="135" dur="1" fill="hold">
                                          <p:stCondLst>
                                            <p:cond delay="0"/>
                                          </p:stCondLst>
                                        </p:cTn>
                                        <p:tgtEl>
                                          <p:spTgt spid="2">
                                            <p:graphicEl>
                                              <a:dgm id="{BF6C196A-F9BA-482C-8FFB-463A4F6BE7D1}"/>
                                            </p:graphicEl>
                                          </p:spTgt>
                                        </p:tgtEl>
                                        <p:attrNameLst>
                                          <p:attrName>style.visibility</p:attrName>
                                        </p:attrNameLst>
                                      </p:cBhvr>
                                      <p:to>
                                        <p:strVal val="visible"/>
                                      </p:to>
                                    </p:set>
                                    <p:anim calcmode="lin" valueType="num">
                                      <p:cBhvr>
                                        <p:cTn id="136" dur="500" fill="hold"/>
                                        <p:tgtEl>
                                          <p:spTgt spid="2">
                                            <p:graphicEl>
                                              <a:dgm id="{BF6C196A-F9BA-482C-8FFB-463A4F6BE7D1}"/>
                                            </p:graphicEl>
                                          </p:spTgt>
                                        </p:tgtEl>
                                        <p:attrNameLst>
                                          <p:attrName>ppt_x</p:attrName>
                                        </p:attrNameLst>
                                      </p:cBhvr>
                                      <p:tavLst>
                                        <p:tav tm="0">
                                          <p:val>
                                            <p:strVal val="#ppt_x-#ppt_w/2"/>
                                          </p:val>
                                        </p:tav>
                                        <p:tav tm="100000">
                                          <p:val>
                                            <p:strVal val="#ppt_x"/>
                                          </p:val>
                                        </p:tav>
                                      </p:tavLst>
                                    </p:anim>
                                    <p:anim calcmode="lin" valueType="num">
                                      <p:cBhvr>
                                        <p:cTn id="137" dur="500" fill="hold"/>
                                        <p:tgtEl>
                                          <p:spTgt spid="2">
                                            <p:graphicEl>
                                              <a:dgm id="{BF6C196A-F9BA-482C-8FFB-463A4F6BE7D1}"/>
                                            </p:graphicEl>
                                          </p:spTgt>
                                        </p:tgtEl>
                                        <p:attrNameLst>
                                          <p:attrName>ppt_y</p:attrName>
                                        </p:attrNameLst>
                                      </p:cBhvr>
                                      <p:tavLst>
                                        <p:tav tm="0">
                                          <p:val>
                                            <p:strVal val="#ppt_y"/>
                                          </p:val>
                                        </p:tav>
                                        <p:tav tm="100000">
                                          <p:val>
                                            <p:strVal val="#ppt_y"/>
                                          </p:val>
                                        </p:tav>
                                      </p:tavLst>
                                    </p:anim>
                                    <p:anim calcmode="lin" valueType="num">
                                      <p:cBhvr>
                                        <p:cTn id="138" dur="500" fill="hold"/>
                                        <p:tgtEl>
                                          <p:spTgt spid="2">
                                            <p:graphicEl>
                                              <a:dgm id="{BF6C196A-F9BA-482C-8FFB-463A4F6BE7D1}"/>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BF6C196A-F9BA-482C-8FFB-463A4F6BE7D1}"/>
                                            </p:graphicEl>
                                          </p:spTgt>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2">
                                            <p:graphicEl>
                                              <a:dgm id="{DA2DF499-8290-441B-B627-1655DEBC7209}"/>
                                            </p:graphicEl>
                                          </p:spTgt>
                                        </p:tgtEl>
                                        <p:attrNameLst>
                                          <p:attrName>style.visibility</p:attrName>
                                        </p:attrNameLst>
                                      </p:cBhvr>
                                      <p:to>
                                        <p:strVal val="visible"/>
                                      </p:to>
                                    </p:set>
                                    <p:animEffect transition="in" filter="wipe(left)">
                                      <p:cBhvr>
                                        <p:cTn id="144" dur="500"/>
                                        <p:tgtEl>
                                          <p:spTgt spid="2">
                                            <p:graphicEl>
                                              <a:dgm id="{DA2DF499-8290-441B-B627-1655DEBC7209}"/>
                                            </p:graphic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2">
                                            <p:graphicEl>
                                              <a:dgm id="{649A6CBF-F290-4EEE-B78D-0D564C2B9D25}"/>
                                            </p:graphicEl>
                                          </p:spTgt>
                                        </p:tgtEl>
                                        <p:attrNameLst>
                                          <p:attrName>style.visibility</p:attrName>
                                        </p:attrNameLst>
                                      </p:cBhvr>
                                      <p:to>
                                        <p:strVal val="visible"/>
                                      </p:to>
                                    </p:set>
                                    <p:animEffect transition="in" filter="wipe(left)">
                                      <p:cBhvr>
                                        <p:cTn id="149" dur="500"/>
                                        <p:tgtEl>
                                          <p:spTgt spid="2">
                                            <p:graphicEl>
                                              <a:dgm id="{649A6CBF-F290-4EEE-B78D-0D564C2B9D25}"/>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17" presetClass="entr" presetSubtype="8" fill="hold" grpId="0" nodeType="clickEffect">
                                  <p:stCondLst>
                                    <p:cond delay="0"/>
                                  </p:stCondLst>
                                  <p:childTnLst>
                                    <p:set>
                                      <p:cBhvr>
                                        <p:cTn id="153" dur="1" fill="hold">
                                          <p:stCondLst>
                                            <p:cond delay="0"/>
                                          </p:stCondLst>
                                        </p:cTn>
                                        <p:tgtEl>
                                          <p:spTgt spid="2">
                                            <p:graphicEl>
                                              <a:dgm id="{0E148539-EB33-4ABA-B989-DB519EA8B5CE}"/>
                                            </p:graphicEl>
                                          </p:spTgt>
                                        </p:tgtEl>
                                        <p:attrNameLst>
                                          <p:attrName>style.visibility</p:attrName>
                                        </p:attrNameLst>
                                      </p:cBhvr>
                                      <p:to>
                                        <p:strVal val="visible"/>
                                      </p:to>
                                    </p:set>
                                    <p:anim calcmode="lin" valueType="num">
                                      <p:cBhvr>
                                        <p:cTn id="154" dur="500" fill="hold"/>
                                        <p:tgtEl>
                                          <p:spTgt spid="2">
                                            <p:graphicEl>
                                              <a:dgm id="{0E148539-EB33-4ABA-B989-DB519EA8B5CE}"/>
                                            </p:graphicEl>
                                          </p:spTgt>
                                        </p:tgtEl>
                                        <p:attrNameLst>
                                          <p:attrName>ppt_x</p:attrName>
                                        </p:attrNameLst>
                                      </p:cBhvr>
                                      <p:tavLst>
                                        <p:tav tm="0">
                                          <p:val>
                                            <p:strVal val="#ppt_x-#ppt_w/2"/>
                                          </p:val>
                                        </p:tav>
                                        <p:tav tm="100000">
                                          <p:val>
                                            <p:strVal val="#ppt_x"/>
                                          </p:val>
                                        </p:tav>
                                      </p:tavLst>
                                    </p:anim>
                                    <p:anim calcmode="lin" valueType="num">
                                      <p:cBhvr>
                                        <p:cTn id="155" dur="500" fill="hold"/>
                                        <p:tgtEl>
                                          <p:spTgt spid="2">
                                            <p:graphicEl>
                                              <a:dgm id="{0E148539-EB33-4ABA-B989-DB519EA8B5CE}"/>
                                            </p:graphicEl>
                                          </p:spTgt>
                                        </p:tgtEl>
                                        <p:attrNameLst>
                                          <p:attrName>ppt_y</p:attrName>
                                        </p:attrNameLst>
                                      </p:cBhvr>
                                      <p:tavLst>
                                        <p:tav tm="0">
                                          <p:val>
                                            <p:strVal val="#ppt_y"/>
                                          </p:val>
                                        </p:tav>
                                        <p:tav tm="100000">
                                          <p:val>
                                            <p:strVal val="#ppt_y"/>
                                          </p:val>
                                        </p:tav>
                                      </p:tavLst>
                                    </p:anim>
                                    <p:anim calcmode="lin" valueType="num">
                                      <p:cBhvr>
                                        <p:cTn id="156" dur="500" fill="hold"/>
                                        <p:tgtEl>
                                          <p:spTgt spid="2">
                                            <p:graphicEl>
                                              <a:dgm id="{0E148539-EB33-4ABA-B989-DB519EA8B5CE}"/>
                                            </p:graphicEl>
                                          </p:spTgt>
                                        </p:tgtEl>
                                        <p:attrNameLst>
                                          <p:attrName>ppt_w</p:attrName>
                                        </p:attrNameLst>
                                      </p:cBhvr>
                                      <p:tavLst>
                                        <p:tav tm="0">
                                          <p:val>
                                            <p:fltVal val="0"/>
                                          </p:val>
                                        </p:tav>
                                        <p:tav tm="100000">
                                          <p:val>
                                            <p:strVal val="#ppt_w"/>
                                          </p:val>
                                        </p:tav>
                                      </p:tavLst>
                                    </p:anim>
                                    <p:anim calcmode="lin" valueType="num">
                                      <p:cBhvr>
                                        <p:cTn id="157" dur="500" fill="hold"/>
                                        <p:tgtEl>
                                          <p:spTgt spid="2">
                                            <p:graphicEl>
                                              <a:dgm id="{0E148539-EB33-4ABA-B989-DB519EA8B5CE}"/>
                                            </p:graphicEl>
                                          </p:spTgt>
                                        </p:tgtEl>
                                        <p:attrNameLst>
                                          <p:attrName>ppt_h</p:attrName>
                                        </p:attrNameLst>
                                      </p:cBhvr>
                                      <p:tavLst>
                                        <p:tav tm="0">
                                          <p:val>
                                            <p:strVal val="#ppt_h"/>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2">
                                            <p:graphicEl>
                                              <a:dgm id="{E9B318AF-1F9A-4683-BD60-E6D76EFFF793}"/>
                                            </p:graphicEl>
                                          </p:spTgt>
                                        </p:tgtEl>
                                        <p:attrNameLst>
                                          <p:attrName>style.visibility</p:attrName>
                                        </p:attrNameLst>
                                      </p:cBhvr>
                                      <p:to>
                                        <p:strVal val="visible"/>
                                      </p:to>
                                    </p:set>
                                    <p:animEffect transition="in" filter="wipe(left)">
                                      <p:cBhvr>
                                        <p:cTn id="162" dur="500"/>
                                        <p:tgtEl>
                                          <p:spTgt spid="2">
                                            <p:graphicEl>
                                              <a:dgm id="{E9B318AF-1F9A-4683-BD60-E6D76EFFF793}"/>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2">
                                            <p:graphicEl>
                                              <a:dgm id="{F0F60C94-7EB6-4949-BD65-B9F32C4BA715}"/>
                                            </p:graphicEl>
                                          </p:spTgt>
                                        </p:tgtEl>
                                        <p:attrNameLst>
                                          <p:attrName>style.visibility</p:attrName>
                                        </p:attrNameLst>
                                      </p:cBhvr>
                                      <p:to>
                                        <p:strVal val="visible"/>
                                      </p:to>
                                    </p:set>
                                    <p:animEffect transition="in" filter="wipe(left)">
                                      <p:cBhvr>
                                        <p:cTn id="167" dur="500"/>
                                        <p:tgtEl>
                                          <p:spTgt spid="2">
                                            <p:graphicEl>
                                              <a:dgm id="{F0F60C94-7EB6-4949-BD65-B9F32C4BA7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DA38760-7A3B-2082-7B43-B69FACDA734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3E34DC2-2298-9D49-7061-6B256362E238}"/>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UN RETRATO DE JESÚS</a:t>
            </a:r>
          </a:p>
        </p:txBody>
      </p:sp>
      <p:sp>
        <p:nvSpPr>
          <p:cNvPr id="5" name="CuadroTexto 4">
            <a:extLst>
              <a:ext uri="{FF2B5EF4-FFF2-40B4-BE49-F238E27FC236}">
                <a16:creationId xmlns:a16="http://schemas.microsoft.com/office/drawing/2014/main" id="{CC467F6A-9246-A4C6-1911-56F9B391088D}"/>
              </a:ext>
            </a:extLst>
          </p:cNvPr>
          <p:cNvSpPr txBox="1"/>
          <p:nvPr/>
        </p:nvSpPr>
        <p:spPr>
          <a:xfrm>
            <a:off x="685800" y="594300"/>
            <a:ext cx="10820400" cy="369332"/>
          </a:xfrm>
          <a:prstGeom prst="rect">
            <a:avLst/>
          </a:prstGeom>
          <a:noFill/>
        </p:spPr>
        <p:txBody>
          <a:bodyPr wrap="square">
            <a:spAutoFit/>
          </a:bodyPr>
          <a:lstStyle/>
          <a:p>
            <a:pPr algn="ct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“Este es mi mandamiento: Que os améis unos a otros, como yo os he amado”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(Juan 15:12)</a:t>
            </a:r>
          </a:p>
        </p:txBody>
      </p:sp>
      <p:graphicFrame>
        <p:nvGraphicFramePr>
          <p:cNvPr id="6" name="Diagrama 5">
            <a:extLst>
              <a:ext uri="{FF2B5EF4-FFF2-40B4-BE49-F238E27FC236}">
                <a16:creationId xmlns:a16="http://schemas.microsoft.com/office/drawing/2014/main" id="{14F139B1-748F-DA59-865B-480C1F4C3AE1}"/>
              </a:ext>
            </a:extLst>
          </p:cNvPr>
          <p:cNvGraphicFramePr/>
          <p:nvPr>
            <p:extLst>
              <p:ext uri="{D42A27DB-BD31-4B8C-83A1-F6EECF244321}">
                <p14:modId xmlns:p14="http://schemas.microsoft.com/office/powerpoint/2010/main" val="1596252803"/>
              </p:ext>
            </p:extLst>
          </p:nvPr>
        </p:nvGraphicFramePr>
        <p:xfrm>
          <a:off x="247650" y="1116232"/>
          <a:ext cx="11696700" cy="5656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786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bg1"/>
                                      </p:to>
                                    </p:animClr>
                                  </p:sub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6">
                                            <p:graphicEl>
                                              <a:dgm id="{F9F8D5E1-F607-4EFA-AC38-DA7F70878192}"/>
                                            </p:graphicEl>
                                          </p:spTgt>
                                        </p:tgtEl>
                                        <p:attrNameLst>
                                          <p:attrName>style.visibility</p:attrName>
                                        </p:attrNameLst>
                                      </p:cBhvr>
                                      <p:to>
                                        <p:strVal val="visible"/>
                                      </p:to>
                                    </p:set>
                                    <p:anim calcmode="lin" valueType="num">
                                      <p:cBhvr>
                                        <p:cTn id="25" dur="500" fill="hold"/>
                                        <p:tgtEl>
                                          <p:spTgt spid="6">
                                            <p:graphicEl>
                                              <a:dgm id="{F9F8D5E1-F607-4EFA-AC38-DA7F70878192}"/>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dgm id="{F9F8D5E1-F607-4EFA-AC38-DA7F70878192}"/>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dgm id="{F9F8D5E1-F607-4EFA-AC38-DA7F70878192}"/>
                                            </p:graphicEl>
                                          </p:spTgt>
                                        </p:tgtEl>
                                      </p:cBhvr>
                                    </p:animEffect>
                                    <p:anim calcmode="lin" valueType="num">
                                      <p:cBhvr>
                                        <p:cTn id="28" dur="500" fill="hold"/>
                                        <p:tgtEl>
                                          <p:spTgt spid="6">
                                            <p:graphicEl>
                                              <a:dgm id="{F9F8D5E1-F607-4EFA-AC38-DA7F70878192}"/>
                                            </p:graphicEl>
                                          </p:spTgt>
                                        </p:tgtEl>
                                        <p:attrNameLst>
                                          <p:attrName>ppt_x</p:attrName>
                                        </p:attrNameLst>
                                      </p:cBhvr>
                                      <p:tavLst>
                                        <p:tav tm="0">
                                          <p:val>
                                            <p:fltVal val="0.5"/>
                                          </p:val>
                                        </p:tav>
                                        <p:tav tm="100000">
                                          <p:val>
                                            <p:strVal val="#ppt_x"/>
                                          </p:val>
                                        </p:tav>
                                      </p:tavLst>
                                    </p:anim>
                                    <p:anim calcmode="lin" valueType="num">
                                      <p:cBhvr>
                                        <p:cTn id="29" dur="500" fill="hold"/>
                                        <p:tgtEl>
                                          <p:spTgt spid="6">
                                            <p:graphicEl>
                                              <a:dgm id="{F9F8D5E1-F607-4EFA-AC38-DA7F70878192}"/>
                                            </p:graphicEl>
                                          </p:spTgt>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6">
                                            <p:graphicEl>
                                              <a:dgm id="{6BE0FF7F-CBB0-49A1-B1A0-CB0C64629F80}"/>
                                            </p:graphicEl>
                                          </p:spTgt>
                                        </p:tgtEl>
                                        <p:attrNameLst>
                                          <p:attrName>style.visibility</p:attrName>
                                        </p:attrNameLst>
                                      </p:cBhvr>
                                      <p:to>
                                        <p:strVal val="visible"/>
                                      </p:to>
                                    </p:set>
                                    <p:anim calcmode="lin" valueType="num">
                                      <p:cBhvr>
                                        <p:cTn id="32" dur="500" fill="hold"/>
                                        <p:tgtEl>
                                          <p:spTgt spid="6">
                                            <p:graphicEl>
                                              <a:dgm id="{6BE0FF7F-CBB0-49A1-B1A0-CB0C64629F80}"/>
                                            </p:graphicEl>
                                          </p:spTgt>
                                        </p:tgtEl>
                                        <p:attrNameLst>
                                          <p:attrName>ppt_w</p:attrName>
                                        </p:attrNameLst>
                                      </p:cBhvr>
                                      <p:tavLst>
                                        <p:tav tm="0">
                                          <p:val>
                                            <p:fltVal val="0"/>
                                          </p:val>
                                        </p:tav>
                                        <p:tav tm="100000">
                                          <p:val>
                                            <p:strVal val="#ppt_w"/>
                                          </p:val>
                                        </p:tav>
                                      </p:tavLst>
                                    </p:anim>
                                    <p:anim calcmode="lin" valueType="num">
                                      <p:cBhvr>
                                        <p:cTn id="33" dur="500" fill="hold"/>
                                        <p:tgtEl>
                                          <p:spTgt spid="6">
                                            <p:graphicEl>
                                              <a:dgm id="{6BE0FF7F-CBB0-49A1-B1A0-CB0C64629F80}"/>
                                            </p:graphicEl>
                                          </p:spTgt>
                                        </p:tgtEl>
                                        <p:attrNameLst>
                                          <p:attrName>ppt_h</p:attrName>
                                        </p:attrNameLst>
                                      </p:cBhvr>
                                      <p:tavLst>
                                        <p:tav tm="0">
                                          <p:val>
                                            <p:fltVal val="0"/>
                                          </p:val>
                                        </p:tav>
                                        <p:tav tm="100000">
                                          <p:val>
                                            <p:strVal val="#ppt_h"/>
                                          </p:val>
                                        </p:tav>
                                      </p:tavLst>
                                    </p:anim>
                                    <p:animEffect transition="in" filter="fade">
                                      <p:cBhvr>
                                        <p:cTn id="34" dur="500"/>
                                        <p:tgtEl>
                                          <p:spTgt spid="6">
                                            <p:graphicEl>
                                              <a:dgm id="{6BE0FF7F-CBB0-49A1-B1A0-CB0C64629F80}"/>
                                            </p:graphicEl>
                                          </p:spTgt>
                                        </p:tgtEl>
                                      </p:cBhvr>
                                    </p:animEffect>
                                    <p:anim calcmode="lin" valueType="num">
                                      <p:cBhvr>
                                        <p:cTn id="35" dur="500" fill="hold"/>
                                        <p:tgtEl>
                                          <p:spTgt spid="6">
                                            <p:graphicEl>
                                              <a:dgm id="{6BE0FF7F-CBB0-49A1-B1A0-CB0C64629F80}"/>
                                            </p:graphicEl>
                                          </p:spTgt>
                                        </p:tgtEl>
                                        <p:attrNameLst>
                                          <p:attrName>ppt_x</p:attrName>
                                        </p:attrNameLst>
                                      </p:cBhvr>
                                      <p:tavLst>
                                        <p:tav tm="0">
                                          <p:val>
                                            <p:fltVal val="0.5"/>
                                          </p:val>
                                        </p:tav>
                                        <p:tav tm="100000">
                                          <p:val>
                                            <p:strVal val="#ppt_x"/>
                                          </p:val>
                                        </p:tav>
                                      </p:tavLst>
                                    </p:anim>
                                    <p:anim calcmode="lin" valueType="num">
                                      <p:cBhvr>
                                        <p:cTn id="36" dur="500" fill="hold"/>
                                        <p:tgtEl>
                                          <p:spTgt spid="6">
                                            <p:graphicEl>
                                              <a:dgm id="{6BE0FF7F-CBB0-49A1-B1A0-CB0C64629F80}"/>
                                            </p:graphicEl>
                                          </p:spTgt>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4" fill="hold" grpId="0" nodeType="clickEffect">
                                  <p:stCondLst>
                                    <p:cond delay="0"/>
                                  </p:stCondLst>
                                  <p:childTnLst>
                                    <p:set>
                                      <p:cBhvr>
                                        <p:cTn id="40" dur="1" fill="hold">
                                          <p:stCondLst>
                                            <p:cond delay="0"/>
                                          </p:stCondLst>
                                        </p:cTn>
                                        <p:tgtEl>
                                          <p:spTgt spid="6">
                                            <p:graphicEl>
                                              <a:dgm id="{D4237A3E-5571-4EE4-9B20-86DFEDA13A0A}"/>
                                            </p:graphicEl>
                                          </p:spTgt>
                                        </p:tgtEl>
                                        <p:attrNameLst>
                                          <p:attrName>style.visibility</p:attrName>
                                        </p:attrNameLst>
                                      </p:cBhvr>
                                      <p:to>
                                        <p:strVal val="visible"/>
                                      </p:to>
                                    </p:set>
                                    <p:anim calcmode="lin" valueType="num">
                                      <p:cBhvr>
                                        <p:cTn id="41" dur="500" fill="hold"/>
                                        <p:tgtEl>
                                          <p:spTgt spid="6">
                                            <p:graphicEl>
                                              <a:dgm id="{D4237A3E-5571-4EE4-9B20-86DFEDA13A0A}"/>
                                            </p:graphicEl>
                                          </p:spTgt>
                                        </p:tgtEl>
                                        <p:attrNameLst>
                                          <p:attrName>ppt_x</p:attrName>
                                        </p:attrNameLst>
                                      </p:cBhvr>
                                      <p:tavLst>
                                        <p:tav tm="0">
                                          <p:val>
                                            <p:strVal val="#ppt_x"/>
                                          </p:val>
                                        </p:tav>
                                        <p:tav tm="100000">
                                          <p:val>
                                            <p:strVal val="#ppt_x"/>
                                          </p:val>
                                        </p:tav>
                                      </p:tavLst>
                                    </p:anim>
                                    <p:anim calcmode="lin" valueType="num">
                                      <p:cBhvr>
                                        <p:cTn id="42" dur="500" fill="hold"/>
                                        <p:tgtEl>
                                          <p:spTgt spid="6">
                                            <p:graphicEl>
                                              <a:dgm id="{D4237A3E-5571-4EE4-9B20-86DFEDA13A0A}"/>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6">
                                            <p:graphicEl>
                                              <a:dgm id="{D4237A3E-5571-4EE4-9B20-86DFEDA13A0A}"/>
                                            </p:graphicEl>
                                          </p:spTgt>
                                        </p:tgtEl>
                                        <p:attrNameLst>
                                          <p:attrName>ppt_w</p:attrName>
                                        </p:attrNameLst>
                                      </p:cBhvr>
                                      <p:tavLst>
                                        <p:tav tm="0">
                                          <p:val>
                                            <p:strVal val="#ppt_w"/>
                                          </p:val>
                                        </p:tav>
                                        <p:tav tm="100000">
                                          <p:val>
                                            <p:strVal val="#ppt_w"/>
                                          </p:val>
                                        </p:tav>
                                      </p:tavLst>
                                    </p:anim>
                                    <p:anim calcmode="lin" valueType="num">
                                      <p:cBhvr>
                                        <p:cTn id="44" dur="500" fill="hold"/>
                                        <p:tgtEl>
                                          <p:spTgt spid="6">
                                            <p:graphicEl>
                                              <a:dgm id="{D4237A3E-5571-4EE4-9B20-86DFEDA13A0A}"/>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6">
                                            <p:graphicEl>
                                              <a:dgm id="{46300B88-15D6-4AD9-BDC7-CBB7A108754F}"/>
                                            </p:graphicEl>
                                          </p:spTgt>
                                        </p:tgtEl>
                                        <p:attrNameLst>
                                          <p:attrName>style.visibility</p:attrName>
                                        </p:attrNameLst>
                                      </p:cBhvr>
                                      <p:to>
                                        <p:strVal val="visible"/>
                                      </p:to>
                                    </p:set>
                                    <p:anim calcmode="lin" valueType="num">
                                      <p:cBhvr>
                                        <p:cTn id="49" dur="500" fill="hold"/>
                                        <p:tgtEl>
                                          <p:spTgt spid="6">
                                            <p:graphicEl>
                                              <a:dgm id="{46300B88-15D6-4AD9-BDC7-CBB7A108754F}"/>
                                            </p:graphicEl>
                                          </p:spTgt>
                                        </p:tgtEl>
                                        <p:attrNameLst>
                                          <p:attrName>ppt_w</p:attrName>
                                        </p:attrNameLst>
                                      </p:cBhvr>
                                      <p:tavLst>
                                        <p:tav tm="0">
                                          <p:val>
                                            <p:fltVal val="0"/>
                                          </p:val>
                                        </p:tav>
                                        <p:tav tm="100000">
                                          <p:val>
                                            <p:strVal val="#ppt_w"/>
                                          </p:val>
                                        </p:tav>
                                      </p:tavLst>
                                    </p:anim>
                                    <p:anim calcmode="lin" valueType="num">
                                      <p:cBhvr>
                                        <p:cTn id="50" dur="500" fill="hold"/>
                                        <p:tgtEl>
                                          <p:spTgt spid="6">
                                            <p:graphicEl>
                                              <a:dgm id="{46300B88-15D6-4AD9-BDC7-CBB7A108754F}"/>
                                            </p:graphicEl>
                                          </p:spTgt>
                                        </p:tgtEl>
                                        <p:attrNameLst>
                                          <p:attrName>ppt_h</p:attrName>
                                        </p:attrNameLst>
                                      </p:cBhvr>
                                      <p:tavLst>
                                        <p:tav tm="0">
                                          <p:val>
                                            <p:fltVal val="0"/>
                                          </p:val>
                                        </p:tav>
                                        <p:tav tm="100000">
                                          <p:val>
                                            <p:strVal val="#ppt_h"/>
                                          </p:val>
                                        </p:tav>
                                      </p:tavLst>
                                    </p:anim>
                                    <p:animEffect transition="in" filter="fade">
                                      <p:cBhvr>
                                        <p:cTn id="51" dur="500"/>
                                        <p:tgtEl>
                                          <p:spTgt spid="6">
                                            <p:graphicEl>
                                              <a:dgm id="{46300B88-15D6-4AD9-BDC7-CBB7A108754F}"/>
                                            </p:graphicEl>
                                          </p:spTgt>
                                        </p:tgtEl>
                                      </p:cBhvr>
                                    </p:animEffect>
                                    <p:anim calcmode="lin" valueType="num">
                                      <p:cBhvr>
                                        <p:cTn id="52" dur="500" fill="hold"/>
                                        <p:tgtEl>
                                          <p:spTgt spid="6">
                                            <p:graphicEl>
                                              <a:dgm id="{46300B88-15D6-4AD9-BDC7-CBB7A108754F}"/>
                                            </p:graphicEl>
                                          </p:spTgt>
                                        </p:tgtEl>
                                        <p:attrNameLst>
                                          <p:attrName>ppt_x</p:attrName>
                                        </p:attrNameLst>
                                      </p:cBhvr>
                                      <p:tavLst>
                                        <p:tav tm="0">
                                          <p:val>
                                            <p:fltVal val="0.5"/>
                                          </p:val>
                                        </p:tav>
                                        <p:tav tm="100000">
                                          <p:val>
                                            <p:strVal val="#ppt_x"/>
                                          </p:val>
                                        </p:tav>
                                      </p:tavLst>
                                    </p:anim>
                                    <p:anim calcmode="lin" valueType="num">
                                      <p:cBhvr>
                                        <p:cTn id="53" dur="500" fill="hold"/>
                                        <p:tgtEl>
                                          <p:spTgt spid="6">
                                            <p:graphicEl>
                                              <a:dgm id="{46300B88-15D6-4AD9-BDC7-CBB7A108754F}"/>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6">
                                            <p:graphicEl>
                                              <a:dgm id="{2DF11572-813F-42C6-9E2B-7294E1345C2C}"/>
                                            </p:graphicEl>
                                          </p:spTgt>
                                        </p:tgtEl>
                                        <p:attrNameLst>
                                          <p:attrName>style.visibility</p:attrName>
                                        </p:attrNameLst>
                                      </p:cBhvr>
                                      <p:to>
                                        <p:strVal val="visible"/>
                                      </p:to>
                                    </p:set>
                                    <p:anim calcmode="lin" valueType="num">
                                      <p:cBhvr>
                                        <p:cTn id="56" dur="500" fill="hold"/>
                                        <p:tgtEl>
                                          <p:spTgt spid="6">
                                            <p:graphicEl>
                                              <a:dgm id="{2DF11572-813F-42C6-9E2B-7294E1345C2C}"/>
                                            </p:graphicEl>
                                          </p:spTgt>
                                        </p:tgtEl>
                                        <p:attrNameLst>
                                          <p:attrName>ppt_w</p:attrName>
                                        </p:attrNameLst>
                                      </p:cBhvr>
                                      <p:tavLst>
                                        <p:tav tm="0">
                                          <p:val>
                                            <p:fltVal val="0"/>
                                          </p:val>
                                        </p:tav>
                                        <p:tav tm="100000">
                                          <p:val>
                                            <p:strVal val="#ppt_w"/>
                                          </p:val>
                                        </p:tav>
                                      </p:tavLst>
                                    </p:anim>
                                    <p:anim calcmode="lin" valueType="num">
                                      <p:cBhvr>
                                        <p:cTn id="57" dur="500" fill="hold"/>
                                        <p:tgtEl>
                                          <p:spTgt spid="6">
                                            <p:graphicEl>
                                              <a:dgm id="{2DF11572-813F-42C6-9E2B-7294E1345C2C}"/>
                                            </p:graphicEl>
                                          </p:spTgt>
                                        </p:tgtEl>
                                        <p:attrNameLst>
                                          <p:attrName>ppt_h</p:attrName>
                                        </p:attrNameLst>
                                      </p:cBhvr>
                                      <p:tavLst>
                                        <p:tav tm="0">
                                          <p:val>
                                            <p:fltVal val="0"/>
                                          </p:val>
                                        </p:tav>
                                        <p:tav tm="100000">
                                          <p:val>
                                            <p:strVal val="#ppt_h"/>
                                          </p:val>
                                        </p:tav>
                                      </p:tavLst>
                                    </p:anim>
                                    <p:animEffect transition="in" filter="fade">
                                      <p:cBhvr>
                                        <p:cTn id="58" dur="500"/>
                                        <p:tgtEl>
                                          <p:spTgt spid="6">
                                            <p:graphicEl>
                                              <a:dgm id="{2DF11572-813F-42C6-9E2B-7294E1345C2C}"/>
                                            </p:graphicEl>
                                          </p:spTgt>
                                        </p:tgtEl>
                                      </p:cBhvr>
                                    </p:animEffect>
                                    <p:anim calcmode="lin" valueType="num">
                                      <p:cBhvr>
                                        <p:cTn id="59" dur="500" fill="hold"/>
                                        <p:tgtEl>
                                          <p:spTgt spid="6">
                                            <p:graphicEl>
                                              <a:dgm id="{2DF11572-813F-42C6-9E2B-7294E1345C2C}"/>
                                            </p:graphicEl>
                                          </p:spTgt>
                                        </p:tgtEl>
                                        <p:attrNameLst>
                                          <p:attrName>ppt_x</p:attrName>
                                        </p:attrNameLst>
                                      </p:cBhvr>
                                      <p:tavLst>
                                        <p:tav tm="0">
                                          <p:val>
                                            <p:fltVal val="0.5"/>
                                          </p:val>
                                        </p:tav>
                                        <p:tav tm="100000">
                                          <p:val>
                                            <p:strVal val="#ppt_x"/>
                                          </p:val>
                                        </p:tav>
                                      </p:tavLst>
                                    </p:anim>
                                    <p:anim calcmode="lin" valueType="num">
                                      <p:cBhvr>
                                        <p:cTn id="60" dur="500" fill="hold"/>
                                        <p:tgtEl>
                                          <p:spTgt spid="6">
                                            <p:graphicEl>
                                              <a:dgm id="{2DF11572-813F-42C6-9E2B-7294E1345C2C}"/>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4" fill="hold" grpId="0" nodeType="clickEffect">
                                  <p:stCondLst>
                                    <p:cond delay="0"/>
                                  </p:stCondLst>
                                  <p:childTnLst>
                                    <p:set>
                                      <p:cBhvr>
                                        <p:cTn id="64" dur="1" fill="hold">
                                          <p:stCondLst>
                                            <p:cond delay="0"/>
                                          </p:stCondLst>
                                        </p:cTn>
                                        <p:tgtEl>
                                          <p:spTgt spid="6">
                                            <p:graphicEl>
                                              <a:dgm id="{12135B33-CA5D-41D4-9929-D7856F832943}"/>
                                            </p:graphicEl>
                                          </p:spTgt>
                                        </p:tgtEl>
                                        <p:attrNameLst>
                                          <p:attrName>style.visibility</p:attrName>
                                        </p:attrNameLst>
                                      </p:cBhvr>
                                      <p:to>
                                        <p:strVal val="visible"/>
                                      </p:to>
                                    </p:set>
                                    <p:anim calcmode="lin" valueType="num">
                                      <p:cBhvr>
                                        <p:cTn id="65" dur="500" fill="hold"/>
                                        <p:tgtEl>
                                          <p:spTgt spid="6">
                                            <p:graphicEl>
                                              <a:dgm id="{12135B33-CA5D-41D4-9929-D7856F832943}"/>
                                            </p:graphicEl>
                                          </p:spTgt>
                                        </p:tgtEl>
                                        <p:attrNameLst>
                                          <p:attrName>ppt_x</p:attrName>
                                        </p:attrNameLst>
                                      </p:cBhvr>
                                      <p:tavLst>
                                        <p:tav tm="0">
                                          <p:val>
                                            <p:strVal val="#ppt_x"/>
                                          </p:val>
                                        </p:tav>
                                        <p:tav tm="100000">
                                          <p:val>
                                            <p:strVal val="#ppt_x"/>
                                          </p:val>
                                        </p:tav>
                                      </p:tavLst>
                                    </p:anim>
                                    <p:anim calcmode="lin" valueType="num">
                                      <p:cBhvr>
                                        <p:cTn id="66" dur="500" fill="hold"/>
                                        <p:tgtEl>
                                          <p:spTgt spid="6">
                                            <p:graphicEl>
                                              <a:dgm id="{12135B33-CA5D-41D4-9929-D7856F832943}"/>
                                            </p:graphicEl>
                                          </p:spTgt>
                                        </p:tgtEl>
                                        <p:attrNameLst>
                                          <p:attrName>ppt_y</p:attrName>
                                        </p:attrNameLst>
                                      </p:cBhvr>
                                      <p:tavLst>
                                        <p:tav tm="0">
                                          <p:val>
                                            <p:strVal val="#ppt_y+#ppt_h/2"/>
                                          </p:val>
                                        </p:tav>
                                        <p:tav tm="100000">
                                          <p:val>
                                            <p:strVal val="#ppt_y"/>
                                          </p:val>
                                        </p:tav>
                                      </p:tavLst>
                                    </p:anim>
                                    <p:anim calcmode="lin" valueType="num">
                                      <p:cBhvr>
                                        <p:cTn id="67" dur="500" fill="hold"/>
                                        <p:tgtEl>
                                          <p:spTgt spid="6">
                                            <p:graphicEl>
                                              <a:dgm id="{12135B33-CA5D-41D4-9929-D7856F832943}"/>
                                            </p:graphicEl>
                                          </p:spTgt>
                                        </p:tgtEl>
                                        <p:attrNameLst>
                                          <p:attrName>ppt_w</p:attrName>
                                        </p:attrNameLst>
                                      </p:cBhvr>
                                      <p:tavLst>
                                        <p:tav tm="0">
                                          <p:val>
                                            <p:strVal val="#ppt_w"/>
                                          </p:val>
                                        </p:tav>
                                        <p:tav tm="100000">
                                          <p:val>
                                            <p:strVal val="#ppt_w"/>
                                          </p:val>
                                        </p:tav>
                                      </p:tavLst>
                                    </p:anim>
                                    <p:anim calcmode="lin" valueType="num">
                                      <p:cBhvr>
                                        <p:cTn id="68" dur="500" fill="hold"/>
                                        <p:tgtEl>
                                          <p:spTgt spid="6">
                                            <p:graphicEl>
                                              <a:dgm id="{12135B33-CA5D-41D4-9929-D7856F832943}"/>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528" fill="hold" grpId="0" nodeType="clickEffect">
                                  <p:stCondLst>
                                    <p:cond delay="0"/>
                                  </p:stCondLst>
                                  <p:childTnLst>
                                    <p:set>
                                      <p:cBhvr>
                                        <p:cTn id="72" dur="1" fill="hold">
                                          <p:stCondLst>
                                            <p:cond delay="0"/>
                                          </p:stCondLst>
                                        </p:cTn>
                                        <p:tgtEl>
                                          <p:spTgt spid="6">
                                            <p:graphicEl>
                                              <a:dgm id="{FB922938-60AB-4CE5-837E-F398A7A8C623}"/>
                                            </p:graphicEl>
                                          </p:spTgt>
                                        </p:tgtEl>
                                        <p:attrNameLst>
                                          <p:attrName>style.visibility</p:attrName>
                                        </p:attrNameLst>
                                      </p:cBhvr>
                                      <p:to>
                                        <p:strVal val="visible"/>
                                      </p:to>
                                    </p:set>
                                    <p:anim calcmode="lin" valueType="num">
                                      <p:cBhvr>
                                        <p:cTn id="73" dur="500" fill="hold"/>
                                        <p:tgtEl>
                                          <p:spTgt spid="6">
                                            <p:graphicEl>
                                              <a:dgm id="{FB922938-60AB-4CE5-837E-F398A7A8C623}"/>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FB922938-60AB-4CE5-837E-F398A7A8C623}"/>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FB922938-60AB-4CE5-837E-F398A7A8C623}"/>
                                            </p:graphicEl>
                                          </p:spTgt>
                                        </p:tgtEl>
                                      </p:cBhvr>
                                    </p:animEffect>
                                    <p:anim calcmode="lin" valueType="num">
                                      <p:cBhvr>
                                        <p:cTn id="76" dur="500" fill="hold"/>
                                        <p:tgtEl>
                                          <p:spTgt spid="6">
                                            <p:graphicEl>
                                              <a:dgm id="{FB922938-60AB-4CE5-837E-F398A7A8C623}"/>
                                            </p:graphicEl>
                                          </p:spTgt>
                                        </p:tgtEl>
                                        <p:attrNameLst>
                                          <p:attrName>ppt_x</p:attrName>
                                        </p:attrNameLst>
                                      </p:cBhvr>
                                      <p:tavLst>
                                        <p:tav tm="0">
                                          <p:val>
                                            <p:fltVal val="0.5"/>
                                          </p:val>
                                        </p:tav>
                                        <p:tav tm="100000">
                                          <p:val>
                                            <p:strVal val="#ppt_x"/>
                                          </p:val>
                                        </p:tav>
                                      </p:tavLst>
                                    </p:anim>
                                    <p:anim calcmode="lin" valueType="num">
                                      <p:cBhvr>
                                        <p:cTn id="77" dur="500" fill="hold"/>
                                        <p:tgtEl>
                                          <p:spTgt spid="6">
                                            <p:graphicEl>
                                              <a:dgm id="{FB922938-60AB-4CE5-837E-F398A7A8C623}"/>
                                            </p:graphicEl>
                                          </p:spTgt>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6">
                                            <p:graphicEl>
                                              <a:dgm id="{B0BF597D-CCA4-45CE-AA41-60450BEE2E49}"/>
                                            </p:graphicEl>
                                          </p:spTgt>
                                        </p:tgtEl>
                                        <p:attrNameLst>
                                          <p:attrName>style.visibility</p:attrName>
                                        </p:attrNameLst>
                                      </p:cBhvr>
                                      <p:to>
                                        <p:strVal val="visible"/>
                                      </p:to>
                                    </p:set>
                                    <p:anim calcmode="lin" valueType="num">
                                      <p:cBhvr>
                                        <p:cTn id="80" dur="500" fill="hold"/>
                                        <p:tgtEl>
                                          <p:spTgt spid="6">
                                            <p:graphicEl>
                                              <a:dgm id="{B0BF597D-CCA4-45CE-AA41-60450BEE2E49}"/>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B0BF597D-CCA4-45CE-AA41-60450BEE2E49}"/>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B0BF597D-CCA4-45CE-AA41-60450BEE2E49}"/>
                                            </p:graphicEl>
                                          </p:spTgt>
                                        </p:tgtEl>
                                      </p:cBhvr>
                                    </p:animEffect>
                                    <p:anim calcmode="lin" valueType="num">
                                      <p:cBhvr>
                                        <p:cTn id="83" dur="500" fill="hold"/>
                                        <p:tgtEl>
                                          <p:spTgt spid="6">
                                            <p:graphicEl>
                                              <a:dgm id="{B0BF597D-CCA4-45CE-AA41-60450BEE2E49}"/>
                                            </p:graphicEl>
                                          </p:spTgt>
                                        </p:tgtEl>
                                        <p:attrNameLst>
                                          <p:attrName>ppt_x</p:attrName>
                                        </p:attrNameLst>
                                      </p:cBhvr>
                                      <p:tavLst>
                                        <p:tav tm="0">
                                          <p:val>
                                            <p:fltVal val="0.5"/>
                                          </p:val>
                                        </p:tav>
                                        <p:tav tm="100000">
                                          <p:val>
                                            <p:strVal val="#ppt_x"/>
                                          </p:val>
                                        </p:tav>
                                      </p:tavLst>
                                    </p:anim>
                                    <p:anim calcmode="lin" valueType="num">
                                      <p:cBhvr>
                                        <p:cTn id="84" dur="500" fill="hold"/>
                                        <p:tgtEl>
                                          <p:spTgt spid="6">
                                            <p:graphicEl>
                                              <a:dgm id="{B0BF597D-CCA4-45CE-AA41-60450BEE2E49}"/>
                                            </p:graphicEl>
                                          </p:spTgt>
                                        </p:tgtEl>
                                        <p:attrNameLst>
                                          <p:attrName>ppt_y</p:attrName>
                                        </p:attrNameLst>
                                      </p:cBhvr>
                                      <p:tavLst>
                                        <p:tav tm="0">
                                          <p:val>
                                            <p:fltVal val="0.5"/>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7" presetClass="entr" presetSubtype="4" fill="hold" grpId="0" nodeType="clickEffect">
                                  <p:stCondLst>
                                    <p:cond delay="0"/>
                                  </p:stCondLst>
                                  <p:childTnLst>
                                    <p:set>
                                      <p:cBhvr>
                                        <p:cTn id="88" dur="1" fill="hold">
                                          <p:stCondLst>
                                            <p:cond delay="0"/>
                                          </p:stCondLst>
                                        </p:cTn>
                                        <p:tgtEl>
                                          <p:spTgt spid="6">
                                            <p:graphicEl>
                                              <a:dgm id="{272044C8-82C9-4304-86A3-F40495CED94B}"/>
                                            </p:graphicEl>
                                          </p:spTgt>
                                        </p:tgtEl>
                                        <p:attrNameLst>
                                          <p:attrName>style.visibility</p:attrName>
                                        </p:attrNameLst>
                                      </p:cBhvr>
                                      <p:to>
                                        <p:strVal val="visible"/>
                                      </p:to>
                                    </p:set>
                                    <p:anim calcmode="lin" valueType="num">
                                      <p:cBhvr>
                                        <p:cTn id="89" dur="500" fill="hold"/>
                                        <p:tgtEl>
                                          <p:spTgt spid="6">
                                            <p:graphicEl>
                                              <a:dgm id="{272044C8-82C9-4304-86A3-F40495CED94B}"/>
                                            </p:graphicEl>
                                          </p:spTgt>
                                        </p:tgtEl>
                                        <p:attrNameLst>
                                          <p:attrName>ppt_x</p:attrName>
                                        </p:attrNameLst>
                                      </p:cBhvr>
                                      <p:tavLst>
                                        <p:tav tm="0">
                                          <p:val>
                                            <p:strVal val="#ppt_x"/>
                                          </p:val>
                                        </p:tav>
                                        <p:tav tm="100000">
                                          <p:val>
                                            <p:strVal val="#ppt_x"/>
                                          </p:val>
                                        </p:tav>
                                      </p:tavLst>
                                    </p:anim>
                                    <p:anim calcmode="lin" valueType="num">
                                      <p:cBhvr>
                                        <p:cTn id="90" dur="500" fill="hold"/>
                                        <p:tgtEl>
                                          <p:spTgt spid="6">
                                            <p:graphicEl>
                                              <a:dgm id="{272044C8-82C9-4304-86A3-F40495CED94B}"/>
                                            </p:graphicEl>
                                          </p:spTgt>
                                        </p:tgtEl>
                                        <p:attrNameLst>
                                          <p:attrName>ppt_y</p:attrName>
                                        </p:attrNameLst>
                                      </p:cBhvr>
                                      <p:tavLst>
                                        <p:tav tm="0">
                                          <p:val>
                                            <p:strVal val="#ppt_y+#ppt_h/2"/>
                                          </p:val>
                                        </p:tav>
                                        <p:tav tm="100000">
                                          <p:val>
                                            <p:strVal val="#ppt_y"/>
                                          </p:val>
                                        </p:tav>
                                      </p:tavLst>
                                    </p:anim>
                                    <p:anim calcmode="lin" valueType="num">
                                      <p:cBhvr>
                                        <p:cTn id="91" dur="500" fill="hold"/>
                                        <p:tgtEl>
                                          <p:spTgt spid="6">
                                            <p:graphicEl>
                                              <a:dgm id="{272044C8-82C9-4304-86A3-F40495CED94B}"/>
                                            </p:graphicEl>
                                          </p:spTgt>
                                        </p:tgtEl>
                                        <p:attrNameLst>
                                          <p:attrName>ppt_w</p:attrName>
                                        </p:attrNameLst>
                                      </p:cBhvr>
                                      <p:tavLst>
                                        <p:tav tm="0">
                                          <p:val>
                                            <p:strVal val="#ppt_w"/>
                                          </p:val>
                                        </p:tav>
                                        <p:tav tm="100000">
                                          <p:val>
                                            <p:strVal val="#ppt_w"/>
                                          </p:val>
                                        </p:tav>
                                      </p:tavLst>
                                    </p:anim>
                                    <p:anim calcmode="lin" valueType="num">
                                      <p:cBhvr>
                                        <p:cTn id="92" dur="500" fill="hold"/>
                                        <p:tgtEl>
                                          <p:spTgt spid="6">
                                            <p:graphicEl>
                                              <a:dgm id="{272044C8-82C9-4304-86A3-F40495CED94B}"/>
                                            </p:graphicEl>
                                          </p:spTgt>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6">
                                            <p:graphicEl>
                                              <a:dgm id="{5BAABFC6-A68D-408E-A6AD-CA536B70ADB6}"/>
                                            </p:graphicEl>
                                          </p:spTgt>
                                        </p:tgtEl>
                                        <p:attrNameLst>
                                          <p:attrName>style.visibility</p:attrName>
                                        </p:attrNameLst>
                                      </p:cBhvr>
                                      <p:to>
                                        <p:strVal val="visible"/>
                                      </p:to>
                                    </p:set>
                                    <p:anim calcmode="lin" valueType="num">
                                      <p:cBhvr>
                                        <p:cTn id="97" dur="500" fill="hold"/>
                                        <p:tgtEl>
                                          <p:spTgt spid="6">
                                            <p:graphicEl>
                                              <a:dgm id="{5BAABFC6-A68D-408E-A6AD-CA536B70ADB6}"/>
                                            </p:graphicEl>
                                          </p:spTgt>
                                        </p:tgtEl>
                                        <p:attrNameLst>
                                          <p:attrName>ppt_w</p:attrName>
                                        </p:attrNameLst>
                                      </p:cBhvr>
                                      <p:tavLst>
                                        <p:tav tm="0">
                                          <p:val>
                                            <p:fltVal val="0"/>
                                          </p:val>
                                        </p:tav>
                                        <p:tav tm="100000">
                                          <p:val>
                                            <p:strVal val="#ppt_w"/>
                                          </p:val>
                                        </p:tav>
                                      </p:tavLst>
                                    </p:anim>
                                    <p:anim calcmode="lin" valueType="num">
                                      <p:cBhvr>
                                        <p:cTn id="98" dur="500" fill="hold"/>
                                        <p:tgtEl>
                                          <p:spTgt spid="6">
                                            <p:graphicEl>
                                              <a:dgm id="{5BAABFC6-A68D-408E-A6AD-CA536B70ADB6}"/>
                                            </p:graphicEl>
                                          </p:spTgt>
                                        </p:tgtEl>
                                        <p:attrNameLst>
                                          <p:attrName>ppt_h</p:attrName>
                                        </p:attrNameLst>
                                      </p:cBhvr>
                                      <p:tavLst>
                                        <p:tav tm="0">
                                          <p:val>
                                            <p:fltVal val="0"/>
                                          </p:val>
                                        </p:tav>
                                        <p:tav tm="100000">
                                          <p:val>
                                            <p:strVal val="#ppt_h"/>
                                          </p:val>
                                        </p:tav>
                                      </p:tavLst>
                                    </p:anim>
                                    <p:animEffect transition="in" filter="fade">
                                      <p:cBhvr>
                                        <p:cTn id="99" dur="500"/>
                                        <p:tgtEl>
                                          <p:spTgt spid="6">
                                            <p:graphicEl>
                                              <a:dgm id="{5BAABFC6-A68D-408E-A6AD-CA536B70ADB6}"/>
                                            </p:graphicEl>
                                          </p:spTgt>
                                        </p:tgtEl>
                                      </p:cBhvr>
                                    </p:animEffect>
                                    <p:anim calcmode="lin" valueType="num">
                                      <p:cBhvr>
                                        <p:cTn id="100" dur="500" fill="hold"/>
                                        <p:tgtEl>
                                          <p:spTgt spid="6">
                                            <p:graphicEl>
                                              <a:dgm id="{5BAABFC6-A68D-408E-A6AD-CA536B70ADB6}"/>
                                            </p:graphicEl>
                                          </p:spTgt>
                                        </p:tgtEl>
                                        <p:attrNameLst>
                                          <p:attrName>ppt_x</p:attrName>
                                        </p:attrNameLst>
                                      </p:cBhvr>
                                      <p:tavLst>
                                        <p:tav tm="0">
                                          <p:val>
                                            <p:fltVal val="0.5"/>
                                          </p:val>
                                        </p:tav>
                                        <p:tav tm="100000">
                                          <p:val>
                                            <p:strVal val="#ppt_x"/>
                                          </p:val>
                                        </p:tav>
                                      </p:tavLst>
                                    </p:anim>
                                    <p:anim calcmode="lin" valueType="num">
                                      <p:cBhvr>
                                        <p:cTn id="101" dur="500" fill="hold"/>
                                        <p:tgtEl>
                                          <p:spTgt spid="6">
                                            <p:graphicEl>
                                              <a:dgm id="{5BAABFC6-A68D-408E-A6AD-CA536B70ADB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6">
                                            <p:graphicEl>
                                              <a:dgm id="{8ED2D417-3C6D-42BE-A637-F321BC0F1C64}"/>
                                            </p:graphicEl>
                                          </p:spTgt>
                                        </p:tgtEl>
                                        <p:attrNameLst>
                                          <p:attrName>style.visibility</p:attrName>
                                        </p:attrNameLst>
                                      </p:cBhvr>
                                      <p:to>
                                        <p:strVal val="visible"/>
                                      </p:to>
                                    </p:set>
                                    <p:anim calcmode="lin" valueType="num">
                                      <p:cBhvr>
                                        <p:cTn id="104" dur="500" fill="hold"/>
                                        <p:tgtEl>
                                          <p:spTgt spid="6">
                                            <p:graphicEl>
                                              <a:dgm id="{8ED2D417-3C6D-42BE-A637-F321BC0F1C64}"/>
                                            </p:graphicEl>
                                          </p:spTgt>
                                        </p:tgtEl>
                                        <p:attrNameLst>
                                          <p:attrName>ppt_w</p:attrName>
                                        </p:attrNameLst>
                                      </p:cBhvr>
                                      <p:tavLst>
                                        <p:tav tm="0">
                                          <p:val>
                                            <p:fltVal val="0"/>
                                          </p:val>
                                        </p:tav>
                                        <p:tav tm="100000">
                                          <p:val>
                                            <p:strVal val="#ppt_w"/>
                                          </p:val>
                                        </p:tav>
                                      </p:tavLst>
                                    </p:anim>
                                    <p:anim calcmode="lin" valueType="num">
                                      <p:cBhvr>
                                        <p:cTn id="105" dur="500" fill="hold"/>
                                        <p:tgtEl>
                                          <p:spTgt spid="6">
                                            <p:graphicEl>
                                              <a:dgm id="{8ED2D417-3C6D-42BE-A637-F321BC0F1C64}"/>
                                            </p:graphicEl>
                                          </p:spTgt>
                                        </p:tgtEl>
                                        <p:attrNameLst>
                                          <p:attrName>ppt_h</p:attrName>
                                        </p:attrNameLst>
                                      </p:cBhvr>
                                      <p:tavLst>
                                        <p:tav tm="0">
                                          <p:val>
                                            <p:fltVal val="0"/>
                                          </p:val>
                                        </p:tav>
                                        <p:tav tm="100000">
                                          <p:val>
                                            <p:strVal val="#ppt_h"/>
                                          </p:val>
                                        </p:tav>
                                      </p:tavLst>
                                    </p:anim>
                                    <p:animEffect transition="in" filter="fade">
                                      <p:cBhvr>
                                        <p:cTn id="106" dur="500"/>
                                        <p:tgtEl>
                                          <p:spTgt spid="6">
                                            <p:graphicEl>
                                              <a:dgm id="{8ED2D417-3C6D-42BE-A637-F321BC0F1C64}"/>
                                            </p:graphicEl>
                                          </p:spTgt>
                                        </p:tgtEl>
                                      </p:cBhvr>
                                    </p:animEffect>
                                    <p:anim calcmode="lin" valueType="num">
                                      <p:cBhvr>
                                        <p:cTn id="107" dur="500" fill="hold"/>
                                        <p:tgtEl>
                                          <p:spTgt spid="6">
                                            <p:graphicEl>
                                              <a:dgm id="{8ED2D417-3C6D-42BE-A637-F321BC0F1C64}"/>
                                            </p:graphicEl>
                                          </p:spTgt>
                                        </p:tgtEl>
                                        <p:attrNameLst>
                                          <p:attrName>ppt_x</p:attrName>
                                        </p:attrNameLst>
                                      </p:cBhvr>
                                      <p:tavLst>
                                        <p:tav tm="0">
                                          <p:val>
                                            <p:fltVal val="0.5"/>
                                          </p:val>
                                        </p:tav>
                                        <p:tav tm="100000">
                                          <p:val>
                                            <p:strVal val="#ppt_x"/>
                                          </p:val>
                                        </p:tav>
                                      </p:tavLst>
                                    </p:anim>
                                    <p:anim calcmode="lin" valueType="num">
                                      <p:cBhvr>
                                        <p:cTn id="108" dur="500" fill="hold"/>
                                        <p:tgtEl>
                                          <p:spTgt spid="6">
                                            <p:graphicEl>
                                              <a:dgm id="{8ED2D417-3C6D-42BE-A637-F321BC0F1C64}"/>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ntr" presetSubtype="4" fill="hold" grpId="0" nodeType="clickEffect">
                                  <p:stCondLst>
                                    <p:cond delay="0"/>
                                  </p:stCondLst>
                                  <p:childTnLst>
                                    <p:set>
                                      <p:cBhvr>
                                        <p:cTn id="112" dur="1" fill="hold">
                                          <p:stCondLst>
                                            <p:cond delay="0"/>
                                          </p:stCondLst>
                                        </p:cTn>
                                        <p:tgtEl>
                                          <p:spTgt spid="6">
                                            <p:graphicEl>
                                              <a:dgm id="{74DEF26B-6238-4458-9542-C34755B94ED4}"/>
                                            </p:graphicEl>
                                          </p:spTgt>
                                        </p:tgtEl>
                                        <p:attrNameLst>
                                          <p:attrName>style.visibility</p:attrName>
                                        </p:attrNameLst>
                                      </p:cBhvr>
                                      <p:to>
                                        <p:strVal val="visible"/>
                                      </p:to>
                                    </p:set>
                                    <p:anim calcmode="lin" valueType="num">
                                      <p:cBhvr>
                                        <p:cTn id="113" dur="500" fill="hold"/>
                                        <p:tgtEl>
                                          <p:spTgt spid="6">
                                            <p:graphicEl>
                                              <a:dgm id="{74DEF26B-6238-4458-9542-C34755B94ED4}"/>
                                            </p:graphicEl>
                                          </p:spTgt>
                                        </p:tgtEl>
                                        <p:attrNameLst>
                                          <p:attrName>ppt_x</p:attrName>
                                        </p:attrNameLst>
                                      </p:cBhvr>
                                      <p:tavLst>
                                        <p:tav tm="0">
                                          <p:val>
                                            <p:strVal val="#ppt_x"/>
                                          </p:val>
                                        </p:tav>
                                        <p:tav tm="100000">
                                          <p:val>
                                            <p:strVal val="#ppt_x"/>
                                          </p:val>
                                        </p:tav>
                                      </p:tavLst>
                                    </p:anim>
                                    <p:anim calcmode="lin" valueType="num">
                                      <p:cBhvr>
                                        <p:cTn id="114" dur="500" fill="hold"/>
                                        <p:tgtEl>
                                          <p:spTgt spid="6">
                                            <p:graphicEl>
                                              <a:dgm id="{74DEF26B-6238-4458-9542-C34755B94ED4}"/>
                                            </p:graphicEl>
                                          </p:spTgt>
                                        </p:tgtEl>
                                        <p:attrNameLst>
                                          <p:attrName>ppt_y</p:attrName>
                                        </p:attrNameLst>
                                      </p:cBhvr>
                                      <p:tavLst>
                                        <p:tav tm="0">
                                          <p:val>
                                            <p:strVal val="#ppt_y+#ppt_h/2"/>
                                          </p:val>
                                        </p:tav>
                                        <p:tav tm="100000">
                                          <p:val>
                                            <p:strVal val="#ppt_y"/>
                                          </p:val>
                                        </p:tav>
                                      </p:tavLst>
                                    </p:anim>
                                    <p:anim calcmode="lin" valueType="num">
                                      <p:cBhvr>
                                        <p:cTn id="115" dur="500" fill="hold"/>
                                        <p:tgtEl>
                                          <p:spTgt spid="6">
                                            <p:graphicEl>
                                              <a:dgm id="{74DEF26B-6238-4458-9542-C34755B94ED4}"/>
                                            </p:graphicEl>
                                          </p:spTgt>
                                        </p:tgtEl>
                                        <p:attrNameLst>
                                          <p:attrName>ppt_w</p:attrName>
                                        </p:attrNameLst>
                                      </p:cBhvr>
                                      <p:tavLst>
                                        <p:tav tm="0">
                                          <p:val>
                                            <p:strVal val="#ppt_w"/>
                                          </p:val>
                                        </p:tav>
                                        <p:tav tm="100000">
                                          <p:val>
                                            <p:strVal val="#ppt_w"/>
                                          </p:val>
                                        </p:tav>
                                      </p:tavLst>
                                    </p:anim>
                                    <p:anim calcmode="lin" valueType="num">
                                      <p:cBhvr>
                                        <p:cTn id="116" dur="500" fill="hold"/>
                                        <p:tgtEl>
                                          <p:spTgt spid="6">
                                            <p:graphicEl>
                                              <a:dgm id="{74DEF26B-6238-4458-9542-C34755B94ED4}"/>
                                            </p:graphicEl>
                                          </p:spTgt>
                                        </p:tgtEl>
                                        <p:attrNameLst>
                                          <p:attrName>ppt_h</p:attrName>
                                        </p:attrNameLst>
                                      </p:cBhvr>
                                      <p:tavLst>
                                        <p:tav tm="0">
                                          <p:val>
                                            <p:flt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53" presetClass="entr" presetSubtype="528" fill="hold" grpId="0" nodeType="clickEffect">
                                  <p:stCondLst>
                                    <p:cond delay="0"/>
                                  </p:stCondLst>
                                  <p:childTnLst>
                                    <p:set>
                                      <p:cBhvr>
                                        <p:cTn id="120" dur="1" fill="hold">
                                          <p:stCondLst>
                                            <p:cond delay="0"/>
                                          </p:stCondLst>
                                        </p:cTn>
                                        <p:tgtEl>
                                          <p:spTgt spid="6">
                                            <p:graphicEl>
                                              <a:dgm id="{3F22C4B6-C079-4973-8BB2-79A23ACE0857}"/>
                                            </p:graphicEl>
                                          </p:spTgt>
                                        </p:tgtEl>
                                        <p:attrNameLst>
                                          <p:attrName>style.visibility</p:attrName>
                                        </p:attrNameLst>
                                      </p:cBhvr>
                                      <p:to>
                                        <p:strVal val="visible"/>
                                      </p:to>
                                    </p:set>
                                    <p:anim calcmode="lin" valueType="num">
                                      <p:cBhvr>
                                        <p:cTn id="121" dur="500" fill="hold"/>
                                        <p:tgtEl>
                                          <p:spTgt spid="6">
                                            <p:graphicEl>
                                              <a:dgm id="{3F22C4B6-C079-4973-8BB2-79A23ACE0857}"/>
                                            </p:graphicEl>
                                          </p:spTgt>
                                        </p:tgtEl>
                                        <p:attrNameLst>
                                          <p:attrName>ppt_w</p:attrName>
                                        </p:attrNameLst>
                                      </p:cBhvr>
                                      <p:tavLst>
                                        <p:tav tm="0">
                                          <p:val>
                                            <p:fltVal val="0"/>
                                          </p:val>
                                        </p:tav>
                                        <p:tav tm="100000">
                                          <p:val>
                                            <p:strVal val="#ppt_w"/>
                                          </p:val>
                                        </p:tav>
                                      </p:tavLst>
                                    </p:anim>
                                    <p:anim calcmode="lin" valueType="num">
                                      <p:cBhvr>
                                        <p:cTn id="122" dur="500" fill="hold"/>
                                        <p:tgtEl>
                                          <p:spTgt spid="6">
                                            <p:graphicEl>
                                              <a:dgm id="{3F22C4B6-C079-4973-8BB2-79A23ACE0857}"/>
                                            </p:graphicEl>
                                          </p:spTgt>
                                        </p:tgtEl>
                                        <p:attrNameLst>
                                          <p:attrName>ppt_h</p:attrName>
                                        </p:attrNameLst>
                                      </p:cBhvr>
                                      <p:tavLst>
                                        <p:tav tm="0">
                                          <p:val>
                                            <p:fltVal val="0"/>
                                          </p:val>
                                        </p:tav>
                                        <p:tav tm="100000">
                                          <p:val>
                                            <p:strVal val="#ppt_h"/>
                                          </p:val>
                                        </p:tav>
                                      </p:tavLst>
                                    </p:anim>
                                    <p:animEffect transition="in" filter="fade">
                                      <p:cBhvr>
                                        <p:cTn id="123" dur="500"/>
                                        <p:tgtEl>
                                          <p:spTgt spid="6">
                                            <p:graphicEl>
                                              <a:dgm id="{3F22C4B6-C079-4973-8BB2-79A23ACE0857}"/>
                                            </p:graphicEl>
                                          </p:spTgt>
                                        </p:tgtEl>
                                      </p:cBhvr>
                                    </p:animEffect>
                                    <p:anim calcmode="lin" valueType="num">
                                      <p:cBhvr>
                                        <p:cTn id="124" dur="500" fill="hold"/>
                                        <p:tgtEl>
                                          <p:spTgt spid="6">
                                            <p:graphicEl>
                                              <a:dgm id="{3F22C4B6-C079-4973-8BB2-79A23ACE0857}"/>
                                            </p:graphicEl>
                                          </p:spTgt>
                                        </p:tgtEl>
                                        <p:attrNameLst>
                                          <p:attrName>ppt_x</p:attrName>
                                        </p:attrNameLst>
                                      </p:cBhvr>
                                      <p:tavLst>
                                        <p:tav tm="0">
                                          <p:val>
                                            <p:fltVal val="0.5"/>
                                          </p:val>
                                        </p:tav>
                                        <p:tav tm="100000">
                                          <p:val>
                                            <p:strVal val="#ppt_x"/>
                                          </p:val>
                                        </p:tav>
                                      </p:tavLst>
                                    </p:anim>
                                    <p:anim calcmode="lin" valueType="num">
                                      <p:cBhvr>
                                        <p:cTn id="125" dur="500" fill="hold"/>
                                        <p:tgtEl>
                                          <p:spTgt spid="6">
                                            <p:graphicEl>
                                              <a:dgm id="{3F22C4B6-C079-4973-8BB2-79A23ACE0857}"/>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6">
                                            <p:graphicEl>
                                              <a:dgm id="{DCD78947-53D8-40B5-AA73-E5793E20D177}"/>
                                            </p:graphicEl>
                                          </p:spTgt>
                                        </p:tgtEl>
                                        <p:attrNameLst>
                                          <p:attrName>style.visibility</p:attrName>
                                        </p:attrNameLst>
                                      </p:cBhvr>
                                      <p:to>
                                        <p:strVal val="visible"/>
                                      </p:to>
                                    </p:set>
                                    <p:anim calcmode="lin" valueType="num">
                                      <p:cBhvr>
                                        <p:cTn id="128" dur="500" fill="hold"/>
                                        <p:tgtEl>
                                          <p:spTgt spid="6">
                                            <p:graphicEl>
                                              <a:dgm id="{DCD78947-53D8-40B5-AA73-E5793E20D177}"/>
                                            </p:graphicEl>
                                          </p:spTgt>
                                        </p:tgtEl>
                                        <p:attrNameLst>
                                          <p:attrName>ppt_w</p:attrName>
                                        </p:attrNameLst>
                                      </p:cBhvr>
                                      <p:tavLst>
                                        <p:tav tm="0">
                                          <p:val>
                                            <p:fltVal val="0"/>
                                          </p:val>
                                        </p:tav>
                                        <p:tav tm="100000">
                                          <p:val>
                                            <p:strVal val="#ppt_w"/>
                                          </p:val>
                                        </p:tav>
                                      </p:tavLst>
                                    </p:anim>
                                    <p:anim calcmode="lin" valueType="num">
                                      <p:cBhvr>
                                        <p:cTn id="129" dur="500" fill="hold"/>
                                        <p:tgtEl>
                                          <p:spTgt spid="6">
                                            <p:graphicEl>
                                              <a:dgm id="{DCD78947-53D8-40B5-AA73-E5793E20D177}"/>
                                            </p:graphicEl>
                                          </p:spTgt>
                                        </p:tgtEl>
                                        <p:attrNameLst>
                                          <p:attrName>ppt_h</p:attrName>
                                        </p:attrNameLst>
                                      </p:cBhvr>
                                      <p:tavLst>
                                        <p:tav tm="0">
                                          <p:val>
                                            <p:fltVal val="0"/>
                                          </p:val>
                                        </p:tav>
                                        <p:tav tm="100000">
                                          <p:val>
                                            <p:strVal val="#ppt_h"/>
                                          </p:val>
                                        </p:tav>
                                      </p:tavLst>
                                    </p:anim>
                                    <p:animEffect transition="in" filter="fade">
                                      <p:cBhvr>
                                        <p:cTn id="130" dur="500"/>
                                        <p:tgtEl>
                                          <p:spTgt spid="6">
                                            <p:graphicEl>
                                              <a:dgm id="{DCD78947-53D8-40B5-AA73-E5793E20D177}"/>
                                            </p:graphicEl>
                                          </p:spTgt>
                                        </p:tgtEl>
                                      </p:cBhvr>
                                    </p:animEffect>
                                    <p:anim calcmode="lin" valueType="num">
                                      <p:cBhvr>
                                        <p:cTn id="131" dur="500" fill="hold"/>
                                        <p:tgtEl>
                                          <p:spTgt spid="6">
                                            <p:graphicEl>
                                              <a:dgm id="{DCD78947-53D8-40B5-AA73-E5793E20D177}"/>
                                            </p:graphicEl>
                                          </p:spTgt>
                                        </p:tgtEl>
                                        <p:attrNameLst>
                                          <p:attrName>ppt_x</p:attrName>
                                        </p:attrNameLst>
                                      </p:cBhvr>
                                      <p:tavLst>
                                        <p:tav tm="0">
                                          <p:val>
                                            <p:fltVal val="0.5"/>
                                          </p:val>
                                        </p:tav>
                                        <p:tav tm="100000">
                                          <p:val>
                                            <p:strVal val="#ppt_x"/>
                                          </p:val>
                                        </p:tav>
                                      </p:tavLst>
                                    </p:anim>
                                    <p:anim calcmode="lin" valueType="num">
                                      <p:cBhvr>
                                        <p:cTn id="132" dur="500" fill="hold"/>
                                        <p:tgtEl>
                                          <p:spTgt spid="6">
                                            <p:graphicEl>
                                              <a:dgm id="{DCD78947-53D8-40B5-AA73-E5793E20D177}"/>
                                            </p:graphicEl>
                                          </p:spTgt>
                                        </p:tgtEl>
                                        <p:attrNameLst>
                                          <p:attrName>ppt_y</p:attrName>
                                        </p:attrNameLst>
                                      </p:cBhvr>
                                      <p:tavLst>
                                        <p:tav tm="0">
                                          <p:val>
                                            <p:fltVal val="0.5"/>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7" presetClass="entr" presetSubtype="4" fill="hold" grpId="0" nodeType="clickEffect">
                                  <p:stCondLst>
                                    <p:cond delay="0"/>
                                  </p:stCondLst>
                                  <p:childTnLst>
                                    <p:set>
                                      <p:cBhvr>
                                        <p:cTn id="136" dur="1" fill="hold">
                                          <p:stCondLst>
                                            <p:cond delay="0"/>
                                          </p:stCondLst>
                                        </p:cTn>
                                        <p:tgtEl>
                                          <p:spTgt spid="6">
                                            <p:graphicEl>
                                              <a:dgm id="{22DEF795-DD42-42AC-8FC3-60BD676E9449}"/>
                                            </p:graphicEl>
                                          </p:spTgt>
                                        </p:tgtEl>
                                        <p:attrNameLst>
                                          <p:attrName>style.visibility</p:attrName>
                                        </p:attrNameLst>
                                      </p:cBhvr>
                                      <p:to>
                                        <p:strVal val="visible"/>
                                      </p:to>
                                    </p:set>
                                    <p:anim calcmode="lin" valueType="num">
                                      <p:cBhvr>
                                        <p:cTn id="137" dur="500" fill="hold"/>
                                        <p:tgtEl>
                                          <p:spTgt spid="6">
                                            <p:graphicEl>
                                              <a:dgm id="{22DEF795-DD42-42AC-8FC3-60BD676E9449}"/>
                                            </p:graphicEl>
                                          </p:spTgt>
                                        </p:tgtEl>
                                        <p:attrNameLst>
                                          <p:attrName>ppt_x</p:attrName>
                                        </p:attrNameLst>
                                      </p:cBhvr>
                                      <p:tavLst>
                                        <p:tav tm="0">
                                          <p:val>
                                            <p:strVal val="#ppt_x"/>
                                          </p:val>
                                        </p:tav>
                                        <p:tav tm="100000">
                                          <p:val>
                                            <p:strVal val="#ppt_x"/>
                                          </p:val>
                                        </p:tav>
                                      </p:tavLst>
                                    </p:anim>
                                    <p:anim calcmode="lin" valueType="num">
                                      <p:cBhvr>
                                        <p:cTn id="138" dur="500" fill="hold"/>
                                        <p:tgtEl>
                                          <p:spTgt spid="6">
                                            <p:graphicEl>
                                              <a:dgm id="{22DEF795-DD42-42AC-8FC3-60BD676E9449}"/>
                                            </p:graphicEl>
                                          </p:spTgt>
                                        </p:tgtEl>
                                        <p:attrNameLst>
                                          <p:attrName>ppt_y</p:attrName>
                                        </p:attrNameLst>
                                      </p:cBhvr>
                                      <p:tavLst>
                                        <p:tav tm="0">
                                          <p:val>
                                            <p:strVal val="#ppt_y+#ppt_h/2"/>
                                          </p:val>
                                        </p:tav>
                                        <p:tav tm="100000">
                                          <p:val>
                                            <p:strVal val="#ppt_y"/>
                                          </p:val>
                                        </p:tav>
                                      </p:tavLst>
                                    </p:anim>
                                    <p:anim calcmode="lin" valueType="num">
                                      <p:cBhvr>
                                        <p:cTn id="139" dur="500" fill="hold"/>
                                        <p:tgtEl>
                                          <p:spTgt spid="6">
                                            <p:graphicEl>
                                              <a:dgm id="{22DEF795-DD42-42AC-8FC3-60BD676E9449}"/>
                                            </p:graphicEl>
                                          </p:spTgt>
                                        </p:tgtEl>
                                        <p:attrNameLst>
                                          <p:attrName>ppt_w</p:attrName>
                                        </p:attrNameLst>
                                      </p:cBhvr>
                                      <p:tavLst>
                                        <p:tav tm="0">
                                          <p:val>
                                            <p:strVal val="#ppt_w"/>
                                          </p:val>
                                        </p:tav>
                                        <p:tav tm="100000">
                                          <p:val>
                                            <p:strVal val="#ppt_w"/>
                                          </p:val>
                                        </p:tav>
                                      </p:tavLst>
                                    </p:anim>
                                    <p:anim calcmode="lin" valueType="num">
                                      <p:cBhvr>
                                        <p:cTn id="140" dur="500" fill="hold"/>
                                        <p:tgtEl>
                                          <p:spTgt spid="6">
                                            <p:graphicEl>
                                              <a:dgm id="{22DEF795-DD42-42AC-8FC3-60BD676E9449}"/>
                                            </p:graphicEl>
                                          </p:spTgt>
                                        </p:tgtEl>
                                        <p:attrNameLst>
                                          <p:attrName>ppt_h</p:attrName>
                                        </p:attrNameLst>
                                      </p:cBhvr>
                                      <p:tavLst>
                                        <p:tav tm="0">
                                          <p:val>
                                            <p:fltVal val="0"/>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53" presetClass="entr" presetSubtype="528" fill="hold" grpId="0" nodeType="clickEffect">
                                  <p:stCondLst>
                                    <p:cond delay="0"/>
                                  </p:stCondLst>
                                  <p:childTnLst>
                                    <p:set>
                                      <p:cBhvr>
                                        <p:cTn id="144" dur="1" fill="hold">
                                          <p:stCondLst>
                                            <p:cond delay="0"/>
                                          </p:stCondLst>
                                        </p:cTn>
                                        <p:tgtEl>
                                          <p:spTgt spid="6">
                                            <p:graphicEl>
                                              <a:dgm id="{795C8EFA-4533-4891-8D05-73565B751098}"/>
                                            </p:graphicEl>
                                          </p:spTgt>
                                        </p:tgtEl>
                                        <p:attrNameLst>
                                          <p:attrName>style.visibility</p:attrName>
                                        </p:attrNameLst>
                                      </p:cBhvr>
                                      <p:to>
                                        <p:strVal val="visible"/>
                                      </p:to>
                                    </p:set>
                                    <p:anim calcmode="lin" valueType="num">
                                      <p:cBhvr>
                                        <p:cTn id="145" dur="500" fill="hold"/>
                                        <p:tgtEl>
                                          <p:spTgt spid="6">
                                            <p:graphicEl>
                                              <a:dgm id="{795C8EFA-4533-4891-8D05-73565B751098}"/>
                                            </p:graphicEl>
                                          </p:spTgt>
                                        </p:tgtEl>
                                        <p:attrNameLst>
                                          <p:attrName>ppt_w</p:attrName>
                                        </p:attrNameLst>
                                      </p:cBhvr>
                                      <p:tavLst>
                                        <p:tav tm="0">
                                          <p:val>
                                            <p:fltVal val="0"/>
                                          </p:val>
                                        </p:tav>
                                        <p:tav tm="100000">
                                          <p:val>
                                            <p:strVal val="#ppt_w"/>
                                          </p:val>
                                        </p:tav>
                                      </p:tavLst>
                                    </p:anim>
                                    <p:anim calcmode="lin" valueType="num">
                                      <p:cBhvr>
                                        <p:cTn id="146" dur="500" fill="hold"/>
                                        <p:tgtEl>
                                          <p:spTgt spid="6">
                                            <p:graphicEl>
                                              <a:dgm id="{795C8EFA-4533-4891-8D05-73565B751098}"/>
                                            </p:graphicEl>
                                          </p:spTgt>
                                        </p:tgtEl>
                                        <p:attrNameLst>
                                          <p:attrName>ppt_h</p:attrName>
                                        </p:attrNameLst>
                                      </p:cBhvr>
                                      <p:tavLst>
                                        <p:tav tm="0">
                                          <p:val>
                                            <p:fltVal val="0"/>
                                          </p:val>
                                        </p:tav>
                                        <p:tav tm="100000">
                                          <p:val>
                                            <p:strVal val="#ppt_h"/>
                                          </p:val>
                                        </p:tav>
                                      </p:tavLst>
                                    </p:anim>
                                    <p:animEffect transition="in" filter="fade">
                                      <p:cBhvr>
                                        <p:cTn id="147" dur="500"/>
                                        <p:tgtEl>
                                          <p:spTgt spid="6">
                                            <p:graphicEl>
                                              <a:dgm id="{795C8EFA-4533-4891-8D05-73565B751098}"/>
                                            </p:graphicEl>
                                          </p:spTgt>
                                        </p:tgtEl>
                                      </p:cBhvr>
                                    </p:animEffect>
                                    <p:anim calcmode="lin" valueType="num">
                                      <p:cBhvr>
                                        <p:cTn id="148" dur="500" fill="hold"/>
                                        <p:tgtEl>
                                          <p:spTgt spid="6">
                                            <p:graphicEl>
                                              <a:dgm id="{795C8EFA-4533-4891-8D05-73565B751098}"/>
                                            </p:graphicEl>
                                          </p:spTgt>
                                        </p:tgtEl>
                                        <p:attrNameLst>
                                          <p:attrName>ppt_x</p:attrName>
                                        </p:attrNameLst>
                                      </p:cBhvr>
                                      <p:tavLst>
                                        <p:tav tm="0">
                                          <p:val>
                                            <p:fltVal val="0.5"/>
                                          </p:val>
                                        </p:tav>
                                        <p:tav tm="100000">
                                          <p:val>
                                            <p:strVal val="#ppt_x"/>
                                          </p:val>
                                        </p:tav>
                                      </p:tavLst>
                                    </p:anim>
                                    <p:anim calcmode="lin" valueType="num">
                                      <p:cBhvr>
                                        <p:cTn id="149" dur="500" fill="hold"/>
                                        <p:tgtEl>
                                          <p:spTgt spid="6">
                                            <p:graphicEl>
                                              <a:dgm id="{795C8EFA-4533-4891-8D05-73565B751098}"/>
                                            </p:graphicEl>
                                          </p:spTgt>
                                        </p:tgtEl>
                                        <p:attrNameLst>
                                          <p:attrName>ppt_y</p:attrName>
                                        </p:attrNameLst>
                                      </p:cBhvr>
                                      <p:tavLst>
                                        <p:tav tm="0">
                                          <p:val>
                                            <p:fltVal val="0.5"/>
                                          </p:val>
                                        </p:tav>
                                        <p:tav tm="100000">
                                          <p:val>
                                            <p:strVal val="#ppt_y"/>
                                          </p:val>
                                        </p:tav>
                                      </p:tavLst>
                                    </p:anim>
                                  </p:childTnLst>
                                </p:cTn>
                              </p:par>
                              <p:par>
                                <p:cTn id="150" presetID="53" presetClass="entr" presetSubtype="528" fill="hold" grpId="0" nodeType="withEffect">
                                  <p:stCondLst>
                                    <p:cond delay="0"/>
                                  </p:stCondLst>
                                  <p:childTnLst>
                                    <p:set>
                                      <p:cBhvr>
                                        <p:cTn id="151" dur="1" fill="hold">
                                          <p:stCondLst>
                                            <p:cond delay="0"/>
                                          </p:stCondLst>
                                        </p:cTn>
                                        <p:tgtEl>
                                          <p:spTgt spid="6">
                                            <p:graphicEl>
                                              <a:dgm id="{5913AA16-EB74-4F20-9642-ED922FB53DE3}"/>
                                            </p:graphicEl>
                                          </p:spTgt>
                                        </p:tgtEl>
                                        <p:attrNameLst>
                                          <p:attrName>style.visibility</p:attrName>
                                        </p:attrNameLst>
                                      </p:cBhvr>
                                      <p:to>
                                        <p:strVal val="visible"/>
                                      </p:to>
                                    </p:set>
                                    <p:anim calcmode="lin" valueType="num">
                                      <p:cBhvr>
                                        <p:cTn id="152" dur="500" fill="hold"/>
                                        <p:tgtEl>
                                          <p:spTgt spid="6">
                                            <p:graphicEl>
                                              <a:dgm id="{5913AA16-EB74-4F20-9642-ED922FB53DE3}"/>
                                            </p:graphicEl>
                                          </p:spTgt>
                                        </p:tgtEl>
                                        <p:attrNameLst>
                                          <p:attrName>ppt_w</p:attrName>
                                        </p:attrNameLst>
                                      </p:cBhvr>
                                      <p:tavLst>
                                        <p:tav tm="0">
                                          <p:val>
                                            <p:fltVal val="0"/>
                                          </p:val>
                                        </p:tav>
                                        <p:tav tm="100000">
                                          <p:val>
                                            <p:strVal val="#ppt_w"/>
                                          </p:val>
                                        </p:tav>
                                      </p:tavLst>
                                    </p:anim>
                                    <p:anim calcmode="lin" valueType="num">
                                      <p:cBhvr>
                                        <p:cTn id="153" dur="500" fill="hold"/>
                                        <p:tgtEl>
                                          <p:spTgt spid="6">
                                            <p:graphicEl>
                                              <a:dgm id="{5913AA16-EB74-4F20-9642-ED922FB53DE3}"/>
                                            </p:graphicEl>
                                          </p:spTgt>
                                        </p:tgtEl>
                                        <p:attrNameLst>
                                          <p:attrName>ppt_h</p:attrName>
                                        </p:attrNameLst>
                                      </p:cBhvr>
                                      <p:tavLst>
                                        <p:tav tm="0">
                                          <p:val>
                                            <p:fltVal val="0"/>
                                          </p:val>
                                        </p:tav>
                                        <p:tav tm="100000">
                                          <p:val>
                                            <p:strVal val="#ppt_h"/>
                                          </p:val>
                                        </p:tav>
                                      </p:tavLst>
                                    </p:anim>
                                    <p:animEffect transition="in" filter="fade">
                                      <p:cBhvr>
                                        <p:cTn id="154" dur="500"/>
                                        <p:tgtEl>
                                          <p:spTgt spid="6">
                                            <p:graphicEl>
                                              <a:dgm id="{5913AA16-EB74-4F20-9642-ED922FB53DE3}"/>
                                            </p:graphicEl>
                                          </p:spTgt>
                                        </p:tgtEl>
                                      </p:cBhvr>
                                    </p:animEffect>
                                    <p:anim calcmode="lin" valueType="num">
                                      <p:cBhvr>
                                        <p:cTn id="155" dur="500" fill="hold"/>
                                        <p:tgtEl>
                                          <p:spTgt spid="6">
                                            <p:graphicEl>
                                              <a:dgm id="{5913AA16-EB74-4F20-9642-ED922FB53DE3}"/>
                                            </p:graphicEl>
                                          </p:spTgt>
                                        </p:tgtEl>
                                        <p:attrNameLst>
                                          <p:attrName>ppt_x</p:attrName>
                                        </p:attrNameLst>
                                      </p:cBhvr>
                                      <p:tavLst>
                                        <p:tav tm="0">
                                          <p:val>
                                            <p:fltVal val="0.5"/>
                                          </p:val>
                                        </p:tav>
                                        <p:tav tm="100000">
                                          <p:val>
                                            <p:strVal val="#ppt_x"/>
                                          </p:val>
                                        </p:tav>
                                      </p:tavLst>
                                    </p:anim>
                                    <p:anim calcmode="lin" valueType="num">
                                      <p:cBhvr>
                                        <p:cTn id="156" dur="500" fill="hold"/>
                                        <p:tgtEl>
                                          <p:spTgt spid="6">
                                            <p:graphicEl>
                                              <a:dgm id="{5913AA16-EB74-4F20-9642-ED922FB53DE3}"/>
                                            </p:graphicEl>
                                          </p:spTgt>
                                        </p:tgtEl>
                                        <p:attrNameLst>
                                          <p:attrName>ppt_y</p:attrName>
                                        </p:attrNameLst>
                                      </p:cBhvr>
                                      <p:tavLst>
                                        <p:tav tm="0">
                                          <p:val>
                                            <p:fltVal val="0.5"/>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17" presetClass="entr" presetSubtype="4" fill="hold" grpId="0" nodeType="clickEffect">
                                  <p:stCondLst>
                                    <p:cond delay="0"/>
                                  </p:stCondLst>
                                  <p:childTnLst>
                                    <p:set>
                                      <p:cBhvr>
                                        <p:cTn id="160" dur="1" fill="hold">
                                          <p:stCondLst>
                                            <p:cond delay="0"/>
                                          </p:stCondLst>
                                        </p:cTn>
                                        <p:tgtEl>
                                          <p:spTgt spid="6">
                                            <p:graphicEl>
                                              <a:dgm id="{807C0EF1-B9C3-46D7-A7CF-A19F899A1E63}"/>
                                            </p:graphicEl>
                                          </p:spTgt>
                                        </p:tgtEl>
                                        <p:attrNameLst>
                                          <p:attrName>style.visibility</p:attrName>
                                        </p:attrNameLst>
                                      </p:cBhvr>
                                      <p:to>
                                        <p:strVal val="visible"/>
                                      </p:to>
                                    </p:set>
                                    <p:anim calcmode="lin" valueType="num">
                                      <p:cBhvr>
                                        <p:cTn id="161" dur="500" fill="hold"/>
                                        <p:tgtEl>
                                          <p:spTgt spid="6">
                                            <p:graphicEl>
                                              <a:dgm id="{807C0EF1-B9C3-46D7-A7CF-A19F899A1E63}"/>
                                            </p:graphicEl>
                                          </p:spTgt>
                                        </p:tgtEl>
                                        <p:attrNameLst>
                                          <p:attrName>ppt_x</p:attrName>
                                        </p:attrNameLst>
                                      </p:cBhvr>
                                      <p:tavLst>
                                        <p:tav tm="0">
                                          <p:val>
                                            <p:strVal val="#ppt_x"/>
                                          </p:val>
                                        </p:tav>
                                        <p:tav tm="100000">
                                          <p:val>
                                            <p:strVal val="#ppt_x"/>
                                          </p:val>
                                        </p:tav>
                                      </p:tavLst>
                                    </p:anim>
                                    <p:anim calcmode="lin" valueType="num">
                                      <p:cBhvr>
                                        <p:cTn id="162" dur="500" fill="hold"/>
                                        <p:tgtEl>
                                          <p:spTgt spid="6">
                                            <p:graphicEl>
                                              <a:dgm id="{807C0EF1-B9C3-46D7-A7CF-A19F899A1E63}"/>
                                            </p:graphicEl>
                                          </p:spTgt>
                                        </p:tgtEl>
                                        <p:attrNameLst>
                                          <p:attrName>ppt_y</p:attrName>
                                        </p:attrNameLst>
                                      </p:cBhvr>
                                      <p:tavLst>
                                        <p:tav tm="0">
                                          <p:val>
                                            <p:strVal val="#ppt_y+#ppt_h/2"/>
                                          </p:val>
                                        </p:tav>
                                        <p:tav tm="100000">
                                          <p:val>
                                            <p:strVal val="#ppt_y"/>
                                          </p:val>
                                        </p:tav>
                                      </p:tavLst>
                                    </p:anim>
                                    <p:anim calcmode="lin" valueType="num">
                                      <p:cBhvr>
                                        <p:cTn id="163" dur="500" fill="hold"/>
                                        <p:tgtEl>
                                          <p:spTgt spid="6">
                                            <p:graphicEl>
                                              <a:dgm id="{807C0EF1-B9C3-46D7-A7CF-A19F899A1E63}"/>
                                            </p:graphicEl>
                                          </p:spTgt>
                                        </p:tgtEl>
                                        <p:attrNameLst>
                                          <p:attrName>ppt_w</p:attrName>
                                        </p:attrNameLst>
                                      </p:cBhvr>
                                      <p:tavLst>
                                        <p:tav tm="0">
                                          <p:val>
                                            <p:strVal val="#ppt_w"/>
                                          </p:val>
                                        </p:tav>
                                        <p:tav tm="100000">
                                          <p:val>
                                            <p:strVal val="#ppt_w"/>
                                          </p:val>
                                        </p:tav>
                                      </p:tavLst>
                                    </p:anim>
                                    <p:anim calcmode="lin" valueType="num">
                                      <p:cBhvr>
                                        <p:cTn id="164" dur="500" fill="hold"/>
                                        <p:tgtEl>
                                          <p:spTgt spid="6">
                                            <p:graphicEl>
                                              <a:dgm id="{807C0EF1-B9C3-46D7-A7CF-A19F899A1E63}"/>
                                            </p:graphicEl>
                                          </p:spTgt>
                                        </p:tgtEl>
                                        <p:attrNameLst>
                                          <p:attrName>ppt_h</p:attrName>
                                        </p:attrNameLst>
                                      </p:cBhvr>
                                      <p:tavLst>
                                        <p:tav tm="0">
                                          <p:val>
                                            <p:fltVal val="0"/>
                                          </p:val>
                                        </p:tav>
                                        <p:tav tm="100000">
                                          <p:val>
                                            <p:strVal val="#ppt_h"/>
                                          </p:val>
                                        </p:tav>
                                      </p:tavLst>
                                    </p:anim>
                                  </p:childTnLst>
                                </p:cTn>
                              </p:par>
                            </p:childTnLst>
                          </p:cTn>
                        </p:par>
                      </p:childTnLst>
                    </p:cTn>
                  </p:par>
                  <p:par>
                    <p:cTn id="165" fill="hold">
                      <p:stCondLst>
                        <p:cond delay="indefinite"/>
                      </p:stCondLst>
                      <p:childTnLst>
                        <p:par>
                          <p:cTn id="166" fill="hold">
                            <p:stCondLst>
                              <p:cond delay="0"/>
                            </p:stCondLst>
                            <p:childTnLst>
                              <p:par>
                                <p:cTn id="167" presetID="53" presetClass="entr" presetSubtype="528" fill="hold" grpId="0" nodeType="clickEffect">
                                  <p:stCondLst>
                                    <p:cond delay="0"/>
                                  </p:stCondLst>
                                  <p:childTnLst>
                                    <p:set>
                                      <p:cBhvr>
                                        <p:cTn id="168" dur="1" fill="hold">
                                          <p:stCondLst>
                                            <p:cond delay="0"/>
                                          </p:stCondLst>
                                        </p:cTn>
                                        <p:tgtEl>
                                          <p:spTgt spid="6">
                                            <p:graphicEl>
                                              <a:dgm id="{969454A3-B4CB-43C6-8FA5-556E7C08AA2C}"/>
                                            </p:graphicEl>
                                          </p:spTgt>
                                        </p:tgtEl>
                                        <p:attrNameLst>
                                          <p:attrName>style.visibility</p:attrName>
                                        </p:attrNameLst>
                                      </p:cBhvr>
                                      <p:to>
                                        <p:strVal val="visible"/>
                                      </p:to>
                                    </p:set>
                                    <p:anim calcmode="lin" valueType="num">
                                      <p:cBhvr>
                                        <p:cTn id="169" dur="500" fill="hold"/>
                                        <p:tgtEl>
                                          <p:spTgt spid="6">
                                            <p:graphicEl>
                                              <a:dgm id="{969454A3-B4CB-43C6-8FA5-556E7C08AA2C}"/>
                                            </p:graphicEl>
                                          </p:spTgt>
                                        </p:tgtEl>
                                        <p:attrNameLst>
                                          <p:attrName>ppt_w</p:attrName>
                                        </p:attrNameLst>
                                      </p:cBhvr>
                                      <p:tavLst>
                                        <p:tav tm="0">
                                          <p:val>
                                            <p:fltVal val="0"/>
                                          </p:val>
                                        </p:tav>
                                        <p:tav tm="100000">
                                          <p:val>
                                            <p:strVal val="#ppt_w"/>
                                          </p:val>
                                        </p:tav>
                                      </p:tavLst>
                                    </p:anim>
                                    <p:anim calcmode="lin" valueType="num">
                                      <p:cBhvr>
                                        <p:cTn id="170" dur="500" fill="hold"/>
                                        <p:tgtEl>
                                          <p:spTgt spid="6">
                                            <p:graphicEl>
                                              <a:dgm id="{969454A3-B4CB-43C6-8FA5-556E7C08AA2C}"/>
                                            </p:graphicEl>
                                          </p:spTgt>
                                        </p:tgtEl>
                                        <p:attrNameLst>
                                          <p:attrName>ppt_h</p:attrName>
                                        </p:attrNameLst>
                                      </p:cBhvr>
                                      <p:tavLst>
                                        <p:tav tm="0">
                                          <p:val>
                                            <p:fltVal val="0"/>
                                          </p:val>
                                        </p:tav>
                                        <p:tav tm="100000">
                                          <p:val>
                                            <p:strVal val="#ppt_h"/>
                                          </p:val>
                                        </p:tav>
                                      </p:tavLst>
                                    </p:anim>
                                    <p:animEffect transition="in" filter="fade">
                                      <p:cBhvr>
                                        <p:cTn id="171" dur="500"/>
                                        <p:tgtEl>
                                          <p:spTgt spid="6">
                                            <p:graphicEl>
                                              <a:dgm id="{969454A3-B4CB-43C6-8FA5-556E7C08AA2C}"/>
                                            </p:graphicEl>
                                          </p:spTgt>
                                        </p:tgtEl>
                                      </p:cBhvr>
                                    </p:animEffect>
                                    <p:anim calcmode="lin" valueType="num">
                                      <p:cBhvr>
                                        <p:cTn id="172" dur="500" fill="hold"/>
                                        <p:tgtEl>
                                          <p:spTgt spid="6">
                                            <p:graphicEl>
                                              <a:dgm id="{969454A3-B4CB-43C6-8FA5-556E7C08AA2C}"/>
                                            </p:graphicEl>
                                          </p:spTgt>
                                        </p:tgtEl>
                                        <p:attrNameLst>
                                          <p:attrName>ppt_x</p:attrName>
                                        </p:attrNameLst>
                                      </p:cBhvr>
                                      <p:tavLst>
                                        <p:tav tm="0">
                                          <p:val>
                                            <p:fltVal val="0.5"/>
                                          </p:val>
                                        </p:tav>
                                        <p:tav tm="100000">
                                          <p:val>
                                            <p:strVal val="#ppt_x"/>
                                          </p:val>
                                        </p:tav>
                                      </p:tavLst>
                                    </p:anim>
                                    <p:anim calcmode="lin" valueType="num">
                                      <p:cBhvr>
                                        <p:cTn id="173" dur="500" fill="hold"/>
                                        <p:tgtEl>
                                          <p:spTgt spid="6">
                                            <p:graphicEl>
                                              <a:dgm id="{969454A3-B4CB-43C6-8FA5-556E7C08AA2C}"/>
                                            </p:graphicEl>
                                          </p:spTgt>
                                        </p:tgtEl>
                                        <p:attrNameLst>
                                          <p:attrName>ppt_y</p:attrName>
                                        </p:attrNameLst>
                                      </p:cBhvr>
                                      <p:tavLst>
                                        <p:tav tm="0">
                                          <p:val>
                                            <p:fltVal val="0.5"/>
                                          </p:val>
                                        </p:tav>
                                        <p:tav tm="100000">
                                          <p:val>
                                            <p:strVal val="#ppt_y"/>
                                          </p:val>
                                        </p:tav>
                                      </p:tavLst>
                                    </p:anim>
                                  </p:childTnLst>
                                </p:cTn>
                              </p:par>
                              <p:par>
                                <p:cTn id="174" presetID="53" presetClass="entr" presetSubtype="528" fill="hold" grpId="0" nodeType="withEffect">
                                  <p:stCondLst>
                                    <p:cond delay="0"/>
                                  </p:stCondLst>
                                  <p:childTnLst>
                                    <p:set>
                                      <p:cBhvr>
                                        <p:cTn id="175" dur="1" fill="hold">
                                          <p:stCondLst>
                                            <p:cond delay="0"/>
                                          </p:stCondLst>
                                        </p:cTn>
                                        <p:tgtEl>
                                          <p:spTgt spid="6">
                                            <p:graphicEl>
                                              <a:dgm id="{84DE7143-48BC-47DA-BA03-B16160E8CD61}"/>
                                            </p:graphicEl>
                                          </p:spTgt>
                                        </p:tgtEl>
                                        <p:attrNameLst>
                                          <p:attrName>style.visibility</p:attrName>
                                        </p:attrNameLst>
                                      </p:cBhvr>
                                      <p:to>
                                        <p:strVal val="visible"/>
                                      </p:to>
                                    </p:set>
                                    <p:anim calcmode="lin" valueType="num">
                                      <p:cBhvr>
                                        <p:cTn id="176" dur="500" fill="hold"/>
                                        <p:tgtEl>
                                          <p:spTgt spid="6">
                                            <p:graphicEl>
                                              <a:dgm id="{84DE7143-48BC-47DA-BA03-B16160E8CD61}"/>
                                            </p:graphicEl>
                                          </p:spTgt>
                                        </p:tgtEl>
                                        <p:attrNameLst>
                                          <p:attrName>ppt_w</p:attrName>
                                        </p:attrNameLst>
                                      </p:cBhvr>
                                      <p:tavLst>
                                        <p:tav tm="0">
                                          <p:val>
                                            <p:fltVal val="0"/>
                                          </p:val>
                                        </p:tav>
                                        <p:tav tm="100000">
                                          <p:val>
                                            <p:strVal val="#ppt_w"/>
                                          </p:val>
                                        </p:tav>
                                      </p:tavLst>
                                    </p:anim>
                                    <p:anim calcmode="lin" valueType="num">
                                      <p:cBhvr>
                                        <p:cTn id="177" dur="500" fill="hold"/>
                                        <p:tgtEl>
                                          <p:spTgt spid="6">
                                            <p:graphicEl>
                                              <a:dgm id="{84DE7143-48BC-47DA-BA03-B16160E8CD61}"/>
                                            </p:graphicEl>
                                          </p:spTgt>
                                        </p:tgtEl>
                                        <p:attrNameLst>
                                          <p:attrName>ppt_h</p:attrName>
                                        </p:attrNameLst>
                                      </p:cBhvr>
                                      <p:tavLst>
                                        <p:tav tm="0">
                                          <p:val>
                                            <p:fltVal val="0"/>
                                          </p:val>
                                        </p:tav>
                                        <p:tav tm="100000">
                                          <p:val>
                                            <p:strVal val="#ppt_h"/>
                                          </p:val>
                                        </p:tav>
                                      </p:tavLst>
                                    </p:anim>
                                    <p:animEffect transition="in" filter="fade">
                                      <p:cBhvr>
                                        <p:cTn id="178" dur="500"/>
                                        <p:tgtEl>
                                          <p:spTgt spid="6">
                                            <p:graphicEl>
                                              <a:dgm id="{84DE7143-48BC-47DA-BA03-B16160E8CD61}"/>
                                            </p:graphicEl>
                                          </p:spTgt>
                                        </p:tgtEl>
                                      </p:cBhvr>
                                    </p:animEffect>
                                    <p:anim calcmode="lin" valueType="num">
                                      <p:cBhvr>
                                        <p:cTn id="179" dur="500" fill="hold"/>
                                        <p:tgtEl>
                                          <p:spTgt spid="6">
                                            <p:graphicEl>
                                              <a:dgm id="{84DE7143-48BC-47DA-BA03-B16160E8CD61}"/>
                                            </p:graphicEl>
                                          </p:spTgt>
                                        </p:tgtEl>
                                        <p:attrNameLst>
                                          <p:attrName>ppt_x</p:attrName>
                                        </p:attrNameLst>
                                      </p:cBhvr>
                                      <p:tavLst>
                                        <p:tav tm="0">
                                          <p:val>
                                            <p:fltVal val="0.5"/>
                                          </p:val>
                                        </p:tav>
                                        <p:tav tm="100000">
                                          <p:val>
                                            <p:strVal val="#ppt_x"/>
                                          </p:val>
                                        </p:tav>
                                      </p:tavLst>
                                    </p:anim>
                                    <p:anim calcmode="lin" valueType="num">
                                      <p:cBhvr>
                                        <p:cTn id="180" dur="500" fill="hold"/>
                                        <p:tgtEl>
                                          <p:spTgt spid="6">
                                            <p:graphicEl>
                                              <a:dgm id="{84DE7143-48BC-47DA-BA03-B16160E8CD61}"/>
                                            </p:graphicEl>
                                          </p:spTgt>
                                        </p:tgtEl>
                                        <p:attrNameLst>
                                          <p:attrName>ppt_y</p:attrName>
                                        </p:attrNameLst>
                                      </p:cBhvr>
                                      <p:tavLst>
                                        <p:tav tm="0">
                                          <p:val>
                                            <p:fltVal val="0.5"/>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17" presetClass="entr" presetSubtype="4" fill="hold" grpId="0" nodeType="clickEffect">
                                  <p:stCondLst>
                                    <p:cond delay="0"/>
                                  </p:stCondLst>
                                  <p:childTnLst>
                                    <p:set>
                                      <p:cBhvr>
                                        <p:cTn id="184" dur="1" fill="hold">
                                          <p:stCondLst>
                                            <p:cond delay="0"/>
                                          </p:stCondLst>
                                        </p:cTn>
                                        <p:tgtEl>
                                          <p:spTgt spid="6">
                                            <p:graphicEl>
                                              <a:dgm id="{FCC26152-4917-4290-9CDB-71B825D47E2B}"/>
                                            </p:graphicEl>
                                          </p:spTgt>
                                        </p:tgtEl>
                                        <p:attrNameLst>
                                          <p:attrName>style.visibility</p:attrName>
                                        </p:attrNameLst>
                                      </p:cBhvr>
                                      <p:to>
                                        <p:strVal val="visible"/>
                                      </p:to>
                                    </p:set>
                                    <p:anim calcmode="lin" valueType="num">
                                      <p:cBhvr>
                                        <p:cTn id="185" dur="500" fill="hold"/>
                                        <p:tgtEl>
                                          <p:spTgt spid="6">
                                            <p:graphicEl>
                                              <a:dgm id="{FCC26152-4917-4290-9CDB-71B825D47E2B}"/>
                                            </p:graphicEl>
                                          </p:spTgt>
                                        </p:tgtEl>
                                        <p:attrNameLst>
                                          <p:attrName>ppt_x</p:attrName>
                                        </p:attrNameLst>
                                      </p:cBhvr>
                                      <p:tavLst>
                                        <p:tav tm="0">
                                          <p:val>
                                            <p:strVal val="#ppt_x"/>
                                          </p:val>
                                        </p:tav>
                                        <p:tav tm="100000">
                                          <p:val>
                                            <p:strVal val="#ppt_x"/>
                                          </p:val>
                                        </p:tav>
                                      </p:tavLst>
                                    </p:anim>
                                    <p:anim calcmode="lin" valueType="num">
                                      <p:cBhvr>
                                        <p:cTn id="186" dur="500" fill="hold"/>
                                        <p:tgtEl>
                                          <p:spTgt spid="6">
                                            <p:graphicEl>
                                              <a:dgm id="{FCC26152-4917-4290-9CDB-71B825D47E2B}"/>
                                            </p:graphicEl>
                                          </p:spTgt>
                                        </p:tgtEl>
                                        <p:attrNameLst>
                                          <p:attrName>ppt_y</p:attrName>
                                        </p:attrNameLst>
                                      </p:cBhvr>
                                      <p:tavLst>
                                        <p:tav tm="0">
                                          <p:val>
                                            <p:strVal val="#ppt_y+#ppt_h/2"/>
                                          </p:val>
                                        </p:tav>
                                        <p:tav tm="100000">
                                          <p:val>
                                            <p:strVal val="#ppt_y"/>
                                          </p:val>
                                        </p:tav>
                                      </p:tavLst>
                                    </p:anim>
                                    <p:anim calcmode="lin" valueType="num">
                                      <p:cBhvr>
                                        <p:cTn id="187" dur="500" fill="hold"/>
                                        <p:tgtEl>
                                          <p:spTgt spid="6">
                                            <p:graphicEl>
                                              <a:dgm id="{FCC26152-4917-4290-9CDB-71B825D47E2B}"/>
                                            </p:graphicEl>
                                          </p:spTgt>
                                        </p:tgtEl>
                                        <p:attrNameLst>
                                          <p:attrName>ppt_w</p:attrName>
                                        </p:attrNameLst>
                                      </p:cBhvr>
                                      <p:tavLst>
                                        <p:tav tm="0">
                                          <p:val>
                                            <p:strVal val="#ppt_w"/>
                                          </p:val>
                                        </p:tav>
                                        <p:tav tm="100000">
                                          <p:val>
                                            <p:strVal val="#ppt_w"/>
                                          </p:val>
                                        </p:tav>
                                      </p:tavLst>
                                    </p:anim>
                                    <p:anim calcmode="lin" valueType="num">
                                      <p:cBhvr>
                                        <p:cTn id="188" dur="500" fill="hold"/>
                                        <p:tgtEl>
                                          <p:spTgt spid="6">
                                            <p:graphicEl>
                                              <a:dgm id="{FCC26152-4917-4290-9CDB-71B825D47E2B}"/>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495</TotalTime>
  <Words>1308</Words>
  <Application>Microsoft Office PowerPoint</Application>
  <PresentationFormat>Panorámica</PresentationFormat>
  <Paragraphs>119</Paragraphs>
  <Slides>13</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Aptos</vt:lpstr>
      <vt:lpstr>Comic Sans MS</vt:lpstr>
      <vt:lpstr>Arial</vt:lpstr>
      <vt:lpstr>Aptos Display</vt:lpstr>
      <vt:lpstr>Constantia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100</cp:revision>
  <dcterms:created xsi:type="dcterms:W3CDTF">2026-07-11T14:17:46Z</dcterms:created>
  <dcterms:modified xsi:type="dcterms:W3CDTF">2026-07-13T10:21:53Z</dcterms:modified>
</cp:coreProperties>
</file>