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6" r:id="rId3"/>
    <p:sldId id="272" r:id="rId4"/>
    <p:sldId id="273" r:id="rId5"/>
    <p:sldId id="260" r:id="rId6"/>
    <p:sldId id="268" r:id="rId7"/>
    <p:sldId id="261" r:id="rId8"/>
    <p:sldId id="262" r:id="rId9"/>
    <p:sldId id="270"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395"/>
    <a:srgbClr val="F8D992"/>
    <a:srgbClr val="FF5729"/>
    <a:srgbClr val="CB7B2B"/>
    <a:srgbClr val="B6A692"/>
    <a:srgbClr val="FDF983"/>
    <a:srgbClr val="FFF4C7"/>
    <a:srgbClr val="F2CF9B"/>
    <a:srgbClr val="A8875F"/>
    <a:srgbClr val="B1B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6BC1A-BB19-40F3-8482-C603DC98D65E}"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AAD7E697-AFC1-45C9-8FB9-4E5D3A3406E4}">
      <dgm:prSet/>
      <dgm:spPr>
        <a:solidFill>
          <a:schemeClr val="accent4">
            <a:lumMod val="75000"/>
          </a:schemeClr>
        </a:solidFill>
      </dgm:spPr>
      <dgm:t>
        <a:bodyPr/>
        <a:lstStyle/>
        <a:p>
          <a:r>
            <a:rPr lang="es-ES" b="1" dirty="0">
              <a:effectLst>
                <a:outerShdw blurRad="38100" dist="38100" dir="2700000" algn="tl">
                  <a:srgbClr val="000000">
                    <a:alpha val="43137"/>
                  </a:srgbClr>
                </a:outerShdw>
              </a:effectLst>
            </a:rPr>
            <a:t>La consolación de Dios</a:t>
          </a:r>
          <a:endParaRPr lang="es-ES" dirty="0">
            <a:effectLst>
              <a:outerShdw blurRad="38100" dist="38100" dir="2700000" algn="tl">
                <a:srgbClr val="000000">
                  <a:alpha val="43137"/>
                </a:srgbClr>
              </a:outerShdw>
            </a:effectLst>
          </a:endParaRPr>
        </a:p>
      </dgm:t>
    </dgm:pt>
    <dgm:pt modelId="{E0AFAB09-050A-4D3C-B8EE-117868993CA1}" type="parTrans" cxnId="{2E5C220A-48E9-42BB-B041-7D0495DD5AA0}">
      <dgm:prSet/>
      <dgm:spPr/>
      <dgm:t>
        <a:bodyPr/>
        <a:lstStyle/>
        <a:p>
          <a:endParaRPr lang="es-ES">
            <a:effectLst/>
          </a:endParaRPr>
        </a:p>
      </dgm:t>
    </dgm:pt>
    <dgm:pt modelId="{A02EA28E-579D-4EC2-B1A5-329F975BDB73}" type="sibTrans" cxnId="{2E5C220A-48E9-42BB-B041-7D0495DD5AA0}">
      <dgm:prSet/>
      <dgm:spPr/>
      <dgm:t>
        <a:bodyPr/>
        <a:lstStyle/>
        <a:p>
          <a:endParaRPr lang="es-ES">
            <a:effectLst/>
          </a:endParaRPr>
        </a:p>
      </dgm:t>
    </dgm:pt>
    <dgm:pt modelId="{FA162DB1-411C-4B17-ABCC-7FC8862A64B2}">
      <dgm:prSet custT="1"/>
      <dgm:spPr/>
      <dgm:t>
        <a:bodyPr/>
        <a:lstStyle/>
        <a:p>
          <a:r>
            <a:rPr lang="es-ES" sz="2000" b="1">
              <a:effectLst>
                <a:outerShdw blurRad="38100" dist="38100" dir="2700000" algn="tl">
                  <a:srgbClr val="000000">
                    <a:alpha val="43137"/>
                  </a:srgbClr>
                </a:outerShdw>
              </a:effectLst>
            </a:rPr>
            <a:t>nos libra del temor</a:t>
          </a:r>
          <a:endParaRPr lang="es-ES" sz="2000">
            <a:effectLst>
              <a:outerShdw blurRad="38100" dist="38100" dir="2700000" algn="tl">
                <a:srgbClr val="000000">
                  <a:alpha val="43137"/>
                </a:srgbClr>
              </a:outerShdw>
            </a:effectLst>
          </a:endParaRPr>
        </a:p>
      </dgm:t>
    </dgm:pt>
    <dgm:pt modelId="{EDE137E4-6EE6-47CF-AAE4-C0895AA51564}" type="parTrans" cxnId="{A10D1F0A-3DD8-496B-8341-D59943A82D28}">
      <dgm:prSet/>
      <dgm:spPr/>
      <dgm:t>
        <a:bodyPr/>
        <a:lstStyle/>
        <a:p>
          <a:endParaRPr lang="es-ES">
            <a:effectLst/>
          </a:endParaRPr>
        </a:p>
      </dgm:t>
    </dgm:pt>
    <dgm:pt modelId="{DF25863B-67BF-4639-BB92-FD2A398291CF}" type="sibTrans" cxnId="{A10D1F0A-3DD8-496B-8341-D59943A82D28}">
      <dgm:prSet/>
      <dgm:spPr/>
      <dgm:t>
        <a:bodyPr/>
        <a:lstStyle/>
        <a:p>
          <a:endParaRPr lang="es-ES">
            <a:effectLst/>
          </a:endParaRPr>
        </a:p>
      </dgm:t>
    </dgm:pt>
    <dgm:pt modelId="{2B16FAB2-743A-4AB3-B845-B55C3D73432F}">
      <dgm:prSet custT="1"/>
      <dgm:spPr/>
      <dgm:t>
        <a:bodyPr/>
        <a:lstStyle/>
        <a:p>
          <a:r>
            <a:rPr lang="es-ES" sz="2000" b="1" dirty="0">
              <a:effectLst>
                <a:outerShdw blurRad="38100" dist="38100" dir="2700000" algn="tl">
                  <a:srgbClr val="000000">
                    <a:alpha val="43137"/>
                  </a:srgbClr>
                </a:outerShdw>
              </a:effectLst>
            </a:rPr>
            <a:t>nos recuerda las veces en las que Él nos ayudó</a:t>
          </a:r>
          <a:endParaRPr lang="es-ES" sz="2000" dirty="0">
            <a:effectLst>
              <a:outerShdw blurRad="38100" dist="38100" dir="2700000" algn="tl">
                <a:srgbClr val="000000">
                  <a:alpha val="43137"/>
                </a:srgbClr>
              </a:outerShdw>
            </a:effectLst>
          </a:endParaRPr>
        </a:p>
      </dgm:t>
    </dgm:pt>
    <dgm:pt modelId="{3AFE39CF-081A-420F-BA5F-8A800C6F5EF8}" type="parTrans" cxnId="{181DC361-8C9C-4D9C-B3E7-D28789978EC8}">
      <dgm:prSet/>
      <dgm:spPr/>
      <dgm:t>
        <a:bodyPr/>
        <a:lstStyle/>
        <a:p>
          <a:endParaRPr lang="es-ES">
            <a:effectLst/>
          </a:endParaRPr>
        </a:p>
      </dgm:t>
    </dgm:pt>
    <dgm:pt modelId="{089B9C78-31CF-4977-BDF8-E4D6C340581D}" type="sibTrans" cxnId="{181DC361-8C9C-4D9C-B3E7-D28789978EC8}">
      <dgm:prSet/>
      <dgm:spPr/>
      <dgm:t>
        <a:bodyPr/>
        <a:lstStyle/>
        <a:p>
          <a:endParaRPr lang="es-ES">
            <a:effectLst/>
          </a:endParaRPr>
        </a:p>
      </dgm:t>
    </dgm:pt>
    <dgm:pt modelId="{7C911B8E-7A30-49FC-82E5-7658009EE447}">
      <dgm:prSet custT="1"/>
      <dgm:spPr/>
      <dgm:t>
        <a:bodyPr/>
        <a:lstStyle/>
        <a:p>
          <a:r>
            <a:rPr lang="es-ES" sz="2000" b="1">
              <a:solidFill>
                <a:schemeClr val="tx1"/>
              </a:solidFill>
              <a:effectLst/>
            </a:rPr>
            <a:t>nos ayuda a soportar la aflicción</a:t>
          </a:r>
          <a:endParaRPr lang="es-ES" sz="2000">
            <a:solidFill>
              <a:schemeClr val="tx1"/>
            </a:solidFill>
            <a:effectLst/>
          </a:endParaRPr>
        </a:p>
      </dgm:t>
    </dgm:pt>
    <dgm:pt modelId="{2DFBAB6D-AB41-4DAB-903D-4D37EB3ED4A8}" type="parTrans" cxnId="{FDCC32DC-3706-45A3-8EFF-56F2639C10DD}">
      <dgm:prSet/>
      <dgm:spPr/>
      <dgm:t>
        <a:bodyPr/>
        <a:lstStyle/>
        <a:p>
          <a:endParaRPr lang="es-ES">
            <a:effectLst/>
          </a:endParaRPr>
        </a:p>
      </dgm:t>
    </dgm:pt>
    <dgm:pt modelId="{B36B7BC0-7332-47A1-95B2-89C29654614A}" type="sibTrans" cxnId="{FDCC32DC-3706-45A3-8EFF-56F2639C10DD}">
      <dgm:prSet/>
      <dgm:spPr/>
      <dgm:t>
        <a:bodyPr/>
        <a:lstStyle/>
        <a:p>
          <a:endParaRPr lang="es-ES">
            <a:effectLst/>
          </a:endParaRPr>
        </a:p>
      </dgm:t>
    </dgm:pt>
    <dgm:pt modelId="{156E3E1C-824D-4680-8072-BE56C95E1689}">
      <dgm:prSet custT="1"/>
      <dgm:spPr/>
      <dgm:t>
        <a:bodyPr/>
        <a:lstStyle/>
        <a:p>
          <a:r>
            <a:rPr lang="es-ES" sz="2000" b="1">
              <a:solidFill>
                <a:schemeClr val="tx1"/>
              </a:solidFill>
              <a:effectLst/>
            </a:rPr>
            <a:t>nos lleva a la madurez espiritual</a:t>
          </a:r>
          <a:endParaRPr lang="es-ES" sz="2000">
            <a:solidFill>
              <a:schemeClr val="tx1"/>
            </a:solidFill>
            <a:effectLst/>
          </a:endParaRPr>
        </a:p>
      </dgm:t>
    </dgm:pt>
    <dgm:pt modelId="{2D94CA8D-F513-4F42-94C5-2D7363710307}" type="parTrans" cxnId="{E98B7860-CA92-44A5-92B7-F969C8A7F640}">
      <dgm:prSet/>
      <dgm:spPr/>
      <dgm:t>
        <a:bodyPr/>
        <a:lstStyle/>
        <a:p>
          <a:endParaRPr lang="es-ES">
            <a:effectLst/>
          </a:endParaRPr>
        </a:p>
      </dgm:t>
    </dgm:pt>
    <dgm:pt modelId="{3752E77C-97FD-43E8-9740-759B3D9EC46C}" type="sibTrans" cxnId="{E98B7860-CA92-44A5-92B7-F969C8A7F640}">
      <dgm:prSet/>
      <dgm:spPr/>
      <dgm:t>
        <a:bodyPr/>
        <a:lstStyle/>
        <a:p>
          <a:endParaRPr lang="es-ES">
            <a:effectLst/>
          </a:endParaRPr>
        </a:p>
      </dgm:t>
    </dgm:pt>
    <dgm:pt modelId="{E05C01D3-016E-4670-878C-08DE0F96A464}">
      <dgm:prSet custT="1"/>
      <dgm:spPr/>
      <dgm:t>
        <a:bodyPr/>
        <a:lstStyle/>
        <a:p>
          <a:r>
            <a:rPr lang="es-ES" sz="2000" b="1">
              <a:solidFill>
                <a:schemeClr val="tx1"/>
              </a:solidFill>
              <a:effectLst/>
            </a:rPr>
            <a:t>nos anima a interceder por otros</a:t>
          </a:r>
          <a:endParaRPr lang="es-ES" sz="2000">
            <a:solidFill>
              <a:schemeClr val="tx1"/>
            </a:solidFill>
            <a:effectLst/>
          </a:endParaRPr>
        </a:p>
      </dgm:t>
    </dgm:pt>
    <dgm:pt modelId="{A9EA11E2-C1A2-465B-A49B-670A1E451D9F}" type="parTrans" cxnId="{2850729B-0940-4E3A-ADD7-4BA07538E06D}">
      <dgm:prSet/>
      <dgm:spPr/>
      <dgm:t>
        <a:bodyPr/>
        <a:lstStyle/>
        <a:p>
          <a:endParaRPr lang="es-ES">
            <a:effectLst/>
          </a:endParaRPr>
        </a:p>
      </dgm:t>
    </dgm:pt>
    <dgm:pt modelId="{43866683-FF4A-452C-8794-5C875B911228}" type="sibTrans" cxnId="{2850729B-0940-4E3A-ADD7-4BA07538E06D}">
      <dgm:prSet/>
      <dgm:spPr/>
      <dgm:t>
        <a:bodyPr/>
        <a:lstStyle/>
        <a:p>
          <a:endParaRPr lang="es-ES">
            <a:effectLst/>
          </a:endParaRPr>
        </a:p>
      </dgm:t>
    </dgm:pt>
    <dgm:pt modelId="{FA0A4040-3D7E-4DA2-AF11-8D07B0162784}">
      <dgm:prSet custT="1"/>
      <dgm:spPr/>
      <dgm:t>
        <a:bodyPr/>
        <a:lstStyle/>
        <a:p>
          <a:r>
            <a:rPr lang="es-ES" sz="2000" b="1" dirty="0">
              <a:effectLst>
                <a:outerShdw blurRad="38100" dist="38100" dir="2700000" algn="tl">
                  <a:srgbClr val="000000">
                    <a:alpha val="43137"/>
                  </a:srgbClr>
                </a:outerShdw>
              </a:effectLst>
            </a:rPr>
            <a:t>consolamos como fuimos consolados por Dios</a:t>
          </a:r>
          <a:endParaRPr lang="es-ES" sz="2000" dirty="0">
            <a:effectLst>
              <a:outerShdw blurRad="38100" dist="38100" dir="2700000" algn="tl">
                <a:srgbClr val="000000">
                  <a:alpha val="43137"/>
                </a:srgbClr>
              </a:outerShdw>
            </a:effectLst>
          </a:endParaRPr>
        </a:p>
      </dgm:t>
    </dgm:pt>
    <dgm:pt modelId="{A3ACE87C-F877-471C-9D9F-E16B1D51E6D9}" type="parTrans" cxnId="{DF42FE03-08E0-486D-A1DA-3208EFFC2209}">
      <dgm:prSet/>
      <dgm:spPr/>
      <dgm:t>
        <a:bodyPr/>
        <a:lstStyle/>
        <a:p>
          <a:endParaRPr lang="es-ES">
            <a:effectLst/>
          </a:endParaRPr>
        </a:p>
      </dgm:t>
    </dgm:pt>
    <dgm:pt modelId="{F2992493-E955-4FD4-B895-5D7D143220E1}" type="sibTrans" cxnId="{DF42FE03-08E0-486D-A1DA-3208EFFC2209}">
      <dgm:prSet/>
      <dgm:spPr/>
      <dgm:t>
        <a:bodyPr/>
        <a:lstStyle/>
        <a:p>
          <a:endParaRPr lang="es-ES">
            <a:effectLst/>
          </a:endParaRPr>
        </a:p>
      </dgm:t>
    </dgm:pt>
    <dgm:pt modelId="{853F9FAA-E12E-4503-95E1-0A6B23AB5587}" type="pres">
      <dgm:prSet presAssocID="{0536BC1A-BB19-40F3-8482-C603DC98D65E}" presName="layout" presStyleCnt="0">
        <dgm:presLayoutVars>
          <dgm:chMax/>
          <dgm:chPref/>
          <dgm:dir/>
          <dgm:animOne val="branch"/>
          <dgm:animLvl val="lvl"/>
          <dgm:resizeHandles/>
        </dgm:presLayoutVars>
      </dgm:prSet>
      <dgm:spPr/>
    </dgm:pt>
    <dgm:pt modelId="{296836C8-F639-4414-8A6F-BE55BC0F9C10}" type="pres">
      <dgm:prSet presAssocID="{AAD7E697-AFC1-45C9-8FB9-4E5D3A3406E4}" presName="root" presStyleCnt="0">
        <dgm:presLayoutVars>
          <dgm:chMax/>
          <dgm:chPref val="4"/>
        </dgm:presLayoutVars>
      </dgm:prSet>
      <dgm:spPr/>
    </dgm:pt>
    <dgm:pt modelId="{DA0967AA-6070-4A92-A385-73B46FB2D306}" type="pres">
      <dgm:prSet presAssocID="{AAD7E697-AFC1-45C9-8FB9-4E5D3A3406E4}" presName="rootComposite" presStyleCnt="0">
        <dgm:presLayoutVars/>
      </dgm:prSet>
      <dgm:spPr/>
    </dgm:pt>
    <dgm:pt modelId="{8677BA38-946B-4787-91B9-A03B5407DEBB}" type="pres">
      <dgm:prSet presAssocID="{AAD7E697-AFC1-45C9-8FB9-4E5D3A3406E4}" presName="rootText" presStyleLbl="node0" presStyleIdx="0" presStyleCnt="1" custScaleX="194677">
        <dgm:presLayoutVars>
          <dgm:chMax/>
          <dgm:chPref val="4"/>
        </dgm:presLayoutVars>
      </dgm:prSet>
      <dgm:spPr/>
    </dgm:pt>
    <dgm:pt modelId="{8B048271-DECA-4D1A-A3FA-0B201B4F950C}" type="pres">
      <dgm:prSet presAssocID="{AAD7E697-AFC1-45C9-8FB9-4E5D3A3406E4}" presName="childShape" presStyleCnt="0">
        <dgm:presLayoutVars>
          <dgm:chMax val="0"/>
          <dgm:chPref val="0"/>
        </dgm:presLayoutVars>
      </dgm:prSet>
      <dgm:spPr/>
    </dgm:pt>
    <dgm:pt modelId="{BF89BE34-F82F-408A-9D3A-81E46C139EE0}" type="pres">
      <dgm:prSet presAssocID="{FA162DB1-411C-4B17-ABCC-7FC8862A64B2}" presName="childComposite" presStyleCnt="0">
        <dgm:presLayoutVars>
          <dgm:chMax val="0"/>
          <dgm:chPref val="0"/>
        </dgm:presLayoutVars>
      </dgm:prSet>
      <dgm:spPr/>
    </dgm:pt>
    <dgm:pt modelId="{702B2A40-EF80-4F27-BB52-24C74085D3DA}" type="pres">
      <dgm:prSet presAssocID="{FA162DB1-411C-4B17-ABCC-7FC8862A64B2}" presName="Image" presStyleLbl="node1" presStyleIdx="0" presStyleCnt="6" custLinFactX="-97732" custLinFactNeighborX="-100000"/>
      <dgm:spPr>
        <a:prstGeom prst="notchedRightArrow">
          <a:avLst/>
        </a:prstGeom>
      </dgm:spPr>
    </dgm:pt>
    <dgm:pt modelId="{F8693373-BE51-47F1-ADB0-3BD13286B498}" type="pres">
      <dgm:prSet presAssocID="{FA162DB1-411C-4B17-ABCC-7FC8862A64B2}" presName="childText" presStyleLbl="lnNode1" presStyleIdx="0" presStyleCnt="6" custScaleX="235283" custLinFactNeighborX="34341">
        <dgm:presLayoutVars>
          <dgm:chMax val="0"/>
          <dgm:chPref val="0"/>
          <dgm:bulletEnabled val="1"/>
        </dgm:presLayoutVars>
      </dgm:prSet>
      <dgm:spPr/>
    </dgm:pt>
    <dgm:pt modelId="{FB81CE11-80DD-4DD4-B06D-F3BF23BD6342}" type="pres">
      <dgm:prSet presAssocID="{2B16FAB2-743A-4AB3-B845-B55C3D73432F}" presName="childComposite" presStyleCnt="0">
        <dgm:presLayoutVars>
          <dgm:chMax val="0"/>
          <dgm:chPref val="0"/>
        </dgm:presLayoutVars>
      </dgm:prSet>
      <dgm:spPr/>
    </dgm:pt>
    <dgm:pt modelId="{7DA5F745-1C74-4E02-BD4F-1919BAD9203F}" type="pres">
      <dgm:prSet presAssocID="{2B16FAB2-743A-4AB3-B845-B55C3D73432F}" presName="Image" presStyleLbl="node1" presStyleIdx="1" presStyleCnt="6" custLinFactX="-97732" custLinFactNeighborX="-100000"/>
      <dgm:spPr>
        <a:prstGeom prst="notchedRightArrow">
          <a:avLst/>
        </a:prstGeom>
      </dgm:spPr>
    </dgm:pt>
    <dgm:pt modelId="{9D00E0F3-92A8-48FB-9D1D-AA20AEA074AF}" type="pres">
      <dgm:prSet presAssocID="{2B16FAB2-743A-4AB3-B845-B55C3D73432F}" presName="childText" presStyleLbl="lnNode1" presStyleIdx="1" presStyleCnt="6" custScaleX="235283" custLinFactNeighborX="34341">
        <dgm:presLayoutVars>
          <dgm:chMax val="0"/>
          <dgm:chPref val="0"/>
          <dgm:bulletEnabled val="1"/>
        </dgm:presLayoutVars>
      </dgm:prSet>
      <dgm:spPr/>
    </dgm:pt>
    <dgm:pt modelId="{82285220-4CA8-498A-9AD5-70BE00853800}" type="pres">
      <dgm:prSet presAssocID="{7C911B8E-7A30-49FC-82E5-7658009EE447}" presName="childComposite" presStyleCnt="0">
        <dgm:presLayoutVars>
          <dgm:chMax val="0"/>
          <dgm:chPref val="0"/>
        </dgm:presLayoutVars>
      </dgm:prSet>
      <dgm:spPr/>
    </dgm:pt>
    <dgm:pt modelId="{BF34FDA3-FEDE-4654-B83A-BB6765AA32CA}" type="pres">
      <dgm:prSet presAssocID="{7C911B8E-7A30-49FC-82E5-7658009EE447}" presName="Image" presStyleLbl="node1" presStyleIdx="2" presStyleCnt="6" custLinFactX="-97732" custLinFactNeighborX="-100000"/>
      <dgm:spPr>
        <a:prstGeom prst="notchedRightArrow">
          <a:avLst/>
        </a:prstGeom>
      </dgm:spPr>
    </dgm:pt>
    <dgm:pt modelId="{8ACD26B5-AA09-4388-B23E-9C809FE40103}" type="pres">
      <dgm:prSet presAssocID="{7C911B8E-7A30-49FC-82E5-7658009EE447}" presName="childText" presStyleLbl="lnNode1" presStyleIdx="2" presStyleCnt="6" custScaleX="235283" custLinFactNeighborX="34341">
        <dgm:presLayoutVars>
          <dgm:chMax val="0"/>
          <dgm:chPref val="0"/>
          <dgm:bulletEnabled val="1"/>
        </dgm:presLayoutVars>
      </dgm:prSet>
      <dgm:spPr/>
    </dgm:pt>
    <dgm:pt modelId="{1B4B6850-DFAC-4100-9158-EAF8CC620D4A}" type="pres">
      <dgm:prSet presAssocID="{156E3E1C-824D-4680-8072-BE56C95E1689}" presName="childComposite" presStyleCnt="0">
        <dgm:presLayoutVars>
          <dgm:chMax val="0"/>
          <dgm:chPref val="0"/>
        </dgm:presLayoutVars>
      </dgm:prSet>
      <dgm:spPr/>
    </dgm:pt>
    <dgm:pt modelId="{EEC8F494-8BFB-4FF6-9CAA-4EE35282B786}" type="pres">
      <dgm:prSet presAssocID="{156E3E1C-824D-4680-8072-BE56C95E1689}" presName="Image" presStyleLbl="node1" presStyleIdx="3" presStyleCnt="6" custLinFactX="-97732" custLinFactNeighborX="-100000"/>
      <dgm:spPr>
        <a:prstGeom prst="notchedRightArrow">
          <a:avLst/>
        </a:prstGeom>
      </dgm:spPr>
    </dgm:pt>
    <dgm:pt modelId="{87850F6D-2B8B-404D-A19D-094EBF7E5257}" type="pres">
      <dgm:prSet presAssocID="{156E3E1C-824D-4680-8072-BE56C95E1689}" presName="childText" presStyleLbl="lnNode1" presStyleIdx="3" presStyleCnt="6" custScaleX="235283" custLinFactNeighborX="34341">
        <dgm:presLayoutVars>
          <dgm:chMax val="0"/>
          <dgm:chPref val="0"/>
          <dgm:bulletEnabled val="1"/>
        </dgm:presLayoutVars>
      </dgm:prSet>
      <dgm:spPr/>
    </dgm:pt>
    <dgm:pt modelId="{8685A55A-D250-45E0-AD3D-87B9022032B8}" type="pres">
      <dgm:prSet presAssocID="{E05C01D3-016E-4670-878C-08DE0F96A464}" presName="childComposite" presStyleCnt="0">
        <dgm:presLayoutVars>
          <dgm:chMax val="0"/>
          <dgm:chPref val="0"/>
        </dgm:presLayoutVars>
      </dgm:prSet>
      <dgm:spPr/>
    </dgm:pt>
    <dgm:pt modelId="{F0178A28-587B-4566-9F4C-42ACCB71AADD}" type="pres">
      <dgm:prSet presAssocID="{E05C01D3-016E-4670-878C-08DE0F96A464}" presName="Image" presStyleLbl="node1" presStyleIdx="4" presStyleCnt="6" custLinFactX="-97732" custLinFactNeighborX="-100000"/>
      <dgm:spPr>
        <a:prstGeom prst="notchedRightArrow">
          <a:avLst/>
        </a:prstGeom>
      </dgm:spPr>
    </dgm:pt>
    <dgm:pt modelId="{BCBC9458-7DD1-4193-AC64-4E7A19A2E4E0}" type="pres">
      <dgm:prSet presAssocID="{E05C01D3-016E-4670-878C-08DE0F96A464}" presName="childText" presStyleLbl="lnNode1" presStyleIdx="4" presStyleCnt="6" custScaleX="235283" custLinFactNeighborX="34341">
        <dgm:presLayoutVars>
          <dgm:chMax val="0"/>
          <dgm:chPref val="0"/>
          <dgm:bulletEnabled val="1"/>
        </dgm:presLayoutVars>
      </dgm:prSet>
      <dgm:spPr/>
    </dgm:pt>
    <dgm:pt modelId="{3DD2B449-C126-42F8-804E-A695553BC01F}" type="pres">
      <dgm:prSet presAssocID="{FA0A4040-3D7E-4DA2-AF11-8D07B0162784}" presName="childComposite" presStyleCnt="0">
        <dgm:presLayoutVars>
          <dgm:chMax val="0"/>
          <dgm:chPref val="0"/>
        </dgm:presLayoutVars>
      </dgm:prSet>
      <dgm:spPr/>
    </dgm:pt>
    <dgm:pt modelId="{4870131D-BA17-429B-A251-A4FABFD6260C}" type="pres">
      <dgm:prSet presAssocID="{FA0A4040-3D7E-4DA2-AF11-8D07B0162784}" presName="Image" presStyleLbl="node1" presStyleIdx="5" presStyleCnt="6" custLinFactX="-97732" custLinFactNeighborX="-100000"/>
      <dgm:spPr>
        <a:prstGeom prst="notchedRightArrow">
          <a:avLst/>
        </a:prstGeom>
      </dgm:spPr>
    </dgm:pt>
    <dgm:pt modelId="{E81B69C7-9BA2-4AE9-BBAB-DD4C844F534B}" type="pres">
      <dgm:prSet presAssocID="{FA0A4040-3D7E-4DA2-AF11-8D07B0162784}" presName="childText" presStyleLbl="lnNode1" presStyleIdx="5" presStyleCnt="6" custScaleX="235283" custLinFactNeighborX="34341">
        <dgm:presLayoutVars>
          <dgm:chMax val="0"/>
          <dgm:chPref val="0"/>
          <dgm:bulletEnabled val="1"/>
        </dgm:presLayoutVars>
      </dgm:prSet>
      <dgm:spPr/>
    </dgm:pt>
  </dgm:ptLst>
  <dgm:cxnLst>
    <dgm:cxn modelId="{DF42FE03-08E0-486D-A1DA-3208EFFC2209}" srcId="{AAD7E697-AFC1-45C9-8FB9-4E5D3A3406E4}" destId="{FA0A4040-3D7E-4DA2-AF11-8D07B0162784}" srcOrd="5" destOrd="0" parTransId="{A3ACE87C-F877-471C-9D9F-E16B1D51E6D9}" sibTransId="{F2992493-E955-4FD4-B895-5D7D143220E1}"/>
    <dgm:cxn modelId="{A10D1F0A-3DD8-496B-8341-D59943A82D28}" srcId="{AAD7E697-AFC1-45C9-8FB9-4E5D3A3406E4}" destId="{FA162DB1-411C-4B17-ABCC-7FC8862A64B2}" srcOrd="0" destOrd="0" parTransId="{EDE137E4-6EE6-47CF-AAE4-C0895AA51564}" sibTransId="{DF25863B-67BF-4639-BB92-FD2A398291CF}"/>
    <dgm:cxn modelId="{2E5C220A-48E9-42BB-B041-7D0495DD5AA0}" srcId="{0536BC1A-BB19-40F3-8482-C603DC98D65E}" destId="{AAD7E697-AFC1-45C9-8FB9-4E5D3A3406E4}" srcOrd="0" destOrd="0" parTransId="{E0AFAB09-050A-4D3C-B8EE-117868993CA1}" sibTransId="{A02EA28E-579D-4EC2-B1A5-329F975BDB73}"/>
    <dgm:cxn modelId="{9120C015-D5AB-4C1D-AA56-CFC9C4E99068}" type="presOf" srcId="{FA162DB1-411C-4B17-ABCC-7FC8862A64B2}" destId="{F8693373-BE51-47F1-ADB0-3BD13286B498}" srcOrd="0" destOrd="0" presId="urn:microsoft.com/office/officeart/2008/layout/PictureAccentList"/>
    <dgm:cxn modelId="{99568617-152A-4648-A605-0200D7F82817}" type="presOf" srcId="{FA0A4040-3D7E-4DA2-AF11-8D07B0162784}" destId="{E81B69C7-9BA2-4AE9-BBAB-DD4C844F534B}" srcOrd="0" destOrd="0" presId="urn:microsoft.com/office/officeart/2008/layout/PictureAccentList"/>
    <dgm:cxn modelId="{3EDAC61B-E7CC-48AF-B899-1C2107C5217F}" type="presOf" srcId="{7C911B8E-7A30-49FC-82E5-7658009EE447}" destId="{8ACD26B5-AA09-4388-B23E-9C809FE40103}" srcOrd="0" destOrd="0" presId="urn:microsoft.com/office/officeart/2008/layout/PictureAccentList"/>
    <dgm:cxn modelId="{81A5603E-EF5A-40FF-8167-16A14C118DEB}" type="presOf" srcId="{E05C01D3-016E-4670-878C-08DE0F96A464}" destId="{BCBC9458-7DD1-4193-AC64-4E7A19A2E4E0}" srcOrd="0" destOrd="0" presId="urn:microsoft.com/office/officeart/2008/layout/PictureAccentList"/>
    <dgm:cxn modelId="{E98B7860-CA92-44A5-92B7-F969C8A7F640}" srcId="{AAD7E697-AFC1-45C9-8FB9-4E5D3A3406E4}" destId="{156E3E1C-824D-4680-8072-BE56C95E1689}" srcOrd="3" destOrd="0" parTransId="{2D94CA8D-F513-4F42-94C5-2D7363710307}" sibTransId="{3752E77C-97FD-43E8-9740-759B3D9EC46C}"/>
    <dgm:cxn modelId="{181DC361-8C9C-4D9C-B3E7-D28789978EC8}" srcId="{AAD7E697-AFC1-45C9-8FB9-4E5D3A3406E4}" destId="{2B16FAB2-743A-4AB3-B845-B55C3D73432F}" srcOrd="1" destOrd="0" parTransId="{3AFE39CF-081A-420F-BA5F-8A800C6F5EF8}" sibTransId="{089B9C78-31CF-4977-BDF8-E4D6C340581D}"/>
    <dgm:cxn modelId="{470DED48-6860-43C8-9392-6DA7DC9E6650}" type="presOf" srcId="{156E3E1C-824D-4680-8072-BE56C95E1689}" destId="{87850F6D-2B8B-404D-A19D-094EBF7E5257}" srcOrd="0" destOrd="0" presId="urn:microsoft.com/office/officeart/2008/layout/PictureAccentList"/>
    <dgm:cxn modelId="{F534684E-ADC3-437A-B101-A3400BE7221E}" type="presOf" srcId="{0536BC1A-BB19-40F3-8482-C603DC98D65E}" destId="{853F9FAA-E12E-4503-95E1-0A6B23AB5587}" srcOrd="0" destOrd="0" presId="urn:microsoft.com/office/officeart/2008/layout/PictureAccentList"/>
    <dgm:cxn modelId="{8A40526E-5C90-44CC-8D3B-68C94D32C13F}" type="presOf" srcId="{AAD7E697-AFC1-45C9-8FB9-4E5D3A3406E4}" destId="{8677BA38-946B-4787-91B9-A03B5407DEBB}" srcOrd="0" destOrd="0" presId="urn:microsoft.com/office/officeart/2008/layout/PictureAccentList"/>
    <dgm:cxn modelId="{2850729B-0940-4E3A-ADD7-4BA07538E06D}" srcId="{AAD7E697-AFC1-45C9-8FB9-4E5D3A3406E4}" destId="{E05C01D3-016E-4670-878C-08DE0F96A464}" srcOrd="4" destOrd="0" parTransId="{A9EA11E2-C1A2-465B-A49B-670A1E451D9F}" sibTransId="{43866683-FF4A-452C-8794-5C875B911228}"/>
    <dgm:cxn modelId="{6E0198D8-ECA4-446D-9299-75F0AD6BC46E}" type="presOf" srcId="{2B16FAB2-743A-4AB3-B845-B55C3D73432F}" destId="{9D00E0F3-92A8-48FB-9D1D-AA20AEA074AF}" srcOrd="0" destOrd="0" presId="urn:microsoft.com/office/officeart/2008/layout/PictureAccentList"/>
    <dgm:cxn modelId="{FDCC32DC-3706-45A3-8EFF-56F2639C10DD}" srcId="{AAD7E697-AFC1-45C9-8FB9-4E5D3A3406E4}" destId="{7C911B8E-7A30-49FC-82E5-7658009EE447}" srcOrd="2" destOrd="0" parTransId="{2DFBAB6D-AB41-4DAB-903D-4D37EB3ED4A8}" sibTransId="{B36B7BC0-7332-47A1-95B2-89C29654614A}"/>
    <dgm:cxn modelId="{8DC400E4-6555-4712-8BB3-E5DE1A6E453B}" type="presParOf" srcId="{853F9FAA-E12E-4503-95E1-0A6B23AB5587}" destId="{296836C8-F639-4414-8A6F-BE55BC0F9C10}" srcOrd="0" destOrd="0" presId="urn:microsoft.com/office/officeart/2008/layout/PictureAccentList"/>
    <dgm:cxn modelId="{A7CDBECC-3E0F-4521-8543-83880270B9A2}" type="presParOf" srcId="{296836C8-F639-4414-8A6F-BE55BC0F9C10}" destId="{DA0967AA-6070-4A92-A385-73B46FB2D306}" srcOrd="0" destOrd="0" presId="urn:microsoft.com/office/officeart/2008/layout/PictureAccentList"/>
    <dgm:cxn modelId="{858BC4AE-C354-45E0-BA7D-E4897491F864}" type="presParOf" srcId="{DA0967AA-6070-4A92-A385-73B46FB2D306}" destId="{8677BA38-946B-4787-91B9-A03B5407DEBB}" srcOrd="0" destOrd="0" presId="urn:microsoft.com/office/officeart/2008/layout/PictureAccentList"/>
    <dgm:cxn modelId="{0EA93B80-7DB8-42E0-AA45-4C27B7E1385F}" type="presParOf" srcId="{296836C8-F639-4414-8A6F-BE55BC0F9C10}" destId="{8B048271-DECA-4D1A-A3FA-0B201B4F950C}" srcOrd="1" destOrd="0" presId="urn:microsoft.com/office/officeart/2008/layout/PictureAccentList"/>
    <dgm:cxn modelId="{4C372FB8-BE7F-4D7E-AF30-6E77BABAA900}" type="presParOf" srcId="{8B048271-DECA-4D1A-A3FA-0B201B4F950C}" destId="{BF89BE34-F82F-408A-9D3A-81E46C139EE0}" srcOrd="0" destOrd="0" presId="urn:microsoft.com/office/officeart/2008/layout/PictureAccentList"/>
    <dgm:cxn modelId="{BF26C749-D941-49AB-AB2E-08EE4145204E}" type="presParOf" srcId="{BF89BE34-F82F-408A-9D3A-81E46C139EE0}" destId="{702B2A40-EF80-4F27-BB52-24C74085D3DA}" srcOrd="0" destOrd="0" presId="urn:microsoft.com/office/officeart/2008/layout/PictureAccentList"/>
    <dgm:cxn modelId="{AC842808-B262-4BD5-8458-9DE58519B7D7}" type="presParOf" srcId="{BF89BE34-F82F-408A-9D3A-81E46C139EE0}" destId="{F8693373-BE51-47F1-ADB0-3BD13286B498}" srcOrd="1" destOrd="0" presId="urn:microsoft.com/office/officeart/2008/layout/PictureAccentList"/>
    <dgm:cxn modelId="{B8B68234-DDE5-4432-BA44-F135F835213F}" type="presParOf" srcId="{8B048271-DECA-4D1A-A3FA-0B201B4F950C}" destId="{FB81CE11-80DD-4DD4-B06D-F3BF23BD6342}" srcOrd="1" destOrd="0" presId="urn:microsoft.com/office/officeart/2008/layout/PictureAccentList"/>
    <dgm:cxn modelId="{370BC030-146D-4838-9A98-7FEFF103A37C}" type="presParOf" srcId="{FB81CE11-80DD-4DD4-B06D-F3BF23BD6342}" destId="{7DA5F745-1C74-4E02-BD4F-1919BAD9203F}" srcOrd="0" destOrd="0" presId="urn:microsoft.com/office/officeart/2008/layout/PictureAccentList"/>
    <dgm:cxn modelId="{8FD1BF23-0192-4191-888E-6D5936182C40}" type="presParOf" srcId="{FB81CE11-80DD-4DD4-B06D-F3BF23BD6342}" destId="{9D00E0F3-92A8-48FB-9D1D-AA20AEA074AF}" srcOrd="1" destOrd="0" presId="urn:microsoft.com/office/officeart/2008/layout/PictureAccentList"/>
    <dgm:cxn modelId="{4B3BCED2-C8DE-4565-B5F7-4AA5966FDF0F}" type="presParOf" srcId="{8B048271-DECA-4D1A-A3FA-0B201B4F950C}" destId="{82285220-4CA8-498A-9AD5-70BE00853800}" srcOrd="2" destOrd="0" presId="urn:microsoft.com/office/officeart/2008/layout/PictureAccentList"/>
    <dgm:cxn modelId="{43CB9A64-CD96-410F-83C9-59BE467B5936}" type="presParOf" srcId="{82285220-4CA8-498A-9AD5-70BE00853800}" destId="{BF34FDA3-FEDE-4654-B83A-BB6765AA32CA}" srcOrd="0" destOrd="0" presId="urn:microsoft.com/office/officeart/2008/layout/PictureAccentList"/>
    <dgm:cxn modelId="{1BB58B71-C9E1-45DF-90DB-69D336A71402}" type="presParOf" srcId="{82285220-4CA8-498A-9AD5-70BE00853800}" destId="{8ACD26B5-AA09-4388-B23E-9C809FE40103}" srcOrd="1" destOrd="0" presId="urn:microsoft.com/office/officeart/2008/layout/PictureAccentList"/>
    <dgm:cxn modelId="{72D627B5-4E87-4F81-B482-6E740DF998A6}" type="presParOf" srcId="{8B048271-DECA-4D1A-A3FA-0B201B4F950C}" destId="{1B4B6850-DFAC-4100-9158-EAF8CC620D4A}" srcOrd="3" destOrd="0" presId="urn:microsoft.com/office/officeart/2008/layout/PictureAccentList"/>
    <dgm:cxn modelId="{30C10AFF-BC13-435C-B3C5-D4317A64A186}" type="presParOf" srcId="{1B4B6850-DFAC-4100-9158-EAF8CC620D4A}" destId="{EEC8F494-8BFB-4FF6-9CAA-4EE35282B786}" srcOrd="0" destOrd="0" presId="urn:microsoft.com/office/officeart/2008/layout/PictureAccentList"/>
    <dgm:cxn modelId="{6418D8F2-F7A6-4BC9-B8CF-C3533E53C073}" type="presParOf" srcId="{1B4B6850-DFAC-4100-9158-EAF8CC620D4A}" destId="{87850F6D-2B8B-404D-A19D-094EBF7E5257}" srcOrd="1" destOrd="0" presId="urn:microsoft.com/office/officeart/2008/layout/PictureAccentList"/>
    <dgm:cxn modelId="{5DB28C7F-DB80-4B4A-ACEF-42A2F415C795}" type="presParOf" srcId="{8B048271-DECA-4D1A-A3FA-0B201B4F950C}" destId="{8685A55A-D250-45E0-AD3D-87B9022032B8}" srcOrd="4" destOrd="0" presId="urn:microsoft.com/office/officeart/2008/layout/PictureAccentList"/>
    <dgm:cxn modelId="{1A88D7C8-D31A-40AF-945A-47198C688400}" type="presParOf" srcId="{8685A55A-D250-45E0-AD3D-87B9022032B8}" destId="{F0178A28-587B-4566-9F4C-42ACCB71AADD}" srcOrd="0" destOrd="0" presId="urn:microsoft.com/office/officeart/2008/layout/PictureAccentList"/>
    <dgm:cxn modelId="{F779E9D5-2820-44B7-BA4E-04B16FED523A}" type="presParOf" srcId="{8685A55A-D250-45E0-AD3D-87B9022032B8}" destId="{BCBC9458-7DD1-4193-AC64-4E7A19A2E4E0}" srcOrd="1" destOrd="0" presId="urn:microsoft.com/office/officeart/2008/layout/PictureAccentList"/>
    <dgm:cxn modelId="{00E6E0AF-4B2A-4EDF-B5F8-E7D38A004478}" type="presParOf" srcId="{8B048271-DECA-4D1A-A3FA-0B201B4F950C}" destId="{3DD2B449-C126-42F8-804E-A695553BC01F}" srcOrd="5" destOrd="0" presId="urn:microsoft.com/office/officeart/2008/layout/PictureAccentList"/>
    <dgm:cxn modelId="{F0F6C5C3-BE20-43EA-B4C7-42B6128164B6}" type="presParOf" srcId="{3DD2B449-C126-42F8-804E-A695553BC01F}" destId="{4870131D-BA17-429B-A251-A4FABFD6260C}" srcOrd="0" destOrd="0" presId="urn:microsoft.com/office/officeart/2008/layout/PictureAccentList"/>
    <dgm:cxn modelId="{BE3DF444-2A63-4EED-8F37-4CB661E898C6}" type="presParOf" srcId="{3DD2B449-C126-42F8-804E-A695553BC01F}" destId="{E81B69C7-9BA2-4AE9-BBAB-DD4C844F534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26C6F-9767-45A4-BF8E-FC0751AF1A7B}" type="doc">
      <dgm:prSet loTypeId="urn:microsoft.com/office/officeart/2005/8/layout/hChevron3" loCatId="process" qsTypeId="urn:microsoft.com/office/officeart/2005/8/quickstyle/simple5" qsCatId="simple" csTypeId="urn:microsoft.com/office/officeart/2005/8/colors/colorful1" csCatId="colorful" phldr="1"/>
      <dgm:spPr/>
      <dgm:t>
        <a:bodyPr/>
        <a:lstStyle/>
        <a:p>
          <a:endParaRPr lang="es-ES"/>
        </a:p>
      </dgm:t>
    </dgm:pt>
    <dgm:pt modelId="{059AA52C-810E-4892-9644-3CDFFB285065}">
      <dgm:prSet phldrT="[Texto]" phldr="0" custT="1"/>
      <dgm:spPr/>
      <dgm:t>
        <a:bodyPr/>
        <a:lstStyle/>
        <a:p>
          <a:r>
            <a:rPr lang="es-ES" sz="2000" b="1" dirty="0">
              <a:effectLst>
                <a:outerShdw blurRad="38100" dist="38100" dir="2700000" algn="tl">
                  <a:srgbClr val="000000">
                    <a:alpha val="43137"/>
                  </a:srgbClr>
                </a:outerShdw>
              </a:effectLst>
            </a:rPr>
            <a:t>Éfeso</a:t>
          </a:r>
        </a:p>
      </dgm:t>
    </dgm:pt>
    <dgm:pt modelId="{CA66D092-00AC-4FC3-B9EB-2CFA02D48D6E}" type="parTrans" cxnId="{2EE3F2DC-0BA6-4DC0-8313-AC68B460703C}">
      <dgm:prSet/>
      <dgm:spPr/>
      <dgm:t>
        <a:bodyPr/>
        <a:lstStyle/>
        <a:p>
          <a:endParaRPr lang="es-ES" sz="2000" b="1">
            <a:effectLst>
              <a:outerShdw blurRad="38100" dist="38100" dir="2700000" algn="tl">
                <a:srgbClr val="000000">
                  <a:alpha val="43137"/>
                </a:srgbClr>
              </a:outerShdw>
            </a:effectLst>
          </a:endParaRPr>
        </a:p>
      </dgm:t>
    </dgm:pt>
    <dgm:pt modelId="{45E7AB8A-11E5-496D-8D0E-33D444AA2454}" type="sibTrans" cxnId="{2EE3F2DC-0BA6-4DC0-8313-AC68B460703C}">
      <dgm:prSet/>
      <dgm:spPr/>
      <dgm:t>
        <a:bodyPr/>
        <a:lstStyle/>
        <a:p>
          <a:endParaRPr lang="es-ES" sz="2000" b="1">
            <a:effectLst>
              <a:outerShdw blurRad="38100" dist="38100" dir="2700000" algn="tl">
                <a:srgbClr val="000000">
                  <a:alpha val="43137"/>
                </a:srgbClr>
              </a:outerShdw>
            </a:effectLst>
          </a:endParaRPr>
        </a:p>
      </dgm:t>
    </dgm:pt>
    <dgm:pt modelId="{743A14D8-200D-4E53-B795-959B60B727C9}">
      <dgm:prSet phldrT="[Texto]" phldr="0" custT="1"/>
      <dgm:spPr>
        <a:solidFill>
          <a:srgbClr val="339966"/>
        </a:soli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Macedonia</a:t>
          </a:r>
        </a:p>
      </dgm:t>
    </dgm:pt>
    <dgm:pt modelId="{CDD20C17-57E0-4A37-88CB-B2D6B5C91660}" type="parTrans" cxnId="{77548699-80F1-452D-8C15-D83E48D5CF58}">
      <dgm:prSet/>
      <dgm:spPr/>
      <dgm:t>
        <a:bodyPr/>
        <a:lstStyle/>
        <a:p>
          <a:endParaRPr lang="es-ES" sz="2000" b="1">
            <a:effectLst>
              <a:outerShdw blurRad="38100" dist="38100" dir="2700000" algn="tl">
                <a:srgbClr val="000000">
                  <a:alpha val="43137"/>
                </a:srgbClr>
              </a:outerShdw>
            </a:effectLst>
          </a:endParaRPr>
        </a:p>
      </dgm:t>
    </dgm:pt>
    <dgm:pt modelId="{700412A2-26E8-4325-853A-B735BD4ED51B}" type="sibTrans" cxnId="{77548699-80F1-452D-8C15-D83E48D5CF58}">
      <dgm:prSet/>
      <dgm:spPr/>
      <dgm:t>
        <a:bodyPr/>
        <a:lstStyle/>
        <a:p>
          <a:endParaRPr lang="es-ES" sz="2000" b="1">
            <a:effectLst>
              <a:outerShdw blurRad="38100" dist="38100" dir="2700000" algn="tl">
                <a:srgbClr val="000000">
                  <a:alpha val="43137"/>
                </a:srgbClr>
              </a:outerShdw>
            </a:effectLst>
          </a:endParaRPr>
        </a:p>
      </dgm:t>
    </dgm:pt>
    <dgm:pt modelId="{7A0253D4-DD5F-4E3C-B506-16CEF947BDC6}">
      <dgm:prSet phldrT="[Texto]" phldr="0" custT="1"/>
      <dgm:spPr>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Corinto</a:t>
          </a:r>
        </a:p>
      </dgm:t>
    </dgm:pt>
    <dgm:pt modelId="{AA4228BE-158F-4A7C-B929-84C3F2A387B2}" type="parTrans" cxnId="{74972A4A-E45F-47AE-85A9-DDB89B4789BB}">
      <dgm:prSet/>
      <dgm:spPr/>
      <dgm:t>
        <a:bodyPr/>
        <a:lstStyle/>
        <a:p>
          <a:endParaRPr lang="es-ES" sz="2000" b="1">
            <a:effectLst>
              <a:outerShdw blurRad="38100" dist="38100" dir="2700000" algn="tl">
                <a:srgbClr val="000000">
                  <a:alpha val="43137"/>
                </a:srgbClr>
              </a:outerShdw>
            </a:effectLst>
          </a:endParaRPr>
        </a:p>
      </dgm:t>
    </dgm:pt>
    <dgm:pt modelId="{2B38EB75-B2F4-4288-840F-DC9777547433}" type="sibTrans" cxnId="{74972A4A-E45F-47AE-85A9-DDB89B4789BB}">
      <dgm:prSet/>
      <dgm:spPr/>
      <dgm:t>
        <a:bodyPr/>
        <a:lstStyle/>
        <a:p>
          <a:endParaRPr lang="es-ES" sz="2000" b="1">
            <a:effectLst>
              <a:outerShdw blurRad="38100" dist="38100" dir="2700000" algn="tl">
                <a:srgbClr val="000000">
                  <a:alpha val="43137"/>
                </a:srgbClr>
              </a:outerShdw>
            </a:effectLst>
          </a:endParaRPr>
        </a:p>
      </dgm:t>
    </dgm:pt>
    <dgm:pt modelId="{15FD5D39-C422-476E-BF27-76C706AF49AB}">
      <dgm:prSet phldrT="[Texto]" phldr="0" custT="1"/>
      <dgm:spPr/>
      <dgm:t>
        <a:bodyPr/>
        <a:lstStyle/>
        <a:p>
          <a:r>
            <a:rPr lang="es-ES" sz="2000" b="1">
              <a:effectLst>
                <a:outerShdw blurRad="38100" dist="38100" dir="2700000" algn="tl">
                  <a:srgbClr val="000000">
                    <a:alpha val="43137"/>
                  </a:srgbClr>
                </a:outerShdw>
              </a:effectLst>
            </a:rPr>
            <a:t>Judea</a:t>
          </a:r>
          <a:endParaRPr lang="es-ES" sz="2000" b="1" dirty="0">
            <a:effectLst>
              <a:outerShdw blurRad="38100" dist="38100" dir="2700000" algn="tl">
                <a:srgbClr val="000000">
                  <a:alpha val="43137"/>
                </a:srgbClr>
              </a:outerShdw>
            </a:effectLst>
          </a:endParaRPr>
        </a:p>
      </dgm:t>
    </dgm:pt>
    <dgm:pt modelId="{09C3A789-3F11-487D-B903-5DC753D962A0}" type="parTrans" cxnId="{E53C82D3-D2CA-44DB-AC50-87E81C54063E}">
      <dgm:prSet/>
      <dgm:spPr/>
      <dgm:t>
        <a:bodyPr/>
        <a:lstStyle/>
        <a:p>
          <a:endParaRPr lang="es-ES" sz="2000" b="1">
            <a:effectLst>
              <a:outerShdw blurRad="38100" dist="38100" dir="2700000" algn="tl">
                <a:srgbClr val="000000">
                  <a:alpha val="43137"/>
                </a:srgbClr>
              </a:outerShdw>
            </a:effectLst>
          </a:endParaRPr>
        </a:p>
      </dgm:t>
    </dgm:pt>
    <dgm:pt modelId="{9C5B3A1C-B71C-444F-A488-3F4D7950DA6E}" type="sibTrans" cxnId="{E53C82D3-D2CA-44DB-AC50-87E81C54063E}">
      <dgm:prSet/>
      <dgm:spPr/>
      <dgm:t>
        <a:bodyPr/>
        <a:lstStyle/>
        <a:p>
          <a:endParaRPr lang="es-ES" sz="2000" b="1">
            <a:effectLst>
              <a:outerShdw blurRad="38100" dist="38100" dir="2700000" algn="tl">
                <a:srgbClr val="000000">
                  <a:alpha val="43137"/>
                </a:srgbClr>
              </a:outerShdw>
            </a:effectLst>
          </a:endParaRPr>
        </a:p>
      </dgm:t>
    </dgm:pt>
    <dgm:pt modelId="{4930B302-CB54-4916-AFC6-45B82F2CB0AF}" type="pres">
      <dgm:prSet presAssocID="{B6126C6F-9767-45A4-BF8E-FC0751AF1A7B}" presName="Name0" presStyleCnt="0">
        <dgm:presLayoutVars>
          <dgm:dir/>
          <dgm:resizeHandles val="exact"/>
        </dgm:presLayoutVars>
      </dgm:prSet>
      <dgm:spPr/>
    </dgm:pt>
    <dgm:pt modelId="{88C68A86-C418-4A07-AB2F-695C116983D9}" type="pres">
      <dgm:prSet presAssocID="{059AA52C-810E-4892-9644-3CDFFB285065}" presName="parTxOnly" presStyleLbl="node1" presStyleIdx="0" presStyleCnt="4">
        <dgm:presLayoutVars>
          <dgm:bulletEnabled val="1"/>
        </dgm:presLayoutVars>
      </dgm:prSet>
      <dgm:spPr/>
    </dgm:pt>
    <dgm:pt modelId="{098946C7-D794-4C1D-934D-9491C2505650}" type="pres">
      <dgm:prSet presAssocID="{45E7AB8A-11E5-496D-8D0E-33D444AA2454}" presName="parSpace" presStyleCnt="0"/>
      <dgm:spPr/>
    </dgm:pt>
    <dgm:pt modelId="{E43C1325-6628-438D-85B4-414782981C81}" type="pres">
      <dgm:prSet presAssocID="{743A14D8-200D-4E53-B795-959B60B727C9}" presName="parTxOnly" presStyleLbl="node1" presStyleIdx="1" presStyleCnt="4" custScaleX="136378">
        <dgm:presLayoutVars>
          <dgm:bulletEnabled val="1"/>
        </dgm:presLayoutVars>
      </dgm:prSet>
      <dgm:spPr>
        <a:xfrm>
          <a:off x="1237426" y="0"/>
          <a:ext cx="2104406" cy="360000"/>
        </a:xfrm>
        <a:prstGeom prst="chevron">
          <a:avLst/>
        </a:prstGeom>
      </dgm:spPr>
    </dgm:pt>
    <dgm:pt modelId="{EA18445B-670B-4D74-AC1E-E9201F67A299}" type="pres">
      <dgm:prSet presAssocID="{700412A2-26E8-4325-853A-B735BD4ED51B}" presName="parSpace" presStyleCnt="0"/>
      <dgm:spPr/>
    </dgm:pt>
    <dgm:pt modelId="{DDBB88A2-37E8-4BD1-989A-89B36BE008DE}" type="pres">
      <dgm:prSet presAssocID="{7A0253D4-DD5F-4E3C-B506-16CEF947BDC6}" presName="parTxOnly" presStyleLbl="node1" presStyleIdx="2" presStyleCnt="4" custScaleX="109652">
        <dgm:presLayoutVars>
          <dgm:bulletEnabled val="1"/>
        </dgm:presLayoutVars>
      </dgm:prSet>
      <dgm:spPr>
        <a:xfrm>
          <a:off x="3033218" y="0"/>
          <a:ext cx="1692005" cy="360000"/>
        </a:xfrm>
        <a:prstGeom prst="chevron">
          <a:avLst/>
        </a:prstGeom>
      </dgm:spPr>
    </dgm:pt>
    <dgm:pt modelId="{B8C9FFE8-1010-44D6-BB8D-EB1A73B0951F}" type="pres">
      <dgm:prSet presAssocID="{2B38EB75-B2F4-4288-840F-DC9777547433}" presName="parSpace" presStyleCnt="0"/>
      <dgm:spPr/>
    </dgm:pt>
    <dgm:pt modelId="{718914A1-0806-482B-8FF6-8AD86C4C3AAD}" type="pres">
      <dgm:prSet presAssocID="{15FD5D39-C422-476E-BF27-76C706AF49AB}" presName="parTxOnly" presStyleLbl="node1" presStyleIdx="3" presStyleCnt="4">
        <dgm:presLayoutVars>
          <dgm:bulletEnabled val="1"/>
        </dgm:presLayoutVars>
      </dgm:prSet>
      <dgm:spPr/>
    </dgm:pt>
  </dgm:ptLst>
  <dgm:cxnLst>
    <dgm:cxn modelId="{B1F1E402-E7DD-4E17-9FB1-B0D3B62658E3}" type="presOf" srcId="{743A14D8-200D-4E53-B795-959B60B727C9}" destId="{E43C1325-6628-438D-85B4-414782981C81}" srcOrd="0" destOrd="0" presId="urn:microsoft.com/office/officeart/2005/8/layout/hChevron3"/>
    <dgm:cxn modelId="{EFFFAD48-31C5-478F-9DEA-AAF80D1A100C}" type="presOf" srcId="{15FD5D39-C422-476E-BF27-76C706AF49AB}" destId="{718914A1-0806-482B-8FF6-8AD86C4C3AAD}" srcOrd="0" destOrd="0" presId="urn:microsoft.com/office/officeart/2005/8/layout/hChevron3"/>
    <dgm:cxn modelId="{74972A4A-E45F-47AE-85A9-DDB89B4789BB}" srcId="{B6126C6F-9767-45A4-BF8E-FC0751AF1A7B}" destId="{7A0253D4-DD5F-4E3C-B506-16CEF947BDC6}" srcOrd="2" destOrd="0" parTransId="{AA4228BE-158F-4A7C-B929-84C3F2A387B2}" sibTransId="{2B38EB75-B2F4-4288-840F-DC9777547433}"/>
    <dgm:cxn modelId="{ACBC9950-3E9E-4785-8DCB-8045F9BB6159}" type="presOf" srcId="{7A0253D4-DD5F-4E3C-B506-16CEF947BDC6}" destId="{DDBB88A2-37E8-4BD1-989A-89B36BE008DE}" srcOrd="0" destOrd="0" presId="urn:microsoft.com/office/officeart/2005/8/layout/hChevron3"/>
    <dgm:cxn modelId="{77548699-80F1-452D-8C15-D83E48D5CF58}" srcId="{B6126C6F-9767-45A4-BF8E-FC0751AF1A7B}" destId="{743A14D8-200D-4E53-B795-959B60B727C9}" srcOrd="1" destOrd="0" parTransId="{CDD20C17-57E0-4A37-88CB-B2D6B5C91660}" sibTransId="{700412A2-26E8-4325-853A-B735BD4ED51B}"/>
    <dgm:cxn modelId="{FD9AD59E-8C49-45B1-87AF-9476339520B5}" type="presOf" srcId="{059AA52C-810E-4892-9644-3CDFFB285065}" destId="{88C68A86-C418-4A07-AB2F-695C116983D9}" srcOrd="0" destOrd="0" presId="urn:microsoft.com/office/officeart/2005/8/layout/hChevron3"/>
    <dgm:cxn modelId="{FD5257CA-3C1D-4BBE-A47A-57A78A998757}" type="presOf" srcId="{B6126C6F-9767-45A4-BF8E-FC0751AF1A7B}" destId="{4930B302-CB54-4916-AFC6-45B82F2CB0AF}" srcOrd="0" destOrd="0" presId="urn:microsoft.com/office/officeart/2005/8/layout/hChevron3"/>
    <dgm:cxn modelId="{E53C82D3-D2CA-44DB-AC50-87E81C54063E}" srcId="{B6126C6F-9767-45A4-BF8E-FC0751AF1A7B}" destId="{15FD5D39-C422-476E-BF27-76C706AF49AB}" srcOrd="3" destOrd="0" parTransId="{09C3A789-3F11-487D-B903-5DC753D962A0}" sibTransId="{9C5B3A1C-B71C-444F-A488-3F4D7950DA6E}"/>
    <dgm:cxn modelId="{2EE3F2DC-0BA6-4DC0-8313-AC68B460703C}" srcId="{B6126C6F-9767-45A4-BF8E-FC0751AF1A7B}" destId="{059AA52C-810E-4892-9644-3CDFFB285065}" srcOrd="0" destOrd="0" parTransId="{CA66D092-00AC-4FC3-B9EB-2CFA02D48D6E}" sibTransId="{45E7AB8A-11E5-496D-8D0E-33D444AA2454}"/>
    <dgm:cxn modelId="{296848A8-1921-48E9-8035-3E70C4BB9BFF}" type="presParOf" srcId="{4930B302-CB54-4916-AFC6-45B82F2CB0AF}" destId="{88C68A86-C418-4A07-AB2F-695C116983D9}" srcOrd="0" destOrd="0" presId="urn:microsoft.com/office/officeart/2005/8/layout/hChevron3"/>
    <dgm:cxn modelId="{77D6A447-DCE0-4EC9-B194-D859F2A470FF}" type="presParOf" srcId="{4930B302-CB54-4916-AFC6-45B82F2CB0AF}" destId="{098946C7-D794-4C1D-934D-9491C2505650}" srcOrd="1" destOrd="0" presId="urn:microsoft.com/office/officeart/2005/8/layout/hChevron3"/>
    <dgm:cxn modelId="{0A039A7E-8750-4A95-AA3C-F4E773310D0A}" type="presParOf" srcId="{4930B302-CB54-4916-AFC6-45B82F2CB0AF}" destId="{E43C1325-6628-438D-85B4-414782981C81}" srcOrd="2" destOrd="0" presId="urn:microsoft.com/office/officeart/2005/8/layout/hChevron3"/>
    <dgm:cxn modelId="{555B633C-43AE-4163-8A1F-74B252438F01}" type="presParOf" srcId="{4930B302-CB54-4916-AFC6-45B82F2CB0AF}" destId="{EA18445B-670B-4D74-AC1E-E9201F67A299}" srcOrd="3" destOrd="0" presId="urn:microsoft.com/office/officeart/2005/8/layout/hChevron3"/>
    <dgm:cxn modelId="{07380130-16F1-4A63-A25A-C2291185205B}" type="presParOf" srcId="{4930B302-CB54-4916-AFC6-45B82F2CB0AF}" destId="{DDBB88A2-37E8-4BD1-989A-89B36BE008DE}" srcOrd="4" destOrd="0" presId="urn:microsoft.com/office/officeart/2005/8/layout/hChevron3"/>
    <dgm:cxn modelId="{71FBE214-B8A0-4ADE-9ADE-7B5C9F28B75C}" type="presParOf" srcId="{4930B302-CB54-4916-AFC6-45B82F2CB0AF}" destId="{B8C9FFE8-1010-44D6-BB8D-EB1A73B0951F}" srcOrd="5" destOrd="0" presId="urn:microsoft.com/office/officeart/2005/8/layout/hChevron3"/>
    <dgm:cxn modelId="{61CD4A6C-0096-4382-B22C-37BA1D894FD6}" type="presParOf" srcId="{4930B302-CB54-4916-AFC6-45B82F2CB0AF}" destId="{718914A1-0806-482B-8FF6-8AD86C4C3AA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26C6F-9767-45A4-BF8E-FC0751AF1A7B}" type="doc">
      <dgm:prSet loTypeId="urn:microsoft.com/office/officeart/2005/8/layout/hChevron3" loCatId="process" qsTypeId="urn:microsoft.com/office/officeart/2005/8/quickstyle/simple5" qsCatId="simple" csTypeId="urn:microsoft.com/office/officeart/2005/8/colors/colorful1" csCatId="colorful" phldr="1"/>
      <dgm:spPr/>
      <dgm:t>
        <a:bodyPr/>
        <a:lstStyle/>
        <a:p>
          <a:endParaRPr lang="es-ES"/>
        </a:p>
      </dgm:t>
    </dgm:pt>
    <dgm:pt modelId="{059AA52C-810E-4892-9644-3CDFFB285065}">
      <dgm:prSet phldrT="[Texto]" phldr="0" custT="1"/>
      <dgm:spPr/>
      <dgm:t>
        <a:bodyPr/>
        <a:lstStyle/>
        <a:p>
          <a:r>
            <a:rPr lang="es-ES" sz="2000" b="1" dirty="0"/>
            <a:t>Éfeso</a:t>
          </a:r>
        </a:p>
      </dgm:t>
    </dgm:pt>
    <dgm:pt modelId="{CA66D092-00AC-4FC3-B9EB-2CFA02D48D6E}" type="parTrans" cxnId="{2EE3F2DC-0BA6-4DC0-8313-AC68B460703C}">
      <dgm:prSet/>
      <dgm:spPr/>
      <dgm:t>
        <a:bodyPr/>
        <a:lstStyle/>
        <a:p>
          <a:endParaRPr lang="es-ES" sz="2000" b="1"/>
        </a:p>
      </dgm:t>
    </dgm:pt>
    <dgm:pt modelId="{45E7AB8A-11E5-496D-8D0E-33D444AA2454}" type="sibTrans" cxnId="{2EE3F2DC-0BA6-4DC0-8313-AC68B460703C}">
      <dgm:prSet/>
      <dgm:spPr/>
      <dgm:t>
        <a:bodyPr/>
        <a:lstStyle/>
        <a:p>
          <a:endParaRPr lang="es-ES" sz="2000" b="1"/>
        </a:p>
      </dgm:t>
    </dgm:pt>
    <dgm:pt modelId="{743A14D8-200D-4E53-B795-959B60B727C9}">
      <dgm:prSet phldrT="[Texto]" phldr="0" custT="1"/>
      <dgm:spPr>
        <a:solidFill>
          <a:srgbClr val="339966"/>
        </a:soli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Macedonia</a:t>
          </a:r>
        </a:p>
      </dgm:t>
    </dgm:pt>
    <dgm:pt modelId="{CDD20C17-57E0-4A37-88CB-B2D6B5C91660}" type="parTrans" cxnId="{77548699-80F1-452D-8C15-D83E48D5CF58}">
      <dgm:prSet/>
      <dgm:spPr/>
      <dgm:t>
        <a:bodyPr/>
        <a:lstStyle/>
        <a:p>
          <a:endParaRPr lang="es-ES" sz="2000" b="1"/>
        </a:p>
      </dgm:t>
    </dgm:pt>
    <dgm:pt modelId="{700412A2-26E8-4325-853A-B735BD4ED51B}" type="sibTrans" cxnId="{77548699-80F1-452D-8C15-D83E48D5CF58}">
      <dgm:prSet/>
      <dgm:spPr/>
      <dgm:t>
        <a:bodyPr/>
        <a:lstStyle/>
        <a:p>
          <a:endParaRPr lang="es-ES" sz="2000" b="1"/>
        </a:p>
      </dgm:t>
    </dgm:pt>
    <dgm:pt modelId="{7A0253D4-DD5F-4E3C-B506-16CEF947BDC6}">
      <dgm:prSet phldrT="[Texto]" phldr="0" custT="1"/>
      <dgm:spPr>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Corinto</a:t>
          </a:r>
        </a:p>
      </dgm:t>
    </dgm:pt>
    <dgm:pt modelId="{AA4228BE-158F-4A7C-B929-84C3F2A387B2}" type="parTrans" cxnId="{74972A4A-E45F-47AE-85A9-DDB89B4789BB}">
      <dgm:prSet/>
      <dgm:spPr/>
      <dgm:t>
        <a:bodyPr/>
        <a:lstStyle/>
        <a:p>
          <a:endParaRPr lang="es-ES" sz="2000" b="1"/>
        </a:p>
      </dgm:t>
    </dgm:pt>
    <dgm:pt modelId="{2B38EB75-B2F4-4288-840F-DC9777547433}" type="sibTrans" cxnId="{74972A4A-E45F-47AE-85A9-DDB89B4789BB}">
      <dgm:prSet/>
      <dgm:spPr/>
      <dgm:t>
        <a:bodyPr/>
        <a:lstStyle/>
        <a:p>
          <a:endParaRPr lang="es-ES" sz="2000" b="1"/>
        </a:p>
      </dgm:t>
    </dgm:pt>
    <dgm:pt modelId="{15FD5D39-C422-476E-BF27-76C706AF49AB}">
      <dgm:prSet phldrT="[Texto]" phldr="0" custT="1"/>
      <dgm:spPr>
        <a:gradFill rotWithShape="0">
          <a:gsLst>
            <a:gs pos="0">
              <a:srgbClr val="0033CC">
                <a:hueOff val="0"/>
                <a:satOff val="0"/>
                <a:lumOff val="0"/>
                <a:alphaOff val="0"/>
                <a:satMod val="103000"/>
                <a:lumMod val="102000"/>
                <a:tint val="94000"/>
              </a:srgbClr>
            </a:gs>
            <a:gs pos="50000">
              <a:srgbClr val="0033CC">
                <a:hueOff val="0"/>
                <a:satOff val="0"/>
                <a:lumOff val="0"/>
                <a:alphaOff val="0"/>
                <a:satMod val="110000"/>
                <a:lumMod val="100000"/>
                <a:shade val="100000"/>
              </a:srgbClr>
            </a:gs>
            <a:gs pos="100000">
              <a:srgbClr val="0033CC">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Judea</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9C3A789-3F11-487D-B903-5DC753D962A0}" type="parTrans" cxnId="{E53C82D3-D2CA-44DB-AC50-87E81C54063E}">
      <dgm:prSet/>
      <dgm:spPr/>
      <dgm:t>
        <a:bodyPr/>
        <a:lstStyle/>
        <a:p>
          <a:endParaRPr lang="es-ES" sz="2000" b="1"/>
        </a:p>
      </dgm:t>
    </dgm:pt>
    <dgm:pt modelId="{9C5B3A1C-B71C-444F-A488-3F4D7950DA6E}" type="sibTrans" cxnId="{E53C82D3-D2CA-44DB-AC50-87E81C54063E}">
      <dgm:prSet/>
      <dgm:spPr/>
      <dgm:t>
        <a:bodyPr/>
        <a:lstStyle/>
        <a:p>
          <a:endParaRPr lang="es-ES" sz="2000" b="1"/>
        </a:p>
      </dgm:t>
    </dgm:pt>
    <dgm:pt modelId="{BE2A70E2-236F-49FF-A5E1-68D87811534F}">
      <dgm:prSet phldrT="[Texto]" phldr="0" custT="1"/>
      <dgm:spPr>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80010" tIns="53340" rIns="26670" bIns="53340" numCol="1" spcCol="1270" anchor="ctr" anchorCtr="0"/>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Corinto</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897D06D-5FFD-4477-AD25-203B5979F100}" type="parTrans" cxnId="{8200F222-39AF-4E49-AE24-5BBA58BA555A}">
      <dgm:prSet/>
      <dgm:spPr/>
      <dgm:t>
        <a:bodyPr/>
        <a:lstStyle/>
        <a:p>
          <a:endParaRPr lang="es-ES"/>
        </a:p>
      </dgm:t>
    </dgm:pt>
    <dgm:pt modelId="{56560E32-C9FA-44F2-9C3F-F8BAA43E009F}" type="sibTrans" cxnId="{8200F222-39AF-4E49-AE24-5BBA58BA555A}">
      <dgm:prSet/>
      <dgm:spPr/>
      <dgm:t>
        <a:bodyPr/>
        <a:lstStyle/>
        <a:p>
          <a:endParaRPr lang="es-ES"/>
        </a:p>
      </dgm:t>
    </dgm:pt>
    <dgm:pt modelId="{4930B302-CB54-4916-AFC6-45B82F2CB0AF}" type="pres">
      <dgm:prSet presAssocID="{B6126C6F-9767-45A4-BF8E-FC0751AF1A7B}" presName="Name0" presStyleCnt="0">
        <dgm:presLayoutVars>
          <dgm:dir/>
          <dgm:resizeHandles val="exact"/>
        </dgm:presLayoutVars>
      </dgm:prSet>
      <dgm:spPr/>
    </dgm:pt>
    <dgm:pt modelId="{88C68A86-C418-4A07-AB2F-695C116983D9}" type="pres">
      <dgm:prSet presAssocID="{059AA52C-810E-4892-9644-3CDFFB285065}" presName="parTxOnly" presStyleLbl="node1" presStyleIdx="0" presStyleCnt="5">
        <dgm:presLayoutVars>
          <dgm:bulletEnabled val="1"/>
        </dgm:presLayoutVars>
      </dgm:prSet>
      <dgm:spPr/>
    </dgm:pt>
    <dgm:pt modelId="{098946C7-D794-4C1D-934D-9491C2505650}" type="pres">
      <dgm:prSet presAssocID="{45E7AB8A-11E5-496D-8D0E-33D444AA2454}" presName="parSpace" presStyleCnt="0"/>
      <dgm:spPr/>
    </dgm:pt>
    <dgm:pt modelId="{0DA6EFD4-AE4A-4AF1-810B-7D3258FA5D03}" type="pres">
      <dgm:prSet presAssocID="{BE2A70E2-236F-49FF-A5E1-68D87811534F}" presName="parTxOnly" presStyleLbl="node1" presStyleIdx="1" presStyleCnt="5" custScaleX="112865">
        <dgm:presLayoutVars>
          <dgm:bulletEnabled val="1"/>
        </dgm:presLayoutVars>
      </dgm:prSet>
      <dgm:spPr>
        <a:xfrm>
          <a:off x="1200582" y="0"/>
          <a:ext cx="1692005" cy="360000"/>
        </a:xfrm>
        <a:prstGeom prst="chevron">
          <a:avLst/>
        </a:prstGeom>
      </dgm:spPr>
    </dgm:pt>
    <dgm:pt modelId="{0AF076CD-8EB0-4888-BD81-514272013291}" type="pres">
      <dgm:prSet presAssocID="{56560E32-C9FA-44F2-9C3F-F8BAA43E009F}" presName="parSpace" presStyleCnt="0"/>
      <dgm:spPr/>
    </dgm:pt>
    <dgm:pt modelId="{E43C1325-6628-438D-85B4-414782981C81}" type="pres">
      <dgm:prSet presAssocID="{743A14D8-200D-4E53-B795-959B60B727C9}" presName="parTxOnly" presStyleLbl="node1" presStyleIdx="2" presStyleCnt="5" custScaleX="136378">
        <dgm:presLayoutVars>
          <dgm:bulletEnabled val="1"/>
        </dgm:presLayoutVars>
      </dgm:prSet>
      <dgm:spPr>
        <a:xfrm>
          <a:off x="2592759" y="0"/>
          <a:ext cx="2044498" cy="360000"/>
        </a:xfrm>
        <a:prstGeom prst="chevron">
          <a:avLst/>
        </a:prstGeom>
      </dgm:spPr>
    </dgm:pt>
    <dgm:pt modelId="{EA18445B-670B-4D74-AC1E-E9201F67A299}" type="pres">
      <dgm:prSet presAssocID="{700412A2-26E8-4325-853A-B735BD4ED51B}" presName="parSpace" presStyleCnt="0"/>
      <dgm:spPr/>
    </dgm:pt>
    <dgm:pt modelId="{DDBB88A2-37E8-4BD1-989A-89B36BE008DE}" type="pres">
      <dgm:prSet presAssocID="{7A0253D4-DD5F-4E3C-B506-16CEF947BDC6}" presName="parTxOnly" presStyleLbl="node1" presStyleIdx="3" presStyleCnt="5" custScaleX="109652">
        <dgm:presLayoutVars>
          <dgm:bulletEnabled val="1"/>
        </dgm:presLayoutVars>
      </dgm:prSet>
      <dgm:spPr>
        <a:xfrm>
          <a:off x="4337429" y="0"/>
          <a:ext cx="1643838" cy="360000"/>
        </a:xfrm>
        <a:prstGeom prst="chevron">
          <a:avLst/>
        </a:prstGeom>
      </dgm:spPr>
    </dgm:pt>
    <dgm:pt modelId="{B8C9FFE8-1010-44D6-BB8D-EB1A73B0951F}" type="pres">
      <dgm:prSet presAssocID="{2B38EB75-B2F4-4288-840F-DC9777547433}" presName="parSpace" presStyleCnt="0"/>
      <dgm:spPr/>
    </dgm:pt>
    <dgm:pt modelId="{718914A1-0806-482B-8FF6-8AD86C4C3AAD}" type="pres">
      <dgm:prSet presAssocID="{15FD5D39-C422-476E-BF27-76C706AF49AB}" presName="parTxOnly" presStyleLbl="node1" presStyleIdx="4" presStyleCnt="5">
        <dgm:presLayoutVars>
          <dgm:bulletEnabled val="1"/>
        </dgm:presLayoutVars>
      </dgm:prSet>
      <dgm:spPr>
        <a:xfrm>
          <a:off x="5681439" y="0"/>
          <a:ext cx="1499141" cy="360000"/>
        </a:xfrm>
        <a:prstGeom prst="chevron">
          <a:avLst/>
        </a:prstGeom>
      </dgm:spPr>
    </dgm:pt>
  </dgm:ptLst>
  <dgm:cxnLst>
    <dgm:cxn modelId="{B1F1E402-E7DD-4E17-9FB1-B0D3B62658E3}" type="presOf" srcId="{743A14D8-200D-4E53-B795-959B60B727C9}" destId="{E43C1325-6628-438D-85B4-414782981C81}" srcOrd="0" destOrd="0" presId="urn:microsoft.com/office/officeart/2005/8/layout/hChevron3"/>
    <dgm:cxn modelId="{8200F222-39AF-4E49-AE24-5BBA58BA555A}" srcId="{B6126C6F-9767-45A4-BF8E-FC0751AF1A7B}" destId="{BE2A70E2-236F-49FF-A5E1-68D87811534F}" srcOrd="1" destOrd="0" parTransId="{0897D06D-5FFD-4477-AD25-203B5979F100}" sibTransId="{56560E32-C9FA-44F2-9C3F-F8BAA43E009F}"/>
    <dgm:cxn modelId="{EFFFAD48-31C5-478F-9DEA-AAF80D1A100C}" type="presOf" srcId="{15FD5D39-C422-476E-BF27-76C706AF49AB}" destId="{718914A1-0806-482B-8FF6-8AD86C4C3AAD}" srcOrd="0" destOrd="0" presId="urn:microsoft.com/office/officeart/2005/8/layout/hChevron3"/>
    <dgm:cxn modelId="{74972A4A-E45F-47AE-85A9-DDB89B4789BB}" srcId="{B6126C6F-9767-45A4-BF8E-FC0751AF1A7B}" destId="{7A0253D4-DD5F-4E3C-B506-16CEF947BDC6}" srcOrd="3" destOrd="0" parTransId="{AA4228BE-158F-4A7C-B929-84C3F2A387B2}" sibTransId="{2B38EB75-B2F4-4288-840F-DC9777547433}"/>
    <dgm:cxn modelId="{ACBC9950-3E9E-4785-8DCB-8045F9BB6159}" type="presOf" srcId="{7A0253D4-DD5F-4E3C-B506-16CEF947BDC6}" destId="{DDBB88A2-37E8-4BD1-989A-89B36BE008DE}" srcOrd="0" destOrd="0" presId="urn:microsoft.com/office/officeart/2005/8/layout/hChevron3"/>
    <dgm:cxn modelId="{77548699-80F1-452D-8C15-D83E48D5CF58}" srcId="{B6126C6F-9767-45A4-BF8E-FC0751AF1A7B}" destId="{743A14D8-200D-4E53-B795-959B60B727C9}" srcOrd="2" destOrd="0" parTransId="{CDD20C17-57E0-4A37-88CB-B2D6B5C91660}" sibTransId="{700412A2-26E8-4325-853A-B735BD4ED51B}"/>
    <dgm:cxn modelId="{FD9AD59E-8C49-45B1-87AF-9476339520B5}" type="presOf" srcId="{059AA52C-810E-4892-9644-3CDFFB285065}" destId="{88C68A86-C418-4A07-AB2F-695C116983D9}" srcOrd="0" destOrd="0" presId="urn:microsoft.com/office/officeart/2005/8/layout/hChevron3"/>
    <dgm:cxn modelId="{FD5257CA-3C1D-4BBE-A47A-57A78A998757}" type="presOf" srcId="{B6126C6F-9767-45A4-BF8E-FC0751AF1A7B}" destId="{4930B302-CB54-4916-AFC6-45B82F2CB0AF}" srcOrd="0" destOrd="0" presId="urn:microsoft.com/office/officeart/2005/8/layout/hChevron3"/>
    <dgm:cxn modelId="{E53C82D3-D2CA-44DB-AC50-87E81C54063E}" srcId="{B6126C6F-9767-45A4-BF8E-FC0751AF1A7B}" destId="{15FD5D39-C422-476E-BF27-76C706AF49AB}" srcOrd="4" destOrd="0" parTransId="{09C3A789-3F11-487D-B903-5DC753D962A0}" sibTransId="{9C5B3A1C-B71C-444F-A488-3F4D7950DA6E}"/>
    <dgm:cxn modelId="{2EE3F2DC-0BA6-4DC0-8313-AC68B460703C}" srcId="{B6126C6F-9767-45A4-BF8E-FC0751AF1A7B}" destId="{059AA52C-810E-4892-9644-3CDFFB285065}" srcOrd="0" destOrd="0" parTransId="{CA66D092-00AC-4FC3-B9EB-2CFA02D48D6E}" sibTransId="{45E7AB8A-11E5-496D-8D0E-33D444AA2454}"/>
    <dgm:cxn modelId="{504B38FE-4D5C-4301-B5BF-C6E3ECE24399}" type="presOf" srcId="{BE2A70E2-236F-49FF-A5E1-68D87811534F}" destId="{0DA6EFD4-AE4A-4AF1-810B-7D3258FA5D03}" srcOrd="0" destOrd="0" presId="urn:microsoft.com/office/officeart/2005/8/layout/hChevron3"/>
    <dgm:cxn modelId="{296848A8-1921-48E9-8035-3E70C4BB9BFF}" type="presParOf" srcId="{4930B302-CB54-4916-AFC6-45B82F2CB0AF}" destId="{88C68A86-C418-4A07-AB2F-695C116983D9}" srcOrd="0" destOrd="0" presId="urn:microsoft.com/office/officeart/2005/8/layout/hChevron3"/>
    <dgm:cxn modelId="{77D6A447-DCE0-4EC9-B194-D859F2A470FF}" type="presParOf" srcId="{4930B302-CB54-4916-AFC6-45B82F2CB0AF}" destId="{098946C7-D794-4C1D-934D-9491C2505650}" srcOrd="1" destOrd="0" presId="urn:microsoft.com/office/officeart/2005/8/layout/hChevron3"/>
    <dgm:cxn modelId="{3982745F-2367-4CFB-B82A-12154EE63DDA}" type="presParOf" srcId="{4930B302-CB54-4916-AFC6-45B82F2CB0AF}" destId="{0DA6EFD4-AE4A-4AF1-810B-7D3258FA5D03}" srcOrd="2" destOrd="0" presId="urn:microsoft.com/office/officeart/2005/8/layout/hChevron3"/>
    <dgm:cxn modelId="{BDC6DA66-D2D7-4444-B9E8-FF609EEE6CE6}" type="presParOf" srcId="{4930B302-CB54-4916-AFC6-45B82F2CB0AF}" destId="{0AF076CD-8EB0-4888-BD81-514272013291}" srcOrd="3" destOrd="0" presId="urn:microsoft.com/office/officeart/2005/8/layout/hChevron3"/>
    <dgm:cxn modelId="{0A039A7E-8750-4A95-AA3C-F4E773310D0A}" type="presParOf" srcId="{4930B302-CB54-4916-AFC6-45B82F2CB0AF}" destId="{E43C1325-6628-438D-85B4-414782981C81}" srcOrd="4" destOrd="0" presId="urn:microsoft.com/office/officeart/2005/8/layout/hChevron3"/>
    <dgm:cxn modelId="{555B633C-43AE-4163-8A1F-74B252438F01}" type="presParOf" srcId="{4930B302-CB54-4916-AFC6-45B82F2CB0AF}" destId="{EA18445B-670B-4D74-AC1E-E9201F67A299}" srcOrd="5" destOrd="0" presId="urn:microsoft.com/office/officeart/2005/8/layout/hChevron3"/>
    <dgm:cxn modelId="{07380130-16F1-4A63-A25A-C2291185205B}" type="presParOf" srcId="{4930B302-CB54-4916-AFC6-45B82F2CB0AF}" destId="{DDBB88A2-37E8-4BD1-989A-89B36BE008DE}" srcOrd="6" destOrd="0" presId="urn:microsoft.com/office/officeart/2005/8/layout/hChevron3"/>
    <dgm:cxn modelId="{71FBE214-B8A0-4ADE-9ADE-7B5C9F28B75C}" type="presParOf" srcId="{4930B302-CB54-4916-AFC6-45B82F2CB0AF}" destId="{B8C9FFE8-1010-44D6-BB8D-EB1A73B0951F}" srcOrd="7" destOrd="0" presId="urn:microsoft.com/office/officeart/2005/8/layout/hChevron3"/>
    <dgm:cxn modelId="{61CD4A6C-0096-4382-B22C-37BA1D894FD6}" type="presParOf" srcId="{4930B302-CB54-4916-AFC6-45B82F2CB0AF}" destId="{718914A1-0806-482B-8FF6-8AD86C4C3AAD}"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7BA38-946B-4787-91B9-A03B5407DEBB}">
      <dsp:nvSpPr>
        <dsp:cNvPr id="0" name=""/>
        <dsp:cNvSpPr/>
      </dsp:nvSpPr>
      <dsp:spPr>
        <a:xfrm>
          <a:off x="4248" y="7069"/>
          <a:ext cx="4463489" cy="645500"/>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b="1" kern="1200" dirty="0">
              <a:effectLst>
                <a:outerShdw blurRad="38100" dist="38100" dir="2700000" algn="tl">
                  <a:srgbClr val="000000">
                    <a:alpha val="43137"/>
                  </a:srgbClr>
                </a:outerShdw>
              </a:effectLst>
            </a:rPr>
            <a:t>La consolación de Dios</a:t>
          </a:r>
          <a:endParaRPr lang="es-ES" sz="3200" kern="1200" dirty="0">
            <a:effectLst>
              <a:outerShdw blurRad="38100" dist="38100" dir="2700000" algn="tl">
                <a:srgbClr val="000000">
                  <a:alpha val="43137"/>
                </a:srgbClr>
              </a:outerShdw>
            </a:effectLst>
          </a:endParaRPr>
        </a:p>
      </dsp:txBody>
      <dsp:txXfrm>
        <a:off x="23154" y="25975"/>
        <a:ext cx="4425677" cy="607688"/>
      </dsp:txXfrm>
    </dsp:sp>
    <dsp:sp modelId="{702B2A40-EF80-4F27-BB52-24C74085D3DA}">
      <dsp:nvSpPr>
        <dsp:cNvPr id="0" name=""/>
        <dsp:cNvSpPr/>
      </dsp:nvSpPr>
      <dsp:spPr>
        <a:xfrm>
          <a:off x="0" y="768760"/>
          <a:ext cx="645500" cy="645500"/>
        </a:xfrm>
        <a:prstGeom prst="notchedRightArrow">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8693373-BE51-47F1-ADB0-3BD13286B498}">
      <dsp:nvSpPr>
        <dsp:cNvPr id="0" name=""/>
        <dsp:cNvSpPr/>
      </dsp:nvSpPr>
      <dsp:spPr>
        <a:xfrm>
          <a:off x="687375" y="768760"/>
          <a:ext cx="3784611" cy="645500"/>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libra del temor</a:t>
          </a:r>
          <a:endParaRPr lang="es-ES" sz="2000" kern="1200">
            <a:effectLst>
              <a:outerShdw blurRad="38100" dist="38100" dir="2700000" algn="tl">
                <a:srgbClr val="000000">
                  <a:alpha val="43137"/>
                </a:srgbClr>
              </a:outerShdw>
            </a:effectLst>
          </a:endParaRPr>
        </a:p>
      </dsp:txBody>
      <dsp:txXfrm>
        <a:off x="718891" y="800276"/>
        <a:ext cx="3721579" cy="582468"/>
      </dsp:txXfrm>
    </dsp:sp>
    <dsp:sp modelId="{7DA5F745-1C74-4E02-BD4F-1919BAD9203F}">
      <dsp:nvSpPr>
        <dsp:cNvPr id="0" name=""/>
        <dsp:cNvSpPr/>
      </dsp:nvSpPr>
      <dsp:spPr>
        <a:xfrm>
          <a:off x="0" y="1491721"/>
          <a:ext cx="645500" cy="645500"/>
        </a:xfrm>
        <a:prstGeom prst="notchedRightArrow">
          <a:avLst/>
        </a:prstGeom>
        <a:gradFill rotWithShape="0">
          <a:gsLst>
            <a:gs pos="0">
              <a:schemeClr val="accent2">
                <a:hueOff val="-3276012"/>
                <a:satOff val="0"/>
                <a:lumOff val="2000"/>
                <a:alphaOff val="0"/>
                <a:satMod val="103000"/>
                <a:lumMod val="102000"/>
                <a:tint val="94000"/>
              </a:schemeClr>
            </a:gs>
            <a:gs pos="50000">
              <a:schemeClr val="accent2">
                <a:hueOff val="-3276012"/>
                <a:satOff val="0"/>
                <a:lumOff val="2000"/>
                <a:alphaOff val="0"/>
                <a:satMod val="110000"/>
                <a:lumMod val="100000"/>
                <a:shade val="100000"/>
              </a:schemeClr>
            </a:gs>
            <a:gs pos="100000">
              <a:schemeClr val="accent2">
                <a:hueOff val="-3276012"/>
                <a:satOff val="0"/>
                <a:lumOff val="2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D00E0F3-92A8-48FB-9D1D-AA20AEA074AF}">
      <dsp:nvSpPr>
        <dsp:cNvPr id="0" name=""/>
        <dsp:cNvSpPr/>
      </dsp:nvSpPr>
      <dsp:spPr>
        <a:xfrm>
          <a:off x="687375" y="1491721"/>
          <a:ext cx="3784611" cy="645500"/>
        </a:xfrm>
        <a:prstGeom prst="roundRect">
          <a:avLst>
            <a:gd name="adj" fmla="val 16670"/>
          </a:avLst>
        </a:prstGeom>
        <a:gradFill rotWithShape="0">
          <a:gsLst>
            <a:gs pos="0">
              <a:schemeClr val="accent2">
                <a:hueOff val="-3276012"/>
                <a:satOff val="0"/>
                <a:lumOff val="2000"/>
                <a:alphaOff val="0"/>
                <a:satMod val="103000"/>
                <a:lumMod val="102000"/>
                <a:tint val="94000"/>
              </a:schemeClr>
            </a:gs>
            <a:gs pos="50000">
              <a:schemeClr val="accent2">
                <a:hueOff val="-3276012"/>
                <a:satOff val="0"/>
                <a:lumOff val="2000"/>
                <a:alphaOff val="0"/>
                <a:satMod val="110000"/>
                <a:lumMod val="100000"/>
                <a:shade val="100000"/>
              </a:schemeClr>
            </a:gs>
            <a:gs pos="100000">
              <a:schemeClr val="accent2">
                <a:hueOff val="-3276012"/>
                <a:satOff val="0"/>
                <a:lumOff val="2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nos recuerda las veces en las que Él nos ayudó</a:t>
          </a:r>
          <a:endParaRPr lang="es-ES" sz="2000" kern="1200" dirty="0">
            <a:effectLst>
              <a:outerShdw blurRad="38100" dist="38100" dir="2700000" algn="tl">
                <a:srgbClr val="000000">
                  <a:alpha val="43137"/>
                </a:srgbClr>
              </a:outerShdw>
            </a:effectLst>
          </a:endParaRPr>
        </a:p>
      </dsp:txBody>
      <dsp:txXfrm>
        <a:off x="718891" y="1523237"/>
        <a:ext cx="3721579" cy="582468"/>
      </dsp:txXfrm>
    </dsp:sp>
    <dsp:sp modelId="{BF34FDA3-FEDE-4654-B83A-BB6765AA32CA}">
      <dsp:nvSpPr>
        <dsp:cNvPr id="0" name=""/>
        <dsp:cNvSpPr/>
      </dsp:nvSpPr>
      <dsp:spPr>
        <a:xfrm>
          <a:off x="0" y="2214682"/>
          <a:ext cx="645500" cy="645500"/>
        </a:xfrm>
        <a:prstGeom prst="notchedRightArrow">
          <a:avLst/>
        </a:prstGeom>
        <a:gradFill rotWithShape="0">
          <a:gsLst>
            <a:gs pos="0">
              <a:schemeClr val="accent2">
                <a:hueOff val="-6552025"/>
                <a:satOff val="0"/>
                <a:lumOff val="4000"/>
                <a:alphaOff val="0"/>
                <a:satMod val="103000"/>
                <a:lumMod val="102000"/>
                <a:tint val="94000"/>
              </a:schemeClr>
            </a:gs>
            <a:gs pos="50000">
              <a:schemeClr val="accent2">
                <a:hueOff val="-6552025"/>
                <a:satOff val="0"/>
                <a:lumOff val="4000"/>
                <a:alphaOff val="0"/>
                <a:satMod val="110000"/>
                <a:lumMod val="100000"/>
                <a:shade val="100000"/>
              </a:schemeClr>
            </a:gs>
            <a:gs pos="100000">
              <a:schemeClr val="accent2">
                <a:hueOff val="-6552025"/>
                <a:satOff val="0"/>
                <a:lumOff val="4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ACD26B5-AA09-4388-B23E-9C809FE40103}">
      <dsp:nvSpPr>
        <dsp:cNvPr id="0" name=""/>
        <dsp:cNvSpPr/>
      </dsp:nvSpPr>
      <dsp:spPr>
        <a:xfrm>
          <a:off x="687375" y="2214682"/>
          <a:ext cx="3784611" cy="645500"/>
        </a:xfrm>
        <a:prstGeom prst="roundRect">
          <a:avLst>
            <a:gd name="adj" fmla="val 16670"/>
          </a:avLst>
        </a:prstGeom>
        <a:gradFill rotWithShape="0">
          <a:gsLst>
            <a:gs pos="0">
              <a:schemeClr val="accent2">
                <a:hueOff val="-6552025"/>
                <a:satOff val="0"/>
                <a:lumOff val="4000"/>
                <a:alphaOff val="0"/>
                <a:satMod val="103000"/>
                <a:lumMod val="102000"/>
                <a:tint val="94000"/>
              </a:schemeClr>
            </a:gs>
            <a:gs pos="50000">
              <a:schemeClr val="accent2">
                <a:hueOff val="-6552025"/>
                <a:satOff val="0"/>
                <a:lumOff val="4000"/>
                <a:alphaOff val="0"/>
                <a:satMod val="110000"/>
                <a:lumMod val="100000"/>
                <a:shade val="100000"/>
              </a:schemeClr>
            </a:gs>
            <a:gs pos="100000">
              <a:schemeClr val="accent2">
                <a:hueOff val="-6552025"/>
                <a:satOff val="0"/>
                <a:lumOff val="4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nos ayuda a soportar la aflicción</a:t>
          </a:r>
          <a:endParaRPr lang="es-ES" sz="2000" kern="1200">
            <a:solidFill>
              <a:schemeClr val="tx1"/>
            </a:solidFill>
            <a:effectLst/>
          </a:endParaRPr>
        </a:p>
      </dsp:txBody>
      <dsp:txXfrm>
        <a:off x="718891" y="2246198"/>
        <a:ext cx="3721579" cy="582468"/>
      </dsp:txXfrm>
    </dsp:sp>
    <dsp:sp modelId="{EEC8F494-8BFB-4FF6-9CAA-4EE35282B786}">
      <dsp:nvSpPr>
        <dsp:cNvPr id="0" name=""/>
        <dsp:cNvSpPr/>
      </dsp:nvSpPr>
      <dsp:spPr>
        <a:xfrm>
          <a:off x="0" y="2937643"/>
          <a:ext cx="645500" cy="645500"/>
        </a:xfrm>
        <a:prstGeom prst="notchedRightArrow">
          <a:avLst/>
        </a:prstGeom>
        <a:gradFill rotWithShape="0">
          <a:gsLst>
            <a:gs pos="0">
              <a:schemeClr val="accent2">
                <a:hueOff val="-9828038"/>
                <a:satOff val="0"/>
                <a:lumOff val="6000"/>
                <a:alphaOff val="0"/>
                <a:satMod val="103000"/>
                <a:lumMod val="102000"/>
                <a:tint val="94000"/>
              </a:schemeClr>
            </a:gs>
            <a:gs pos="50000">
              <a:schemeClr val="accent2">
                <a:hueOff val="-9828038"/>
                <a:satOff val="0"/>
                <a:lumOff val="6000"/>
                <a:alphaOff val="0"/>
                <a:satMod val="110000"/>
                <a:lumMod val="100000"/>
                <a:shade val="100000"/>
              </a:schemeClr>
            </a:gs>
            <a:gs pos="100000">
              <a:schemeClr val="accent2">
                <a:hueOff val="-9828038"/>
                <a:satOff val="0"/>
                <a:lumOff val="6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850F6D-2B8B-404D-A19D-094EBF7E5257}">
      <dsp:nvSpPr>
        <dsp:cNvPr id="0" name=""/>
        <dsp:cNvSpPr/>
      </dsp:nvSpPr>
      <dsp:spPr>
        <a:xfrm>
          <a:off x="687375" y="2937643"/>
          <a:ext cx="3784611" cy="645500"/>
        </a:xfrm>
        <a:prstGeom prst="roundRect">
          <a:avLst>
            <a:gd name="adj" fmla="val 16670"/>
          </a:avLst>
        </a:prstGeom>
        <a:gradFill rotWithShape="0">
          <a:gsLst>
            <a:gs pos="0">
              <a:schemeClr val="accent2">
                <a:hueOff val="-9828038"/>
                <a:satOff val="0"/>
                <a:lumOff val="6000"/>
                <a:alphaOff val="0"/>
                <a:satMod val="103000"/>
                <a:lumMod val="102000"/>
                <a:tint val="94000"/>
              </a:schemeClr>
            </a:gs>
            <a:gs pos="50000">
              <a:schemeClr val="accent2">
                <a:hueOff val="-9828038"/>
                <a:satOff val="0"/>
                <a:lumOff val="6000"/>
                <a:alphaOff val="0"/>
                <a:satMod val="110000"/>
                <a:lumMod val="100000"/>
                <a:shade val="100000"/>
              </a:schemeClr>
            </a:gs>
            <a:gs pos="100000">
              <a:schemeClr val="accent2">
                <a:hueOff val="-9828038"/>
                <a:satOff val="0"/>
                <a:lumOff val="6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nos lleva a la madurez espiritual</a:t>
          </a:r>
          <a:endParaRPr lang="es-ES" sz="2000" kern="1200">
            <a:solidFill>
              <a:schemeClr val="tx1"/>
            </a:solidFill>
            <a:effectLst/>
          </a:endParaRPr>
        </a:p>
      </dsp:txBody>
      <dsp:txXfrm>
        <a:off x="718891" y="2969159"/>
        <a:ext cx="3721579" cy="582468"/>
      </dsp:txXfrm>
    </dsp:sp>
    <dsp:sp modelId="{F0178A28-587B-4566-9F4C-42ACCB71AADD}">
      <dsp:nvSpPr>
        <dsp:cNvPr id="0" name=""/>
        <dsp:cNvSpPr/>
      </dsp:nvSpPr>
      <dsp:spPr>
        <a:xfrm>
          <a:off x="0" y="3660604"/>
          <a:ext cx="645500" cy="645500"/>
        </a:xfrm>
        <a:prstGeom prst="notchedRightArrow">
          <a:avLst/>
        </a:prstGeom>
        <a:gradFill rotWithShape="0">
          <a:gsLst>
            <a:gs pos="0">
              <a:schemeClr val="accent2">
                <a:hueOff val="-13104050"/>
                <a:satOff val="0"/>
                <a:lumOff val="8000"/>
                <a:alphaOff val="0"/>
                <a:satMod val="103000"/>
                <a:lumMod val="102000"/>
                <a:tint val="94000"/>
              </a:schemeClr>
            </a:gs>
            <a:gs pos="50000">
              <a:schemeClr val="accent2">
                <a:hueOff val="-13104050"/>
                <a:satOff val="0"/>
                <a:lumOff val="8000"/>
                <a:alphaOff val="0"/>
                <a:satMod val="110000"/>
                <a:lumMod val="100000"/>
                <a:shade val="100000"/>
              </a:schemeClr>
            </a:gs>
            <a:gs pos="100000">
              <a:schemeClr val="accent2">
                <a:hueOff val="-13104050"/>
                <a:satOff val="0"/>
                <a:lumOff val="8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CBC9458-7DD1-4193-AC64-4E7A19A2E4E0}">
      <dsp:nvSpPr>
        <dsp:cNvPr id="0" name=""/>
        <dsp:cNvSpPr/>
      </dsp:nvSpPr>
      <dsp:spPr>
        <a:xfrm>
          <a:off x="687375" y="3660604"/>
          <a:ext cx="3784611" cy="645500"/>
        </a:xfrm>
        <a:prstGeom prst="roundRect">
          <a:avLst>
            <a:gd name="adj" fmla="val 16670"/>
          </a:avLst>
        </a:prstGeom>
        <a:gradFill rotWithShape="0">
          <a:gsLst>
            <a:gs pos="0">
              <a:schemeClr val="accent2">
                <a:hueOff val="-13104050"/>
                <a:satOff val="0"/>
                <a:lumOff val="8000"/>
                <a:alphaOff val="0"/>
                <a:satMod val="103000"/>
                <a:lumMod val="102000"/>
                <a:tint val="94000"/>
              </a:schemeClr>
            </a:gs>
            <a:gs pos="50000">
              <a:schemeClr val="accent2">
                <a:hueOff val="-13104050"/>
                <a:satOff val="0"/>
                <a:lumOff val="8000"/>
                <a:alphaOff val="0"/>
                <a:satMod val="110000"/>
                <a:lumMod val="100000"/>
                <a:shade val="100000"/>
              </a:schemeClr>
            </a:gs>
            <a:gs pos="100000">
              <a:schemeClr val="accent2">
                <a:hueOff val="-13104050"/>
                <a:satOff val="0"/>
                <a:lumOff val="8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nos anima a interceder por otros</a:t>
          </a:r>
          <a:endParaRPr lang="es-ES" sz="2000" kern="1200">
            <a:solidFill>
              <a:schemeClr val="tx1"/>
            </a:solidFill>
            <a:effectLst/>
          </a:endParaRPr>
        </a:p>
      </dsp:txBody>
      <dsp:txXfrm>
        <a:off x="718891" y="3692120"/>
        <a:ext cx="3721579" cy="582468"/>
      </dsp:txXfrm>
    </dsp:sp>
    <dsp:sp modelId="{4870131D-BA17-429B-A251-A4FABFD6260C}">
      <dsp:nvSpPr>
        <dsp:cNvPr id="0" name=""/>
        <dsp:cNvSpPr/>
      </dsp:nvSpPr>
      <dsp:spPr>
        <a:xfrm>
          <a:off x="0" y="4383565"/>
          <a:ext cx="645500" cy="645500"/>
        </a:xfrm>
        <a:prstGeom prst="notchedRightArrow">
          <a:avLst/>
        </a:prstGeom>
        <a:gradFill rotWithShape="0">
          <a:gsLst>
            <a:gs pos="0">
              <a:schemeClr val="accent2">
                <a:hueOff val="-16380062"/>
                <a:satOff val="0"/>
                <a:lumOff val="10000"/>
                <a:alphaOff val="0"/>
                <a:satMod val="103000"/>
                <a:lumMod val="102000"/>
                <a:tint val="94000"/>
              </a:schemeClr>
            </a:gs>
            <a:gs pos="50000">
              <a:schemeClr val="accent2">
                <a:hueOff val="-16380062"/>
                <a:satOff val="0"/>
                <a:lumOff val="10000"/>
                <a:alphaOff val="0"/>
                <a:satMod val="110000"/>
                <a:lumMod val="100000"/>
                <a:shade val="100000"/>
              </a:schemeClr>
            </a:gs>
            <a:gs pos="100000">
              <a:schemeClr val="accent2">
                <a:hueOff val="-16380062"/>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1B69C7-9BA2-4AE9-BBAB-DD4C844F534B}">
      <dsp:nvSpPr>
        <dsp:cNvPr id="0" name=""/>
        <dsp:cNvSpPr/>
      </dsp:nvSpPr>
      <dsp:spPr>
        <a:xfrm>
          <a:off x="687375" y="4383565"/>
          <a:ext cx="3784611" cy="645500"/>
        </a:xfrm>
        <a:prstGeom prst="roundRect">
          <a:avLst>
            <a:gd name="adj" fmla="val 16670"/>
          </a:avLst>
        </a:prstGeom>
        <a:gradFill rotWithShape="0">
          <a:gsLst>
            <a:gs pos="0">
              <a:schemeClr val="accent2">
                <a:hueOff val="-16380062"/>
                <a:satOff val="0"/>
                <a:lumOff val="10000"/>
                <a:alphaOff val="0"/>
                <a:satMod val="103000"/>
                <a:lumMod val="102000"/>
                <a:tint val="94000"/>
              </a:schemeClr>
            </a:gs>
            <a:gs pos="50000">
              <a:schemeClr val="accent2">
                <a:hueOff val="-16380062"/>
                <a:satOff val="0"/>
                <a:lumOff val="10000"/>
                <a:alphaOff val="0"/>
                <a:satMod val="110000"/>
                <a:lumMod val="100000"/>
                <a:shade val="100000"/>
              </a:schemeClr>
            </a:gs>
            <a:gs pos="100000">
              <a:schemeClr val="accent2">
                <a:hueOff val="-16380062"/>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consolamos como fuimos consolados por Dios</a:t>
          </a:r>
          <a:endParaRPr lang="es-ES" sz="2000" kern="1200" dirty="0">
            <a:effectLst>
              <a:outerShdw blurRad="38100" dist="38100" dir="2700000" algn="tl">
                <a:srgbClr val="000000">
                  <a:alpha val="43137"/>
                </a:srgbClr>
              </a:outerShdw>
            </a:effectLst>
          </a:endParaRPr>
        </a:p>
      </dsp:txBody>
      <dsp:txXfrm>
        <a:off x="718891" y="4415081"/>
        <a:ext cx="3721579" cy="582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68A86-C418-4A07-AB2F-695C116983D9}">
      <dsp:nvSpPr>
        <dsp:cNvPr id="0" name=""/>
        <dsp:cNvSpPr/>
      </dsp:nvSpPr>
      <dsp:spPr>
        <a:xfrm>
          <a:off x="2971" y="0"/>
          <a:ext cx="1543068" cy="360000"/>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Éfeso</a:t>
          </a:r>
        </a:p>
      </dsp:txBody>
      <dsp:txXfrm>
        <a:off x="2971" y="0"/>
        <a:ext cx="1453068" cy="360000"/>
      </dsp:txXfrm>
    </dsp:sp>
    <dsp:sp modelId="{E43C1325-6628-438D-85B4-414782981C81}">
      <dsp:nvSpPr>
        <dsp:cNvPr id="0" name=""/>
        <dsp:cNvSpPr/>
      </dsp:nvSpPr>
      <dsp:spPr>
        <a:xfrm>
          <a:off x="1237426" y="0"/>
          <a:ext cx="2104406" cy="360000"/>
        </a:xfrm>
        <a:prstGeom prst="chevron">
          <a:avLst/>
        </a:prstGeom>
        <a:solidFill>
          <a:srgbClr val="33996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Macedonia</a:t>
          </a:r>
        </a:p>
      </dsp:txBody>
      <dsp:txXfrm>
        <a:off x="1417426" y="0"/>
        <a:ext cx="1744406" cy="360000"/>
      </dsp:txXfrm>
    </dsp:sp>
    <dsp:sp modelId="{DDBB88A2-37E8-4BD1-989A-89B36BE008DE}">
      <dsp:nvSpPr>
        <dsp:cNvPr id="0" name=""/>
        <dsp:cNvSpPr/>
      </dsp:nvSpPr>
      <dsp:spPr>
        <a:xfrm>
          <a:off x="3033218" y="0"/>
          <a:ext cx="1692005" cy="360000"/>
        </a:xfrm>
        <a:prstGeom prst="chevron">
          <a:avLst/>
        </a:prstGeom>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Corinto</a:t>
          </a:r>
        </a:p>
      </dsp:txBody>
      <dsp:txXfrm>
        <a:off x="3213218" y="0"/>
        <a:ext cx="1332005" cy="360000"/>
      </dsp:txXfrm>
    </dsp:sp>
    <dsp:sp modelId="{718914A1-0806-482B-8FF6-8AD86C4C3AAD}">
      <dsp:nvSpPr>
        <dsp:cNvPr id="0" name=""/>
        <dsp:cNvSpPr/>
      </dsp:nvSpPr>
      <dsp:spPr>
        <a:xfrm>
          <a:off x="4416610" y="0"/>
          <a:ext cx="1543068" cy="36000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Judea</a:t>
          </a:r>
          <a:endParaRPr lang="es-ES" sz="2000" b="1" kern="1200" dirty="0">
            <a:effectLst>
              <a:outerShdw blurRad="38100" dist="38100" dir="2700000" algn="tl">
                <a:srgbClr val="000000">
                  <a:alpha val="43137"/>
                </a:srgbClr>
              </a:outerShdw>
            </a:effectLst>
          </a:endParaRPr>
        </a:p>
      </dsp:txBody>
      <dsp:txXfrm>
        <a:off x="4596610" y="0"/>
        <a:ext cx="1183068" cy="36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68A86-C418-4A07-AB2F-695C116983D9}">
      <dsp:nvSpPr>
        <dsp:cNvPr id="0" name=""/>
        <dsp:cNvSpPr/>
      </dsp:nvSpPr>
      <dsp:spPr>
        <a:xfrm>
          <a:off x="1269" y="0"/>
          <a:ext cx="1499141" cy="360000"/>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t>Éfeso</a:t>
          </a:r>
        </a:p>
      </dsp:txBody>
      <dsp:txXfrm>
        <a:off x="1269" y="0"/>
        <a:ext cx="1409141" cy="360000"/>
      </dsp:txXfrm>
    </dsp:sp>
    <dsp:sp modelId="{0DA6EFD4-AE4A-4AF1-810B-7D3258FA5D03}">
      <dsp:nvSpPr>
        <dsp:cNvPr id="0" name=""/>
        <dsp:cNvSpPr/>
      </dsp:nvSpPr>
      <dsp:spPr>
        <a:xfrm>
          <a:off x="1200582" y="0"/>
          <a:ext cx="1692005" cy="360000"/>
        </a:xfrm>
        <a:prstGeom prst="chevron">
          <a:avLst/>
        </a:prstGeom>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Corinto</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380582" y="0"/>
        <a:ext cx="1332005" cy="360000"/>
      </dsp:txXfrm>
    </dsp:sp>
    <dsp:sp modelId="{E43C1325-6628-438D-85B4-414782981C81}">
      <dsp:nvSpPr>
        <dsp:cNvPr id="0" name=""/>
        <dsp:cNvSpPr/>
      </dsp:nvSpPr>
      <dsp:spPr>
        <a:xfrm>
          <a:off x="2592759" y="0"/>
          <a:ext cx="2044498" cy="360000"/>
        </a:xfrm>
        <a:prstGeom prst="chevron">
          <a:avLst/>
        </a:prstGeom>
        <a:solidFill>
          <a:srgbClr val="33996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Macedonia</a:t>
          </a:r>
        </a:p>
      </dsp:txBody>
      <dsp:txXfrm>
        <a:off x="2772759" y="0"/>
        <a:ext cx="1684498" cy="360000"/>
      </dsp:txXfrm>
    </dsp:sp>
    <dsp:sp modelId="{DDBB88A2-37E8-4BD1-989A-89B36BE008DE}">
      <dsp:nvSpPr>
        <dsp:cNvPr id="0" name=""/>
        <dsp:cNvSpPr/>
      </dsp:nvSpPr>
      <dsp:spPr>
        <a:xfrm>
          <a:off x="4337429" y="0"/>
          <a:ext cx="1643838" cy="360000"/>
        </a:xfrm>
        <a:prstGeom prst="chevron">
          <a:avLst/>
        </a:prstGeom>
        <a:gradFill rotWithShape="0">
          <a:gsLst>
            <a:gs pos="0">
              <a:srgbClr val="FF3300">
                <a:hueOff val="0"/>
                <a:satOff val="0"/>
                <a:lumOff val="0"/>
                <a:alphaOff val="0"/>
                <a:satMod val="103000"/>
                <a:lumMod val="102000"/>
                <a:tint val="94000"/>
              </a:srgbClr>
            </a:gs>
            <a:gs pos="50000">
              <a:srgbClr val="FF3300">
                <a:hueOff val="0"/>
                <a:satOff val="0"/>
                <a:lumOff val="0"/>
                <a:alphaOff val="0"/>
                <a:satMod val="110000"/>
                <a:lumMod val="100000"/>
                <a:shade val="100000"/>
              </a:srgbClr>
            </a:gs>
            <a:gs pos="100000">
              <a:srgbClr val="FF33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Corinto</a:t>
          </a:r>
        </a:p>
      </dsp:txBody>
      <dsp:txXfrm>
        <a:off x="4517429" y="0"/>
        <a:ext cx="1283838" cy="360000"/>
      </dsp:txXfrm>
    </dsp:sp>
    <dsp:sp modelId="{718914A1-0806-482B-8FF6-8AD86C4C3AAD}">
      <dsp:nvSpPr>
        <dsp:cNvPr id="0" name=""/>
        <dsp:cNvSpPr/>
      </dsp:nvSpPr>
      <dsp:spPr>
        <a:xfrm>
          <a:off x="5681439" y="0"/>
          <a:ext cx="1499141" cy="360000"/>
        </a:xfrm>
        <a:prstGeom prst="chevron">
          <a:avLst/>
        </a:prstGeom>
        <a:gradFill rotWithShape="0">
          <a:gsLst>
            <a:gs pos="0">
              <a:srgbClr val="0033CC">
                <a:hueOff val="0"/>
                <a:satOff val="0"/>
                <a:lumOff val="0"/>
                <a:alphaOff val="0"/>
                <a:satMod val="103000"/>
                <a:lumMod val="102000"/>
                <a:tint val="94000"/>
              </a:srgbClr>
            </a:gs>
            <a:gs pos="50000">
              <a:srgbClr val="0033CC">
                <a:hueOff val="0"/>
                <a:satOff val="0"/>
                <a:lumOff val="0"/>
                <a:alphaOff val="0"/>
                <a:satMod val="110000"/>
                <a:lumMod val="100000"/>
                <a:shade val="100000"/>
              </a:srgbClr>
            </a:gs>
            <a:gs pos="100000">
              <a:srgbClr val="0033CC">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Judea</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5861439" y="0"/>
        <a:ext cx="1139141" cy="3600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F6652-3782-0063-CBEC-BB1A2898EA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762E01D-409B-E341-D7D4-D54AD7214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6D774DD-9217-92D4-6BE1-9FA4A0C87D7E}"/>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639223AA-4FF4-B5AD-49A5-BFE631082E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F92124-DD72-BBC2-244A-84926AE03973}"/>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80158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77E65-80D8-F84A-F4AC-9FFB1BFDC7D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39AA90-E16A-7B33-25A0-ECCDE1C96A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DE680A-1E30-11C6-1CF8-1B1AE1D1ED90}"/>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9FA31C0C-466F-C115-B251-881AC63980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5DC0EB-0F2B-7CDC-E5F4-57F4DC78B934}"/>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24264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75B8658-8BBB-C8F3-34CC-FBB1EA7D85D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8E22A66-59C3-5AF1-82B9-5653D880D84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79B863-10C7-0D81-A803-536B3DBD6B6F}"/>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80F689F4-C8DA-CF6A-6A2B-68927B3FBF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E561FF-F597-2E8E-EB06-C516197DD922}"/>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279162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B00F4-7A39-84EE-CF59-E8CAE899B0B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7DE650-BD4A-BA42-5BE1-B172829B278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74955B-A144-F173-0124-9CCE6F331CF2}"/>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179F5638-1874-8BAC-61B0-1A37748D73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623798-7D9E-A923-43EA-B86E39902D00}"/>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152423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D76EB-4313-9D09-BC80-D4183617B3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C91D98F-2881-9D11-EF2E-6D8CE8A4D1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662D5E-CB78-4581-B67E-35B87096D8B7}"/>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9349E4F1-24E3-8701-F8D2-7EDAE8EE2C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A15CBF-4812-54E4-74BE-F677C8EB0FD4}"/>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16694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9737FF-A47A-D990-F4C0-3EF37CC798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C3DE94-1B2C-6A62-5787-CD2AC0B531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456816F-D596-D513-A899-58CFE67E17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7D5EC5-2FD8-1BA7-31B7-EB4F865FCCAF}"/>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6" name="Marcador de pie de página 5">
            <a:extLst>
              <a:ext uri="{FF2B5EF4-FFF2-40B4-BE49-F238E27FC236}">
                <a16:creationId xmlns:a16="http://schemas.microsoft.com/office/drawing/2014/main" id="{24972134-F18C-7E22-CB05-365499EC9B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16FE604-79C9-D33B-8E31-338A3C85911A}"/>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46634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77E20-029E-AE59-6276-5B9979641B0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2D8870-C172-7AE3-09D6-0B7D6D1AC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CB9197-C1F5-C136-EFFE-7BFF3B6446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EE2A1F-F019-1311-50DA-0C7C6A700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21F2A3-CD82-9DFA-234A-79D6FA56CDA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956D480-C632-9CF0-DC85-1A808240132E}"/>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8" name="Marcador de pie de página 7">
            <a:extLst>
              <a:ext uri="{FF2B5EF4-FFF2-40B4-BE49-F238E27FC236}">
                <a16:creationId xmlns:a16="http://schemas.microsoft.com/office/drawing/2014/main" id="{F1B1C02E-9DBE-6653-106E-8924D938EE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4D711CE-28DA-51C7-983A-B8D4A0A9BF6F}"/>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408899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1349B-75EA-B6EF-256C-0C4C9C398AA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29216AB-4F6D-5CF8-52CB-069245AB4BE4}"/>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4" name="Marcador de pie de página 3">
            <a:extLst>
              <a:ext uri="{FF2B5EF4-FFF2-40B4-BE49-F238E27FC236}">
                <a16:creationId xmlns:a16="http://schemas.microsoft.com/office/drawing/2014/main" id="{3F06B50E-9518-393D-27B7-35DC3DE9A9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4F0054E-E09C-59C2-A8C8-D422AE144019}"/>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414511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4A1E44-B3A4-134B-5CD2-BC0398E02799}"/>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3" name="Marcador de pie de página 2">
            <a:extLst>
              <a:ext uri="{FF2B5EF4-FFF2-40B4-BE49-F238E27FC236}">
                <a16:creationId xmlns:a16="http://schemas.microsoft.com/office/drawing/2014/main" id="{5DD6D202-9EFA-35BA-A0CE-3F0B0A30B72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40E11-8B87-7C45-9262-7ACDE57FFF90}"/>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164749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84C95-73F8-B1DD-2CEA-0FB419BDE3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061A4B8-89CB-B120-5767-966D02CCE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018EC40-C51C-E027-A3C9-403565AAE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8951C34-9A59-35B4-0A8A-67DF5840A045}"/>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6" name="Marcador de pie de página 5">
            <a:extLst>
              <a:ext uri="{FF2B5EF4-FFF2-40B4-BE49-F238E27FC236}">
                <a16:creationId xmlns:a16="http://schemas.microsoft.com/office/drawing/2014/main" id="{B7C64E16-765A-5EA9-0712-E8742D87F43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F4D183-15AA-23BC-0695-DAB65CC2C0C7}"/>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7131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6725-A5B9-1090-05E3-C977B5FC60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8D51A71-B846-C67A-5916-BC87D38FF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F98C959-5AC7-DA73-21E8-F3D8A4345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7F7A04-E42A-F250-A490-48EFC1038CB9}"/>
              </a:ext>
            </a:extLst>
          </p:cNvPr>
          <p:cNvSpPr>
            <a:spLocks noGrp="1"/>
          </p:cNvSpPr>
          <p:nvPr>
            <p:ph type="dt" sz="half" idx="10"/>
          </p:nvPr>
        </p:nvSpPr>
        <p:spPr/>
        <p:txBody>
          <a:bodyPr/>
          <a:lstStyle/>
          <a:p>
            <a:fld id="{5F765055-D424-4A88-AAB0-75C0C75133EC}" type="datetimeFigureOut">
              <a:rPr lang="es-ES" smtClean="0"/>
              <a:t>25/07/2026</a:t>
            </a:fld>
            <a:endParaRPr lang="es-ES"/>
          </a:p>
        </p:txBody>
      </p:sp>
      <p:sp>
        <p:nvSpPr>
          <p:cNvPr id="6" name="Marcador de pie de página 5">
            <a:extLst>
              <a:ext uri="{FF2B5EF4-FFF2-40B4-BE49-F238E27FC236}">
                <a16:creationId xmlns:a16="http://schemas.microsoft.com/office/drawing/2014/main" id="{D2B932E1-3A9B-4537-E1B3-C439A45A46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D3FE8CA-5194-FEA2-5F26-616DCFC999D6}"/>
              </a:ext>
            </a:extLst>
          </p:cNvPr>
          <p:cNvSpPr>
            <a:spLocks noGrp="1"/>
          </p:cNvSpPr>
          <p:nvPr>
            <p:ph type="sldNum" sz="quarter" idx="12"/>
          </p:nvPr>
        </p:nvSpPr>
        <p:spPr/>
        <p:txBody>
          <a:bodyPr/>
          <a:lstStyle/>
          <a:p>
            <a:fld id="{F14A9880-4E10-46C1-B759-3E5456AA96B3}" type="slidenum">
              <a:rPr lang="es-ES" smtClean="0"/>
              <a:t>‹Nº›</a:t>
            </a:fld>
            <a:endParaRPr lang="es-ES"/>
          </a:p>
        </p:txBody>
      </p:sp>
    </p:spTree>
    <p:extLst>
      <p:ext uri="{BB962C8B-B14F-4D97-AF65-F5344CB8AC3E}">
        <p14:creationId xmlns:p14="http://schemas.microsoft.com/office/powerpoint/2010/main" val="31658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8DFFD6-F173-A0F1-B5B9-FA19279A8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611DDE-CA0C-5AC8-FD6C-CB67F366C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66CFA7-4B65-C579-4EE2-B250CDC7C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765055-D424-4A88-AAB0-75C0C75133EC}" type="datetimeFigureOut">
              <a:rPr lang="es-ES" smtClean="0"/>
              <a:t>25/07/2026</a:t>
            </a:fld>
            <a:endParaRPr lang="es-ES"/>
          </a:p>
        </p:txBody>
      </p:sp>
      <p:sp>
        <p:nvSpPr>
          <p:cNvPr id="5" name="Marcador de pie de página 4">
            <a:extLst>
              <a:ext uri="{FF2B5EF4-FFF2-40B4-BE49-F238E27FC236}">
                <a16:creationId xmlns:a16="http://schemas.microsoft.com/office/drawing/2014/main" id="{81320A16-E596-00CD-D96C-CB737D1861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27E4CE7-1F06-43BA-EBA0-C192EEA9E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4A9880-4E10-46C1-B759-3E5456AA96B3}" type="slidenum">
              <a:rPr lang="es-ES" smtClean="0"/>
              <a:t>‹Nº›</a:t>
            </a:fld>
            <a:endParaRPr lang="es-ES"/>
          </a:p>
        </p:txBody>
      </p:sp>
    </p:spTree>
    <p:extLst>
      <p:ext uri="{BB962C8B-B14F-4D97-AF65-F5344CB8AC3E}">
        <p14:creationId xmlns:p14="http://schemas.microsoft.com/office/powerpoint/2010/main" val="291137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1.jpe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6E6F42A-0A5F-27A4-1C1A-FC2B406E7FE5}"/>
              </a:ext>
            </a:extLst>
          </p:cNvPr>
          <p:cNvSpPr txBox="1"/>
          <p:nvPr/>
        </p:nvSpPr>
        <p:spPr>
          <a:xfrm>
            <a:off x="0" y="0"/>
            <a:ext cx="4086225" cy="1892826"/>
          </a:xfrm>
          <a:prstGeom prst="rect">
            <a:avLst/>
          </a:prstGeom>
          <a:noFill/>
          <a:effectLst>
            <a:outerShdw blurRad="50800" dist="12700" dir="5400000" algn="ctr" rotWithShape="0">
              <a:schemeClr val="accent3"/>
            </a:outerShdw>
          </a:effectLst>
        </p:spPr>
        <p:txBody>
          <a:bodyPr wrap="square" rtlCol="0">
            <a:spAutoFit/>
            <a:scene3d>
              <a:camera prst="orthographicFront"/>
              <a:lightRig rig="twoPt" dir="t"/>
            </a:scene3d>
            <a:sp3d extrusionH="57150" contourW="12700">
              <a:bevelT w="69850" h="38100" prst="cross"/>
              <a:contourClr>
                <a:schemeClr val="accent6"/>
              </a:contourClr>
            </a:sp3d>
          </a:bodyPr>
          <a:lstStyle/>
          <a:p>
            <a:pPr algn="ctr"/>
            <a:r>
              <a:rPr lang="es-ES" sz="3900" b="1" dirty="0">
                <a:ln w="15875" cmpd="sng">
                  <a:noFill/>
                  <a:prstDash val="solid"/>
                </a:ln>
                <a:gradFill>
                  <a:gsLst>
                    <a:gs pos="0">
                      <a:schemeClr val="accent6"/>
                    </a:gs>
                    <a:gs pos="28000">
                      <a:srgbClr val="F7F34B"/>
                    </a:gs>
                    <a:gs pos="62000">
                      <a:schemeClr val="accent3">
                        <a:lumMod val="40000"/>
                        <a:lumOff val="60000"/>
                      </a:schemeClr>
                    </a:gs>
                  </a:gsLst>
                  <a:lin ang="5400000"/>
                </a:gradFill>
                <a:effectLst>
                  <a:outerShdw blurRad="38100" dist="38100" dir="2700000" algn="tl">
                    <a:srgbClr val="000000">
                      <a:alpha val="43137"/>
                    </a:srgbClr>
                  </a:outerShdw>
                </a:effectLst>
              </a:rPr>
              <a:t>UN MINISTERIO IMPULSADO POR EL AMOR</a:t>
            </a:r>
          </a:p>
        </p:txBody>
      </p:sp>
      <p:sp>
        <p:nvSpPr>
          <p:cNvPr id="5" name="CuadroTexto 4">
            <a:extLst>
              <a:ext uri="{FF2B5EF4-FFF2-40B4-BE49-F238E27FC236}">
                <a16:creationId xmlns:a16="http://schemas.microsoft.com/office/drawing/2014/main" id="{7FE3B545-3F9C-E34C-7669-A451DDDEDEEF}"/>
              </a:ext>
            </a:extLst>
          </p:cNvPr>
          <p:cNvSpPr txBox="1"/>
          <p:nvPr/>
        </p:nvSpPr>
        <p:spPr>
          <a:xfrm>
            <a:off x="8489063" y="6419850"/>
            <a:ext cx="3702937" cy="338554"/>
          </a:xfrm>
          <a:prstGeom prst="rect">
            <a:avLst/>
          </a:prstGeom>
          <a:noFill/>
        </p:spPr>
        <p:txBody>
          <a:bodyPr wrap="none" rtlCol="0">
            <a:spAutoFit/>
          </a:bodyPr>
          <a:lstStyle/>
          <a:p>
            <a:pPr algn="r"/>
            <a:r>
              <a:rPr lang="es-ES" sz="1600" b="1" dirty="0">
                <a:solidFill>
                  <a:srgbClr val="D3C1AD"/>
                </a:solidFill>
                <a:effectLst>
                  <a:outerShdw blurRad="38100" dist="38100" dir="2700000" algn="tl">
                    <a:srgbClr val="000000">
                      <a:alpha val="43137"/>
                    </a:srgbClr>
                  </a:outerShdw>
                </a:effectLst>
              </a:rPr>
              <a:t>Lección 9 para el 29 de agosto de 2026</a:t>
            </a:r>
          </a:p>
        </p:txBody>
      </p:sp>
    </p:spTree>
    <p:extLst>
      <p:ext uri="{BB962C8B-B14F-4D97-AF65-F5344CB8AC3E}">
        <p14:creationId xmlns:p14="http://schemas.microsoft.com/office/powerpoint/2010/main" val="328746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066D0C-3C24-2847-9B95-FA6F89A8A62A}"/>
              </a:ext>
            </a:extLst>
          </p:cNvPr>
          <p:cNvSpPr txBox="1"/>
          <p:nvPr/>
        </p:nvSpPr>
        <p:spPr>
          <a:xfrm>
            <a:off x="104775" y="118586"/>
            <a:ext cx="317182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«Porque por la mucha tribulación y angustia del corazón les escribí con muchas lágrimas; no para que sean contristados, sino para que supiesen cuánto los amo» </a:t>
            </a:r>
            <a:r>
              <a:rPr kumimoji="0" lang="es-ES" sz="1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(2 Corintios 2:4)</a:t>
            </a:r>
            <a:endParaRPr kumimoji="0" lang="es-E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9816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050AB9-F00B-1781-0FBE-E06F15BBE8F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CFF97BB-0518-8F8E-2045-80129184880A}"/>
              </a:ext>
            </a:extLst>
          </p:cNvPr>
          <p:cNvSpPr txBox="1"/>
          <p:nvPr/>
        </p:nvSpPr>
        <p:spPr>
          <a:xfrm>
            <a:off x="7010100" y="4184175"/>
            <a:ext cx="5153025" cy="2554545"/>
          </a:xfrm>
          <a:prstGeom prst="rect">
            <a:avLst/>
          </a:prstGeom>
          <a:noFill/>
        </p:spPr>
        <p:txBody>
          <a:bodyPr wrap="square" rtlCol="0">
            <a:spAutoFit/>
          </a:bodyPr>
          <a:lstStyle/>
          <a:p>
            <a:pPr>
              <a:spcBef>
                <a:spcPts val="1800"/>
              </a:spcBef>
            </a:pPr>
            <a:r>
              <a:rPr lang="es-ES" sz="2000" b="1" dirty="0">
                <a:solidFill>
                  <a:schemeClr val="bg1"/>
                </a:solidFill>
                <a:highlight>
                  <a:srgbClr val="C51F23"/>
                </a:highlight>
              </a:rPr>
              <a:t> El consuelo de Dios en el sufrimiento.</a:t>
            </a:r>
          </a:p>
          <a:p>
            <a:pPr>
              <a:spcBef>
                <a:spcPts val="1800"/>
              </a:spcBef>
            </a:pPr>
            <a:r>
              <a:rPr lang="es-ES" sz="2000" b="1" dirty="0">
                <a:solidFill>
                  <a:schemeClr val="bg1"/>
                </a:solidFill>
                <a:highlight>
                  <a:srgbClr val="6E20B5"/>
                </a:highlight>
              </a:rPr>
              <a:t> Santidad y sinceridad en el ministerio.</a:t>
            </a:r>
          </a:p>
          <a:p>
            <a:pPr>
              <a:spcBef>
                <a:spcPts val="1800"/>
              </a:spcBef>
            </a:pPr>
            <a:r>
              <a:rPr lang="es-ES" sz="2000" b="1" dirty="0">
                <a:solidFill>
                  <a:schemeClr val="bg1"/>
                </a:solidFill>
                <a:highlight>
                  <a:srgbClr val="0975A4"/>
                </a:highlight>
              </a:rPr>
              <a:t> Conducirse sabiamente.</a:t>
            </a:r>
          </a:p>
          <a:p>
            <a:pPr>
              <a:spcBef>
                <a:spcPts val="1800"/>
              </a:spcBef>
            </a:pPr>
            <a:r>
              <a:rPr lang="es-ES" sz="2000" b="1" dirty="0">
                <a:solidFill>
                  <a:schemeClr val="bg1"/>
                </a:solidFill>
                <a:highlight>
                  <a:srgbClr val="099E3D"/>
                </a:highlight>
              </a:rPr>
              <a:t> Perdón y restauración.</a:t>
            </a:r>
          </a:p>
          <a:p>
            <a:pPr>
              <a:spcBef>
                <a:spcPts val="1800"/>
              </a:spcBef>
            </a:pPr>
            <a:r>
              <a:rPr lang="es-ES" sz="2000" b="1" dirty="0">
                <a:solidFill>
                  <a:schemeClr val="bg1"/>
                </a:solidFill>
                <a:highlight>
                  <a:srgbClr val="CB7B2B"/>
                </a:highlight>
              </a:rPr>
              <a:t> La fragancia de Cristo.</a:t>
            </a:r>
          </a:p>
        </p:txBody>
      </p:sp>
      <p:sp>
        <p:nvSpPr>
          <p:cNvPr id="3" name="CuadroTexto 2">
            <a:extLst>
              <a:ext uri="{FF2B5EF4-FFF2-40B4-BE49-F238E27FC236}">
                <a16:creationId xmlns:a16="http://schemas.microsoft.com/office/drawing/2014/main" id="{DCEA10E5-2521-A824-DFD8-9C2D67092A23}"/>
              </a:ext>
            </a:extLst>
          </p:cNvPr>
          <p:cNvSpPr txBox="1"/>
          <p:nvPr/>
        </p:nvSpPr>
        <p:spPr>
          <a:xfrm>
            <a:off x="3326154" y="145614"/>
            <a:ext cx="6619875" cy="1015663"/>
          </a:xfrm>
          <a:prstGeom prst="rect">
            <a:avLst/>
          </a:prstGeom>
          <a:noFill/>
        </p:spPr>
        <p:txBody>
          <a:bodyPr wrap="square" rtlCol="0">
            <a:spAutoFit/>
          </a:bodyPr>
          <a:lstStyle/>
          <a:p>
            <a:pPr>
              <a:spcBef>
                <a:spcPts val="600"/>
              </a:spcBef>
            </a:pPr>
            <a:r>
              <a:rPr lang="es-ES" sz="2000" b="1" dirty="0"/>
              <a:t>Al sumergirnos en el estudio de la segunda epístola de Pablo a los corintios observamos que el apóstol está muy interesado por el bienestar de la iglesia.</a:t>
            </a:r>
          </a:p>
        </p:txBody>
      </p:sp>
      <p:pic>
        <p:nvPicPr>
          <p:cNvPr id="5" name="Imagen 4">
            <a:extLst>
              <a:ext uri="{FF2B5EF4-FFF2-40B4-BE49-F238E27FC236}">
                <a16:creationId xmlns:a16="http://schemas.microsoft.com/office/drawing/2014/main" id="{DEE63D8B-6F34-9BAD-CE32-47CDC8570DC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67926" y="145614"/>
            <a:ext cx="1866900" cy="3631762"/>
          </a:xfrm>
          <a:prstGeom prst="round2DiagRect">
            <a:avLst>
              <a:gd name="adj1" fmla="val 684"/>
              <a:gd name="adj2" fmla="val 16498"/>
            </a:avLst>
          </a:prstGeom>
          <a:ln w="38100" cap="sq">
            <a:solidFill>
              <a:schemeClr val="accent2"/>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99A0E94A-6AD4-3560-6899-DFADA97D8ED9}"/>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57174" y="145614"/>
            <a:ext cx="2947084" cy="3631762"/>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pic>
        <p:nvPicPr>
          <p:cNvPr id="9" name="Imagen 8">
            <a:extLst>
              <a:ext uri="{FF2B5EF4-FFF2-40B4-BE49-F238E27FC236}">
                <a16:creationId xmlns:a16="http://schemas.microsoft.com/office/drawing/2014/main" id="{1139CC4A-210A-29BA-FEE9-BC22D7DA830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52162" y="6312172"/>
            <a:ext cx="1071313" cy="444343"/>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2385D7A1-7C94-B1A0-4589-4392A1DE1154}"/>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a:ext>
            </a:extLst>
          </a:blip>
          <a:stretch>
            <a:fillRect/>
          </a:stretch>
        </p:blipFill>
        <p:spPr>
          <a:xfrm>
            <a:off x="5852162" y="5779799"/>
            <a:ext cx="1071313" cy="444343"/>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D0854222-E149-ED60-96F1-211A4CB6D7C0}"/>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a:ext>
            </a:extLst>
          </a:blip>
          <a:stretch>
            <a:fillRect/>
          </a:stretch>
        </p:blipFill>
        <p:spPr>
          <a:xfrm>
            <a:off x="5852162" y="5247426"/>
            <a:ext cx="1071313" cy="444343"/>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1DEC7D45-B0BC-B636-AE85-797E5F149512}"/>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a:ext>
            </a:extLst>
          </a:blip>
          <a:stretch>
            <a:fillRect/>
          </a:stretch>
        </p:blipFill>
        <p:spPr>
          <a:xfrm>
            <a:off x="5852162" y="4715053"/>
            <a:ext cx="1071313" cy="444343"/>
          </a:xfrm>
          <a:prstGeom prst="rect">
            <a:avLst/>
          </a:prstGeom>
          <a:effectLst>
            <a:outerShdw blurRad="50800" dist="38100" dir="2700000" algn="tl" rotWithShape="0">
              <a:prstClr val="black">
                <a:alpha val="40000"/>
              </a:prstClr>
            </a:outerShdw>
          </a:effectLst>
        </p:spPr>
      </p:pic>
      <p:pic>
        <p:nvPicPr>
          <p:cNvPr id="19" name="Imagen 18">
            <a:extLst>
              <a:ext uri="{FF2B5EF4-FFF2-40B4-BE49-F238E27FC236}">
                <a16:creationId xmlns:a16="http://schemas.microsoft.com/office/drawing/2014/main" id="{AC3F7C3F-B09C-028A-5A02-07D95F9C6B18}"/>
              </a:ext>
            </a:extLst>
          </p:cNvPr>
          <p:cNvPicPr>
            <a:picLocks noChangeAspect="1"/>
          </p:cNvPicPr>
          <p:nvPr/>
        </p:nvPicPr>
        <p:blipFill>
          <a:blip r:embed="rId13" cstate="hq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a:ext>
            </a:extLst>
          </a:blip>
          <a:stretch>
            <a:fillRect/>
          </a:stretch>
        </p:blipFill>
        <p:spPr>
          <a:xfrm>
            <a:off x="5852162" y="4182680"/>
            <a:ext cx="1071313" cy="444343"/>
          </a:xfrm>
          <a:prstGeom prst="rect">
            <a:avLst/>
          </a:prstGeom>
          <a:effectLst>
            <a:outerShdw blurRad="50800" dist="38100" dir="2700000" algn="tl" rotWithShape="0">
              <a:prstClr val="black">
                <a:alpha val="40000"/>
              </a:prstClr>
            </a:outerShdw>
          </a:effectLst>
        </p:spPr>
      </p:pic>
      <p:pic>
        <p:nvPicPr>
          <p:cNvPr id="23" name="Imagen 22">
            <a:extLst>
              <a:ext uri="{FF2B5EF4-FFF2-40B4-BE49-F238E27FC236}">
                <a16:creationId xmlns:a16="http://schemas.microsoft.com/office/drawing/2014/main" id="{D05FEFDD-1E6F-2D35-E5CB-78586A13F5D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73017" y="3995498"/>
            <a:ext cx="4880008" cy="2745005"/>
          </a:xfrm>
          <a:prstGeom prst="round2DiagRect">
            <a:avLst>
              <a:gd name="adj1" fmla="val 16667"/>
              <a:gd name="adj2" fmla="val 15078"/>
            </a:avLst>
          </a:prstGeom>
          <a:ln w="38100" cap="sq">
            <a:solidFill>
              <a:schemeClr val="accent6">
                <a:lumMod val="40000"/>
                <a:lumOff val="60000"/>
              </a:schemeClr>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C47BBCA3-362F-89DF-97AA-CC166E543419}"/>
              </a:ext>
            </a:extLst>
          </p:cNvPr>
          <p:cNvSpPr txBox="1"/>
          <p:nvPr/>
        </p:nvSpPr>
        <p:spPr>
          <a:xfrm>
            <a:off x="3326154" y="2161550"/>
            <a:ext cx="661987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Pablo prepara a la iglesia a afrontar esas dificultades, tanto internas como externas, y les enseña a formar un cuerpo unido en el amor desinteresado. De estos consejos podemos aprender hoy a ser “olor de vida para vida” (2Co. 2:16).</a:t>
            </a:r>
          </a:p>
        </p:txBody>
      </p:sp>
      <p:sp>
        <p:nvSpPr>
          <p:cNvPr id="10" name="CuadroTexto 9">
            <a:extLst>
              <a:ext uri="{FF2B5EF4-FFF2-40B4-BE49-F238E27FC236}">
                <a16:creationId xmlns:a16="http://schemas.microsoft.com/office/drawing/2014/main" id="{B0698520-47C5-5EB2-6FB5-322B2BE5839E}"/>
              </a:ext>
            </a:extLst>
          </p:cNvPr>
          <p:cNvSpPr txBox="1"/>
          <p:nvPr/>
        </p:nvSpPr>
        <p:spPr>
          <a:xfrm>
            <a:off x="3326154" y="1160610"/>
            <a:ext cx="66198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Aunque nunca ha sido fácil seguir los caminos de Dios en este mundo lleno de pecado, en el siglo I declararse cristiano podría suponer graves dificultades.</a:t>
            </a:r>
          </a:p>
        </p:txBody>
      </p:sp>
    </p:spTree>
    <p:extLst>
      <p:ext uri="{BB962C8B-B14F-4D97-AF65-F5344CB8AC3E}">
        <p14:creationId xmlns:p14="http://schemas.microsoft.com/office/powerpoint/2010/main" val="211112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 calcmode="lin" valueType="num">
                                      <p:cBhvr>
                                        <p:cTn id="37" dur="500" fill="hold"/>
                                        <p:tgtEl>
                                          <p:spTgt spid="19"/>
                                        </p:tgtEl>
                                        <p:attrNameLst>
                                          <p:attrName>style.rotation</p:attrName>
                                        </p:attrNameLst>
                                      </p:cBhvr>
                                      <p:tavLst>
                                        <p:tav tm="0">
                                          <p:val>
                                            <p:fltVal val="90"/>
                                          </p:val>
                                        </p:tav>
                                        <p:tav tm="100000">
                                          <p:val>
                                            <p:fltVal val="0"/>
                                          </p:val>
                                        </p:tav>
                                      </p:tavLst>
                                    </p:anim>
                                    <p:animEffect transition="in" filter="fade">
                                      <p:cBhvr>
                                        <p:cTn id="38" dur="500"/>
                                        <p:tgtEl>
                                          <p:spTgt spid="1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 calcmode="lin" valueType="num">
                                      <p:cBhvr>
                                        <p:cTn id="49" dur="500" fill="hold"/>
                                        <p:tgtEl>
                                          <p:spTgt spid="17"/>
                                        </p:tgtEl>
                                        <p:attrNameLst>
                                          <p:attrName>style.rotation</p:attrName>
                                        </p:attrNameLst>
                                      </p:cBhvr>
                                      <p:tavLst>
                                        <p:tav tm="0">
                                          <p:val>
                                            <p:fltVal val="90"/>
                                          </p:val>
                                        </p:tav>
                                        <p:tav tm="100000">
                                          <p:val>
                                            <p:fltVal val="0"/>
                                          </p:val>
                                        </p:tav>
                                      </p:tavLst>
                                    </p:anim>
                                    <p:animEffect transition="in" filter="fade">
                                      <p:cBhvr>
                                        <p:cTn id="50" dur="500"/>
                                        <p:tgtEl>
                                          <p:spTgt spid="17"/>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 calcmode="lin" valueType="num">
                                      <p:cBhvr>
                                        <p:cTn id="61" dur="500" fill="hold"/>
                                        <p:tgtEl>
                                          <p:spTgt spid="15"/>
                                        </p:tgtEl>
                                        <p:attrNameLst>
                                          <p:attrName>style.rotation</p:attrName>
                                        </p:attrNameLst>
                                      </p:cBhvr>
                                      <p:tavLst>
                                        <p:tav tm="0">
                                          <p:val>
                                            <p:fltVal val="90"/>
                                          </p:val>
                                        </p:tav>
                                        <p:tav tm="100000">
                                          <p:val>
                                            <p:fltVal val="0"/>
                                          </p:val>
                                        </p:tav>
                                      </p:tavLst>
                                    </p:anim>
                                    <p:animEffect transition="in" filter="fade">
                                      <p:cBhvr>
                                        <p:cTn id="62" dur="500"/>
                                        <p:tgtEl>
                                          <p:spTgt spid="1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 calcmode="lin" valueType="num">
                                      <p:cBhvr>
                                        <p:cTn id="73" dur="500" fill="hold"/>
                                        <p:tgtEl>
                                          <p:spTgt spid="13"/>
                                        </p:tgtEl>
                                        <p:attrNameLst>
                                          <p:attrName>style.rotation</p:attrName>
                                        </p:attrNameLst>
                                      </p:cBhvr>
                                      <p:tavLst>
                                        <p:tav tm="0">
                                          <p:val>
                                            <p:fltVal val="90"/>
                                          </p:val>
                                        </p:tav>
                                        <p:tav tm="100000">
                                          <p:val>
                                            <p:fltVal val="0"/>
                                          </p:val>
                                        </p:tav>
                                      </p:tavLst>
                                    </p:anim>
                                    <p:animEffect transition="in" filter="fade">
                                      <p:cBhvr>
                                        <p:cTn id="74" dur="500"/>
                                        <p:tgtEl>
                                          <p:spTgt spid="13"/>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3" end="3"/>
                                            </p:txEl>
                                          </p:spTgt>
                                        </p:tgtEl>
                                        <p:attrNameLst>
                                          <p:attrName>style.visibility</p:attrName>
                                        </p:attrNameLst>
                                      </p:cBhvr>
                                      <p:to>
                                        <p:strVal val="visible"/>
                                      </p:to>
                                    </p:set>
                                    <p:animEffect transition="in" filter="wipe(left)">
                                      <p:cBhvr>
                                        <p:cTn id="78" dur="500"/>
                                        <p:tgtEl>
                                          <p:spTgt spid="2">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 calcmode="lin" valueType="num">
                                      <p:cBhvr>
                                        <p:cTn id="85" dur="500" fill="hold"/>
                                        <p:tgtEl>
                                          <p:spTgt spid="9"/>
                                        </p:tgtEl>
                                        <p:attrNameLst>
                                          <p:attrName>style.rotation</p:attrName>
                                        </p:attrNameLst>
                                      </p:cBhvr>
                                      <p:tavLst>
                                        <p:tav tm="0">
                                          <p:val>
                                            <p:fltVal val="90"/>
                                          </p:val>
                                        </p:tav>
                                        <p:tav tm="100000">
                                          <p:val>
                                            <p:fltVal val="0"/>
                                          </p:val>
                                        </p:tav>
                                      </p:tavLst>
                                    </p:anim>
                                    <p:animEffect transition="in" filter="fade">
                                      <p:cBhvr>
                                        <p:cTn id="86" dur="500"/>
                                        <p:tgtEl>
                                          <p:spTgt spid="9"/>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29B77C8-63D9-2143-8C1F-862FBF5BB6E2}"/>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F98F9B8B-82B0-ACEB-F62E-EB9C19F3EAF3}"/>
              </a:ext>
            </a:extLst>
          </p:cNvPr>
          <p:cNvSpPr>
            <a:spLocks noGrp="1" noRot="1" noMove="1" noResize="1" noEditPoints="1" noAdjustHandles="1" noChangeArrowheads="1" noChangeShapeType="1"/>
          </p:cNvSpPr>
          <p:nvPr/>
        </p:nvSpPr>
        <p:spPr>
          <a:xfrm>
            <a:off x="0" y="0"/>
            <a:ext cx="12191999" cy="1317754"/>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669FE24-B012-F4C1-F522-FB1E4097FD7F}"/>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9050">
              <a:bevelT h="25400" prst="softRound"/>
              <a:contourClr>
                <a:schemeClr val="accent2"/>
              </a:contourClr>
            </a:sp3d>
          </a:bodyPr>
          <a:lstStyle/>
          <a:p>
            <a:pPr algn="ctr"/>
            <a:r>
              <a:rPr lang="es-ES" sz="44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EL CONSUELO DE DIOS EN EL SUFRIMIENTO</a:t>
            </a:r>
          </a:p>
        </p:txBody>
      </p:sp>
      <p:sp>
        <p:nvSpPr>
          <p:cNvPr id="7" name="CuadroTexto 6">
            <a:extLst>
              <a:ext uri="{FF2B5EF4-FFF2-40B4-BE49-F238E27FC236}">
                <a16:creationId xmlns:a16="http://schemas.microsoft.com/office/drawing/2014/main" id="{79FCB1C1-E5A7-250B-F2C8-4A67103FA305}"/>
              </a:ext>
            </a:extLst>
          </p:cNvPr>
          <p:cNvSpPr txBox="1"/>
          <p:nvPr/>
        </p:nvSpPr>
        <p:spPr>
          <a:xfrm>
            <a:off x="500061" y="633323"/>
            <a:ext cx="11191875"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“[Dios] nos consuela en todos nuestros sufrimientos, para que también nosotros podamos consolar a los que sufren, dándoles el mismo consuelo que él nos ha dado”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(2ª de Corintios 1:4 </a:t>
            </a:r>
            <a:r>
              <a:rPr lang="es-ES" sz="11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DHHe</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8" name="CuadroTexto 7">
            <a:extLst>
              <a:ext uri="{FF2B5EF4-FFF2-40B4-BE49-F238E27FC236}">
                <a16:creationId xmlns:a16="http://schemas.microsoft.com/office/drawing/2014/main" id="{615C3EDF-2495-F981-2B77-FAAA042A7418}"/>
              </a:ext>
            </a:extLst>
          </p:cNvPr>
          <p:cNvSpPr txBox="1"/>
          <p:nvPr/>
        </p:nvSpPr>
        <p:spPr>
          <a:xfrm>
            <a:off x="295274" y="1317754"/>
            <a:ext cx="7212430" cy="1323439"/>
          </a:xfrm>
          <a:prstGeom prst="rect">
            <a:avLst/>
          </a:prstGeom>
          <a:noFill/>
        </p:spPr>
        <p:txBody>
          <a:bodyPr wrap="square" rtlCol="0">
            <a:spAutoFit/>
          </a:bodyPr>
          <a:lstStyle/>
          <a:p>
            <a:pPr>
              <a:spcBef>
                <a:spcPts val="600"/>
              </a:spcBef>
            </a:pPr>
            <a:r>
              <a:rPr lang="es-ES" sz="2000" b="1" dirty="0"/>
              <a:t>2ª de Corintios es la epístola en la que Pablo habla más abundantemente del consuelo. La iglesia estaba pasando un mal momento y la carta anterior de Pablo les había sumido en un estado de tristeza.</a:t>
            </a:r>
          </a:p>
        </p:txBody>
      </p:sp>
      <p:graphicFrame>
        <p:nvGraphicFramePr>
          <p:cNvPr id="9" name="Diagrama 8">
            <a:extLst>
              <a:ext uri="{FF2B5EF4-FFF2-40B4-BE49-F238E27FC236}">
                <a16:creationId xmlns:a16="http://schemas.microsoft.com/office/drawing/2014/main" id="{C5A56843-A9E5-7FE4-AB9A-BDED6C5C4817}"/>
              </a:ext>
            </a:extLst>
          </p:cNvPr>
          <p:cNvGraphicFramePr/>
          <p:nvPr>
            <p:extLst>
              <p:ext uri="{D42A27DB-BD31-4B8C-83A1-F6EECF244321}">
                <p14:modId xmlns:p14="http://schemas.microsoft.com/office/powerpoint/2010/main" val="3792065963"/>
              </p:ext>
            </p:extLst>
          </p:nvPr>
        </p:nvGraphicFramePr>
        <p:xfrm>
          <a:off x="7643011" y="1462521"/>
          <a:ext cx="4471987" cy="5036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a:extLst>
              <a:ext uri="{FF2B5EF4-FFF2-40B4-BE49-F238E27FC236}">
                <a16:creationId xmlns:a16="http://schemas.microsoft.com/office/drawing/2014/main" id="{EEB2742B-82BB-543D-713E-51D7CD494F1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24851" y="3745729"/>
            <a:ext cx="4601153" cy="296157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D979A6C-8C65-E000-F102-A52E05C76286}"/>
              </a:ext>
            </a:extLst>
          </p:cNvPr>
          <p:cNvSpPr txBox="1"/>
          <p:nvPr/>
        </p:nvSpPr>
        <p:spPr>
          <a:xfrm>
            <a:off x="4784996" y="3755561"/>
            <a:ext cx="2917007" cy="2862322"/>
          </a:xfrm>
          <a:prstGeom prst="rect">
            <a:avLst/>
          </a:prstGeom>
          <a:noFill/>
        </p:spPr>
        <p:txBody>
          <a:bodyPr wrap="square">
            <a:spAutoFit/>
          </a:bodyPr>
          <a:lstStyle/>
          <a:p>
            <a:pPr>
              <a:spcBef>
                <a:spcPts val="600"/>
              </a:spcBef>
            </a:pPr>
            <a:r>
              <a:rPr lang="es-ES" sz="2000" b="1" dirty="0"/>
              <a:t>Él mismo había pasado por momentos en los que su propia vida había estado en riesgo y se había desanimado (2Co. 1:8-10). Pero Dios le consoló, y ahora transmite ese consuelo a la iglesia (2Co. 1:6).</a:t>
            </a:r>
          </a:p>
        </p:txBody>
      </p:sp>
      <p:sp>
        <p:nvSpPr>
          <p:cNvPr id="6" name="CuadroTexto 5">
            <a:extLst>
              <a:ext uri="{FF2B5EF4-FFF2-40B4-BE49-F238E27FC236}">
                <a16:creationId xmlns:a16="http://schemas.microsoft.com/office/drawing/2014/main" id="{C8396DA5-8858-611A-463A-520FE78E0D7E}"/>
              </a:ext>
            </a:extLst>
          </p:cNvPr>
          <p:cNvSpPr txBox="1"/>
          <p:nvPr/>
        </p:nvSpPr>
        <p:spPr>
          <a:xfrm>
            <a:off x="295274" y="2641193"/>
            <a:ext cx="721243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esa tristeza era “según Dios”, para arrepentimiento (2Co. 7:10). Así que Pablo no quiere que esa tristeza les embargue, sino que sean consolados.</a:t>
            </a:r>
          </a:p>
        </p:txBody>
      </p:sp>
    </p:spTree>
    <p:extLst>
      <p:ext uri="{BB962C8B-B14F-4D97-AF65-F5344CB8AC3E}">
        <p14:creationId xmlns:p14="http://schemas.microsoft.com/office/powerpoint/2010/main" val="14278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1500"/>
                            </p:stCondLst>
                            <p:childTnLst>
                              <p:par>
                                <p:cTn id="18" presetID="2" presetClass="entr" presetSubtype="3"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graphicEl>
                                              <a:dgm id="{8677BA38-946B-4787-91B9-A03B5407DEBB}"/>
                                            </p:graphicEl>
                                          </p:spTgt>
                                        </p:tgtEl>
                                        <p:attrNameLst>
                                          <p:attrName>style.visibility</p:attrName>
                                        </p:attrNameLst>
                                      </p:cBhvr>
                                      <p:to>
                                        <p:strVal val="visible"/>
                                      </p:to>
                                    </p:set>
                                    <p:anim calcmode="lin" valueType="num">
                                      <p:cBhvr>
                                        <p:cTn id="44" dur="500" fill="hold"/>
                                        <p:tgtEl>
                                          <p:spTgt spid="9">
                                            <p:graphicEl>
                                              <a:dgm id="{8677BA38-946B-4787-91B9-A03B5407DEBB}"/>
                                            </p:graphicEl>
                                          </p:spTgt>
                                        </p:tgtEl>
                                        <p:attrNameLst>
                                          <p:attrName>ppt_w</p:attrName>
                                        </p:attrNameLst>
                                      </p:cBhvr>
                                      <p:tavLst>
                                        <p:tav tm="0">
                                          <p:val>
                                            <p:fltVal val="0"/>
                                          </p:val>
                                        </p:tav>
                                        <p:tav tm="100000">
                                          <p:val>
                                            <p:strVal val="#ppt_w"/>
                                          </p:val>
                                        </p:tav>
                                      </p:tavLst>
                                    </p:anim>
                                    <p:anim calcmode="lin" valueType="num">
                                      <p:cBhvr>
                                        <p:cTn id="45" dur="500" fill="hold"/>
                                        <p:tgtEl>
                                          <p:spTgt spid="9">
                                            <p:graphicEl>
                                              <a:dgm id="{8677BA38-946B-4787-91B9-A03B5407DEBB}"/>
                                            </p:graphicEl>
                                          </p:spTgt>
                                        </p:tgtEl>
                                        <p:attrNameLst>
                                          <p:attrName>ppt_h</p:attrName>
                                        </p:attrNameLst>
                                      </p:cBhvr>
                                      <p:tavLst>
                                        <p:tav tm="0">
                                          <p:val>
                                            <p:fltVal val="0"/>
                                          </p:val>
                                        </p:tav>
                                        <p:tav tm="100000">
                                          <p:val>
                                            <p:strVal val="#ppt_h"/>
                                          </p:val>
                                        </p:tav>
                                      </p:tavLst>
                                    </p:anim>
                                    <p:animEffect transition="in" filter="fade">
                                      <p:cBhvr>
                                        <p:cTn id="46" dur="500"/>
                                        <p:tgtEl>
                                          <p:spTgt spid="9">
                                            <p:graphicEl>
                                              <a:dgm id="{8677BA38-946B-4787-91B9-A03B5407DEBB}"/>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graphicEl>
                                              <a:dgm id="{702B2A40-EF80-4F27-BB52-24C74085D3DA}"/>
                                            </p:graphicEl>
                                          </p:spTgt>
                                        </p:tgtEl>
                                        <p:attrNameLst>
                                          <p:attrName>style.visibility</p:attrName>
                                        </p:attrNameLst>
                                      </p:cBhvr>
                                      <p:to>
                                        <p:strVal val="visible"/>
                                      </p:to>
                                    </p:set>
                                    <p:anim calcmode="lin" valueType="num">
                                      <p:cBhvr>
                                        <p:cTn id="51" dur="500" fill="hold"/>
                                        <p:tgtEl>
                                          <p:spTgt spid="9">
                                            <p:graphicEl>
                                              <a:dgm id="{702B2A40-EF80-4F27-BB52-24C74085D3DA}"/>
                                            </p:graphicEl>
                                          </p:spTgt>
                                        </p:tgtEl>
                                        <p:attrNameLst>
                                          <p:attrName>ppt_w</p:attrName>
                                        </p:attrNameLst>
                                      </p:cBhvr>
                                      <p:tavLst>
                                        <p:tav tm="0">
                                          <p:val>
                                            <p:fltVal val="0"/>
                                          </p:val>
                                        </p:tav>
                                        <p:tav tm="100000">
                                          <p:val>
                                            <p:strVal val="#ppt_w"/>
                                          </p:val>
                                        </p:tav>
                                      </p:tavLst>
                                    </p:anim>
                                    <p:anim calcmode="lin" valueType="num">
                                      <p:cBhvr>
                                        <p:cTn id="52" dur="500" fill="hold"/>
                                        <p:tgtEl>
                                          <p:spTgt spid="9">
                                            <p:graphicEl>
                                              <a:dgm id="{702B2A40-EF80-4F27-BB52-24C74085D3DA}"/>
                                            </p:graphicEl>
                                          </p:spTgt>
                                        </p:tgtEl>
                                        <p:attrNameLst>
                                          <p:attrName>ppt_h</p:attrName>
                                        </p:attrNameLst>
                                      </p:cBhvr>
                                      <p:tavLst>
                                        <p:tav tm="0">
                                          <p:val>
                                            <p:fltVal val="0"/>
                                          </p:val>
                                        </p:tav>
                                        <p:tav tm="100000">
                                          <p:val>
                                            <p:strVal val="#ppt_h"/>
                                          </p:val>
                                        </p:tav>
                                      </p:tavLst>
                                    </p:anim>
                                    <p:animEffect transition="in" filter="fade">
                                      <p:cBhvr>
                                        <p:cTn id="53" dur="500"/>
                                        <p:tgtEl>
                                          <p:spTgt spid="9">
                                            <p:graphicEl>
                                              <a:dgm id="{702B2A40-EF80-4F27-BB52-24C74085D3DA}"/>
                                            </p:graphicEl>
                                          </p:spTgt>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9">
                                            <p:graphicEl>
                                              <a:dgm id="{F8693373-BE51-47F1-ADB0-3BD13286B498}"/>
                                            </p:graphicEl>
                                          </p:spTgt>
                                        </p:tgtEl>
                                        <p:attrNameLst>
                                          <p:attrName>style.visibility</p:attrName>
                                        </p:attrNameLst>
                                      </p:cBhvr>
                                      <p:to>
                                        <p:strVal val="visible"/>
                                      </p:to>
                                    </p:set>
                                    <p:animEffect transition="in" filter="wipe(left)">
                                      <p:cBhvr>
                                        <p:cTn id="57" dur="500"/>
                                        <p:tgtEl>
                                          <p:spTgt spid="9">
                                            <p:graphicEl>
                                              <a:dgm id="{F8693373-BE51-47F1-ADB0-3BD13286B49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9">
                                            <p:graphicEl>
                                              <a:dgm id="{7DA5F745-1C74-4E02-BD4F-1919BAD9203F}"/>
                                            </p:graphicEl>
                                          </p:spTgt>
                                        </p:tgtEl>
                                        <p:attrNameLst>
                                          <p:attrName>style.visibility</p:attrName>
                                        </p:attrNameLst>
                                      </p:cBhvr>
                                      <p:to>
                                        <p:strVal val="visible"/>
                                      </p:to>
                                    </p:set>
                                    <p:anim calcmode="lin" valueType="num">
                                      <p:cBhvr>
                                        <p:cTn id="62" dur="500" fill="hold"/>
                                        <p:tgtEl>
                                          <p:spTgt spid="9">
                                            <p:graphicEl>
                                              <a:dgm id="{7DA5F745-1C74-4E02-BD4F-1919BAD9203F}"/>
                                            </p:graphicEl>
                                          </p:spTgt>
                                        </p:tgtEl>
                                        <p:attrNameLst>
                                          <p:attrName>ppt_w</p:attrName>
                                        </p:attrNameLst>
                                      </p:cBhvr>
                                      <p:tavLst>
                                        <p:tav tm="0">
                                          <p:val>
                                            <p:fltVal val="0"/>
                                          </p:val>
                                        </p:tav>
                                        <p:tav tm="100000">
                                          <p:val>
                                            <p:strVal val="#ppt_w"/>
                                          </p:val>
                                        </p:tav>
                                      </p:tavLst>
                                    </p:anim>
                                    <p:anim calcmode="lin" valueType="num">
                                      <p:cBhvr>
                                        <p:cTn id="63" dur="500" fill="hold"/>
                                        <p:tgtEl>
                                          <p:spTgt spid="9">
                                            <p:graphicEl>
                                              <a:dgm id="{7DA5F745-1C74-4E02-BD4F-1919BAD9203F}"/>
                                            </p:graphicEl>
                                          </p:spTgt>
                                        </p:tgtEl>
                                        <p:attrNameLst>
                                          <p:attrName>ppt_h</p:attrName>
                                        </p:attrNameLst>
                                      </p:cBhvr>
                                      <p:tavLst>
                                        <p:tav tm="0">
                                          <p:val>
                                            <p:fltVal val="0"/>
                                          </p:val>
                                        </p:tav>
                                        <p:tav tm="100000">
                                          <p:val>
                                            <p:strVal val="#ppt_h"/>
                                          </p:val>
                                        </p:tav>
                                      </p:tavLst>
                                    </p:anim>
                                    <p:animEffect transition="in" filter="fade">
                                      <p:cBhvr>
                                        <p:cTn id="64" dur="500"/>
                                        <p:tgtEl>
                                          <p:spTgt spid="9">
                                            <p:graphicEl>
                                              <a:dgm id="{7DA5F745-1C74-4E02-BD4F-1919BAD9203F}"/>
                                            </p:graphicEl>
                                          </p:spTgt>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9">
                                            <p:graphicEl>
                                              <a:dgm id="{9D00E0F3-92A8-48FB-9D1D-AA20AEA074AF}"/>
                                            </p:graphicEl>
                                          </p:spTgt>
                                        </p:tgtEl>
                                        <p:attrNameLst>
                                          <p:attrName>style.visibility</p:attrName>
                                        </p:attrNameLst>
                                      </p:cBhvr>
                                      <p:to>
                                        <p:strVal val="visible"/>
                                      </p:to>
                                    </p:set>
                                    <p:animEffect transition="in" filter="wipe(left)">
                                      <p:cBhvr>
                                        <p:cTn id="68" dur="500"/>
                                        <p:tgtEl>
                                          <p:spTgt spid="9">
                                            <p:graphicEl>
                                              <a:dgm id="{9D00E0F3-92A8-48FB-9D1D-AA20AEA074A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graphicEl>
                                              <a:dgm id="{BF34FDA3-FEDE-4654-B83A-BB6765AA32CA}"/>
                                            </p:graphicEl>
                                          </p:spTgt>
                                        </p:tgtEl>
                                        <p:attrNameLst>
                                          <p:attrName>style.visibility</p:attrName>
                                        </p:attrNameLst>
                                      </p:cBhvr>
                                      <p:to>
                                        <p:strVal val="visible"/>
                                      </p:to>
                                    </p:set>
                                    <p:anim calcmode="lin" valueType="num">
                                      <p:cBhvr>
                                        <p:cTn id="73" dur="500" fill="hold"/>
                                        <p:tgtEl>
                                          <p:spTgt spid="9">
                                            <p:graphicEl>
                                              <a:dgm id="{BF34FDA3-FEDE-4654-B83A-BB6765AA32CA}"/>
                                            </p:graphicEl>
                                          </p:spTgt>
                                        </p:tgtEl>
                                        <p:attrNameLst>
                                          <p:attrName>ppt_w</p:attrName>
                                        </p:attrNameLst>
                                      </p:cBhvr>
                                      <p:tavLst>
                                        <p:tav tm="0">
                                          <p:val>
                                            <p:fltVal val="0"/>
                                          </p:val>
                                        </p:tav>
                                        <p:tav tm="100000">
                                          <p:val>
                                            <p:strVal val="#ppt_w"/>
                                          </p:val>
                                        </p:tav>
                                      </p:tavLst>
                                    </p:anim>
                                    <p:anim calcmode="lin" valueType="num">
                                      <p:cBhvr>
                                        <p:cTn id="74" dur="500" fill="hold"/>
                                        <p:tgtEl>
                                          <p:spTgt spid="9">
                                            <p:graphicEl>
                                              <a:dgm id="{BF34FDA3-FEDE-4654-B83A-BB6765AA32CA}"/>
                                            </p:graphicEl>
                                          </p:spTgt>
                                        </p:tgtEl>
                                        <p:attrNameLst>
                                          <p:attrName>ppt_h</p:attrName>
                                        </p:attrNameLst>
                                      </p:cBhvr>
                                      <p:tavLst>
                                        <p:tav tm="0">
                                          <p:val>
                                            <p:fltVal val="0"/>
                                          </p:val>
                                        </p:tav>
                                        <p:tav tm="100000">
                                          <p:val>
                                            <p:strVal val="#ppt_h"/>
                                          </p:val>
                                        </p:tav>
                                      </p:tavLst>
                                    </p:anim>
                                    <p:animEffect transition="in" filter="fade">
                                      <p:cBhvr>
                                        <p:cTn id="75" dur="500"/>
                                        <p:tgtEl>
                                          <p:spTgt spid="9">
                                            <p:graphicEl>
                                              <a:dgm id="{BF34FDA3-FEDE-4654-B83A-BB6765AA32CA}"/>
                                            </p:graphicEl>
                                          </p:spTgt>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9">
                                            <p:graphicEl>
                                              <a:dgm id="{8ACD26B5-AA09-4388-B23E-9C809FE40103}"/>
                                            </p:graphicEl>
                                          </p:spTgt>
                                        </p:tgtEl>
                                        <p:attrNameLst>
                                          <p:attrName>style.visibility</p:attrName>
                                        </p:attrNameLst>
                                      </p:cBhvr>
                                      <p:to>
                                        <p:strVal val="visible"/>
                                      </p:to>
                                    </p:set>
                                    <p:animEffect transition="in" filter="wipe(left)">
                                      <p:cBhvr>
                                        <p:cTn id="79" dur="500"/>
                                        <p:tgtEl>
                                          <p:spTgt spid="9">
                                            <p:graphicEl>
                                              <a:dgm id="{8ACD26B5-AA09-4388-B23E-9C809FE40103}"/>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9">
                                            <p:graphicEl>
                                              <a:dgm id="{EEC8F494-8BFB-4FF6-9CAA-4EE35282B786}"/>
                                            </p:graphicEl>
                                          </p:spTgt>
                                        </p:tgtEl>
                                        <p:attrNameLst>
                                          <p:attrName>style.visibility</p:attrName>
                                        </p:attrNameLst>
                                      </p:cBhvr>
                                      <p:to>
                                        <p:strVal val="visible"/>
                                      </p:to>
                                    </p:set>
                                    <p:anim calcmode="lin" valueType="num">
                                      <p:cBhvr>
                                        <p:cTn id="84" dur="500" fill="hold"/>
                                        <p:tgtEl>
                                          <p:spTgt spid="9">
                                            <p:graphicEl>
                                              <a:dgm id="{EEC8F494-8BFB-4FF6-9CAA-4EE35282B786}"/>
                                            </p:graphicEl>
                                          </p:spTgt>
                                        </p:tgtEl>
                                        <p:attrNameLst>
                                          <p:attrName>ppt_w</p:attrName>
                                        </p:attrNameLst>
                                      </p:cBhvr>
                                      <p:tavLst>
                                        <p:tav tm="0">
                                          <p:val>
                                            <p:fltVal val="0"/>
                                          </p:val>
                                        </p:tav>
                                        <p:tav tm="100000">
                                          <p:val>
                                            <p:strVal val="#ppt_w"/>
                                          </p:val>
                                        </p:tav>
                                      </p:tavLst>
                                    </p:anim>
                                    <p:anim calcmode="lin" valueType="num">
                                      <p:cBhvr>
                                        <p:cTn id="85" dur="500" fill="hold"/>
                                        <p:tgtEl>
                                          <p:spTgt spid="9">
                                            <p:graphicEl>
                                              <a:dgm id="{EEC8F494-8BFB-4FF6-9CAA-4EE35282B786}"/>
                                            </p:graphicEl>
                                          </p:spTgt>
                                        </p:tgtEl>
                                        <p:attrNameLst>
                                          <p:attrName>ppt_h</p:attrName>
                                        </p:attrNameLst>
                                      </p:cBhvr>
                                      <p:tavLst>
                                        <p:tav tm="0">
                                          <p:val>
                                            <p:fltVal val="0"/>
                                          </p:val>
                                        </p:tav>
                                        <p:tav tm="100000">
                                          <p:val>
                                            <p:strVal val="#ppt_h"/>
                                          </p:val>
                                        </p:tav>
                                      </p:tavLst>
                                    </p:anim>
                                    <p:animEffect transition="in" filter="fade">
                                      <p:cBhvr>
                                        <p:cTn id="86" dur="500"/>
                                        <p:tgtEl>
                                          <p:spTgt spid="9">
                                            <p:graphicEl>
                                              <a:dgm id="{EEC8F494-8BFB-4FF6-9CAA-4EE35282B786}"/>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graphicEl>
                                              <a:dgm id="{87850F6D-2B8B-404D-A19D-094EBF7E5257}"/>
                                            </p:graphicEl>
                                          </p:spTgt>
                                        </p:tgtEl>
                                        <p:attrNameLst>
                                          <p:attrName>style.visibility</p:attrName>
                                        </p:attrNameLst>
                                      </p:cBhvr>
                                      <p:to>
                                        <p:strVal val="visible"/>
                                      </p:to>
                                    </p:set>
                                    <p:animEffect transition="in" filter="wipe(left)">
                                      <p:cBhvr>
                                        <p:cTn id="90" dur="500"/>
                                        <p:tgtEl>
                                          <p:spTgt spid="9">
                                            <p:graphicEl>
                                              <a:dgm id="{87850F6D-2B8B-404D-A19D-094EBF7E5257}"/>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9">
                                            <p:graphicEl>
                                              <a:dgm id="{F0178A28-587B-4566-9F4C-42ACCB71AADD}"/>
                                            </p:graphicEl>
                                          </p:spTgt>
                                        </p:tgtEl>
                                        <p:attrNameLst>
                                          <p:attrName>style.visibility</p:attrName>
                                        </p:attrNameLst>
                                      </p:cBhvr>
                                      <p:to>
                                        <p:strVal val="visible"/>
                                      </p:to>
                                    </p:set>
                                    <p:anim calcmode="lin" valueType="num">
                                      <p:cBhvr>
                                        <p:cTn id="95" dur="500" fill="hold"/>
                                        <p:tgtEl>
                                          <p:spTgt spid="9">
                                            <p:graphicEl>
                                              <a:dgm id="{F0178A28-587B-4566-9F4C-42ACCB71AADD}"/>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F0178A28-587B-4566-9F4C-42ACCB71AADD}"/>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F0178A28-587B-4566-9F4C-42ACCB71AADD}"/>
                                            </p:graphicEl>
                                          </p:spTgt>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9">
                                            <p:graphicEl>
                                              <a:dgm id="{BCBC9458-7DD1-4193-AC64-4E7A19A2E4E0}"/>
                                            </p:graphicEl>
                                          </p:spTgt>
                                        </p:tgtEl>
                                        <p:attrNameLst>
                                          <p:attrName>style.visibility</p:attrName>
                                        </p:attrNameLst>
                                      </p:cBhvr>
                                      <p:to>
                                        <p:strVal val="visible"/>
                                      </p:to>
                                    </p:set>
                                    <p:animEffect transition="in" filter="wipe(left)">
                                      <p:cBhvr>
                                        <p:cTn id="101" dur="500"/>
                                        <p:tgtEl>
                                          <p:spTgt spid="9">
                                            <p:graphicEl>
                                              <a:dgm id="{BCBC9458-7DD1-4193-AC64-4E7A19A2E4E0}"/>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9">
                                            <p:graphicEl>
                                              <a:dgm id="{4870131D-BA17-429B-A251-A4FABFD6260C}"/>
                                            </p:graphicEl>
                                          </p:spTgt>
                                        </p:tgtEl>
                                        <p:attrNameLst>
                                          <p:attrName>style.visibility</p:attrName>
                                        </p:attrNameLst>
                                      </p:cBhvr>
                                      <p:to>
                                        <p:strVal val="visible"/>
                                      </p:to>
                                    </p:set>
                                    <p:anim calcmode="lin" valueType="num">
                                      <p:cBhvr>
                                        <p:cTn id="106" dur="500" fill="hold"/>
                                        <p:tgtEl>
                                          <p:spTgt spid="9">
                                            <p:graphicEl>
                                              <a:dgm id="{4870131D-BA17-429B-A251-A4FABFD6260C}"/>
                                            </p:graphicEl>
                                          </p:spTgt>
                                        </p:tgtEl>
                                        <p:attrNameLst>
                                          <p:attrName>ppt_w</p:attrName>
                                        </p:attrNameLst>
                                      </p:cBhvr>
                                      <p:tavLst>
                                        <p:tav tm="0">
                                          <p:val>
                                            <p:fltVal val="0"/>
                                          </p:val>
                                        </p:tav>
                                        <p:tav tm="100000">
                                          <p:val>
                                            <p:strVal val="#ppt_w"/>
                                          </p:val>
                                        </p:tav>
                                      </p:tavLst>
                                    </p:anim>
                                    <p:anim calcmode="lin" valueType="num">
                                      <p:cBhvr>
                                        <p:cTn id="107" dur="500" fill="hold"/>
                                        <p:tgtEl>
                                          <p:spTgt spid="9">
                                            <p:graphicEl>
                                              <a:dgm id="{4870131D-BA17-429B-A251-A4FABFD6260C}"/>
                                            </p:graphicEl>
                                          </p:spTgt>
                                        </p:tgtEl>
                                        <p:attrNameLst>
                                          <p:attrName>ppt_h</p:attrName>
                                        </p:attrNameLst>
                                      </p:cBhvr>
                                      <p:tavLst>
                                        <p:tav tm="0">
                                          <p:val>
                                            <p:fltVal val="0"/>
                                          </p:val>
                                        </p:tav>
                                        <p:tav tm="100000">
                                          <p:val>
                                            <p:strVal val="#ppt_h"/>
                                          </p:val>
                                        </p:tav>
                                      </p:tavLst>
                                    </p:anim>
                                    <p:animEffect transition="in" filter="fade">
                                      <p:cBhvr>
                                        <p:cTn id="108" dur="500"/>
                                        <p:tgtEl>
                                          <p:spTgt spid="9">
                                            <p:graphicEl>
                                              <a:dgm id="{4870131D-BA17-429B-A251-A4FABFD6260C}"/>
                                            </p:graphicEl>
                                          </p:spTgt>
                                        </p:tgtEl>
                                      </p:cBhvr>
                                    </p:animEffect>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9">
                                            <p:graphicEl>
                                              <a:dgm id="{E81B69C7-9BA2-4AE9-BBAB-DD4C844F534B}"/>
                                            </p:graphicEl>
                                          </p:spTgt>
                                        </p:tgtEl>
                                        <p:attrNameLst>
                                          <p:attrName>style.visibility</p:attrName>
                                        </p:attrNameLst>
                                      </p:cBhvr>
                                      <p:to>
                                        <p:strVal val="visible"/>
                                      </p:to>
                                    </p:set>
                                    <p:animEffect transition="in" filter="wipe(left)">
                                      <p:cBhvr>
                                        <p:cTn id="112" dur="500"/>
                                        <p:tgtEl>
                                          <p:spTgt spid="9">
                                            <p:graphicEl>
                                              <a:dgm id="{E81B69C7-9BA2-4AE9-BBAB-DD4C844F53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9" grpId="0" uiExpand="1">
        <p:bldSub>
          <a:bldDgm bld="one"/>
        </p:bldSub>
      </p:bldGraphic>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597E4D0-B386-3EF0-5DF4-6AC178EF6AE4}"/>
              </a:ext>
            </a:extLst>
          </p:cNvPr>
          <p:cNvSpPr>
            <a:spLocks noGrp="1" noRot="1" noMove="1" noResize="1" noEditPoints="1" noAdjustHandles="1" noChangeArrowheads="1" noChangeShapeType="1"/>
          </p:cNvSpPr>
          <p:nvPr/>
        </p:nvSpPr>
        <p:spPr>
          <a:xfrm>
            <a:off x="0" y="0"/>
            <a:ext cx="12192000" cy="1589602"/>
          </a:xfrm>
          <a:prstGeom prst="rect">
            <a:avLst/>
          </a:prstGeom>
          <a:solidFill>
            <a:srgbClr val="B1B3F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07CA3F-6E84-063C-05FF-06442ADED79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SANTIDAD Y SINCERIDAD EN EL MINISTERIO</a:t>
            </a:r>
          </a:p>
        </p:txBody>
      </p:sp>
      <p:sp>
        <p:nvSpPr>
          <p:cNvPr id="4" name="CuadroTexto 3">
            <a:extLst>
              <a:ext uri="{FF2B5EF4-FFF2-40B4-BE49-F238E27FC236}">
                <a16:creationId xmlns:a16="http://schemas.microsoft.com/office/drawing/2014/main" id="{98EBB502-7936-AE28-48F6-A78B58A73A91}"/>
              </a:ext>
            </a:extLst>
          </p:cNvPr>
          <p:cNvSpPr txBox="1"/>
          <p:nvPr/>
        </p:nvSpPr>
        <p:spPr>
          <a:xfrm>
            <a:off x="0" y="666273"/>
            <a:ext cx="121920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“Para nosotros, el motivo de satisfacción es el testimonio de nuestra conciencia: Nos hemos comportado en el mundo, y especialmente entre vosotros, con la santidad y sinceridad que vienen de Dios. Nuestra conducta no se ha ajustado a la sabiduría humana sino a la gracia de Dios” </a:t>
            </a:r>
            <a:r>
              <a:rPr lang="es-ES" sz="1400" b="1" dirty="0">
                <a:solidFill>
                  <a:schemeClr val="accent1">
                    <a:lumMod val="75000"/>
                  </a:schemeClr>
                </a:solidFill>
                <a:latin typeface="Comic Sans MS" panose="030F0702030302020204" pitchFamily="66" charset="0"/>
              </a:rPr>
              <a:t>(2ª de Corintios 1:12 </a:t>
            </a:r>
            <a:r>
              <a:rPr lang="es-ES" sz="1100" b="1" dirty="0" err="1">
                <a:solidFill>
                  <a:schemeClr val="accent1">
                    <a:lumMod val="75000"/>
                  </a:schemeClr>
                </a:solidFill>
                <a:latin typeface="Comic Sans MS" panose="030F0702030302020204" pitchFamily="66" charset="0"/>
              </a:rPr>
              <a:t>NVI</a:t>
            </a:r>
            <a:r>
              <a:rPr lang="es-ES" sz="1400" b="1" dirty="0">
                <a:solidFill>
                  <a:schemeClr val="accent1">
                    <a:lumMod val="75000"/>
                  </a:schemeClr>
                </a:solidFill>
                <a:latin typeface="Comic Sans MS" panose="030F0702030302020204" pitchFamily="66" charset="0"/>
              </a:rPr>
              <a:t>)</a:t>
            </a:r>
            <a:endParaRPr lang="es-ES" sz="1100" b="1" dirty="0">
              <a:solidFill>
                <a:schemeClr val="accent1">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A59B8B1F-9261-4764-A299-C4B17AB23768}"/>
              </a:ext>
            </a:extLst>
          </p:cNvPr>
          <p:cNvSpPr txBox="1"/>
          <p:nvPr/>
        </p:nvSpPr>
        <p:spPr>
          <a:xfrm>
            <a:off x="209550" y="1610410"/>
            <a:ext cx="7223637" cy="1323439"/>
          </a:xfrm>
          <a:prstGeom prst="rect">
            <a:avLst/>
          </a:prstGeom>
          <a:noFill/>
        </p:spPr>
        <p:txBody>
          <a:bodyPr wrap="square" rtlCol="0">
            <a:spAutoFit/>
          </a:bodyPr>
          <a:lstStyle/>
          <a:p>
            <a:pPr>
              <a:spcBef>
                <a:spcPts val="600"/>
              </a:spcBef>
            </a:pPr>
            <a:r>
              <a:rPr lang="es-ES" sz="2000" b="1" dirty="0"/>
              <a:t>Algunas personas menospreciaban a Pablo, acusándole de ser débil e indeciso (2Co. 10:10). Por esta razón, y para que sus consejos fuesen recibidos y aceptados, era necesario que el apóstol se defendiese de tales acusaciones.</a:t>
            </a:r>
          </a:p>
        </p:txBody>
      </p:sp>
      <p:pic>
        <p:nvPicPr>
          <p:cNvPr id="6" name="Imagen 5">
            <a:extLst>
              <a:ext uri="{FF2B5EF4-FFF2-40B4-BE49-F238E27FC236}">
                <a16:creationId xmlns:a16="http://schemas.microsoft.com/office/drawing/2014/main" id="{5034D9BC-25C9-1266-323A-5617CEAE4A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5226" y="1702393"/>
            <a:ext cx="4549263" cy="2545421"/>
          </a:xfrm>
          <a:prstGeom prst="rect">
            <a:avLst/>
          </a:prstGeom>
          <a:solidFill>
            <a:srgbClr val="FFFFFF">
              <a:shade val="85000"/>
            </a:srgbClr>
          </a:solidFill>
          <a:ln w="88900" cap="sq">
            <a:solidFill>
              <a:schemeClr val="tx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DD21E7EC-49B9-6342-F5C7-D62FA0377639}"/>
              </a:ext>
            </a:extLst>
          </p:cNvPr>
          <p:cNvSpPr txBox="1"/>
          <p:nvPr/>
        </p:nvSpPr>
        <p:spPr>
          <a:xfrm>
            <a:off x="3474169" y="3954930"/>
            <a:ext cx="2277702" cy="2862322"/>
          </a:xfrm>
          <a:prstGeom prst="rect">
            <a:avLst/>
          </a:prstGeom>
          <a:noFill/>
        </p:spPr>
        <p:txBody>
          <a:bodyPr wrap="square">
            <a:spAutoFit/>
          </a:bodyPr>
          <a:lstStyle/>
          <a:p>
            <a:pPr>
              <a:spcBef>
                <a:spcPts val="600"/>
              </a:spcBef>
            </a:pPr>
            <a:r>
              <a:rPr lang="es-ES" sz="2000" b="1" dirty="0"/>
              <a:t>Él y sus colaboradores podían decir con tranquilidad que su conducta era santa y sincera [pura], tanto en la iglesia como fuera de ella.</a:t>
            </a:r>
          </a:p>
        </p:txBody>
      </p:sp>
      <p:sp>
        <p:nvSpPr>
          <p:cNvPr id="10" name="CuadroTexto 9">
            <a:extLst>
              <a:ext uri="{FF2B5EF4-FFF2-40B4-BE49-F238E27FC236}">
                <a16:creationId xmlns:a16="http://schemas.microsoft.com/office/drawing/2014/main" id="{91BDFD08-4191-F7E7-A6DC-81DFC9B295EC}"/>
              </a:ext>
            </a:extLst>
          </p:cNvPr>
          <p:cNvSpPr txBox="1"/>
          <p:nvPr/>
        </p:nvSpPr>
        <p:spPr>
          <a:xfrm>
            <a:off x="7433186" y="4303455"/>
            <a:ext cx="4758813" cy="2554545"/>
          </a:xfrm>
          <a:prstGeom prst="rect">
            <a:avLst/>
          </a:prstGeom>
          <a:noFill/>
        </p:spPr>
        <p:txBody>
          <a:bodyPr wrap="square">
            <a:spAutoFit/>
          </a:bodyPr>
          <a:lstStyle/>
          <a:p>
            <a:pPr>
              <a:spcBef>
                <a:spcPts val="600"/>
              </a:spcBef>
            </a:pPr>
            <a:r>
              <a:rPr lang="es-ES" sz="2000" b="1" dirty="0"/>
              <a:t>Por esta razón, los escritos de Pablo estaban exentos de intenciones escondidas. Esperaba que esas cartas fuesen leídas y entendidas en ese contexto de santidad y sinceridad, es decir, escritas por amor a ellos, y buscando solamente su bien</a:t>
            </a:r>
            <a:br>
              <a:rPr lang="es-ES" sz="2000" b="1" dirty="0"/>
            </a:br>
            <a:r>
              <a:rPr lang="es-ES" sz="2000" b="1" dirty="0"/>
              <a:t>(2Co. 1:13-14).</a:t>
            </a:r>
          </a:p>
        </p:txBody>
      </p:sp>
      <p:pic>
        <p:nvPicPr>
          <p:cNvPr id="12" name="Imagen 11">
            <a:extLst>
              <a:ext uri="{FF2B5EF4-FFF2-40B4-BE49-F238E27FC236}">
                <a16:creationId xmlns:a16="http://schemas.microsoft.com/office/drawing/2014/main" id="{D8C68A93-CF3B-F371-3EF8-C85A11EF558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24132" y="4077858"/>
            <a:ext cx="3267998" cy="2554545"/>
          </a:xfrm>
          <a:prstGeom prst="roundRect">
            <a:avLst>
              <a:gd name="adj" fmla="val 0"/>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a:extLst>
              <a:ext uri="{FF2B5EF4-FFF2-40B4-BE49-F238E27FC236}">
                <a16:creationId xmlns:a16="http://schemas.microsoft.com/office/drawing/2014/main" id="{6136CAEC-A043-B3F2-6669-331D5EFE1D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51871" y="3965059"/>
            <a:ext cx="1563830" cy="2780142"/>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008292DF-2583-92D9-4C4B-AE633D2BBCBD}"/>
              </a:ext>
            </a:extLst>
          </p:cNvPr>
          <p:cNvSpPr txBox="1"/>
          <p:nvPr/>
        </p:nvSpPr>
        <p:spPr>
          <a:xfrm>
            <a:off x="207249" y="2933849"/>
            <a:ext cx="72236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Como hombre, se consideraba poca cosa (Ef. 3:8). Pero, por la gracia de Dios, podía gloriarse de tener una conciencia limpia (2Co. 1:12).</a:t>
            </a:r>
          </a:p>
        </p:txBody>
      </p:sp>
    </p:spTree>
    <p:extLst>
      <p:ext uri="{BB962C8B-B14F-4D97-AF65-F5344CB8AC3E}">
        <p14:creationId xmlns:p14="http://schemas.microsoft.com/office/powerpoint/2010/main" val="37062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750"/>
                                        <p:tgtEl>
                                          <p:spTgt spid="6"/>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4E3162B-ED2C-2831-808E-2BF9680FBD42}"/>
              </a:ext>
            </a:extLst>
          </p:cNvPr>
          <p:cNvSpPr txBox="1"/>
          <p:nvPr/>
        </p:nvSpPr>
        <p:spPr>
          <a:xfrm>
            <a:off x="0" y="0"/>
            <a:ext cx="7239504" cy="769441"/>
          </a:xfrm>
          <a:prstGeom prst="rect">
            <a:avLst/>
          </a:prstGeom>
          <a:noFill/>
        </p:spPr>
        <p:txBody>
          <a:bodyPr wrap="square">
            <a:spAutoFit/>
          </a:bodyPr>
          <a:lstStyle/>
          <a:p>
            <a:pPr algn="ctr"/>
            <a:r>
              <a:rPr lang="es-ES" sz="4400" b="1" dirty="0">
                <a:ln w="6600">
                  <a:solidFill>
                    <a:schemeClr val="accent1">
                      <a:lumMod val="75000"/>
                    </a:schemeClr>
                  </a:solidFill>
                  <a:prstDash val="solid"/>
                </a:ln>
                <a:solidFill>
                  <a:srgbClr val="FFFFFF"/>
                </a:solidFill>
                <a:effectLst>
                  <a:outerShdw dist="38100" dir="2700000" algn="tl" rotWithShape="0">
                    <a:schemeClr val="accent1">
                      <a:lumMod val="75000"/>
                    </a:schemeClr>
                  </a:outerShdw>
                </a:effectLst>
              </a:rPr>
              <a:t>CONDUCIRSE SABIAMENTE</a:t>
            </a:r>
          </a:p>
        </p:txBody>
      </p:sp>
      <p:sp>
        <p:nvSpPr>
          <p:cNvPr id="5" name="CuadroTexto 4">
            <a:extLst>
              <a:ext uri="{FF2B5EF4-FFF2-40B4-BE49-F238E27FC236}">
                <a16:creationId xmlns:a16="http://schemas.microsoft.com/office/drawing/2014/main" id="{A0BE5322-A743-B8A4-AE25-C1C95E1D844C}"/>
              </a:ext>
            </a:extLst>
          </p:cNvPr>
          <p:cNvSpPr txBox="1"/>
          <p:nvPr/>
        </p:nvSpPr>
        <p:spPr>
          <a:xfrm>
            <a:off x="199816" y="786066"/>
            <a:ext cx="6839873" cy="861774"/>
          </a:xfrm>
          <a:prstGeom prst="rect">
            <a:avLst/>
          </a:prstGeom>
          <a:ln w="28575">
            <a:noFill/>
          </a:ln>
          <a:effectLst>
            <a:innerShdw blurRad="114300">
              <a:prstClr val="black"/>
            </a:innerShdw>
          </a:effectLst>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“Mas yo invoco a Dios por testigo sobre mi alma, que por ser indulgente con vosotros no he pasado todavía a Corinto” </a:t>
            </a:r>
            <a:r>
              <a:rPr lang="es-ES" sz="1400" b="1" dirty="0">
                <a:solidFill>
                  <a:schemeClr val="accent4">
                    <a:lumMod val="50000"/>
                  </a:schemeClr>
                </a:solidFill>
                <a:latin typeface="Comic Sans MS" panose="030F0702030302020204" pitchFamily="66" charset="0"/>
              </a:rPr>
              <a:t>(2ª de Corintios 1:23)</a:t>
            </a:r>
          </a:p>
        </p:txBody>
      </p:sp>
      <p:sp>
        <p:nvSpPr>
          <p:cNvPr id="6" name="CuadroTexto 5">
            <a:extLst>
              <a:ext uri="{FF2B5EF4-FFF2-40B4-BE49-F238E27FC236}">
                <a16:creationId xmlns:a16="http://schemas.microsoft.com/office/drawing/2014/main" id="{2FFDF46C-F5AE-7AB3-8099-4CAADB02E1C5}"/>
              </a:ext>
            </a:extLst>
          </p:cNvPr>
          <p:cNvSpPr txBox="1"/>
          <p:nvPr/>
        </p:nvSpPr>
        <p:spPr>
          <a:xfrm>
            <a:off x="200025" y="1827013"/>
            <a:ext cx="6372225" cy="707886"/>
          </a:xfrm>
          <a:prstGeom prst="rect">
            <a:avLst/>
          </a:prstGeom>
          <a:noFill/>
        </p:spPr>
        <p:txBody>
          <a:bodyPr wrap="square" rtlCol="0">
            <a:spAutoFit/>
          </a:bodyPr>
          <a:lstStyle/>
          <a:p>
            <a:pPr>
              <a:spcBef>
                <a:spcPts val="600"/>
              </a:spcBef>
            </a:pPr>
            <a:r>
              <a:rPr lang="es-ES" sz="2000" b="1" dirty="0"/>
              <a:t>En su primera carta, Pablo informó a los corintios del itinerario que pensaba seguir (1Co. 16:5-11):</a:t>
            </a:r>
          </a:p>
        </p:txBody>
      </p:sp>
      <p:graphicFrame>
        <p:nvGraphicFramePr>
          <p:cNvPr id="7" name="Diagrama 6">
            <a:extLst>
              <a:ext uri="{FF2B5EF4-FFF2-40B4-BE49-F238E27FC236}">
                <a16:creationId xmlns:a16="http://schemas.microsoft.com/office/drawing/2014/main" id="{66F2B503-7118-857B-EAE4-42D527EE6899}"/>
              </a:ext>
            </a:extLst>
          </p:cNvPr>
          <p:cNvGraphicFramePr/>
          <p:nvPr>
            <p:extLst>
              <p:ext uri="{D42A27DB-BD31-4B8C-83A1-F6EECF244321}">
                <p14:modId xmlns:p14="http://schemas.microsoft.com/office/powerpoint/2010/main" val="3676591531"/>
              </p:ext>
            </p:extLst>
          </p:nvPr>
        </p:nvGraphicFramePr>
        <p:xfrm>
          <a:off x="914400" y="2631565"/>
          <a:ext cx="5962650" cy="3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B6703912-8BC0-5B43-4D6B-041B8C583746}"/>
              </a:ext>
            </a:extLst>
          </p:cNvPr>
          <p:cNvSpPr txBox="1"/>
          <p:nvPr/>
        </p:nvSpPr>
        <p:spPr>
          <a:xfrm>
            <a:off x="200024" y="2991565"/>
            <a:ext cx="11991975" cy="400110"/>
          </a:xfrm>
          <a:prstGeom prst="rect">
            <a:avLst/>
          </a:prstGeom>
          <a:noFill/>
        </p:spPr>
        <p:txBody>
          <a:bodyPr wrap="square" rtlCol="0">
            <a:spAutoFit/>
          </a:bodyPr>
          <a:lstStyle/>
          <a:p>
            <a:pPr>
              <a:spcBef>
                <a:spcPts val="600"/>
              </a:spcBef>
            </a:pPr>
            <a:r>
              <a:rPr lang="es-ES" sz="2000" b="1" dirty="0"/>
              <a:t>En una carta posterior (perdida, 2Co. 7:8) les informó de que les visitaría dos veces (2Co. 1:15-16):</a:t>
            </a:r>
          </a:p>
        </p:txBody>
      </p:sp>
      <p:graphicFrame>
        <p:nvGraphicFramePr>
          <p:cNvPr id="11" name="Diagrama 10">
            <a:extLst>
              <a:ext uri="{FF2B5EF4-FFF2-40B4-BE49-F238E27FC236}">
                <a16:creationId xmlns:a16="http://schemas.microsoft.com/office/drawing/2014/main" id="{FB082717-2A6E-2EE9-5FD7-0DB8F7C433CF}"/>
              </a:ext>
            </a:extLst>
          </p:cNvPr>
          <p:cNvGraphicFramePr/>
          <p:nvPr>
            <p:extLst>
              <p:ext uri="{D42A27DB-BD31-4B8C-83A1-F6EECF244321}">
                <p14:modId xmlns:p14="http://schemas.microsoft.com/office/powerpoint/2010/main" val="1637943111"/>
              </p:ext>
            </p:extLst>
          </p:nvPr>
        </p:nvGraphicFramePr>
        <p:xfrm>
          <a:off x="914400" y="3391675"/>
          <a:ext cx="7181850" cy="36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C3D4075A-5042-9B95-1874-068F5507E4B4}"/>
              </a:ext>
            </a:extLst>
          </p:cNvPr>
          <p:cNvSpPr txBox="1"/>
          <p:nvPr/>
        </p:nvSpPr>
        <p:spPr>
          <a:xfrm>
            <a:off x="103853" y="3981683"/>
            <a:ext cx="6677025" cy="1323439"/>
          </a:xfrm>
          <a:prstGeom prst="rect">
            <a:avLst/>
          </a:prstGeom>
          <a:noFill/>
        </p:spPr>
        <p:txBody>
          <a:bodyPr wrap="square" rtlCol="0">
            <a:spAutoFit/>
          </a:bodyPr>
          <a:lstStyle/>
          <a:p>
            <a:pPr>
              <a:spcBef>
                <a:spcPts val="600"/>
              </a:spcBef>
            </a:pPr>
            <a:r>
              <a:rPr lang="es-ES" sz="2000" b="1" dirty="0"/>
              <a:t>Sin embargo, había cambiado de planes y decidió no realizar esa primera visita (2Co. 1:23). Estos cambios llevaron a algunos a criticarlo por inestable y vacilante. ¿Por qué había cambiado?</a:t>
            </a:r>
          </a:p>
        </p:txBody>
      </p:sp>
      <p:pic>
        <p:nvPicPr>
          <p:cNvPr id="4" name="Imagen 3">
            <a:extLst>
              <a:ext uri="{FF2B5EF4-FFF2-40B4-BE49-F238E27FC236}">
                <a16:creationId xmlns:a16="http://schemas.microsoft.com/office/drawing/2014/main" id="{5232D07C-294E-7E09-3DCE-2B03886DA21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306179" y="222335"/>
            <a:ext cx="4752471" cy="2673265"/>
          </a:xfrm>
          <a:prstGeom prst="rect">
            <a:avLst/>
          </a:prstGeom>
          <a:solidFill>
            <a:srgbClr val="FFFFFF">
              <a:shade val="85000"/>
            </a:srgbClr>
          </a:solidFill>
          <a:ln w="88900" cap="sq">
            <a:gradFill>
              <a:gsLst>
                <a:gs pos="0">
                  <a:srgbClr val="FDF983"/>
                </a:gs>
                <a:gs pos="52000">
                  <a:srgbClr val="FDF983"/>
                </a:gs>
                <a:gs pos="60000">
                  <a:srgbClr val="A8875F"/>
                </a:gs>
                <a:gs pos="100000">
                  <a:srgbClr val="A8875F"/>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6130375-5A8F-2289-50F9-850ADC59D2A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39689" y="3791785"/>
            <a:ext cx="4823545" cy="2713244"/>
          </a:xfrm>
          <a:prstGeom prst="rect">
            <a:avLst/>
          </a:prstGeom>
          <a:solidFill>
            <a:srgbClr val="FFFFFF">
              <a:shade val="85000"/>
            </a:srgbClr>
          </a:solidFill>
          <a:ln w="57150"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uadroTexto 7">
            <a:extLst>
              <a:ext uri="{FF2B5EF4-FFF2-40B4-BE49-F238E27FC236}">
                <a16:creationId xmlns:a16="http://schemas.microsoft.com/office/drawing/2014/main" id="{4082F64A-F169-0D62-B8F7-A54C400AFA44}"/>
              </a:ext>
            </a:extLst>
          </p:cNvPr>
          <p:cNvSpPr txBox="1"/>
          <p:nvPr/>
        </p:nvSpPr>
        <p:spPr>
          <a:xfrm>
            <a:off x="103853" y="5423798"/>
            <a:ext cx="66770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presencia de Pablo en Corinto parecía necesaria por los problemas que había allí. Pero la oposición que encontraría implicaba un enfrentamiento que él quería evitarles, debido al gran amor que les tenía (2Co. 2:1-4).</a:t>
            </a:r>
          </a:p>
        </p:txBody>
      </p:sp>
    </p:spTree>
    <p:extLst>
      <p:ext uri="{BB962C8B-B14F-4D97-AF65-F5344CB8AC3E}">
        <p14:creationId xmlns:p14="http://schemas.microsoft.com/office/powerpoint/2010/main" val="418466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vertic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graphicEl>
                                              <a:dgm id="{88C68A86-C418-4A07-AB2F-695C116983D9}"/>
                                            </p:graphicEl>
                                          </p:spTgt>
                                        </p:tgtEl>
                                        <p:attrNameLst>
                                          <p:attrName>style.visibility</p:attrName>
                                        </p:attrNameLst>
                                      </p:cBhvr>
                                      <p:to>
                                        <p:strVal val="visible"/>
                                      </p:to>
                                    </p:set>
                                    <p:anim calcmode="lin" valueType="num">
                                      <p:cBhvr additive="base">
                                        <p:cTn id="30" dur="500" fill="hold"/>
                                        <p:tgtEl>
                                          <p:spTgt spid="7">
                                            <p:graphicEl>
                                              <a:dgm id="{88C68A86-C418-4A07-AB2F-695C116983D9}"/>
                                            </p:graphic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graphicEl>
                                              <a:dgm id="{88C68A86-C418-4A07-AB2F-695C116983D9}"/>
                                            </p:graphicEl>
                                          </p:spTgt>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7">
                                            <p:graphicEl>
                                              <a:dgm id="{E43C1325-6628-438D-85B4-414782981C81}"/>
                                            </p:graphicEl>
                                          </p:spTgt>
                                        </p:tgtEl>
                                        <p:attrNameLst>
                                          <p:attrName>style.visibility</p:attrName>
                                        </p:attrNameLst>
                                      </p:cBhvr>
                                      <p:to>
                                        <p:strVal val="visible"/>
                                      </p:to>
                                    </p:set>
                                    <p:anim calcmode="lin" valueType="num">
                                      <p:cBhvr additive="base">
                                        <p:cTn id="35" dur="500" fill="hold"/>
                                        <p:tgtEl>
                                          <p:spTgt spid="7">
                                            <p:graphicEl>
                                              <a:dgm id="{E43C1325-6628-438D-85B4-414782981C81}"/>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graphicEl>
                                              <a:dgm id="{E43C1325-6628-438D-85B4-414782981C81}"/>
                                            </p:graphicEl>
                                          </p:spTgt>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2" presetClass="entr" presetSubtype="8" fill="hold" grpId="0" nodeType="afterEffect">
                                  <p:stCondLst>
                                    <p:cond delay="0"/>
                                  </p:stCondLst>
                                  <p:childTnLst>
                                    <p:set>
                                      <p:cBhvr>
                                        <p:cTn id="39" dur="1" fill="hold">
                                          <p:stCondLst>
                                            <p:cond delay="0"/>
                                          </p:stCondLst>
                                        </p:cTn>
                                        <p:tgtEl>
                                          <p:spTgt spid="7">
                                            <p:graphicEl>
                                              <a:dgm id="{DDBB88A2-37E8-4BD1-989A-89B36BE008DE}"/>
                                            </p:graphicEl>
                                          </p:spTgt>
                                        </p:tgtEl>
                                        <p:attrNameLst>
                                          <p:attrName>style.visibility</p:attrName>
                                        </p:attrNameLst>
                                      </p:cBhvr>
                                      <p:to>
                                        <p:strVal val="visible"/>
                                      </p:to>
                                    </p:set>
                                    <p:anim calcmode="lin" valueType="num">
                                      <p:cBhvr additive="base">
                                        <p:cTn id="40" dur="500" fill="hold"/>
                                        <p:tgtEl>
                                          <p:spTgt spid="7">
                                            <p:graphicEl>
                                              <a:dgm id="{DDBB88A2-37E8-4BD1-989A-89B36BE008DE}"/>
                                            </p:graphic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graphicEl>
                                              <a:dgm id="{DDBB88A2-37E8-4BD1-989A-89B36BE008DE}"/>
                                            </p:graphicEl>
                                          </p:spTgt>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grpId="0" nodeType="afterEffect">
                                  <p:stCondLst>
                                    <p:cond delay="0"/>
                                  </p:stCondLst>
                                  <p:childTnLst>
                                    <p:set>
                                      <p:cBhvr>
                                        <p:cTn id="44" dur="1" fill="hold">
                                          <p:stCondLst>
                                            <p:cond delay="0"/>
                                          </p:stCondLst>
                                        </p:cTn>
                                        <p:tgtEl>
                                          <p:spTgt spid="7">
                                            <p:graphicEl>
                                              <a:dgm id="{718914A1-0806-482B-8FF6-8AD86C4C3AAD}"/>
                                            </p:graphicEl>
                                          </p:spTgt>
                                        </p:tgtEl>
                                        <p:attrNameLst>
                                          <p:attrName>style.visibility</p:attrName>
                                        </p:attrNameLst>
                                      </p:cBhvr>
                                      <p:to>
                                        <p:strVal val="visible"/>
                                      </p:to>
                                    </p:set>
                                    <p:anim calcmode="lin" valueType="num">
                                      <p:cBhvr additive="base">
                                        <p:cTn id="45" dur="500" fill="hold"/>
                                        <p:tgtEl>
                                          <p:spTgt spid="7">
                                            <p:graphicEl>
                                              <a:dgm id="{718914A1-0806-482B-8FF6-8AD86C4C3AAD}"/>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
                                            <p:graphicEl>
                                              <a:dgm id="{718914A1-0806-482B-8FF6-8AD86C4C3AAD}"/>
                                            </p:graphic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1">
                                            <p:graphicEl>
                                              <a:dgm id="{88C68A86-C418-4A07-AB2F-695C116983D9}"/>
                                            </p:graphicEl>
                                          </p:spTgt>
                                        </p:tgtEl>
                                        <p:attrNameLst>
                                          <p:attrName>style.visibility</p:attrName>
                                        </p:attrNameLst>
                                      </p:cBhvr>
                                      <p:to>
                                        <p:strVal val="visible"/>
                                      </p:to>
                                    </p:set>
                                    <p:anim calcmode="lin" valueType="num">
                                      <p:cBhvr additive="base">
                                        <p:cTn id="56" dur="500" fill="hold"/>
                                        <p:tgtEl>
                                          <p:spTgt spid="11">
                                            <p:graphicEl>
                                              <a:dgm id="{88C68A86-C418-4A07-AB2F-695C116983D9}"/>
                                            </p:graphic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1">
                                            <p:graphicEl>
                                              <a:dgm id="{88C68A86-C418-4A07-AB2F-695C116983D9}"/>
                                            </p:graphicEl>
                                          </p:spTgt>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 presetClass="entr" presetSubtype="8" fill="hold" grpId="0" nodeType="afterEffect">
                                  <p:stCondLst>
                                    <p:cond delay="0"/>
                                  </p:stCondLst>
                                  <p:childTnLst>
                                    <p:set>
                                      <p:cBhvr>
                                        <p:cTn id="60" dur="1" fill="hold">
                                          <p:stCondLst>
                                            <p:cond delay="0"/>
                                          </p:stCondLst>
                                        </p:cTn>
                                        <p:tgtEl>
                                          <p:spTgt spid="11">
                                            <p:graphicEl>
                                              <a:dgm id="{0DA6EFD4-AE4A-4AF1-810B-7D3258FA5D03}"/>
                                            </p:graphicEl>
                                          </p:spTgt>
                                        </p:tgtEl>
                                        <p:attrNameLst>
                                          <p:attrName>style.visibility</p:attrName>
                                        </p:attrNameLst>
                                      </p:cBhvr>
                                      <p:to>
                                        <p:strVal val="visible"/>
                                      </p:to>
                                    </p:set>
                                    <p:anim calcmode="lin" valueType="num">
                                      <p:cBhvr additive="base">
                                        <p:cTn id="61" dur="500" fill="hold"/>
                                        <p:tgtEl>
                                          <p:spTgt spid="11">
                                            <p:graphicEl>
                                              <a:dgm id="{0DA6EFD4-AE4A-4AF1-810B-7D3258FA5D03}"/>
                                            </p:graphic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
                                            <p:graphicEl>
                                              <a:dgm id="{0DA6EFD4-AE4A-4AF1-810B-7D3258FA5D03}"/>
                                            </p:graphicEl>
                                          </p:spTgt>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8" fill="hold" grpId="0" nodeType="afterEffect">
                                  <p:stCondLst>
                                    <p:cond delay="0"/>
                                  </p:stCondLst>
                                  <p:childTnLst>
                                    <p:set>
                                      <p:cBhvr>
                                        <p:cTn id="65" dur="1" fill="hold">
                                          <p:stCondLst>
                                            <p:cond delay="0"/>
                                          </p:stCondLst>
                                        </p:cTn>
                                        <p:tgtEl>
                                          <p:spTgt spid="11">
                                            <p:graphicEl>
                                              <a:dgm id="{E43C1325-6628-438D-85B4-414782981C81}"/>
                                            </p:graphicEl>
                                          </p:spTgt>
                                        </p:tgtEl>
                                        <p:attrNameLst>
                                          <p:attrName>style.visibility</p:attrName>
                                        </p:attrNameLst>
                                      </p:cBhvr>
                                      <p:to>
                                        <p:strVal val="visible"/>
                                      </p:to>
                                    </p:set>
                                    <p:anim calcmode="lin" valueType="num">
                                      <p:cBhvr additive="base">
                                        <p:cTn id="66" dur="500" fill="hold"/>
                                        <p:tgtEl>
                                          <p:spTgt spid="11">
                                            <p:graphicEl>
                                              <a:dgm id="{E43C1325-6628-438D-85B4-414782981C81}"/>
                                            </p:graphic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1">
                                            <p:graphicEl>
                                              <a:dgm id="{E43C1325-6628-438D-85B4-414782981C81}"/>
                                            </p:graphicEl>
                                          </p:spTgt>
                                        </p:tgtEl>
                                        <p:attrNameLst>
                                          <p:attrName>ppt_y</p:attrName>
                                        </p:attrNameLst>
                                      </p:cBhvr>
                                      <p:tavLst>
                                        <p:tav tm="0">
                                          <p:val>
                                            <p:strVal val="#ppt_y"/>
                                          </p:val>
                                        </p:tav>
                                        <p:tav tm="100000">
                                          <p:val>
                                            <p:strVal val="#ppt_y"/>
                                          </p:val>
                                        </p:tav>
                                      </p:tavLst>
                                    </p:anim>
                                  </p:childTnLst>
                                </p:cTn>
                              </p:par>
                            </p:childTnLst>
                          </p:cTn>
                        </p:par>
                        <p:par>
                          <p:cTn id="68" fill="hold">
                            <p:stCondLst>
                              <p:cond delay="1500"/>
                            </p:stCondLst>
                            <p:childTnLst>
                              <p:par>
                                <p:cTn id="69" presetID="2" presetClass="entr" presetSubtype="8" fill="hold" grpId="0" nodeType="afterEffect">
                                  <p:stCondLst>
                                    <p:cond delay="0"/>
                                  </p:stCondLst>
                                  <p:childTnLst>
                                    <p:set>
                                      <p:cBhvr>
                                        <p:cTn id="70" dur="1" fill="hold">
                                          <p:stCondLst>
                                            <p:cond delay="0"/>
                                          </p:stCondLst>
                                        </p:cTn>
                                        <p:tgtEl>
                                          <p:spTgt spid="11">
                                            <p:graphicEl>
                                              <a:dgm id="{DDBB88A2-37E8-4BD1-989A-89B36BE008DE}"/>
                                            </p:graphicEl>
                                          </p:spTgt>
                                        </p:tgtEl>
                                        <p:attrNameLst>
                                          <p:attrName>style.visibility</p:attrName>
                                        </p:attrNameLst>
                                      </p:cBhvr>
                                      <p:to>
                                        <p:strVal val="visible"/>
                                      </p:to>
                                    </p:set>
                                    <p:anim calcmode="lin" valueType="num">
                                      <p:cBhvr additive="base">
                                        <p:cTn id="71" dur="500" fill="hold"/>
                                        <p:tgtEl>
                                          <p:spTgt spid="11">
                                            <p:graphicEl>
                                              <a:dgm id="{DDBB88A2-37E8-4BD1-989A-89B36BE008DE}"/>
                                            </p:graphic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1">
                                            <p:graphicEl>
                                              <a:dgm id="{DDBB88A2-37E8-4BD1-989A-89B36BE008DE}"/>
                                            </p:graphicEl>
                                          </p:spTgt>
                                        </p:tgtEl>
                                        <p:attrNameLst>
                                          <p:attrName>ppt_y</p:attrName>
                                        </p:attrNameLst>
                                      </p:cBhvr>
                                      <p:tavLst>
                                        <p:tav tm="0">
                                          <p:val>
                                            <p:strVal val="#ppt_y"/>
                                          </p:val>
                                        </p:tav>
                                        <p:tav tm="100000">
                                          <p:val>
                                            <p:strVal val="#ppt_y"/>
                                          </p:val>
                                        </p:tav>
                                      </p:tavLst>
                                    </p:anim>
                                  </p:childTnLst>
                                </p:cTn>
                              </p:par>
                            </p:childTnLst>
                          </p:cTn>
                        </p:par>
                        <p:par>
                          <p:cTn id="73" fill="hold">
                            <p:stCondLst>
                              <p:cond delay="2000"/>
                            </p:stCondLst>
                            <p:childTnLst>
                              <p:par>
                                <p:cTn id="74" presetID="2" presetClass="entr" presetSubtype="8" fill="hold" grpId="0" nodeType="afterEffect">
                                  <p:stCondLst>
                                    <p:cond delay="0"/>
                                  </p:stCondLst>
                                  <p:childTnLst>
                                    <p:set>
                                      <p:cBhvr>
                                        <p:cTn id="75" dur="1" fill="hold">
                                          <p:stCondLst>
                                            <p:cond delay="0"/>
                                          </p:stCondLst>
                                        </p:cTn>
                                        <p:tgtEl>
                                          <p:spTgt spid="11">
                                            <p:graphicEl>
                                              <a:dgm id="{718914A1-0806-482B-8FF6-8AD86C4C3AAD}"/>
                                            </p:graphicEl>
                                          </p:spTgt>
                                        </p:tgtEl>
                                        <p:attrNameLst>
                                          <p:attrName>style.visibility</p:attrName>
                                        </p:attrNameLst>
                                      </p:cBhvr>
                                      <p:to>
                                        <p:strVal val="visible"/>
                                      </p:to>
                                    </p:set>
                                    <p:anim calcmode="lin" valueType="num">
                                      <p:cBhvr additive="base">
                                        <p:cTn id="76" dur="500" fill="hold"/>
                                        <p:tgtEl>
                                          <p:spTgt spid="11">
                                            <p:graphicEl>
                                              <a:dgm id="{718914A1-0806-482B-8FF6-8AD86C4C3AAD}"/>
                                            </p:graphic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11">
                                            <p:graphicEl>
                                              <a:dgm id="{718914A1-0806-482B-8FF6-8AD86C4C3AAD}"/>
                                            </p:graphic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1000" fill="hold"/>
                                        <p:tgtEl>
                                          <p:spTgt spid="10"/>
                                        </p:tgtEl>
                                        <p:attrNameLst>
                                          <p:attrName>ppt_w</p:attrName>
                                        </p:attrNameLst>
                                      </p:cBhvr>
                                      <p:tavLst>
                                        <p:tav tm="0">
                                          <p:val>
                                            <p:fltVal val="0"/>
                                          </p:val>
                                        </p:tav>
                                        <p:tav tm="100000">
                                          <p:val>
                                            <p:strVal val="#ppt_w"/>
                                          </p:val>
                                        </p:tav>
                                      </p:tavLst>
                                    </p:anim>
                                    <p:anim calcmode="lin" valueType="num">
                                      <p:cBhvr>
                                        <p:cTn id="88" dur="1000" fill="hold"/>
                                        <p:tgtEl>
                                          <p:spTgt spid="10"/>
                                        </p:tgtEl>
                                        <p:attrNameLst>
                                          <p:attrName>ppt_h</p:attrName>
                                        </p:attrNameLst>
                                      </p:cBhvr>
                                      <p:tavLst>
                                        <p:tav tm="0">
                                          <p:val>
                                            <p:fltVal val="0"/>
                                          </p:val>
                                        </p:tav>
                                        <p:tav tm="100000">
                                          <p:val>
                                            <p:strVal val="#ppt_h"/>
                                          </p:val>
                                        </p:tav>
                                      </p:tavLst>
                                    </p:anim>
                                    <p:anim calcmode="lin" valueType="num">
                                      <p:cBhvr>
                                        <p:cTn id="89" dur="1000" fill="hold"/>
                                        <p:tgtEl>
                                          <p:spTgt spid="10"/>
                                        </p:tgtEl>
                                        <p:attrNameLst>
                                          <p:attrName>style.rotation</p:attrName>
                                        </p:attrNameLst>
                                      </p:cBhvr>
                                      <p:tavLst>
                                        <p:tav tm="0">
                                          <p:val>
                                            <p:fltVal val="90"/>
                                          </p:val>
                                        </p:tav>
                                        <p:tav tm="100000">
                                          <p:val>
                                            <p:fltVal val="0"/>
                                          </p:val>
                                        </p:tav>
                                      </p:tavLst>
                                    </p:anim>
                                    <p:animEffect transition="in" filter="fade">
                                      <p:cBhvr>
                                        <p:cTn id="90" dur="1000"/>
                                        <p:tgtEl>
                                          <p:spTgt spid="10"/>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9" grpId="0"/>
      <p:bldGraphic spid="11" grpId="0" uiExpand="1">
        <p:bldSub>
          <a:bldDgm bld="one"/>
        </p:bldSub>
      </p:bldGraphic>
      <p:bldP spid="1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85D6BAC5-1FB7-AD73-463F-58B5B65750D1}"/>
              </a:ext>
            </a:extLst>
          </p:cNvPr>
          <p:cNvSpPr>
            <a:spLocks noGrp="1" noRot="1" noMove="1" noResize="1" noEditPoints="1" noAdjustHandles="1" noChangeArrowheads="1" noChangeShapeType="1"/>
          </p:cNvSpPr>
          <p:nvPr/>
        </p:nvSpPr>
        <p:spPr>
          <a:xfrm>
            <a:off x="0" y="0"/>
            <a:ext cx="12191999" cy="13086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50B503B-FB59-0264-1737-A4C5FB4990B2}"/>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bg2">
                    <a:lumMod val="75000"/>
                  </a:schemeClr>
                </a:solidFill>
              </a:rPr>
              <a:t>PERDÓN Y RESTAURACIÓN</a:t>
            </a:r>
          </a:p>
        </p:txBody>
      </p:sp>
      <p:sp>
        <p:nvSpPr>
          <p:cNvPr id="4" name="CuadroTexto 3">
            <a:extLst>
              <a:ext uri="{FF2B5EF4-FFF2-40B4-BE49-F238E27FC236}">
                <a16:creationId xmlns:a16="http://schemas.microsoft.com/office/drawing/2014/main" id="{1F1C3954-E323-DB71-D2D0-635A4DE668AE}"/>
              </a:ext>
            </a:extLst>
          </p:cNvPr>
          <p:cNvSpPr txBox="1"/>
          <p:nvPr/>
        </p:nvSpPr>
        <p:spPr>
          <a:xfrm>
            <a:off x="0" y="662285"/>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“Y al que vosotros perdonáis, yo también; porque también yo lo que he perdonado, si algo he perdonado, por vosotros lo he hecho en presencia de Cristo” </a:t>
            </a:r>
            <a:r>
              <a:rPr lang="es-ES" sz="1400" b="1" dirty="0">
                <a:solidFill>
                  <a:schemeClr val="accent3">
                    <a:lumMod val="75000"/>
                  </a:schemeClr>
                </a:solidFill>
                <a:latin typeface="Comic Sans MS" panose="030F0702030302020204" pitchFamily="66" charset="0"/>
              </a:rPr>
              <a:t>(2ª de Corintios 2:10)</a:t>
            </a:r>
          </a:p>
        </p:txBody>
      </p:sp>
      <p:sp>
        <p:nvSpPr>
          <p:cNvPr id="5" name="CuadroTexto 4">
            <a:extLst>
              <a:ext uri="{FF2B5EF4-FFF2-40B4-BE49-F238E27FC236}">
                <a16:creationId xmlns:a16="http://schemas.microsoft.com/office/drawing/2014/main" id="{328F96BC-E9C4-00C6-6AAF-B7FCF3479A29}"/>
              </a:ext>
            </a:extLst>
          </p:cNvPr>
          <p:cNvSpPr txBox="1"/>
          <p:nvPr/>
        </p:nvSpPr>
        <p:spPr>
          <a:xfrm>
            <a:off x="171450" y="1326951"/>
            <a:ext cx="6096000" cy="1631216"/>
          </a:xfrm>
          <a:prstGeom prst="rect">
            <a:avLst/>
          </a:prstGeom>
          <a:noFill/>
        </p:spPr>
        <p:txBody>
          <a:bodyPr wrap="square" rtlCol="0">
            <a:spAutoFit/>
          </a:bodyPr>
          <a:lstStyle/>
          <a:p>
            <a:pPr>
              <a:spcBef>
                <a:spcPts val="600"/>
              </a:spcBef>
            </a:pPr>
            <a:r>
              <a:rPr lang="es-ES" sz="2000" b="1" dirty="0"/>
              <a:t>Mientras Pablo se encaminaba a Troas, Tito fue a Corinto. De Troas, Pablo fue a Macedonia. Pero tenía un gran pesar porque Tito no se había encontrado con él en Troas para darle noticias sobre la iglesia de Corinto (2Co. 2:12-13).</a:t>
            </a:r>
          </a:p>
        </p:txBody>
      </p:sp>
      <p:pic>
        <p:nvPicPr>
          <p:cNvPr id="6" name="Imagen 5">
            <a:extLst>
              <a:ext uri="{FF2B5EF4-FFF2-40B4-BE49-F238E27FC236}">
                <a16:creationId xmlns:a16="http://schemas.microsoft.com/office/drawing/2014/main" id="{BD144C72-C2B5-7C18-722F-93CDE9FEBB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9069" y="1498401"/>
            <a:ext cx="2463005" cy="3057524"/>
          </a:xfrm>
          <a:prstGeom prst="snip2DiagRect">
            <a:avLst>
              <a:gd name="adj1" fmla="val 16193"/>
              <a:gd name="adj2" fmla="val 0"/>
            </a:avLst>
          </a:prstGeom>
          <a:solidFill>
            <a:srgbClr val="FFFFFF">
              <a:shade val="85000"/>
            </a:srgbClr>
          </a:solidFill>
          <a:ln w="88900" cap="sq">
            <a:solidFill>
              <a:srgbClr val="FF57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7848D3F2-A51A-F6BD-9AA0-02811D539A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53609" y="1498401"/>
            <a:ext cx="2463005" cy="3057524"/>
          </a:xfrm>
          <a:prstGeom prst="snip2DiagRect">
            <a:avLst/>
          </a:prstGeom>
          <a:solidFill>
            <a:srgbClr val="FFFFFF">
              <a:shade val="85000"/>
            </a:srgbClr>
          </a:solidFill>
          <a:ln w="88900" cap="sq">
            <a:solidFill>
              <a:srgbClr val="CB7B2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0D396D13-EEEB-FEE7-17F9-A502CD120432}"/>
              </a:ext>
            </a:extLst>
          </p:cNvPr>
          <p:cNvSpPr txBox="1"/>
          <p:nvPr/>
        </p:nvSpPr>
        <p:spPr>
          <a:xfrm>
            <a:off x="5934074" y="4745710"/>
            <a:ext cx="6096000" cy="1938992"/>
          </a:xfrm>
          <a:prstGeom prst="rect">
            <a:avLst/>
          </a:prstGeom>
          <a:noFill/>
        </p:spPr>
        <p:txBody>
          <a:bodyPr wrap="square">
            <a:spAutoFit/>
          </a:bodyPr>
          <a:lstStyle/>
          <a:p>
            <a:pPr>
              <a:spcBef>
                <a:spcPts val="600"/>
              </a:spcBef>
            </a:pPr>
            <a:r>
              <a:rPr lang="es-ES" sz="2000" b="1" dirty="0"/>
              <a:t>Uno de los puntos que debían resolver tenía que ver con la disciplina eclesiástica. Obedeciendo al apóstol, la parte ofensora había sido reprendida, y ésta había aceptado la reprensión. Ahora, Pablo les pide que den el siguiente paso: el perdón y la restauración (2Co. 2:5-11).</a:t>
            </a:r>
          </a:p>
        </p:txBody>
      </p:sp>
      <p:pic>
        <p:nvPicPr>
          <p:cNvPr id="13" name="Imagen 12">
            <a:extLst>
              <a:ext uri="{FF2B5EF4-FFF2-40B4-BE49-F238E27FC236}">
                <a16:creationId xmlns:a16="http://schemas.microsoft.com/office/drawing/2014/main" id="{6FFCC9AD-9ACE-18E8-8A73-5FC4970A210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95274" y="4421539"/>
            <a:ext cx="5377657" cy="2302075"/>
          </a:xfrm>
          <a:prstGeom prst="rect">
            <a:avLst/>
          </a:prstGeom>
          <a:ln w="123825" cap="sq">
            <a:solidFill>
              <a:srgbClr val="F8D99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uadroTexto 6">
            <a:extLst>
              <a:ext uri="{FF2B5EF4-FFF2-40B4-BE49-F238E27FC236}">
                <a16:creationId xmlns:a16="http://schemas.microsoft.com/office/drawing/2014/main" id="{6C9BF4FD-89D6-7CD4-C3D2-F0B47F893AC9}"/>
              </a:ext>
            </a:extLst>
          </p:cNvPr>
          <p:cNvSpPr txBox="1"/>
          <p:nvPr/>
        </p:nvSpPr>
        <p:spPr>
          <a:xfrm>
            <a:off x="171450" y="3028133"/>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Poco después, Tito se encontró por fin con Pablo en Macedonia. Le contó cómo la iglesia había reaccionado muy favorablemente a las amonestaciones del apóstol (2Co. 7:5-9, 13-16).</a:t>
            </a:r>
          </a:p>
        </p:txBody>
      </p:sp>
    </p:spTree>
    <p:extLst>
      <p:ext uri="{BB962C8B-B14F-4D97-AF65-F5344CB8AC3E}">
        <p14:creationId xmlns:p14="http://schemas.microsoft.com/office/powerpoint/2010/main" val="31340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360"/>
                                          </p:val>
                                        </p:tav>
                                        <p:tav tm="100000">
                                          <p:val>
                                            <p:fltVal val="0"/>
                                          </p:val>
                                        </p:tav>
                                      </p:tavLst>
                                    </p:anim>
                                    <p:animEffect transition="in" filter="fade">
                                      <p:cBhvr>
                                        <p:cTn id="28" dur="500"/>
                                        <p:tgtEl>
                                          <p:spTgt spid="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style.rotation</p:attrName>
                                        </p:attrNameLst>
                                      </p:cBhvr>
                                      <p:tavLst>
                                        <p:tav tm="0">
                                          <p:val>
                                            <p:fltVal val="360"/>
                                          </p:val>
                                        </p:tav>
                                        <p:tav tm="100000">
                                          <p:val>
                                            <p:fltVal val="0"/>
                                          </p:val>
                                        </p:tav>
                                      </p:tavLst>
                                    </p:anim>
                                    <p:animEffect transition="in" filter="fade">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0-#ppt_w/2"/>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t="20000"/>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E6F09E9-E360-3EE7-CC0A-BDB34BC15552}"/>
              </a:ext>
            </a:extLst>
          </p:cNvPr>
          <p:cNvSpPr>
            <a:spLocks noGrp="1" noRot="1" noMove="1" noResize="1" noEditPoints="1" noAdjustHandles="1" noChangeArrowheads="1" noChangeShapeType="1"/>
          </p:cNvSpPr>
          <p:nvPr/>
        </p:nvSpPr>
        <p:spPr>
          <a:xfrm>
            <a:off x="0" y="0"/>
            <a:ext cx="12192000" cy="1374218"/>
          </a:xfrm>
          <a:prstGeom prst="rect">
            <a:avLst/>
          </a:prstGeom>
          <a:blipFill>
            <a:blip r:embed="rId3" cstate="hqprint">
              <a:alphaModFix amt="64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B94E1F5-49C2-EE58-6467-99F9C71DF983}"/>
              </a:ext>
            </a:extLst>
          </p:cNvPr>
          <p:cNvSpPr txBox="1"/>
          <p:nvPr/>
        </p:nvSpPr>
        <p:spPr>
          <a:xfrm>
            <a:off x="0" y="0"/>
            <a:ext cx="121920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FRAGANCIA DE CRISTO</a:t>
            </a:r>
          </a:p>
        </p:txBody>
      </p:sp>
      <p:sp>
        <p:nvSpPr>
          <p:cNvPr id="4" name="CuadroTexto 3">
            <a:extLst>
              <a:ext uri="{FF2B5EF4-FFF2-40B4-BE49-F238E27FC236}">
                <a16:creationId xmlns:a16="http://schemas.microsoft.com/office/drawing/2014/main" id="{403A69CA-6C2B-18BC-4A65-82D95116654A}"/>
              </a:ext>
            </a:extLst>
          </p:cNvPr>
          <p:cNvSpPr txBox="1"/>
          <p:nvPr/>
        </p:nvSpPr>
        <p:spPr>
          <a:xfrm>
            <a:off x="5154041" y="644736"/>
            <a:ext cx="7037959" cy="646331"/>
          </a:xfrm>
          <a:prstGeom prst="rect">
            <a:avLst/>
          </a:prstGeom>
          <a:noFill/>
        </p:spPr>
        <p:txBody>
          <a:bodyPr wrap="square">
            <a:spAutoFit/>
          </a:bodyPr>
          <a:lstStyle/>
          <a:p>
            <a:pPr algn="ctr"/>
            <a:r>
              <a:rPr lang="es-ES" b="1" dirty="0">
                <a:solidFill>
                  <a:srgbClr val="BEE395"/>
                </a:solidFill>
                <a:effectLst>
                  <a:outerShdw blurRad="38100" dist="38100" dir="2700000" algn="tl">
                    <a:srgbClr val="000000">
                      <a:alpha val="43137"/>
                    </a:srgbClr>
                  </a:outerShdw>
                </a:effectLst>
                <a:latin typeface="Comic Sans MS" panose="030F0702030302020204" pitchFamily="66" charset="0"/>
              </a:rPr>
              <a:t>“Porque para Dios somos grato olor de Cristo en los que se salvan, y en los que se pierden” </a:t>
            </a:r>
            <a:r>
              <a:rPr lang="es-ES" sz="1400" b="1" dirty="0">
                <a:solidFill>
                  <a:srgbClr val="BEE395"/>
                </a:solidFill>
                <a:effectLst>
                  <a:outerShdw blurRad="38100" dist="38100" dir="2700000" algn="tl">
                    <a:srgbClr val="000000">
                      <a:alpha val="43137"/>
                    </a:srgbClr>
                  </a:outerShdw>
                </a:effectLst>
                <a:latin typeface="Comic Sans MS" panose="030F0702030302020204" pitchFamily="66" charset="0"/>
              </a:rPr>
              <a:t>(2ª de Corintios 2:15)</a:t>
            </a:r>
            <a:endParaRPr lang="es-ES" b="1" dirty="0">
              <a:solidFill>
                <a:srgbClr val="BEE395"/>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2468152A-9B0B-4712-EDF4-E1C4159328A9}"/>
              </a:ext>
            </a:extLst>
          </p:cNvPr>
          <p:cNvSpPr txBox="1"/>
          <p:nvPr/>
        </p:nvSpPr>
        <p:spPr>
          <a:xfrm>
            <a:off x="5194570" y="1432113"/>
            <a:ext cx="6853542" cy="1938992"/>
          </a:xfrm>
          <a:prstGeom prst="rect">
            <a:avLst/>
          </a:prstGeom>
          <a:noFill/>
        </p:spPr>
        <p:txBody>
          <a:bodyPr wrap="square" rtlCol="0">
            <a:spAutoFit/>
          </a:bodyPr>
          <a:lstStyle/>
          <a:p>
            <a:pPr>
              <a:spcBef>
                <a:spcPts val="600"/>
              </a:spcBef>
            </a:pPr>
            <a:r>
              <a:rPr lang="es-ES" sz="2000" b="1" dirty="0"/>
              <a:t>Al comentar la forma en que Dios “abrió puerta” para que el evangelio se predicase exitosamente en Troas, Pablo prorrumpe en un grito de alabanza y victoria: “Mas a Dios gracias, el cual nos lleva siempre en triunfo en Cristo Jesús, y por medio de nosotros manifiesta en todo lugar el olor de su conocimiento” (2Co. 2:14).</a:t>
            </a:r>
          </a:p>
        </p:txBody>
      </p:sp>
      <p:pic>
        <p:nvPicPr>
          <p:cNvPr id="6" name="Imagen 5">
            <a:extLst>
              <a:ext uri="{FF2B5EF4-FFF2-40B4-BE49-F238E27FC236}">
                <a16:creationId xmlns:a16="http://schemas.microsoft.com/office/drawing/2014/main" id="{4E6F8681-ADBA-E561-876B-B321D662E3A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572250" y="3486895"/>
            <a:ext cx="5475862" cy="3176551"/>
          </a:xfrm>
          <a:prstGeom prst="roundRect">
            <a:avLst>
              <a:gd name="adj" fmla="val 4167"/>
            </a:avLst>
          </a:prstGeom>
          <a:solidFill>
            <a:srgbClr val="FFFFFF"/>
          </a:solidFill>
          <a:ln w="76200" cap="sq">
            <a:solidFill>
              <a:srgbClr val="BEE395"/>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87C6F0BD-C0BF-9A41-215C-2CFCA9487621}"/>
              </a:ext>
            </a:extLst>
          </p:cNvPr>
          <p:cNvSpPr txBox="1"/>
          <p:nvPr/>
        </p:nvSpPr>
        <p:spPr>
          <a:xfrm>
            <a:off x="216441" y="3308922"/>
            <a:ext cx="6281636" cy="1631216"/>
          </a:xfrm>
          <a:prstGeom prst="rect">
            <a:avLst/>
          </a:prstGeom>
          <a:noFill/>
        </p:spPr>
        <p:txBody>
          <a:bodyPr wrap="square">
            <a:spAutoFit/>
          </a:bodyPr>
          <a:lstStyle/>
          <a:p>
            <a:pPr>
              <a:spcBef>
                <a:spcPts val="600"/>
              </a:spcBef>
            </a:pPr>
            <a:r>
              <a:rPr lang="es-ES" sz="2000" b="1" dirty="0"/>
              <a:t>Como un olor que todo lo impregna, el conocimiento de Cristo llega a cada alma. A los corintios, como a nosotros, este olor es para vida eterna. Sin embargo, a los que rechazan el llamado es un olor de muerte (2Co. 2:15-16).</a:t>
            </a:r>
          </a:p>
        </p:txBody>
      </p:sp>
      <p:sp>
        <p:nvSpPr>
          <p:cNvPr id="12" name="CuadroTexto 11">
            <a:extLst>
              <a:ext uri="{FF2B5EF4-FFF2-40B4-BE49-F238E27FC236}">
                <a16:creationId xmlns:a16="http://schemas.microsoft.com/office/drawing/2014/main" id="{13A2B04A-9E99-7331-3EBA-05B75651AE14}"/>
              </a:ext>
            </a:extLst>
          </p:cNvPr>
          <p:cNvSpPr txBox="1"/>
          <p:nvPr/>
        </p:nvSpPr>
        <p:spPr>
          <a:xfrm>
            <a:off x="2140085" y="4877956"/>
            <a:ext cx="4432165" cy="1938992"/>
          </a:xfrm>
          <a:prstGeom prst="rect">
            <a:avLst/>
          </a:prstGeom>
          <a:noFill/>
        </p:spPr>
        <p:txBody>
          <a:bodyPr wrap="square">
            <a:spAutoFit/>
          </a:bodyPr>
          <a:lstStyle/>
          <a:p>
            <a:pPr>
              <a:spcBef>
                <a:spcPts val="600"/>
              </a:spcBef>
            </a:pPr>
            <a:r>
              <a:rPr lang="es-ES" sz="2000" b="1" dirty="0"/>
              <a:t>Centrándose en la responsabilidad que esto supone, Pablo expone que el mensaje debe ser dado con sinceridad, sin buscar ningún beneficio personal, sino la salvación de los oyentes (2Co. 2:17).</a:t>
            </a:r>
          </a:p>
        </p:txBody>
      </p:sp>
      <p:pic>
        <p:nvPicPr>
          <p:cNvPr id="15" name="Imagen 14">
            <a:extLst>
              <a:ext uri="{FF2B5EF4-FFF2-40B4-BE49-F238E27FC236}">
                <a16:creationId xmlns:a16="http://schemas.microsoft.com/office/drawing/2014/main" id="{A541122A-DC98-F7F7-973C-FF5BCF1A3ED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03781" y="769441"/>
            <a:ext cx="4950260" cy="2539481"/>
          </a:xfrm>
          <a:prstGeom prst="roundRect">
            <a:avLst>
              <a:gd name="adj" fmla="val 1858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40000"/>
                <a:lumOff val="60000"/>
              </a:schemeClr>
            </a:contourClr>
          </a:sp3d>
        </p:spPr>
      </p:pic>
      <p:pic>
        <p:nvPicPr>
          <p:cNvPr id="17" name="Imagen 16">
            <a:extLst>
              <a:ext uri="{FF2B5EF4-FFF2-40B4-BE49-F238E27FC236}">
                <a16:creationId xmlns:a16="http://schemas.microsoft.com/office/drawing/2014/main" id="{85D8C5BD-CFC5-24C2-D00C-3BF04BDCF14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03781" y="4959594"/>
            <a:ext cx="1797482" cy="1797482"/>
          </a:xfrm>
          <a:prstGeom prst="roundRect">
            <a:avLst>
              <a:gd name="adj" fmla="val 909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4145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strVal val="#ppt_w+.3"/>
                                          </p:val>
                                        </p:tav>
                                        <p:tav tm="100000">
                                          <p:val>
                                            <p:strVal val="#ppt_w"/>
                                          </p:val>
                                        </p:tav>
                                      </p:tavLst>
                                    </p:anim>
                                    <p:anim calcmode="lin" valueType="num">
                                      <p:cBhvr>
                                        <p:cTn id="43" dur="1000" fill="hold"/>
                                        <p:tgtEl>
                                          <p:spTgt spid="17"/>
                                        </p:tgtEl>
                                        <p:attrNameLst>
                                          <p:attrName>ppt_h</p:attrName>
                                        </p:attrNameLst>
                                      </p:cBhvr>
                                      <p:tavLst>
                                        <p:tav tm="0">
                                          <p:val>
                                            <p:strVal val="#ppt_h"/>
                                          </p:val>
                                        </p:tav>
                                        <p:tav tm="100000">
                                          <p:val>
                                            <p:strVal val="#ppt_h"/>
                                          </p:val>
                                        </p:tav>
                                      </p:tavLst>
                                    </p:anim>
                                    <p:animEffect transition="in" filter="fade">
                                      <p:cBhvr>
                                        <p:cTn id="44" dur="1000"/>
                                        <p:tgtEl>
                                          <p:spTgt spid="17"/>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3"/>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BAE618-C0B2-4C33-1836-7B5E4578BED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3701596-9E5E-7BC2-BFFB-454F3A591228}"/>
              </a:ext>
            </a:extLst>
          </p:cNvPr>
          <p:cNvSpPr txBox="1"/>
          <p:nvPr/>
        </p:nvSpPr>
        <p:spPr>
          <a:xfrm>
            <a:off x="1249701" y="613508"/>
            <a:ext cx="10715320" cy="4909036"/>
          </a:xfrm>
          <a:prstGeom prst="rect">
            <a:avLst/>
          </a:prstGeom>
          <a:noFill/>
        </p:spPr>
        <p:txBody>
          <a:bodyPr wrap="square">
            <a:spAutoFit/>
          </a:bodyPr>
          <a:lstStyle/>
          <a:p>
            <a:pPr>
              <a:spcBef>
                <a:spcPts val="600"/>
              </a:spcBef>
            </a:pPr>
            <a:r>
              <a:rPr lang="es-ES" sz="2800" b="1" dirty="0">
                <a:latin typeface="Constantia" panose="02030602050306030303" pitchFamily="18" charset="0"/>
              </a:rPr>
              <a:t>“Este fiel mensajero [Tito] le trajo las alegres nuevas de que se había realizado un maravilloso cambio entre los creyentes corintios. Muchos habían aceptado la instrucción de la carta de  Pablo, y se habían arrepentido de sus pecados. La vida que ahora llevaban no era ya un oprobio para el cristianismo, sino que ejercía una poderosa influencia en favor de la piedad práctica. […]</a:t>
            </a:r>
          </a:p>
          <a:p>
            <a:pPr>
              <a:spcBef>
                <a:spcPts val="600"/>
              </a:spcBef>
            </a:pPr>
            <a:r>
              <a:rPr lang="es-ES" sz="2800" b="1" dirty="0">
                <a:latin typeface="Constantia" panose="02030602050306030303" pitchFamily="18" charset="0"/>
              </a:rPr>
              <a:t>Ese arrepentimiento producido por la influencia de la gracia divina en el corazón induce a la confesión y al abandono del pecado. Tales fueron los primeros frutos que el apóstol declaró que se habían visto en la vida de los creyentes corintios”</a:t>
            </a:r>
          </a:p>
        </p:txBody>
      </p:sp>
      <p:sp>
        <p:nvSpPr>
          <p:cNvPr id="4" name="CuadroTexto 3">
            <a:extLst>
              <a:ext uri="{FF2B5EF4-FFF2-40B4-BE49-F238E27FC236}">
                <a16:creationId xmlns:a16="http://schemas.microsoft.com/office/drawing/2014/main" id="{9697A149-7736-E05F-7122-BA67908A336A}"/>
              </a:ext>
            </a:extLst>
          </p:cNvPr>
          <p:cNvSpPr txBox="1"/>
          <p:nvPr/>
        </p:nvSpPr>
        <p:spPr>
          <a:xfrm>
            <a:off x="7116578" y="5905938"/>
            <a:ext cx="4848443" cy="338554"/>
          </a:xfrm>
          <a:prstGeom prst="rect">
            <a:avLst/>
          </a:prstGeom>
          <a:noFill/>
        </p:spPr>
        <p:txBody>
          <a:bodyPr wrap="none" rtlCol="0">
            <a:spAutoFit/>
          </a:bodyPr>
          <a:lstStyle/>
          <a:p>
            <a:pPr algn="r"/>
            <a:r>
              <a:rPr lang="es-ES" sz="1600" b="1" dirty="0"/>
              <a:t>E. G. W. (Los hechos de los apóstoles, pp. 260-261)</a:t>
            </a:r>
          </a:p>
        </p:txBody>
      </p:sp>
    </p:spTree>
    <p:extLst>
      <p:ext uri="{BB962C8B-B14F-4D97-AF65-F5344CB8AC3E}">
        <p14:creationId xmlns:p14="http://schemas.microsoft.com/office/powerpoint/2010/main" val="21431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393</TotalTime>
  <Words>1264</Words>
  <Application>Microsoft Office PowerPoint</Application>
  <PresentationFormat>Panorámica</PresentationFormat>
  <Paragraphs>57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Aptos Display</vt:lpstr>
      <vt:lpstr>Constantia</vt:lpstr>
      <vt:lpstr>Aptos</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55</cp:revision>
  <dcterms:created xsi:type="dcterms:W3CDTF">2026-07-22T06:08:40Z</dcterms:created>
  <dcterms:modified xsi:type="dcterms:W3CDTF">2026-07-25T14:47:05Z</dcterms:modified>
</cp:coreProperties>
</file>