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84" r:id="rId3"/>
    <p:sldId id="257" r:id="rId4"/>
    <p:sldId id="293" r:id="rId5"/>
    <p:sldId id="295" r:id="rId6"/>
    <p:sldId id="297" r:id="rId7"/>
    <p:sldId id="300" r:id="rId8"/>
    <p:sldId id="260" r:id="rId9"/>
    <p:sldId id="302" r:id="rId10"/>
    <p:sldId id="262" r:id="rId11"/>
    <p:sldId id="264" r:id="rId12"/>
    <p:sldId id="263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42BF"/>
    <a:srgbClr val="FFFF99"/>
    <a:srgbClr val="E7E200"/>
    <a:srgbClr val="C5C000"/>
    <a:srgbClr val="FFFFCC"/>
    <a:srgbClr val="628A85"/>
    <a:srgbClr val="ABFFD9"/>
    <a:srgbClr val="00743F"/>
    <a:srgbClr val="00894D"/>
    <a:srgbClr val="8C5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8" autoAdjust="0"/>
    <p:restoredTop sz="94660"/>
  </p:normalViewPr>
  <p:slideViewPr>
    <p:cSldViewPr snapToGrid="0">
      <p:cViewPr varScale="1">
        <p:scale>
          <a:sx n="96" d="100"/>
          <a:sy n="96" d="100"/>
        </p:scale>
        <p:origin x="7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3"/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3">
        <a:tint val="75000"/>
      </a:schemeClr>
      <a:schemeClr val="accent4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201ECF-5C39-4F5A-B547-A34BE62A6232}" type="doc">
      <dgm:prSet loTypeId="urn:microsoft.com/office/officeart/2026/layout/NumberedDotsVertical" loCatId="timelin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5591A6F-B6AF-429B-8C32-91F5B1547D10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¿Cómo se comunicaba originalmente Dios con la humanidad?</a:t>
          </a:r>
        </a:p>
      </dgm:t>
    </dgm:pt>
    <dgm:pt modelId="{B4BC9997-A056-451A-9DB8-F26EB089C7C7}" type="parTrans" cxnId="{061DF5F8-8DC5-49B6-A210-21E5F5F1E48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E6F894-A02F-486E-9F09-6EB612C80F24}" type="sibTrans" cxnId="{061DF5F8-8DC5-49B6-A210-21E5F5F1E483}">
      <dgm:prSet phldrT="1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74804E-B125-4A75-9F6C-6BDF3A197543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¿Cómo dejó la humanidad de comunicarse con Dios?</a:t>
          </a:r>
        </a:p>
      </dgm:t>
    </dgm:pt>
    <dgm:pt modelId="{885CF629-D05A-4D45-B222-6E5B868C9C7F}" type="parTrans" cxnId="{C97475E1-0CFD-4917-BA1D-395BD57DCD4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869244-121B-4780-9BC6-96CD601EFDD7}" type="sibTrans" cxnId="{C97475E1-0CFD-4917-BA1D-395BD57DCD41}">
      <dgm:prSet phldrT="2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gm:t>
    </dgm:pt>
    <dgm:pt modelId="{C2BA3E86-0F26-4596-A0F2-D14E11658C57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¿Cómo intentó Dios restaurar la comunicación?</a:t>
          </a:r>
        </a:p>
      </dgm:t>
    </dgm:pt>
    <dgm:pt modelId="{CAFD1F87-1AC8-44D3-97A5-36E0BACBE5CC}" type="parTrans" cxnId="{9D9C0E4F-9367-44DC-A644-3534CEF1B5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C6E6D2-F015-46A6-A7CC-352350BC3278}" type="sibTrans" cxnId="{9D9C0E4F-9367-44DC-A644-3534CEF1B580}">
      <dgm:prSet phldrT="3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gm:t>
    </dgm:pt>
    <dgm:pt modelId="{19F867EE-A6CF-4EC1-B7D0-A041C3631F9B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¿Por qué no podemos comunicarnos directamente con Dios ahora?</a:t>
          </a:r>
        </a:p>
      </dgm:t>
    </dgm:pt>
    <dgm:pt modelId="{82A32836-630D-44AB-855A-3FB56C616B6B}" type="parTrans" cxnId="{CD61E53B-EC5E-4AA8-895B-5B16E38E88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94620D-93FA-46F3-B132-F6A0CB833774}" type="sibTrans" cxnId="{CD61E53B-EC5E-4AA8-895B-5B16E38E885C}">
      <dgm:prSet phldrT="4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gm:t>
    </dgm:pt>
    <dgm:pt modelId="{8B0C7391-E68C-4682-8A4C-4B9C2D645174}">
      <dgm:prSet custT="1"/>
      <dgm:spPr/>
      <dgm:t>
        <a:bodyPr/>
        <a:lstStyle/>
        <a:p>
          <a:pPr>
            <a:defRPr b="1"/>
          </a:pPr>
          <a:r>
            <a:rPr lang="es-ES" sz="2000" dirty="0">
              <a:effectLst/>
            </a:rPr>
            <a:t>¿Cómo podemos comunicarnos con Dios en la actualidad?</a:t>
          </a:r>
        </a:p>
      </dgm:t>
    </dgm:pt>
    <dgm:pt modelId="{2DD38613-AE2E-4733-9B81-70AAAB0A6B0D}" type="parTrans" cxnId="{3EB12E38-A440-4C2C-8520-B41202564D92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C4967-E917-4BA5-8D46-8D5C52F647B9}" type="sibTrans" cxnId="{3EB12E38-A440-4C2C-8520-B41202564D92}">
      <dgm:prSet phldrT="5" phldr="0" custT="1"/>
      <dgm:spPr/>
      <dgm:t>
        <a:bodyPr/>
        <a:lstStyle/>
        <a:p>
          <a:pPr>
            <a:defRPr b="1"/>
          </a:pPr>
          <a:r>
            <a:rPr lang="es-E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</a:p>
      </dgm:t>
    </dgm:pt>
    <dgm:pt modelId="{27F00753-58F7-45DA-821F-2008EAC94CEB}" type="pres">
      <dgm:prSet presAssocID="{29201ECF-5C39-4F5A-B547-A34BE62A6232}" presName="root" presStyleCnt="0">
        <dgm:presLayoutVars>
          <dgm:dir/>
          <dgm:resizeHandles val="exact"/>
        </dgm:presLayoutVars>
      </dgm:prSet>
      <dgm:spPr/>
    </dgm:pt>
    <dgm:pt modelId="{497D8036-589A-4F07-A99C-A10D7E59B54B}" type="pres">
      <dgm:prSet presAssocID="{29201ECF-5C39-4F5A-B547-A34BE62A6232}" presName="itemsFlow" presStyleCnt="0"/>
      <dgm:spPr/>
    </dgm:pt>
    <dgm:pt modelId="{DA3D02F7-6669-4681-B66B-3EBCF374A276}" type="pres">
      <dgm:prSet presAssocID="{55591A6F-B6AF-429B-8C32-91F5B1547D10}" presName="item" presStyleCnt="0"/>
      <dgm:spPr/>
    </dgm:pt>
    <dgm:pt modelId="{982C3882-100A-40BE-B120-6DF36B634F24}" type="pres">
      <dgm:prSet presAssocID="{55591A6F-B6AF-429B-8C32-91F5B1547D10}" presName="anchor" presStyleCnt="0"/>
      <dgm:spPr/>
    </dgm:pt>
    <dgm:pt modelId="{88A4B5C2-68AA-461A-A959-82AF1408014E}" type="pres">
      <dgm:prSet presAssocID="{55591A6F-B6AF-429B-8C32-91F5B1547D10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B8CF647B-F574-4FCE-8352-FE92FB35CAB3}" type="pres">
      <dgm:prSet presAssocID="{71E6F894-A02F-486E-9F09-6EB612C80F24}" presName="numCircle" presStyleLbl="node1NoLn" presStyleIdx="0" presStyleCnt="5">
        <dgm:presLayoutVars>
          <dgm:chMax val="0"/>
          <dgm:bulletEnabled/>
        </dgm:presLayoutVars>
      </dgm:prSet>
      <dgm:spPr/>
    </dgm:pt>
    <dgm:pt modelId="{CACFAD57-DC0C-4376-82EB-20144DAB1996}" type="pres">
      <dgm:prSet presAssocID="{55591A6F-B6AF-429B-8C32-91F5B1547D10}" presName="descSpacer" presStyleCnt="0"/>
      <dgm:spPr/>
    </dgm:pt>
    <dgm:pt modelId="{8F44D221-F2F5-48FD-AE91-8A30813CA4DA}" type="pres">
      <dgm:prSet presAssocID="{71E6F894-A02F-486E-9F09-6EB612C80F24}" presName="connector" presStyleLbl="dkBgShp" presStyleIdx="0" presStyleCnt="4"/>
      <dgm:spPr/>
    </dgm:pt>
    <dgm:pt modelId="{4ACEE19B-DFAE-4BF0-86AB-80C1A4583B30}" type="pres">
      <dgm:prSet presAssocID="{4C74804E-B125-4A75-9F6C-6BDF3A197543}" presName="item" presStyleCnt="0"/>
      <dgm:spPr/>
    </dgm:pt>
    <dgm:pt modelId="{8A7783AF-8F2F-45F3-9476-4AEB8AB5AF8C}" type="pres">
      <dgm:prSet presAssocID="{4C74804E-B125-4A75-9F6C-6BDF3A197543}" presName="anchor" presStyleCnt="0"/>
      <dgm:spPr/>
    </dgm:pt>
    <dgm:pt modelId="{E68D658C-2FE9-43DE-BC4D-A18F6DF55924}" type="pres">
      <dgm:prSet presAssocID="{4C74804E-B125-4A75-9F6C-6BDF3A197543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521D96E3-37A7-45CD-B7CD-53A035BA3A3F}" type="pres">
      <dgm:prSet presAssocID="{72869244-121B-4780-9BC6-96CD601EFDD7}" presName="numCircle" presStyleLbl="node1NoLn" presStyleIdx="1" presStyleCnt="5">
        <dgm:presLayoutVars>
          <dgm:chMax val="0"/>
          <dgm:bulletEnabled/>
        </dgm:presLayoutVars>
      </dgm:prSet>
      <dgm:spPr/>
    </dgm:pt>
    <dgm:pt modelId="{C8C47892-6108-42EE-914F-5B4CF2B93540}" type="pres">
      <dgm:prSet presAssocID="{4C74804E-B125-4A75-9F6C-6BDF3A197543}" presName="descSpacer" presStyleCnt="0"/>
      <dgm:spPr/>
    </dgm:pt>
    <dgm:pt modelId="{DDDFDB86-102D-47F8-BD42-78D627B90AFC}" type="pres">
      <dgm:prSet presAssocID="{72869244-121B-4780-9BC6-96CD601EFDD7}" presName="connector" presStyleLbl="dkBgShp" presStyleIdx="1" presStyleCnt="4"/>
      <dgm:spPr/>
    </dgm:pt>
    <dgm:pt modelId="{4ACC58D4-7669-45C9-9515-D2DA812815E5}" type="pres">
      <dgm:prSet presAssocID="{C2BA3E86-0F26-4596-A0F2-D14E11658C57}" presName="item" presStyleCnt="0"/>
      <dgm:spPr/>
    </dgm:pt>
    <dgm:pt modelId="{EC15913F-3925-4F09-A85A-39D1A7197F46}" type="pres">
      <dgm:prSet presAssocID="{C2BA3E86-0F26-4596-A0F2-D14E11658C57}" presName="anchor" presStyleCnt="0"/>
      <dgm:spPr/>
    </dgm:pt>
    <dgm:pt modelId="{243124F9-5C60-4E2E-8E4B-19138C17904C}" type="pres">
      <dgm:prSet presAssocID="{C2BA3E86-0F26-4596-A0F2-D14E11658C57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1AEFD01D-DD54-47AA-9C6C-E1445084A3DD}" type="pres">
      <dgm:prSet presAssocID="{6CC6E6D2-F015-46A6-A7CC-352350BC3278}" presName="numCircle" presStyleLbl="node1NoLn" presStyleIdx="2" presStyleCnt="5">
        <dgm:presLayoutVars>
          <dgm:chMax val="0"/>
          <dgm:bulletEnabled/>
        </dgm:presLayoutVars>
      </dgm:prSet>
      <dgm:spPr/>
    </dgm:pt>
    <dgm:pt modelId="{939EF492-8CE0-4123-B682-BB234C944795}" type="pres">
      <dgm:prSet presAssocID="{C2BA3E86-0F26-4596-A0F2-D14E11658C57}" presName="descSpacer" presStyleCnt="0"/>
      <dgm:spPr/>
    </dgm:pt>
    <dgm:pt modelId="{67B9361A-5011-4506-B9D3-9E6D19D05D5F}" type="pres">
      <dgm:prSet presAssocID="{6CC6E6D2-F015-46A6-A7CC-352350BC3278}" presName="connector" presStyleLbl="dkBgShp" presStyleIdx="2" presStyleCnt="4"/>
      <dgm:spPr/>
    </dgm:pt>
    <dgm:pt modelId="{89A30DBD-D7C6-4398-B220-DB8D30AF4307}" type="pres">
      <dgm:prSet presAssocID="{19F867EE-A6CF-4EC1-B7D0-A041C3631F9B}" presName="item" presStyleCnt="0"/>
      <dgm:spPr/>
    </dgm:pt>
    <dgm:pt modelId="{1AF34E8B-547C-456B-9173-196B71863CE5}" type="pres">
      <dgm:prSet presAssocID="{19F867EE-A6CF-4EC1-B7D0-A041C3631F9B}" presName="anchor" presStyleCnt="0"/>
      <dgm:spPr/>
    </dgm:pt>
    <dgm:pt modelId="{782FEEA3-0052-4FF9-A5EA-B54CA2C4537A}" type="pres">
      <dgm:prSet presAssocID="{19F867EE-A6CF-4EC1-B7D0-A041C3631F9B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49D5BDFE-8663-4590-9DAD-3F859CCCE0C7}" type="pres">
      <dgm:prSet presAssocID="{4794620D-93FA-46F3-B132-F6A0CB833774}" presName="numCircle" presStyleLbl="node1NoLn" presStyleIdx="3" presStyleCnt="5">
        <dgm:presLayoutVars>
          <dgm:chMax val="0"/>
          <dgm:bulletEnabled/>
        </dgm:presLayoutVars>
      </dgm:prSet>
      <dgm:spPr/>
    </dgm:pt>
    <dgm:pt modelId="{4C837333-A2A8-404A-899D-681463BB0E2E}" type="pres">
      <dgm:prSet presAssocID="{19F867EE-A6CF-4EC1-B7D0-A041C3631F9B}" presName="descSpacer" presStyleCnt="0"/>
      <dgm:spPr/>
    </dgm:pt>
    <dgm:pt modelId="{679928AE-2679-4B59-86AC-089A2906A4F5}" type="pres">
      <dgm:prSet presAssocID="{4794620D-93FA-46F3-B132-F6A0CB833774}" presName="connector" presStyleLbl="dkBgShp" presStyleIdx="3" presStyleCnt="4"/>
      <dgm:spPr/>
    </dgm:pt>
    <dgm:pt modelId="{C71088E1-D57A-4A08-99BB-3359CE183322}" type="pres">
      <dgm:prSet presAssocID="{8B0C7391-E68C-4682-8A4C-4B9C2D645174}" presName="item" presStyleCnt="0"/>
      <dgm:spPr/>
    </dgm:pt>
    <dgm:pt modelId="{7A983CDD-C5D7-4FFA-BBA5-59DF0D692CD0}" type="pres">
      <dgm:prSet presAssocID="{8B0C7391-E68C-4682-8A4C-4B9C2D645174}" presName="anchor" presStyleCnt="0"/>
      <dgm:spPr/>
    </dgm:pt>
    <dgm:pt modelId="{FBFD330B-BB8A-4800-A5D2-C3B6AADA529A}" type="pres">
      <dgm:prSet presAssocID="{8B0C7391-E68C-4682-8A4C-4B9C2D645174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A432D7D2-6FD6-4C39-A8B1-0396848A9681}" type="pres">
      <dgm:prSet presAssocID="{30BC4967-E917-4BA5-8D46-8D5C52F647B9}" presName="numCircle" presStyleLbl="node1NoLn" presStyleIdx="4" presStyleCnt="5">
        <dgm:presLayoutVars>
          <dgm:chMax val="0"/>
          <dgm:bulletEnabled/>
        </dgm:presLayoutVars>
      </dgm:prSet>
      <dgm:spPr/>
    </dgm:pt>
    <dgm:pt modelId="{97DBA1A1-0329-49B6-A136-7A68628873EB}" type="pres">
      <dgm:prSet presAssocID="{8B0C7391-E68C-4682-8A4C-4B9C2D645174}" presName="descSpacer" presStyleCnt="0"/>
      <dgm:spPr/>
    </dgm:pt>
  </dgm:ptLst>
  <dgm:cxnLst>
    <dgm:cxn modelId="{1D184D04-81F0-4B07-A1B9-207DCCD10C57}" type="presOf" srcId="{4794620D-93FA-46F3-B132-F6A0CB833774}" destId="{49D5BDFE-8663-4590-9DAD-3F859CCCE0C7}" srcOrd="0" destOrd="0" presId="urn:microsoft.com/office/officeart/2026/layout/NumberedDotsVertical"/>
    <dgm:cxn modelId="{2647FD12-9245-4707-B268-2652E430C9CC}" type="presOf" srcId="{19F867EE-A6CF-4EC1-B7D0-A041C3631F9B}" destId="{782FEEA3-0052-4FF9-A5EA-B54CA2C4537A}" srcOrd="0" destOrd="0" presId="urn:microsoft.com/office/officeart/2026/layout/NumberedDotsVertical"/>
    <dgm:cxn modelId="{80ED102C-1CB6-47E6-9547-DEF0E2FBDC13}" type="presOf" srcId="{4C74804E-B125-4A75-9F6C-6BDF3A197543}" destId="{E68D658C-2FE9-43DE-BC4D-A18F6DF55924}" srcOrd="0" destOrd="0" presId="urn:microsoft.com/office/officeart/2026/layout/NumberedDotsVertical"/>
    <dgm:cxn modelId="{3EB12E38-A440-4C2C-8520-B41202564D92}" srcId="{29201ECF-5C39-4F5A-B547-A34BE62A6232}" destId="{8B0C7391-E68C-4682-8A4C-4B9C2D645174}" srcOrd="4" destOrd="0" parTransId="{2DD38613-AE2E-4733-9B81-70AAAB0A6B0D}" sibTransId="{30BC4967-E917-4BA5-8D46-8D5C52F647B9}"/>
    <dgm:cxn modelId="{1F65A239-4745-4A5B-848F-A3A20E50C9B6}" type="presOf" srcId="{72869244-121B-4780-9BC6-96CD601EFDD7}" destId="{DDDFDB86-102D-47F8-BD42-78D627B90AFC}" srcOrd="1" destOrd="0" presId="urn:microsoft.com/office/officeart/2026/layout/NumberedDotsVertical"/>
    <dgm:cxn modelId="{CD61E53B-EC5E-4AA8-895B-5B16E38E885C}" srcId="{29201ECF-5C39-4F5A-B547-A34BE62A6232}" destId="{19F867EE-A6CF-4EC1-B7D0-A041C3631F9B}" srcOrd="3" destOrd="0" parTransId="{82A32836-630D-44AB-855A-3FB56C616B6B}" sibTransId="{4794620D-93FA-46F3-B132-F6A0CB833774}"/>
    <dgm:cxn modelId="{CE40A13C-3ADD-41CA-A156-38FD98D14110}" type="presOf" srcId="{8B0C7391-E68C-4682-8A4C-4B9C2D645174}" destId="{FBFD330B-BB8A-4800-A5D2-C3B6AADA529A}" srcOrd="0" destOrd="0" presId="urn:microsoft.com/office/officeart/2026/layout/NumberedDotsVertical"/>
    <dgm:cxn modelId="{2366FD40-8F5A-4864-88BC-67627FA568A6}" type="presOf" srcId="{71E6F894-A02F-486E-9F09-6EB612C80F24}" destId="{B8CF647B-F574-4FCE-8352-FE92FB35CAB3}" srcOrd="0" destOrd="0" presId="urn:microsoft.com/office/officeart/2026/layout/NumberedDotsVertical"/>
    <dgm:cxn modelId="{9D9C0E4F-9367-44DC-A644-3534CEF1B580}" srcId="{29201ECF-5C39-4F5A-B547-A34BE62A6232}" destId="{C2BA3E86-0F26-4596-A0F2-D14E11658C57}" srcOrd="2" destOrd="0" parTransId="{CAFD1F87-1AC8-44D3-97A5-36E0BACBE5CC}" sibTransId="{6CC6E6D2-F015-46A6-A7CC-352350BC3278}"/>
    <dgm:cxn modelId="{D8993B70-C334-4316-A357-4AA7B1A4EA35}" type="presOf" srcId="{4794620D-93FA-46F3-B132-F6A0CB833774}" destId="{679928AE-2679-4B59-86AC-089A2906A4F5}" srcOrd="1" destOrd="0" presId="urn:microsoft.com/office/officeart/2026/layout/NumberedDotsVertical"/>
    <dgm:cxn modelId="{B71A5080-BF8D-44BA-986D-E3C1C6BB1AD3}" type="presOf" srcId="{71E6F894-A02F-486E-9F09-6EB612C80F24}" destId="{8F44D221-F2F5-48FD-AE91-8A30813CA4DA}" srcOrd="1" destOrd="0" presId="urn:microsoft.com/office/officeart/2026/layout/NumberedDotsVertical"/>
    <dgm:cxn modelId="{3DC6E197-E1E3-47BF-ADAC-FF62292E7CD7}" type="presOf" srcId="{29201ECF-5C39-4F5A-B547-A34BE62A6232}" destId="{27F00753-58F7-45DA-821F-2008EAC94CEB}" srcOrd="0" destOrd="0" presId="urn:microsoft.com/office/officeart/2026/layout/NumberedDotsVertical"/>
    <dgm:cxn modelId="{F662399A-467B-445B-ACED-B106703E0D4B}" type="presOf" srcId="{72869244-121B-4780-9BC6-96CD601EFDD7}" destId="{521D96E3-37A7-45CD-B7CD-53A035BA3A3F}" srcOrd="0" destOrd="0" presId="urn:microsoft.com/office/officeart/2026/layout/NumberedDotsVertical"/>
    <dgm:cxn modelId="{0DF6EBB3-330B-42BF-9CD6-39D974B4B539}" type="presOf" srcId="{30BC4967-E917-4BA5-8D46-8D5C52F647B9}" destId="{A432D7D2-6FD6-4C39-A8B1-0396848A9681}" srcOrd="0" destOrd="0" presId="urn:microsoft.com/office/officeart/2026/layout/NumberedDotsVertical"/>
    <dgm:cxn modelId="{415FC9D7-BB20-46B4-BE38-31ECD0C5EA30}" type="presOf" srcId="{6CC6E6D2-F015-46A6-A7CC-352350BC3278}" destId="{67B9361A-5011-4506-B9D3-9E6D19D05D5F}" srcOrd="1" destOrd="0" presId="urn:microsoft.com/office/officeart/2026/layout/NumberedDotsVertical"/>
    <dgm:cxn modelId="{30874ADC-0BC4-48DE-BB06-4FE1B0428A67}" type="presOf" srcId="{6CC6E6D2-F015-46A6-A7CC-352350BC3278}" destId="{1AEFD01D-DD54-47AA-9C6C-E1445084A3DD}" srcOrd="0" destOrd="0" presId="urn:microsoft.com/office/officeart/2026/layout/NumberedDotsVertical"/>
    <dgm:cxn modelId="{C97475E1-0CFD-4917-BA1D-395BD57DCD41}" srcId="{29201ECF-5C39-4F5A-B547-A34BE62A6232}" destId="{4C74804E-B125-4A75-9F6C-6BDF3A197543}" srcOrd="1" destOrd="0" parTransId="{885CF629-D05A-4D45-B222-6E5B868C9C7F}" sibTransId="{72869244-121B-4780-9BC6-96CD601EFDD7}"/>
    <dgm:cxn modelId="{343F1FF4-7AAD-49E1-B85E-F398CBFBB16A}" type="presOf" srcId="{55591A6F-B6AF-429B-8C32-91F5B1547D10}" destId="{88A4B5C2-68AA-461A-A959-82AF1408014E}" srcOrd="0" destOrd="0" presId="urn:microsoft.com/office/officeart/2026/layout/NumberedDotsVertical"/>
    <dgm:cxn modelId="{061DF5F8-8DC5-49B6-A210-21E5F5F1E483}" srcId="{29201ECF-5C39-4F5A-B547-A34BE62A6232}" destId="{55591A6F-B6AF-429B-8C32-91F5B1547D10}" srcOrd="0" destOrd="0" parTransId="{B4BC9997-A056-451A-9DB8-F26EB089C7C7}" sibTransId="{71E6F894-A02F-486E-9F09-6EB612C80F24}"/>
    <dgm:cxn modelId="{8560AEFD-F6DC-49E5-BA25-BF6A926B425F}" type="presOf" srcId="{C2BA3E86-0F26-4596-A0F2-D14E11658C57}" destId="{243124F9-5C60-4E2E-8E4B-19138C17904C}" srcOrd="0" destOrd="0" presId="urn:microsoft.com/office/officeart/2026/layout/NumberedDotsVertical"/>
    <dgm:cxn modelId="{A992ED78-FED9-4D20-B719-553E39A7F778}" type="presParOf" srcId="{27F00753-58F7-45DA-821F-2008EAC94CEB}" destId="{497D8036-589A-4F07-A99C-A10D7E59B54B}" srcOrd="0" destOrd="0" presId="urn:microsoft.com/office/officeart/2026/layout/NumberedDotsVertical"/>
    <dgm:cxn modelId="{8A8A9439-ACBD-427C-8D7A-EB502A1B2406}" type="presParOf" srcId="{497D8036-589A-4F07-A99C-A10D7E59B54B}" destId="{DA3D02F7-6669-4681-B66B-3EBCF374A276}" srcOrd="0" destOrd="0" presId="urn:microsoft.com/office/officeart/2026/layout/NumberedDotsVertical"/>
    <dgm:cxn modelId="{98BD9374-6691-4DC6-AE49-F00001F447A4}" type="presParOf" srcId="{DA3D02F7-6669-4681-B66B-3EBCF374A276}" destId="{982C3882-100A-40BE-B120-6DF36B634F24}" srcOrd="0" destOrd="0" presId="urn:microsoft.com/office/officeart/2026/layout/NumberedDotsVertical"/>
    <dgm:cxn modelId="{48F035BE-CD4A-4396-A6B1-26D078FBB99D}" type="presParOf" srcId="{DA3D02F7-6669-4681-B66B-3EBCF374A276}" destId="{88A4B5C2-68AA-461A-A959-82AF1408014E}" srcOrd="1" destOrd="0" presId="urn:microsoft.com/office/officeart/2026/layout/NumberedDotsVertical"/>
    <dgm:cxn modelId="{3CF4F067-7185-47CA-900B-65B1FA630FDD}" type="presParOf" srcId="{DA3D02F7-6669-4681-B66B-3EBCF374A276}" destId="{B8CF647B-F574-4FCE-8352-FE92FB35CAB3}" srcOrd="2" destOrd="0" presId="urn:microsoft.com/office/officeart/2026/layout/NumberedDotsVertical"/>
    <dgm:cxn modelId="{E90EA2C1-C441-4B96-935A-4B851A1B883B}" type="presParOf" srcId="{DA3D02F7-6669-4681-B66B-3EBCF374A276}" destId="{CACFAD57-DC0C-4376-82EB-20144DAB1996}" srcOrd="3" destOrd="0" presId="urn:microsoft.com/office/officeart/2026/layout/NumberedDotsVertical"/>
    <dgm:cxn modelId="{588134A7-3D22-4654-A7D8-7EF39B6FD0C1}" type="presParOf" srcId="{497D8036-589A-4F07-A99C-A10D7E59B54B}" destId="{8F44D221-F2F5-48FD-AE91-8A30813CA4DA}" srcOrd="1" destOrd="0" presId="urn:microsoft.com/office/officeart/2026/layout/NumberedDotsVertical"/>
    <dgm:cxn modelId="{B69CABD0-8572-4EDF-95FC-030CA12BC4D9}" type="presParOf" srcId="{497D8036-589A-4F07-A99C-A10D7E59B54B}" destId="{4ACEE19B-DFAE-4BF0-86AB-80C1A4583B30}" srcOrd="2" destOrd="0" presId="urn:microsoft.com/office/officeart/2026/layout/NumberedDotsVertical"/>
    <dgm:cxn modelId="{6F0BF5A5-0ACD-46B2-BDCA-70B026BD610E}" type="presParOf" srcId="{4ACEE19B-DFAE-4BF0-86AB-80C1A4583B30}" destId="{8A7783AF-8F2F-45F3-9476-4AEB8AB5AF8C}" srcOrd="0" destOrd="0" presId="urn:microsoft.com/office/officeart/2026/layout/NumberedDotsVertical"/>
    <dgm:cxn modelId="{FDFFF691-E6F3-430F-83A7-20D82D33A80C}" type="presParOf" srcId="{4ACEE19B-DFAE-4BF0-86AB-80C1A4583B30}" destId="{E68D658C-2FE9-43DE-BC4D-A18F6DF55924}" srcOrd="1" destOrd="0" presId="urn:microsoft.com/office/officeart/2026/layout/NumberedDotsVertical"/>
    <dgm:cxn modelId="{4A1CD154-3E45-4D48-8D16-EDACAE0F98E4}" type="presParOf" srcId="{4ACEE19B-DFAE-4BF0-86AB-80C1A4583B30}" destId="{521D96E3-37A7-45CD-B7CD-53A035BA3A3F}" srcOrd="2" destOrd="0" presId="urn:microsoft.com/office/officeart/2026/layout/NumberedDotsVertical"/>
    <dgm:cxn modelId="{964D5389-606D-4DC5-9702-7BA6E7573EB8}" type="presParOf" srcId="{4ACEE19B-DFAE-4BF0-86AB-80C1A4583B30}" destId="{C8C47892-6108-42EE-914F-5B4CF2B93540}" srcOrd="3" destOrd="0" presId="urn:microsoft.com/office/officeart/2026/layout/NumberedDotsVertical"/>
    <dgm:cxn modelId="{F91B3335-0BD0-41AD-B83C-1183D48CF0F9}" type="presParOf" srcId="{497D8036-589A-4F07-A99C-A10D7E59B54B}" destId="{DDDFDB86-102D-47F8-BD42-78D627B90AFC}" srcOrd="3" destOrd="0" presId="urn:microsoft.com/office/officeart/2026/layout/NumberedDotsVertical"/>
    <dgm:cxn modelId="{398EBB00-29F3-45A6-84F4-6713573FA45F}" type="presParOf" srcId="{497D8036-589A-4F07-A99C-A10D7E59B54B}" destId="{4ACC58D4-7669-45C9-9515-D2DA812815E5}" srcOrd="4" destOrd="0" presId="urn:microsoft.com/office/officeart/2026/layout/NumberedDotsVertical"/>
    <dgm:cxn modelId="{CF2811E0-7A72-41E2-AB29-59022EF3C5E1}" type="presParOf" srcId="{4ACC58D4-7669-45C9-9515-D2DA812815E5}" destId="{EC15913F-3925-4F09-A85A-39D1A7197F46}" srcOrd="0" destOrd="0" presId="urn:microsoft.com/office/officeart/2026/layout/NumberedDotsVertical"/>
    <dgm:cxn modelId="{43A895DB-79C8-4022-BF7D-50CC886DD520}" type="presParOf" srcId="{4ACC58D4-7669-45C9-9515-D2DA812815E5}" destId="{243124F9-5C60-4E2E-8E4B-19138C17904C}" srcOrd="1" destOrd="0" presId="urn:microsoft.com/office/officeart/2026/layout/NumberedDotsVertical"/>
    <dgm:cxn modelId="{14FA1D96-C66F-4AA7-9A00-78B6002A13BC}" type="presParOf" srcId="{4ACC58D4-7669-45C9-9515-D2DA812815E5}" destId="{1AEFD01D-DD54-47AA-9C6C-E1445084A3DD}" srcOrd="2" destOrd="0" presId="urn:microsoft.com/office/officeart/2026/layout/NumberedDotsVertical"/>
    <dgm:cxn modelId="{5CF029FD-5E7F-4286-B340-500022139C3C}" type="presParOf" srcId="{4ACC58D4-7669-45C9-9515-D2DA812815E5}" destId="{939EF492-8CE0-4123-B682-BB234C944795}" srcOrd="3" destOrd="0" presId="urn:microsoft.com/office/officeart/2026/layout/NumberedDotsVertical"/>
    <dgm:cxn modelId="{926EBFB2-E165-4BDD-820B-0B0553555357}" type="presParOf" srcId="{497D8036-589A-4F07-A99C-A10D7E59B54B}" destId="{67B9361A-5011-4506-B9D3-9E6D19D05D5F}" srcOrd="5" destOrd="0" presId="urn:microsoft.com/office/officeart/2026/layout/NumberedDotsVertical"/>
    <dgm:cxn modelId="{C8C9C988-37F6-45DC-A987-571063F7D1FA}" type="presParOf" srcId="{497D8036-589A-4F07-A99C-A10D7E59B54B}" destId="{89A30DBD-D7C6-4398-B220-DB8D30AF4307}" srcOrd="6" destOrd="0" presId="urn:microsoft.com/office/officeart/2026/layout/NumberedDotsVertical"/>
    <dgm:cxn modelId="{A74C6D6D-6312-40CA-951B-9D49FDEB67C9}" type="presParOf" srcId="{89A30DBD-D7C6-4398-B220-DB8D30AF4307}" destId="{1AF34E8B-547C-456B-9173-196B71863CE5}" srcOrd="0" destOrd="0" presId="urn:microsoft.com/office/officeart/2026/layout/NumberedDotsVertical"/>
    <dgm:cxn modelId="{8A8FE63C-BEC9-4461-938B-71A43F61559A}" type="presParOf" srcId="{89A30DBD-D7C6-4398-B220-DB8D30AF4307}" destId="{782FEEA3-0052-4FF9-A5EA-B54CA2C4537A}" srcOrd="1" destOrd="0" presId="urn:microsoft.com/office/officeart/2026/layout/NumberedDotsVertical"/>
    <dgm:cxn modelId="{9B3D4C26-2728-4312-91E2-4992E77ABFE2}" type="presParOf" srcId="{89A30DBD-D7C6-4398-B220-DB8D30AF4307}" destId="{49D5BDFE-8663-4590-9DAD-3F859CCCE0C7}" srcOrd="2" destOrd="0" presId="urn:microsoft.com/office/officeart/2026/layout/NumberedDotsVertical"/>
    <dgm:cxn modelId="{C54EEE06-1555-44DC-8034-B42E9EFE7CF5}" type="presParOf" srcId="{89A30DBD-D7C6-4398-B220-DB8D30AF4307}" destId="{4C837333-A2A8-404A-899D-681463BB0E2E}" srcOrd="3" destOrd="0" presId="urn:microsoft.com/office/officeart/2026/layout/NumberedDotsVertical"/>
    <dgm:cxn modelId="{ABA1EC80-0837-48FC-A9A3-A5DC5DD96ED8}" type="presParOf" srcId="{497D8036-589A-4F07-A99C-A10D7E59B54B}" destId="{679928AE-2679-4B59-86AC-089A2906A4F5}" srcOrd="7" destOrd="0" presId="urn:microsoft.com/office/officeart/2026/layout/NumberedDotsVertical"/>
    <dgm:cxn modelId="{7E6B3029-482C-47AE-9F2F-B66648976C3F}" type="presParOf" srcId="{497D8036-589A-4F07-A99C-A10D7E59B54B}" destId="{C71088E1-D57A-4A08-99BB-3359CE183322}" srcOrd="8" destOrd="0" presId="urn:microsoft.com/office/officeart/2026/layout/NumberedDotsVertical"/>
    <dgm:cxn modelId="{9ECE48E4-AF54-459F-8F3E-AED641AF04B2}" type="presParOf" srcId="{C71088E1-D57A-4A08-99BB-3359CE183322}" destId="{7A983CDD-C5D7-4FFA-BBA5-59DF0D692CD0}" srcOrd="0" destOrd="0" presId="urn:microsoft.com/office/officeart/2026/layout/NumberedDotsVertical"/>
    <dgm:cxn modelId="{1FF5CB72-91A2-4A60-B841-7D0EB2D11CA8}" type="presParOf" srcId="{C71088E1-D57A-4A08-99BB-3359CE183322}" destId="{FBFD330B-BB8A-4800-A5D2-C3B6AADA529A}" srcOrd="1" destOrd="0" presId="urn:microsoft.com/office/officeart/2026/layout/NumberedDotsVertical"/>
    <dgm:cxn modelId="{C22DDA9D-B882-4B22-9109-F5CCD9D0FE0B}" type="presParOf" srcId="{C71088E1-D57A-4A08-99BB-3359CE183322}" destId="{A432D7D2-6FD6-4C39-A8B1-0396848A9681}" srcOrd="2" destOrd="0" presId="urn:microsoft.com/office/officeart/2026/layout/NumberedDotsVertical"/>
    <dgm:cxn modelId="{410E1AD4-3321-4700-8C84-2750B2DB7035}" type="presParOf" srcId="{C71088E1-D57A-4A08-99BB-3359CE183322}" destId="{97DBA1A1-0329-49B6-A136-7A68628873EB}" srcOrd="3" destOrd="0" presId="urn:microsoft.com/office/officeart/2026/layout/NumberedDotsVertic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DD8B7-96E9-4903-A142-ACCC62634362}" type="doc">
      <dgm:prSet loTypeId="urn:microsoft.com/office/officeart/2005/8/layout/chevron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E79E71C5-5029-4B57-991B-4DA378104E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Eva</a:t>
          </a:r>
        </a:p>
      </dgm:t>
    </dgm:pt>
    <dgm:pt modelId="{21B80EEA-51F6-4431-8633-7C07CAED3423}" type="parTrans" cxnId="{809B5606-DAD1-492D-A1A0-7CDCB45A6CC6}">
      <dgm:prSet/>
      <dgm:spPr/>
      <dgm:t>
        <a:bodyPr/>
        <a:lstStyle/>
        <a:p>
          <a:endParaRPr lang="es-ES" sz="1800" b="1"/>
        </a:p>
      </dgm:t>
    </dgm:pt>
    <dgm:pt modelId="{EC7A9FD0-A583-4874-93E7-770B1A0C77B0}" type="sibTrans" cxnId="{809B5606-DAD1-492D-A1A0-7CDCB45A6CC6}">
      <dgm:prSet/>
      <dgm:spPr/>
      <dgm:t>
        <a:bodyPr/>
        <a:lstStyle/>
        <a:p>
          <a:endParaRPr lang="es-ES" sz="1800" b="1"/>
        </a:p>
      </dgm:t>
    </dgm:pt>
    <dgm:pt modelId="{844E2300-1AD3-4457-AA73-22EE5CB99709}">
      <dgm:prSet phldrT="[Texto]" phldr="0"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Dolor en el parto</a:t>
          </a:r>
        </a:p>
      </dgm:t>
    </dgm:pt>
    <dgm:pt modelId="{E466BB2A-08D6-4448-85DE-3AE8A51220FC}" type="parTrans" cxnId="{EFEFF0C7-1C73-4912-B436-1EBF89C0AB92}">
      <dgm:prSet/>
      <dgm:spPr/>
      <dgm:t>
        <a:bodyPr/>
        <a:lstStyle/>
        <a:p>
          <a:endParaRPr lang="es-ES" sz="1800" b="1"/>
        </a:p>
      </dgm:t>
    </dgm:pt>
    <dgm:pt modelId="{2B93E9AA-9E8C-4993-8BE2-221C3A686CB4}" type="sibTrans" cxnId="{EFEFF0C7-1C73-4912-B436-1EBF89C0AB92}">
      <dgm:prSet/>
      <dgm:spPr/>
      <dgm:t>
        <a:bodyPr/>
        <a:lstStyle/>
        <a:p>
          <a:endParaRPr lang="es-ES" sz="1800" b="1"/>
        </a:p>
      </dgm:t>
    </dgm:pt>
    <dgm:pt modelId="{021B1DB6-D02A-4E8D-B7AC-E836E3BCA7A6}">
      <dgm:prSet phldrT="[Texto]" phldr="0"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Pérdida de la igualdad con Adán</a:t>
          </a:r>
        </a:p>
      </dgm:t>
    </dgm:pt>
    <dgm:pt modelId="{9980F73C-CB45-44FA-9E3C-0564EF0282B4}" type="parTrans" cxnId="{FE8D0AF2-A7D8-4F17-9956-1E2713BF40E1}">
      <dgm:prSet/>
      <dgm:spPr/>
      <dgm:t>
        <a:bodyPr/>
        <a:lstStyle/>
        <a:p>
          <a:endParaRPr lang="es-ES" sz="1800" b="1"/>
        </a:p>
      </dgm:t>
    </dgm:pt>
    <dgm:pt modelId="{562E4D6F-CBD1-400A-9A10-C59C93F50E3B}" type="sibTrans" cxnId="{FE8D0AF2-A7D8-4F17-9956-1E2713BF40E1}">
      <dgm:prSet/>
      <dgm:spPr/>
      <dgm:t>
        <a:bodyPr/>
        <a:lstStyle/>
        <a:p>
          <a:endParaRPr lang="es-ES" sz="1800" b="1"/>
        </a:p>
      </dgm:t>
    </dgm:pt>
    <dgm:pt modelId="{2BE56907-F565-4D5E-AC3C-22AF77149957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Adán</a:t>
          </a:r>
        </a:p>
      </dgm:t>
    </dgm:pt>
    <dgm:pt modelId="{40320900-2A50-4727-9F78-D25CCA2E9579}" type="parTrans" cxnId="{9BFD8657-F056-4906-99E0-7E74EC8665B0}">
      <dgm:prSet/>
      <dgm:spPr/>
      <dgm:t>
        <a:bodyPr/>
        <a:lstStyle/>
        <a:p>
          <a:endParaRPr lang="es-ES" sz="1800" b="1"/>
        </a:p>
      </dgm:t>
    </dgm:pt>
    <dgm:pt modelId="{0D56B779-D61B-4109-BF97-EF7A5A76A3CA}" type="sibTrans" cxnId="{9BFD8657-F056-4906-99E0-7E74EC8665B0}">
      <dgm:prSet/>
      <dgm:spPr/>
      <dgm:t>
        <a:bodyPr/>
        <a:lstStyle/>
        <a:p>
          <a:endParaRPr lang="es-ES" sz="1800" b="1"/>
        </a:p>
      </dgm:t>
    </dgm:pt>
    <dgm:pt modelId="{B67294B0-4B86-44CB-B5D5-CD7AD200586C}">
      <dgm:prSet phldrT="[Texto]" phldr="0" custT="1"/>
      <dgm:spPr>
        <a:solidFill>
          <a:schemeClr val="accent1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Trabajar con esfuerzo</a:t>
          </a:r>
        </a:p>
      </dgm:t>
    </dgm:pt>
    <dgm:pt modelId="{25ED48D2-9C21-4938-9D25-3AC1D7EF9A72}" type="parTrans" cxnId="{E1388A31-2FC4-45D6-AB45-A48ADE349F87}">
      <dgm:prSet/>
      <dgm:spPr/>
      <dgm:t>
        <a:bodyPr/>
        <a:lstStyle/>
        <a:p>
          <a:endParaRPr lang="es-ES" sz="1800" b="1"/>
        </a:p>
      </dgm:t>
    </dgm:pt>
    <dgm:pt modelId="{1284B6A2-483F-49C5-A408-7B62628B7428}" type="sibTrans" cxnId="{E1388A31-2FC4-45D6-AB45-A48ADE349F87}">
      <dgm:prSet/>
      <dgm:spPr/>
      <dgm:t>
        <a:bodyPr/>
        <a:lstStyle/>
        <a:p>
          <a:endParaRPr lang="es-ES" sz="1800" b="1"/>
        </a:p>
      </dgm:t>
    </dgm:pt>
    <dgm:pt modelId="{8BEAD1FD-ECBD-4D3D-B0C1-7E2E90F51283}">
      <dgm:prSet phldrT="[Texto]" phldr="0" custT="1"/>
      <dgm:spPr>
        <a:solidFill>
          <a:schemeClr val="accent1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Cultivar para poder comer</a:t>
          </a:r>
        </a:p>
      </dgm:t>
    </dgm:pt>
    <dgm:pt modelId="{889DB5CB-48AE-4F98-8F96-B4F9A4CD236A}" type="parTrans" cxnId="{F6F6539F-B9D9-4B24-B0BE-8C488D125352}">
      <dgm:prSet/>
      <dgm:spPr/>
      <dgm:t>
        <a:bodyPr/>
        <a:lstStyle/>
        <a:p>
          <a:endParaRPr lang="es-ES" sz="1800" b="1"/>
        </a:p>
      </dgm:t>
    </dgm:pt>
    <dgm:pt modelId="{413303E2-B150-4A8E-9770-D00A2A18B900}" type="sibTrans" cxnId="{F6F6539F-B9D9-4B24-B0BE-8C488D125352}">
      <dgm:prSet/>
      <dgm:spPr/>
      <dgm:t>
        <a:bodyPr/>
        <a:lstStyle/>
        <a:p>
          <a:endParaRPr lang="es-ES" sz="1800" b="1"/>
        </a:p>
      </dgm:t>
    </dgm:pt>
    <dgm:pt modelId="{5092DA41-403F-47B8-91D8-633930F07697}">
      <dgm:prSet phldrT="[Texto]" phldr="0" custT="1"/>
      <dgm:spPr>
        <a:gradFill rotWithShape="0">
          <a:gsLst>
            <a:gs pos="0">
              <a:schemeClr val="accent2">
                <a:lumMod val="75000"/>
              </a:schemeClr>
            </a:gs>
            <a:gs pos="50000">
              <a:schemeClr val="accent2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</a:gra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Todos</a:t>
          </a:r>
        </a:p>
      </dgm:t>
    </dgm:pt>
    <dgm:pt modelId="{B145294C-2AF2-415D-B14C-776C1BEC45B6}" type="parTrans" cxnId="{1D7D764C-22CF-4D5A-95A2-63618811ADE9}">
      <dgm:prSet/>
      <dgm:spPr/>
      <dgm:t>
        <a:bodyPr/>
        <a:lstStyle/>
        <a:p>
          <a:endParaRPr lang="es-ES" sz="1800" b="1"/>
        </a:p>
      </dgm:t>
    </dgm:pt>
    <dgm:pt modelId="{1C4CE604-4648-4880-BBD7-4BBB3953424A}" type="sibTrans" cxnId="{1D7D764C-22CF-4D5A-95A2-63618811ADE9}">
      <dgm:prSet/>
      <dgm:spPr/>
      <dgm:t>
        <a:bodyPr/>
        <a:lstStyle/>
        <a:p>
          <a:endParaRPr lang="es-ES" sz="1800" b="1"/>
        </a:p>
      </dgm:t>
    </dgm:pt>
    <dgm:pt modelId="{B63DCA7F-8D28-40AA-A3F8-06F54B6ED480}">
      <dgm:prSet phldrT="[Texto]" phldr="0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Muerte</a:t>
          </a:r>
        </a:p>
      </dgm:t>
    </dgm:pt>
    <dgm:pt modelId="{E2838746-BE27-4AB2-8265-FF8EC08F3116}" type="parTrans" cxnId="{E654382E-BD16-471E-80BD-3B1D423D2344}">
      <dgm:prSet/>
      <dgm:spPr/>
      <dgm:t>
        <a:bodyPr/>
        <a:lstStyle/>
        <a:p>
          <a:endParaRPr lang="es-ES" sz="1800" b="1"/>
        </a:p>
      </dgm:t>
    </dgm:pt>
    <dgm:pt modelId="{C95D7FAC-22CB-4CF2-8C4D-6E6082D2A25A}" type="sibTrans" cxnId="{E654382E-BD16-471E-80BD-3B1D423D2344}">
      <dgm:prSet/>
      <dgm:spPr/>
      <dgm:t>
        <a:bodyPr/>
        <a:lstStyle/>
        <a:p>
          <a:endParaRPr lang="es-ES" sz="1800" b="1"/>
        </a:p>
      </dgm:t>
    </dgm:pt>
    <dgm:pt modelId="{5EC58BFE-0277-4390-AD79-14367E5AD8E1}">
      <dgm:prSet phldrT="[Texto]" phldr="0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es-ES" sz="1800" b="1" dirty="0"/>
            <a:t>Separación de Dios</a:t>
          </a:r>
        </a:p>
      </dgm:t>
    </dgm:pt>
    <dgm:pt modelId="{975FFBFA-8CE4-4038-9454-FE4F568E1493}" type="parTrans" cxnId="{D2B10AC4-FF0E-4496-AC06-B1CB3A1B5092}">
      <dgm:prSet/>
      <dgm:spPr/>
      <dgm:t>
        <a:bodyPr/>
        <a:lstStyle/>
        <a:p>
          <a:endParaRPr lang="es-ES" sz="1800" b="1"/>
        </a:p>
      </dgm:t>
    </dgm:pt>
    <dgm:pt modelId="{E31A2FE3-746B-4027-9AED-25B655BA209D}" type="sibTrans" cxnId="{D2B10AC4-FF0E-4496-AC06-B1CB3A1B5092}">
      <dgm:prSet/>
      <dgm:spPr/>
      <dgm:t>
        <a:bodyPr/>
        <a:lstStyle/>
        <a:p>
          <a:endParaRPr lang="es-ES" sz="1800" b="1"/>
        </a:p>
      </dgm:t>
    </dgm:pt>
    <dgm:pt modelId="{8A4EBDE7-608C-43FE-B0A9-7B8785ED9B5A}" type="pres">
      <dgm:prSet presAssocID="{B9CDD8B7-96E9-4903-A142-ACCC62634362}" presName="linearFlow" presStyleCnt="0">
        <dgm:presLayoutVars>
          <dgm:dir/>
          <dgm:animLvl val="lvl"/>
          <dgm:resizeHandles val="exact"/>
        </dgm:presLayoutVars>
      </dgm:prSet>
      <dgm:spPr/>
    </dgm:pt>
    <dgm:pt modelId="{D7FC9A5D-6FFB-4476-8329-7D2576EA0639}" type="pres">
      <dgm:prSet presAssocID="{E79E71C5-5029-4B57-991B-4DA378104E5D}" presName="composite" presStyleCnt="0"/>
      <dgm:spPr/>
    </dgm:pt>
    <dgm:pt modelId="{4DFB477E-4F5E-498D-88A5-F919DD0EE08F}" type="pres">
      <dgm:prSet presAssocID="{E79E71C5-5029-4B57-991B-4DA378104E5D}" presName="parentText" presStyleLbl="alignNode1" presStyleIdx="0" presStyleCnt="3" custScaleX="142910" custScaleY="76918" custLinFactNeighborY="-41141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EBCB0F9C-9A2A-4CB8-B625-28085C230517}" type="pres">
      <dgm:prSet presAssocID="{E79E71C5-5029-4B57-991B-4DA378104E5D}" presName="descendantText" presStyleLbl="alignAcc1" presStyleIdx="0" presStyleCnt="3" custScaleX="94767" custScaleY="110364" custLinFactNeighborY="-49406">
        <dgm:presLayoutVars>
          <dgm:bulletEnabled val="1"/>
        </dgm:presLayoutVars>
      </dgm:prSet>
      <dgm:spPr/>
    </dgm:pt>
    <dgm:pt modelId="{C009D70D-35D5-46A8-AFE4-B25DA943119B}" type="pres">
      <dgm:prSet presAssocID="{EC7A9FD0-A583-4874-93E7-770B1A0C77B0}" presName="sp" presStyleCnt="0"/>
      <dgm:spPr/>
    </dgm:pt>
    <dgm:pt modelId="{D987852C-0ABD-4A53-BD1F-0DDC3DACD225}" type="pres">
      <dgm:prSet presAssocID="{2BE56907-F565-4D5E-AC3C-22AF77149957}" presName="composite" presStyleCnt="0"/>
      <dgm:spPr/>
    </dgm:pt>
    <dgm:pt modelId="{7A26033D-C22A-4F50-AA3D-A8F9E6619CC7}" type="pres">
      <dgm:prSet presAssocID="{2BE56907-F565-4D5E-AC3C-22AF77149957}" presName="parentText" presStyleLbl="alignNode1" presStyleIdx="1" presStyleCnt="3" custScaleX="142910" custScaleY="84223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B88879ED-2486-40B7-B176-CD90F8AE9BD1}" type="pres">
      <dgm:prSet presAssocID="{2BE56907-F565-4D5E-AC3C-22AF77149957}" presName="descendantText" presStyleLbl="alignAcc1" presStyleIdx="1" presStyleCnt="3" custScaleX="94767" custScaleY="110364" custLinFactNeighborY="9280">
        <dgm:presLayoutVars>
          <dgm:bulletEnabled val="1"/>
        </dgm:presLayoutVars>
      </dgm:prSet>
      <dgm:spPr/>
    </dgm:pt>
    <dgm:pt modelId="{DDA08393-8166-4108-ABCF-32A64938CB85}" type="pres">
      <dgm:prSet presAssocID="{0D56B779-D61B-4109-BF97-EF7A5A76A3CA}" presName="sp" presStyleCnt="0"/>
      <dgm:spPr/>
    </dgm:pt>
    <dgm:pt modelId="{BCEBBBE5-C1CE-42C7-AA01-0B9C0D8ABBAA}" type="pres">
      <dgm:prSet presAssocID="{5092DA41-403F-47B8-91D8-633930F07697}" presName="composite" presStyleCnt="0"/>
      <dgm:spPr/>
    </dgm:pt>
    <dgm:pt modelId="{50467A6B-5600-4D08-A7A4-1E31712E37CF}" type="pres">
      <dgm:prSet presAssocID="{5092DA41-403F-47B8-91D8-633930F07697}" presName="parentText" presStyleLbl="alignNode1" presStyleIdx="2" presStyleCnt="3" custScaleX="142910" custScaleY="84487" custLinFactNeighborY="39606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10EEF041-E6A6-492D-A7E3-3DB76943A600}" type="pres">
      <dgm:prSet presAssocID="{5092DA41-403F-47B8-91D8-633930F07697}" presName="descendantText" presStyleLbl="alignAcc1" presStyleIdx="2" presStyleCnt="3" custScaleX="94767" custScaleY="110364" custLinFactNeighborY="71931">
        <dgm:presLayoutVars>
          <dgm:bulletEnabled val="1"/>
        </dgm:presLayoutVars>
      </dgm:prSet>
      <dgm:spPr/>
    </dgm:pt>
  </dgm:ptLst>
  <dgm:cxnLst>
    <dgm:cxn modelId="{809B5606-DAD1-492D-A1A0-7CDCB45A6CC6}" srcId="{B9CDD8B7-96E9-4903-A142-ACCC62634362}" destId="{E79E71C5-5029-4B57-991B-4DA378104E5D}" srcOrd="0" destOrd="0" parTransId="{21B80EEA-51F6-4431-8633-7C07CAED3423}" sibTransId="{EC7A9FD0-A583-4874-93E7-770B1A0C77B0}"/>
    <dgm:cxn modelId="{57945706-9609-4519-946A-CD0AD26C1C34}" type="presOf" srcId="{B67294B0-4B86-44CB-B5D5-CD7AD200586C}" destId="{B88879ED-2486-40B7-B176-CD90F8AE9BD1}" srcOrd="0" destOrd="0" presId="urn:microsoft.com/office/officeart/2005/8/layout/chevron2"/>
    <dgm:cxn modelId="{E654382E-BD16-471E-80BD-3B1D423D2344}" srcId="{5092DA41-403F-47B8-91D8-633930F07697}" destId="{B63DCA7F-8D28-40AA-A3F8-06F54B6ED480}" srcOrd="0" destOrd="0" parTransId="{E2838746-BE27-4AB2-8265-FF8EC08F3116}" sibTransId="{C95D7FAC-22CB-4CF2-8C4D-6E6082D2A25A}"/>
    <dgm:cxn modelId="{E1388A31-2FC4-45D6-AB45-A48ADE349F87}" srcId="{2BE56907-F565-4D5E-AC3C-22AF77149957}" destId="{B67294B0-4B86-44CB-B5D5-CD7AD200586C}" srcOrd="0" destOrd="0" parTransId="{25ED48D2-9C21-4938-9D25-3AC1D7EF9A72}" sibTransId="{1284B6A2-483F-49C5-A408-7B62628B7428}"/>
    <dgm:cxn modelId="{1E306D33-991A-44C5-8E65-F72783978976}" type="presOf" srcId="{8BEAD1FD-ECBD-4D3D-B0C1-7E2E90F51283}" destId="{B88879ED-2486-40B7-B176-CD90F8AE9BD1}" srcOrd="0" destOrd="1" presId="urn:microsoft.com/office/officeart/2005/8/layout/chevron2"/>
    <dgm:cxn modelId="{1D7D764C-22CF-4D5A-95A2-63618811ADE9}" srcId="{B9CDD8B7-96E9-4903-A142-ACCC62634362}" destId="{5092DA41-403F-47B8-91D8-633930F07697}" srcOrd="2" destOrd="0" parTransId="{B145294C-2AF2-415D-B14C-776C1BEC45B6}" sibTransId="{1C4CE604-4648-4880-BBD7-4BBB3953424A}"/>
    <dgm:cxn modelId="{5DDED654-D6BD-40EF-87BA-25F33C1D306D}" type="presOf" srcId="{2BE56907-F565-4D5E-AC3C-22AF77149957}" destId="{7A26033D-C22A-4F50-AA3D-A8F9E6619CC7}" srcOrd="0" destOrd="0" presId="urn:microsoft.com/office/officeart/2005/8/layout/chevron2"/>
    <dgm:cxn modelId="{9BFD8657-F056-4906-99E0-7E74EC8665B0}" srcId="{B9CDD8B7-96E9-4903-A142-ACCC62634362}" destId="{2BE56907-F565-4D5E-AC3C-22AF77149957}" srcOrd="1" destOrd="0" parTransId="{40320900-2A50-4727-9F78-D25CCA2E9579}" sibTransId="{0D56B779-D61B-4109-BF97-EF7A5A76A3CA}"/>
    <dgm:cxn modelId="{295AE877-CC49-4EAC-89A0-70B48CB53540}" type="presOf" srcId="{844E2300-1AD3-4457-AA73-22EE5CB99709}" destId="{EBCB0F9C-9A2A-4CB8-B625-28085C230517}" srcOrd="0" destOrd="0" presId="urn:microsoft.com/office/officeart/2005/8/layout/chevron2"/>
    <dgm:cxn modelId="{F6F6539F-B9D9-4B24-B0BE-8C488D125352}" srcId="{2BE56907-F565-4D5E-AC3C-22AF77149957}" destId="{8BEAD1FD-ECBD-4D3D-B0C1-7E2E90F51283}" srcOrd="1" destOrd="0" parTransId="{889DB5CB-48AE-4F98-8F96-B4F9A4CD236A}" sibTransId="{413303E2-B150-4A8E-9770-D00A2A18B900}"/>
    <dgm:cxn modelId="{986EA7A1-AC1F-4BF6-B120-37A037240DEF}" type="presOf" srcId="{5EC58BFE-0277-4390-AD79-14367E5AD8E1}" destId="{10EEF041-E6A6-492D-A7E3-3DB76943A600}" srcOrd="0" destOrd="1" presId="urn:microsoft.com/office/officeart/2005/8/layout/chevron2"/>
    <dgm:cxn modelId="{3CD145BF-3AD1-4EBF-AEFE-01581B9A56AD}" type="presOf" srcId="{B63DCA7F-8D28-40AA-A3F8-06F54B6ED480}" destId="{10EEF041-E6A6-492D-A7E3-3DB76943A600}" srcOrd="0" destOrd="0" presId="urn:microsoft.com/office/officeart/2005/8/layout/chevron2"/>
    <dgm:cxn modelId="{D2B10AC4-FF0E-4496-AC06-B1CB3A1B5092}" srcId="{5092DA41-403F-47B8-91D8-633930F07697}" destId="{5EC58BFE-0277-4390-AD79-14367E5AD8E1}" srcOrd="1" destOrd="0" parTransId="{975FFBFA-8CE4-4038-9454-FE4F568E1493}" sibTransId="{E31A2FE3-746B-4027-9AED-25B655BA209D}"/>
    <dgm:cxn modelId="{EFEFF0C7-1C73-4912-B436-1EBF89C0AB92}" srcId="{E79E71C5-5029-4B57-991B-4DA378104E5D}" destId="{844E2300-1AD3-4457-AA73-22EE5CB99709}" srcOrd="0" destOrd="0" parTransId="{E466BB2A-08D6-4448-85DE-3AE8A51220FC}" sibTransId="{2B93E9AA-9E8C-4993-8BE2-221C3A686CB4}"/>
    <dgm:cxn modelId="{9FCE29E0-B3DB-4D6D-BB39-8C84F8BBA3ED}" type="presOf" srcId="{5092DA41-403F-47B8-91D8-633930F07697}" destId="{50467A6B-5600-4D08-A7A4-1E31712E37CF}" srcOrd="0" destOrd="0" presId="urn:microsoft.com/office/officeart/2005/8/layout/chevron2"/>
    <dgm:cxn modelId="{5DF031E9-188A-4786-B296-158EEDB2BF7F}" type="presOf" srcId="{021B1DB6-D02A-4E8D-B7AC-E836E3BCA7A6}" destId="{EBCB0F9C-9A2A-4CB8-B625-28085C230517}" srcOrd="0" destOrd="1" presId="urn:microsoft.com/office/officeart/2005/8/layout/chevron2"/>
    <dgm:cxn modelId="{EC959EF0-9372-4069-A317-54D1253F5073}" type="presOf" srcId="{B9CDD8B7-96E9-4903-A142-ACCC62634362}" destId="{8A4EBDE7-608C-43FE-B0A9-7B8785ED9B5A}" srcOrd="0" destOrd="0" presId="urn:microsoft.com/office/officeart/2005/8/layout/chevron2"/>
    <dgm:cxn modelId="{FE8D0AF2-A7D8-4F17-9956-1E2713BF40E1}" srcId="{E79E71C5-5029-4B57-991B-4DA378104E5D}" destId="{021B1DB6-D02A-4E8D-B7AC-E836E3BCA7A6}" srcOrd="1" destOrd="0" parTransId="{9980F73C-CB45-44FA-9E3C-0564EF0282B4}" sibTransId="{562E4D6F-CBD1-400A-9A10-C59C93F50E3B}"/>
    <dgm:cxn modelId="{ED3A40F2-5E16-43E8-A08A-2AF7848877D8}" type="presOf" srcId="{E79E71C5-5029-4B57-991B-4DA378104E5D}" destId="{4DFB477E-4F5E-498D-88A5-F919DD0EE08F}" srcOrd="0" destOrd="0" presId="urn:microsoft.com/office/officeart/2005/8/layout/chevron2"/>
    <dgm:cxn modelId="{7ADF6D6B-6875-4D9C-8F32-8C67AAD0F716}" type="presParOf" srcId="{8A4EBDE7-608C-43FE-B0A9-7B8785ED9B5A}" destId="{D7FC9A5D-6FFB-4476-8329-7D2576EA0639}" srcOrd="0" destOrd="0" presId="urn:microsoft.com/office/officeart/2005/8/layout/chevron2"/>
    <dgm:cxn modelId="{3EB54AA0-26A0-4063-A98F-7E8CC23E29AE}" type="presParOf" srcId="{D7FC9A5D-6FFB-4476-8329-7D2576EA0639}" destId="{4DFB477E-4F5E-498D-88A5-F919DD0EE08F}" srcOrd="0" destOrd="0" presId="urn:microsoft.com/office/officeart/2005/8/layout/chevron2"/>
    <dgm:cxn modelId="{4F6437CD-1C63-48BD-9968-98992E72FA6A}" type="presParOf" srcId="{D7FC9A5D-6FFB-4476-8329-7D2576EA0639}" destId="{EBCB0F9C-9A2A-4CB8-B625-28085C230517}" srcOrd="1" destOrd="0" presId="urn:microsoft.com/office/officeart/2005/8/layout/chevron2"/>
    <dgm:cxn modelId="{FE9850CD-D152-4590-9911-BE45BFC31624}" type="presParOf" srcId="{8A4EBDE7-608C-43FE-B0A9-7B8785ED9B5A}" destId="{C009D70D-35D5-46A8-AFE4-B25DA943119B}" srcOrd="1" destOrd="0" presId="urn:microsoft.com/office/officeart/2005/8/layout/chevron2"/>
    <dgm:cxn modelId="{113C0FFE-420D-47A5-A3E2-018AF2129C50}" type="presParOf" srcId="{8A4EBDE7-608C-43FE-B0A9-7B8785ED9B5A}" destId="{D987852C-0ABD-4A53-BD1F-0DDC3DACD225}" srcOrd="2" destOrd="0" presId="urn:microsoft.com/office/officeart/2005/8/layout/chevron2"/>
    <dgm:cxn modelId="{F5C32C6C-F79B-4AE1-B104-9E0DE8CB89F4}" type="presParOf" srcId="{D987852C-0ABD-4A53-BD1F-0DDC3DACD225}" destId="{7A26033D-C22A-4F50-AA3D-A8F9E6619CC7}" srcOrd="0" destOrd="0" presId="urn:microsoft.com/office/officeart/2005/8/layout/chevron2"/>
    <dgm:cxn modelId="{F49F2121-6682-4BE3-AE7A-BA7B15761220}" type="presParOf" srcId="{D987852C-0ABD-4A53-BD1F-0DDC3DACD225}" destId="{B88879ED-2486-40B7-B176-CD90F8AE9BD1}" srcOrd="1" destOrd="0" presId="urn:microsoft.com/office/officeart/2005/8/layout/chevron2"/>
    <dgm:cxn modelId="{76ED84D5-181B-40DD-AFDA-843540FE1D94}" type="presParOf" srcId="{8A4EBDE7-608C-43FE-B0A9-7B8785ED9B5A}" destId="{DDA08393-8166-4108-ABCF-32A64938CB85}" srcOrd="3" destOrd="0" presId="urn:microsoft.com/office/officeart/2005/8/layout/chevron2"/>
    <dgm:cxn modelId="{61190680-F95D-4D5D-A769-B49EECBFCCA9}" type="presParOf" srcId="{8A4EBDE7-608C-43FE-B0A9-7B8785ED9B5A}" destId="{BCEBBBE5-C1CE-42C7-AA01-0B9C0D8ABBAA}" srcOrd="4" destOrd="0" presId="urn:microsoft.com/office/officeart/2005/8/layout/chevron2"/>
    <dgm:cxn modelId="{3FE44B18-D90D-4FDB-AD24-864C48A1F3D0}" type="presParOf" srcId="{BCEBBBE5-C1CE-42C7-AA01-0B9C0D8ABBAA}" destId="{50467A6B-5600-4D08-A7A4-1E31712E37CF}" srcOrd="0" destOrd="0" presId="urn:microsoft.com/office/officeart/2005/8/layout/chevron2"/>
    <dgm:cxn modelId="{6EB29C95-4ED5-4610-9BD2-CD9FB6594027}" type="presParOf" srcId="{BCEBBBE5-C1CE-42C7-AA01-0B9C0D8ABBAA}" destId="{10EEF041-E6A6-492D-A7E3-3DB76943A6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4B5C2-68AA-461A-A959-82AF1408014E}">
      <dsp:nvSpPr>
        <dsp:cNvPr id="0" name=""/>
        <dsp:cNvSpPr/>
      </dsp:nvSpPr>
      <dsp:spPr>
        <a:xfrm>
          <a:off x="1092166" y="203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¿Cómo se comunicaba originalmente Dios con la humanidad?</a:t>
          </a:r>
        </a:p>
      </dsp:txBody>
      <dsp:txXfrm>
        <a:off x="1092166" y="2030"/>
        <a:ext cx="4997387" cy="634833"/>
      </dsp:txXfrm>
    </dsp:sp>
    <dsp:sp modelId="{B8CF647B-F574-4FCE-8352-FE92FB35CAB3}">
      <dsp:nvSpPr>
        <dsp:cNvPr id="0" name=""/>
        <dsp:cNvSpPr/>
      </dsp:nvSpPr>
      <dsp:spPr>
        <a:xfrm>
          <a:off x="351595" y="27424"/>
          <a:ext cx="584046" cy="58404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7127" y="112956"/>
        <a:ext cx="412982" cy="412982"/>
      </dsp:txXfrm>
    </dsp:sp>
    <dsp:sp modelId="{8F44D221-F2F5-48FD-AE91-8A30813CA4DA}">
      <dsp:nvSpPr>
        <dsp:cNvPr id="0" name=""/>
        <dsp:cNvSpPr/>
      </dsp:nvSpPr>
      <dsp:spPr>
        <a:xfrm rot="5400000">
          <a:off x="592832" y="654639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37127" y="112956"/>
        <a:ext cx="412982" cy="412982"/>
      </dsp:txXfrm>
    </dsp:sp>
    <dsp:sp modelId="{E68D658C-2FE9-43DE-BC4D-A18F6DF55924}">
      <dsp:nvSpPr>
        <dsp:cNvPr id="0" name=""/>
        <dsp:cNvSpPr/>
      </dsp:nvSpPr>
      <dsp:spPr>
        <a:xfrm>
          <a:off x="1092166" y="68765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¿Cómo dejó la humanidad de comunicarse con Dios?</a:t>
          </a:r>
        </a:p>
      </dsp:txBody>
      <dsp:txXfrm>
        <a:off x="1092166" y="687650"/>
        <a:ext cx="4997387" cy="634833"/>
      </dsp:txXfrm>
    </dsp:sp>
    <dsp:sp modelId="{521D96E3-37A7-45CD-B7CD-53A035BA3A3F}">
      <dsp:nvSpPr>
        <dsp:cNvPr id="0" name=""/>
        <dsp:cNvSpPr/>
      </dsp:nvSpPr>
      <dsp:spPr>
        <a:xfrm>
          <a:off x="351595" y="713043"/>
          <a:ext cx="584046" cy="58404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sp:txBody>
      <dsp:txXfrm>
        <a:off x="437127" y="798575"/>
        <a:ext cx="412982" cy="412982"/>
      </dsp:txXfrm>
    </dsp:sp>
    <dsp:sp modelId="{DDDFDB86-102D-47F8-BD42-78D627B90AFC}">
      <dsp:nvSpPr>
        <dsp:cNvPr id="0" name=""/>
        <dsp:cNvSpPr/>
      </dsp:nvSpPr>
      <dsp:spPr>
        <a:xfrm rot="5400000">
          <a:off x="592832" y="1340259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sp:txBody>
      <dsp:txXfrm rot="-5400000">
        <a:off x="437127" y="798575"/>
        <a:ext cx="412982" cy="412982"/>
      </dsp:txXfrm>
    </dsp:sp>
    <dsp:sp modelId="{243124F9-5C60-4E2E-8E4B-19138C17904C}">
      <dsp:nvSpPr>
        <dsp:cNvPr id="0" name=""/>
        <dsp:cNvSpPr/>
      </dsp:nvSpPr>
      <dsp:spPr>
        <a:xfrm>
          <a:off x="1092166" y="137327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¿Cómo intentó Dios restaurar la comunicación?</a:t>
          </a:r>
        </a:p>
      </dsp:txBody>
      <dsp:txXfrm>
        <a:off x="1092166" y="1373270"/>
        <a:ext cx="4997387" cy="634833"/>
      </dsp:txXfrm>
    </dsp:sp>
    <dsp:sp modelId="{1AEFD01D-DD54-47AA-9C6C-E1445084A3DD}">
      <dsp:nvSpPr>
        <dsp:cNvPr id="0" name=""/>
        <dsp:cNvSpPr/>
      </dsp:nvSpPr>
      <dsp:spPr>
        <a:xfrm>
          <a:off x="351595" y="1398663"/>
          <a:ext cx="584046" cy="58404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sp:txBody>
      <dsp:txXfrm>
        <a:off x="437127" y="1484195"/>
        <a:ext cx="412982" cy="412982"/>
      </dsp:txXfrm>
    </dsp:sp>
    <dsp:sp modelId="{67B9361A-5011-4506-B9D3-9E6D19D05D5F}">
      <dsp:nvSpPr>
        <dsp:cNvPr id="0" name=""/>
        <dsp:cNvSpPr/>
      </dsp:nvSpPr>
      <dsp:spPr>
        <a:xfrm rot="5400000">
          <a:off x="592832" y="2025878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sp:txBody>
      <dsp:txXfrm rot="-5400000">
        <a:off x="437127" y="1484195"/>
        <a:ext cx="412982" cy="412982"/>
      </dsp:txXfrm>
    </dsp:sp>
    <dsp:sp modelId="{782FEEA3-0052-4FF9-A5EA-B54CA2C4537A}">
      <dsp:nvSpPr>
        <dsp:cNvPr id="0" name=""/>
        <dsp:cNvSpPr/>
      </dsp:nvSpPr>
      <dsp:spPr>
        <a:xfrm>
          <a:off x="1092166" y="205889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¿Por qué no podemos comunicarnos directamente con Dios ahora?</a:t>
          </a:r>
        </a:p>
      </dsp:txBody>
      <dsp:txXfrm>
        <a:off x="1092166" y="2058890"/>
        <a:ext cx="4997387" cy="634833"/>
      </dsp:txXfrm>
    </dsp:sp>
    <dsp:sp modelId="{49D5BDFE-8663-4590-9DAD-3F859CCCE0C7}">
      <dsp:nvSpPr>
        <dsp:cNvPr id="0" name=""/>
        <dsp:cNvSpPr/>
      </dsp:nvSpPr>
      <dsp:spPr>
        <a:xfrm>
          <a:off x="351595" y="2084283"/>
          <a:ext cx="584046" cy="58404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sp:txBody>
      <dsp:txXfrm>
        <a:off x="437127" y="2169815"/>
        <a:ext cx="412982" cy="412982"/>
      </dsp:txXfrm>
    </dsp:sp>
    <dsp:sp modelId="{679928AE-2679-4B59-86AC-089A2906A4F5}">
      <dsp:nvSpPr>
        <dsp:cNvPr id="0" name=""/>
        <dsp:cNvSpPr/>
      </dsp:nvSpPr>
      <dsp:spPr>
        <a:xfrm rot="5400000">
          <a:off x="592832" y="2711498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sp:txBody>
      <dsp:txXfrm rot="-5400000">
        <a:off x="437127" y="2169815"/>
        <a:ext cx="412982" cy="412982"/>
      </dsp:txXfrm>
    </dsp:sp>
    <dsp:sp modelId="{FBFD330B-BB8A-4800-A5D2-C3B6AADA529A}">
      <dsp:nvSpPr>
        <dsp:cNvPr id="0" name=""/>
        <dsp:cNvSpPr/>
      </dsp:nvSpPr>
      <dsp:spPr>
        <a:xfrm>
          <a:off x="1092166" y="274451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 dirty="0">
              <a:effectLst/>
            </a:rPr>
            <a:t>¿Cómo podemos comunicarnos con Dios en la actualidad?</a:t>
          </a:r>
        </a:p>
      </dsp:txBody>
      <dsp:txXfrm>
        <a:off x="1092166" y="2744510"/>
        <a:ext cx="4997387" cy="634833"/>
      </dsp:txXfrm>
    </dsp:sp>
    <dsp:sp modelId="{A432D7D2-6FD6-4C39-A8B1-0396848A9681}">
      <dsp:nvSpPr>
        <dsp:cNvPr id="0" name=""/>
        <dsp:cNvSpPr/>
      </dsp:nvSpPr>
      <dsp:spPr>
        <a:xfrm>
          <a:off x="351595" y="2769903"/>
          <a:ext cx="584046" cy="58404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ES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</a:p>
      </dsp:txBody>
      <dsp:txXfrm>
        <a:off x="437127" y="2855435"/>
        <a:ext cx="412982" cy="412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B477E-4F5E-498D-88A5-F919DD0EE08F}">
      <dsp:nvSpPr>
        <dsp:cNvPr id="0" name=""/>
        <dsp:cNvSpPr/>
      </dsp:nvSpPr>
      <dsp:spPr>
        <a:xfrm rot="5400000">
          <a:off x="80344" y="33144"/>
          <a:ext cx="512887" cy="667044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Eva</a:t>
          </a:r>
        </a:p>
      </dsp:txBody>
      <dsp:txXfrm rot="-5400000">
        <a:off x="3266" y="110222"/>
        <a:ext cx="667044" cy="384665"/>
      </dsp:txXfrm>
    </dsp:sp>
    <dsp:sp modelId="{EBCB0F9C-9A2A-4CB8-B625-28085C230517}">
      <dsp:nvSpPr>
        <dsp:cNvPr id="0" name=""/>
        <dsp:cNvSpPr/>
      </dsp:nvSpPr>
      <dsp:spPr>
        <a:xfrm rot="5400000">
          <a:off x="2369490" y="-1621648"/>
          <a:ext cx="478338" cy="3863635"/>
        </a:xfrm>
        <a:prstGeom prst="round2Same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Dolor en el parto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Pérdida de la igualdad con Adán</a:t>
          </a:r>
        </a:p>
      </dsp:txBody>
      <dsp:txXfrm rot="-5400000">
        <a:off x="676842" y="94351"/>
        <a:ext cx="3840284" cy="431636"/>
      </dsp:txXfrm>
    </dsp:sp>
    <dsp:sp modelId="{7A26033D-C22A-4F50-AA3D-A8F9E6619CC7}">
      <dsp:nvSpPr>
        <dsp:cNvPr id="0" name=""/>
        <dsp:cNvSpPr/>
      </dsp:nvSpPr>
      <dsp:spPr>
        <a:xfrm rot="5400000">
          <a:off x="55989" y="686427"/>
          <a:ext cx="561597" cy="667044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Adán</a:t>
          </a:r>
        </a:p>
      </dsp:txBody>
      <dsp:txXfrm rot="-5400000">
        <a:off x="3266" y="739151"/>
        <a:ext cx="667044" cy="421198"/>
      </dsp:txXfrm>
    </dsp:sp>
    <dsp:sp modelId="{B88879ED-2486-40B7-B176-CD90F8AE9BD1}">
      <dsp:nvSpPr>
        <dsp:cNvPr id="0" name=""/>
        <dsp:cNvSpPr/>
      </dsp:nvSpPr>
      <dsp:spPr>
        <a:xfrm rot="5400000">
          <a:off x="2369490" y="-988336"/>
          <a:ext cx="478338" cy="3863635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3">
              <a:hueOff val="-5999998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Trabajar con esfuerzo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Cultivar para poder comer</a:t>
          </a:r>
        </a:p>
      </dsp:txBody>
      <dsp:txXfrm rot="-5400000">
        <a:off x="676842" y="727663"/>
        <a:ext cx="3840284" cy="431636"/>
      </dsp:txXfrm>
    </dsp:sp>
    <dsp:sp modelId="{50467A6B-5600-4D08-A7A4-1E31712E37CF}">
      <dsp:nvSpPr>
        <dsp:cNvPr id="0" name=""/>
        <dsp:cNvSpPr/>
      </dsp:nvSpPr>
      <dsp:spPr>
        <a:xfrm rot="5400000">
          <a:off x="55109" y="1353829"/>
          <a:ext cx="563357" cy="667044"/>
        </a:xfrm>
        <a:prstGeom prst="homePlate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50000">
              <a:schemeClr val="accent2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  <a:lin ang="5400000" scaled="0"/>
        </a:gra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Todos</a:t>
          </a:r>
        </a:p>
      </dsp:txBody>
      <dsp:txXfrm rot="-5400000">
        <a:off x="3266" y="1405673"/>
        <a:ext cx="667044" cy="422518"/>
      </dsp:txXfrm>
    </dsp:sp>
    <dsp:sp modelId="{10EEF041-E6A6-492D-A7E3-3DB76943A600}">
      <dsp:nvSpPr>
        <dsp:cNvPr id="0" name=""/>
        <dsp:cNvSpPr/>
      </dsp:nvSpPr>
      <dsp:spPr>
        <a:xfrm rot="5400000">
          <a:off x="2369490" y="-313485"/>
          <a:ext cx="478338" cy="3863635"/>
        </a:xfrm>
        <a:prstGeom prst="round2Same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Muerte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es-ES" sz="1800" b="1" kern="1200" dirty="0"/>
            <a:t>Separación de Dios</a:t>
          </a:r>
        </a:p>
      </dsp:txBody>
      <dsp:txXfrm rot="-5400000">
        <a:off x="676842" y="1402514"/>
        <a:ext cx="3840284" cy="431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NumberedDotsVertical">
  <dgm:title val=""/>
  <dgm:desc val=""/>
  <dgm:catLst>
    <dgm:cat type="timeline" pri="106"/>
  </dgm:catLst>
  <dgm:sampData>
    <dgm:dataModel>
      <dgm:ptLst>
        <dgm:pt modelId="0" type="doc"/>
        <dgm:pt modelId="100">
          <dgm:prSet phldrT="Add an event" phldr="1"/>
        </dgm:pt>
        <dgm:pt modelId="101">
          <dgm:prSet phldrT="Write a description of the significance of this event" phldr="1"/>
        </dgm:pt>
        <dgm:pt modelId="200">
          <dgm:prSet phldrT="Add an event" phldr="1"/>
        </dgm:pt>
        <dgm:pt modelId="201">
          <dgm:prSet phldrT="Write a description of the significance of this event" phldr="1"/>
        </dgm:pt>
        <dgm:pt modelId="300">
          <dgm:prSet phldrT="Add an event" phldr="1"/>
        </dgm:pt>
        <dgm:pt modelId="301">
          <dgm:prSet phldrT="Write a description of the significance of this event" phldr="1"/>
        </dgm:pt>
        <dgm:pt modelId="400">
          <dgm:prSet phldrT="Add an event" phldr="1"/>
        </dgm:pt>
        <dgm:pt modelId="401">
          <dgm:prSet phldrT="Write a description of the significance of this event" phldr="1"/>
        </dgm:pt>
        <dgm:pt modelId="500">
          <dgm:prSet phldrT="Add an event" phldr="1"/>
        </dgm:pt>
        <dgm:pt modelId="501">
          <dgm:prSet phldrT="Write a description of the significance of this event" phldr="1"/>
        </dgm:pt>
        <dgm:pt modelId="1100" type="sibTrans" cxnId="{390F3A6B-427B-458B-BC89-7B1C04D95223}">
          <dgm:prSet phldrT="1"/>
          <dgm:t>
            <a:bodyPr/>
            <a:lstStyle/>
            <a:p>
              <a:r>
                <a:t>1</a:t>
              </a:r>
            </a:p>
          </dgm:t>
        </dgm:pt>
        <dgm:pt modelId="1200" type="sibTrans" cxnId="{08E5065A-F54E-4836-806B-D3239D8B229D}">
          <dgm:prSet phldrT="2"/>
          <dgm:t>
            <a:bodyPr/>
            <a:lstStyle/>
            <a:p>
              <a:r>
                <a:t>2</a:t>
              </a:r>
            </a:p>
          </dgm:t>
        </dgm:pt>
        <dgm:pt modelId="1300" type="sibTrans" cxnId="{38C84925-E07B-4FAF-A9BD-748E7EEFB7A1}">
          <dgm:prSet phldrT="3"/>
          <dgm:t>
            <a:bodyPr/>
            <a:lstStyle/>
            <a:p>
              <a:r>
                <a:t>3</a:t>
              </a:r>
            </a:p>
          </dgm:t>
        </dgm:pt>
        <dgm:pt modelId="1400" type="sibTrans" cxnId="{01A6E880-2BF4-497E-8D24-4FAB994C446B}">
          <dgm:prSet phldrT="4"/>
          <dgm:t>
            <a:bodyPr/>
            <a:lstStyle/>
            <a:p>
              <a:r>
                <a:t>4</a:t>
              </a:r>
            </a:p>
          </dgm:t>
        </dgm:pt>
        <dgm:pt modelId="1500" type="sibTrans" cxnId="{5C343175-DA79-47DA-A65E-91DB04918322}">
          <dgm:prSet phldrT="5"/>
          <dgm:t>
            <a:bodyPr/>
            <a:lstStyle/>
            <a:p>
              <a:r>
                <a:t>5</a:t>
              </a:r>
            </a:p>
          </dgm:t>
        </dgm:pt>
      </dgm:ptLst>
      <dgm:cxnLst>
        <dgm:cxn modelId="1000" srcId="0" destId="100" srcOrd="0" destOrd="0" sibTransId="1100"/>
        <dgm:cxn modelId="1001" srcId="100" destId="101" srcOrd="0" destOrd="0"/>
        <dgm:cxn modelId="2000" srcId="0" destId="200" srcOrd="1" destOrd="0" sibTransId="1200"/>
        <dgm:cxn modelId="2001" srcId="200" destId="201" srcOrd="0" destOrd="0"/>
        <dgm:cxn modelId="3000" srcId="0" destId="300" srcOrd="2" destOrd="0" sibTransId="1300"/>
        <dgm:cxn modelId="3001" srcId="300" destId="301" srcOrd="0" destOrd="0"/>
        <dgm:cxn modelId="4000" srcId="0" destId="400" srcOrd="3" destOrd="0" sibTransId="1400"/>
        <dgm:cxn modelId="4001" srcId="400" destId="401" srcOrd="0" destOrd="0"/>
        <dgm:cxn modelId="5000" srcId="0" destId="500" srcOrd="4" destOrd="0" sibTransId="1500"/>
        <dgm:cxn modelId="5001" srcId="500" destId="50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l" for="ch" forName="itemsFlow"/>
      <dgm:constr type="w" for="ch" forName="itemsFlow" refType="w"/>
      <dgm:constr type="t" for="ch" forName="itemsFlow"/>
      <dgm:constr type="h" for="ch" forName="itemsFlow" refType="h"/>
    </dgm:constrLst>
    <dgm:ruleLst/>
    <dgm:layoutNode name="itemsFlow">
      <dgm:alg type="lin">
        <dgm:param type="linDir" val="fromT"/>
        <dgm:param type="fallback" val="1D"/>
      </dgm:alg>
      <dgm:shape xmlns:r="http://schemas.openxmlformats.org/officeDocument/2006/relationships" r:blip="">
        <dgm:adjLst/>
      </dgm:shape>
      <dgm:presOf/>
      <dgm:constrLst>
        <dgm:constr type="w" for="ch" forName="item" refType="w"/>
        <dgm:constr type="h" for="ch" forName="item" refType="h"/>
        <dgm:constr type="h" for="ch" forName="connector" refType="h" refFor="ch" refForName="item" fact="0.08"/>
        <dgm:constr type="w" for="ch" forName="connector" refType="w" fact="0.5"/>
        <dgm:constr type="stemThick" for="ch" forName="connector" op="lte" val="38100"/>
        <dgm:constr type="primFontSz" for="des" forName="titleText" op="equ"/>
        <dgm:constr type="primFontSz" for="des" forName="titleTextCentered" op="equ"/>
        <dgm:constr type="primFontSz" for="des" forName="descText" op="equ"/>
      </dgm:constrLst>
      <dgm:ruleLst/>
      <dgm:forEach name="nodesForEach" axis="ch" ptType="node">
        <dgm:layoutNode name="item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anchor"/>
            <dgm:constr type="t" for="ch" forName="anchor"/>
            <dgm:constr type="w" for="ch" forName="anchor" refType="w"/>
            <dgm:constr type="h" for="ch" forName="anchor" refType="h"/>
            <dgm:constr type="ctrX" for="ch" forName="numCircle" refType="h" refFor="ch" refForName="numCircle" fact="1.102"/>
            <dgm:constr type="ctrX" for="ch" forName="numCircle" refType="w" op="lte" fact="0.5"/>
            <dgm:constr type="ctrY" for="ch" forName="numCircle" refType="h" fact="0.5"/>
            <dgm:constr type="w" for="ch" forName="numCircle" refType="h" op="equ" fact="0.92"/>
            <dgm:constr type="h" for="ch" forName="numCircle" refType="h" op="equ" fact="0.92"/>
            <dgm:constr type="w" for="ch" forName="numCircle" refType="w" op="lte" fact="0.139"/>
            <dgm:constr type="h" for="ch" forName="numCircle" refType="w" op="lte" fact="0.139"/>
            <dgm:constr type="l" for="ch" forName="titleText" refType="h" refFor="ch" refForName="numCircle" fact="1.87"/>
            <dgm:constr type="t" for="ch" forName="titleText" refType="h" fact="0"/>
            <dgm:constr type="w" for="ch" forName="titleText" refType="w" fact="0.74"/>
            <dgm:constr type="h" for="ch" forName="titleText" refType="h" fact="0.5"/>
            <dgm:constr type="l" for="ch" forName="titleTextCentered" refType="h" refFor="ch" refForName="numCircle" fact="1.87"/>
            <dgm:constr type="t" for="ch" forName="titleTextCentered" refType="h" fact="0"/>
            <dgm:constr type="w" for="ch" forName="titleTextCentered" refType="w" fact="0.74"/>
            <dgm:constr type="h" for="ch" forName="titleTextCentered" refType="h"/>
            <dgm:constr type="l" for="ch" forName="descText" refType="h" refFor="ch" refForName="numCircle" fact="1.87"/>
            <dgm:constr type="t" for="ch" forName="descText" refType="h" fact="0.5"/>
            <dgm:constr type="w" for="ch" forName="descText" refType="w" fact="0.74"/>
            <dgm:constr type="h" for="ch" forName="descText" refType="h" fact="0.5"/>
            <dgm:constr type="l" for="ch" forName="descSpacer" refType="h" refFor="ch" refForName="numCircle" fact="1.87"/>
            <dgm:constr type="t" for="ch" forName="descSpacer" refType="h" fact="0.5"/>
            <dgm:constr type="w" for="ch" forName="descSpacer" refType="w" fact="0.74"/>
            <dgm:constr type="h" for="ch" forName="descSpacer" refType="h" fact="0.5"/>
          </dgm:constrLst>
          <dgm:ruleLst/>
          <dgm:layoutNode name="ancho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hasDescChoose">
            <dgm:if name="hasDesc" axis="ch" ptType="node" func="cnt" op="gte" val="1">
              <dgm:layoutNode name="titleText" styleLbl="revTx">
                <dgm:varLst>
                  <dgm:chMax val="0"/>
                  <dgm:chPref val="0"/>
                </dgm:varLst>
                <dgm:alg type="tx">
                  <dgm:param type="txAnchorVert" val="b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self" ptType="node"/>
                <dgm:constrLst>
                  <dgm:constr type="primFontSz" val="18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8" fact="NaN" max="NaN"/>
                </dgm:ruleLst>
              </dgm:layoutNode>
            </dgm:if>
            <dgm:else name="noDesc">
              <dgm:layoutNode name="titleTextCentered" styleLbl="revTx">
                <dgm:varLst>
                  <dgm:chMax val="0"/>
                  <dgm:chPref val="0"/>
                </dgm:varLst>
                <dgm:alg type="tx">
                  <dgm:param type="txAnchorVert" val="mid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self" ptType="node"/>
                <dgm:constrLst>
                  <dgm:constr type="primFontSz" val="18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8" fact="NaN" max="NaN"/>
                </dgm:ruleLst>
              </dgm:layoutNode>
            </dgm:else>
          </dgm:choose>
          <dgm:forEach name="numForEach" axis="followSib" ptType="sibTrans" hideLastTrans="0" cnt="1">
            <dgm:layoutNode name="numCircle" styleLbl="node1NoLn">
              <dgm:varLst>
                <dgm:chMax val="0"/>
                <dgm:bulletEnabled/>
              </dgm:varLst>
              <dgm:alg type="tx">
                <dgm:param type="txAnchorVert" val="mid"/>
                <dgm:param type="txAnchorHorzCh" val="ctr"/>
              </dgm:alg>
              <dgm:shape xmlns:r="http://schemas.openxmlformats.org/officeDocument/2006/relationships" type="ellipse" r:blip="">
                <dgm:adjLst/>
              </dgm:shape>
              <dgm:presOf axis="self" ptType="sibTrans"/>
              <dgm:constrLst>
                <dgm:constr type="primFontSz" val="36"/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6" fact="NaN" max="NaN"/>
              </dgm:ruleLst>
            </dgm:layoutNode>
          </dgm:forEach>
          <dgm:choose name="descChoose">
            <dgm:if name="showDesc" axis="ch" ptType="node" func="cnt" op="gte" val="1">
              <dgm:layoutNode name="descText" styleLbl="revTx">
                <dgm:varLst>
                  <dgm:chMax val="0"/>
                  <dgm:chPref val="0"/>
                </dgm:varLst>
                <dgm:alg type="tx">
                  <dgm:param type="txAnchorVert" val="t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des" ptType="node"/>
                <dgm:constrLst>
                  <dgm:constr type="secFontSz" val="14"/>
                  <dgm:constr type="primFontSz" refType="secFontSz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7" fact="NaN" max="NaN"/>
                </dgm:ruleLst>
              </dgm:layoutNode>
            </dgm:if>
            <dgm:else name="noDescSpacer">
              <dgm:layoutNode name="descSpac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else>
          </dgm:choose>
        </dgm:layoutNode>
        <dgm:forEach name="sibTransForEach" axis="followSib" ptType="sibTrans" cnt="1">
          <dgm:layoutNode name="connector" styleLbl="dkBgShp">
            <dgm:alg type="conn">
              <dgm:param type="begPts" val="auto"/>
              <dgm:param type="endPts" val="auto"/>
              <dgm:param type="srcNode" val="numCircle"/>
              <dgm:param type="dstNode" val="numCircle"/>
              <dgm:param type="begSty" val="noArr"/>
              <dgm:param type="endSty" val="noArr"/>
              <dgm:param type="connRout" val="stra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begPad"/>
              <dgm:constr type="endPad"/>
              <dgm:constr type="stemThick" refType="h" fact="0.3"/>
            </dgm:constrLst>
            <dgm:ruleLst/>
          </dgm:layoutNode>
        </dgm:forEach>
      </dgm:forEach>
    </dgm:layoutNode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lain"/>
          </dgm1611:buPr>
        </dgm1611:autoBuNodeInfo>
      </dgm1611:autoBuNodeInfoLst>
    </a:ex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B8D36-163D-1EE9-BAFA-6EA1A9233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A70D8B-6E11-398F-69E9-5D170DB1D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BC1E4A-5DE8-B7AD-E319-F9F0A291C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2599A1-58F0-FDFE-CAE9-E423280F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9C0B4B-E8CF-561C-BEAB-1732132D9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83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0CA25-4E55-6207-5631-FCAE10C9E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50C3F8-FF21-9989-51C5-CE5116203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20E3E7-691D-5469-D15B-9AC28AD34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CABFDC-318C-48B0-5D64-24D5FE57A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5BAD6B-F377-881D-9C44-DDAE5053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78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46C4FF8-85E8-67A3-AA1B-2E5D41096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0B91128-F7C3-AB60-7A78-885F09E91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D25F2C-8CB7-8187-7674-542BE0C1A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18DC26-EF99-29DE-17D7-F4F98AA49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85B117-0784-30C8-CA65-E3973266C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343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D5FE5-0B06-A7EF-168E-91852C57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0DCDA0-FCE5-C15F-CA8E-50E39157B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CC6AEF-309A-922F-9D84-32892F10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99BF8B-C8E2-8A07-B68D-271A6CEA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5F317C-E724-F894-8B5B-F05A8F82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886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023DB-1C00-1041-BE8B-A8B6F8192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16B90-9423-313A-5993-905839B28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B869FD-2224-9AB6-D064-2BC3CABE2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DADFA-78ED-88DD-6B0D-3CB5EF86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A17583-197D-3AB1-5F6F-E7879813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13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46BE9F-6B1D-863F-3B35-BF1139194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5270A5-5775-9BBD-940D-CF19DA047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C2D1F3-574C-2694-663C-89398AB02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C5DF3A-4D58-F0F4-350B-EB7884A6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02891F-5B64-AF37-71FC-E1D8EA0CB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F2B75B-261D-C1CB-4125-A07C94C19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234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70BE2-D408-0D37-48EB-3F9AD95B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F1268E-4B5B-2160-3644-4D944AB0C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3C9BC8-8FA0-7B4C-A4A0-3616C75FD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F75E123-760A-6018-E6F3-43E90D723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BDF8084-EA43-73B4-1457-201D0A0C0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C3B372-5EB4-D17A-26D9-6D5C38FA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CC20F0C-2DB3-B172-DB9A-48C661C2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D3717-C153-AC6D-629B-A52E9C870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560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A6F34-EB1B-37D6-2767-AE400736A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D64C0A-AA19-359F-6B2B-B01C7DF15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4894862-66A5-42A9-9C5D-674C2016E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097457-C625-572A-24ED-709A6AF0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449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C57D01-86AD-4056-E882-9B445027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9848FB6-8134-1E8F-B7C3-4F11C599C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A781B98-AB98-F2CD-1EDE-CB351761B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427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B0E57-04F1-962B-A31C-229D0E52B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721106-E019-8B1F-C60F-A3F7F5483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05CD66-5D69-B662-847D-B89757B41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1F9115-4FC9-C5E4-786A-DCF493245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B45FFC9-B748-2C7E-2EB9-AF739F26B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9D258E-A7FF-AF52-9313-250D93AD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373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4EF48-1D18-880A-E841-73C4C6E63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896AE8-CF80-F47E-4495-62432AB04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7E43C7-6275-BBB2-F404-3D46E6831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C7C62B-C479-A9E5-8811-1E67D61D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689FA6-1134-762C-3C14-B5FFDDAA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50B16C-42E6-05F2-9BE3-3C53775A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648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4B069E6-C230-DFD5-D0BE-24E1B4EBA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9D8A00-724D-08F1-DD73-B8212A1DE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0641F2-C3DD-722E-25DC-F12CD4179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892662-602A-4A2F-8847-CFEE9BEDE8A2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577903-1C51-D5FD-84BF-5D770A53A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A07437-E561-AA1A-9782-CBB3AFE6D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FD5489-5289-4D40-ADBB-8E38832F3DB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14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microsoft.com/office/2007/relationships/hdphoto" Target="../media/hdphoto2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34.jpeg"/><Relationship Id="rId7" Type="http://schemas.openxmlformats.org/officeDocument/2006/relationships/diagramData" Target="../diagrams/data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microsoft.com/office/2007/relationships/diagramDrawing" Target="../diagrams/drawing2.xml"/><Relationship Id="rId5" Type="http://schemas.microsoft.com/office/2007/relationships/hdphoto" Target="../media/hdphoto7.wdp"/><Relationship Id="rId10" Type="http://schemas.openxmlformats.org/officeDocument/2006/relationships/diagramColors" Target="../diagrams/colors2.xml"/><Relationship Id="rId4" Type="http://schemas.openxmlformats.org/officeDocument/2006/relationships/image" Target="../media/image35.png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1EE580E-5E20-43CA-CC94-C6FDC9A5E84F}"/>
              </a:ext>
            </a:extLst>
          </p:cNvPr>
          <p:cNvSpPr txBox="1"/>
          <p:nvPr/>
        </p:nvSpPr>
        <p:spPr>
          <a:xfrm>
            <a:off x="162791" y="123825"/>
            <a:ext cx="5063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spc="600" dirty="0">
                <a:ln>
                  <a:solidFill>
                    <a:srgbClr val="F1893B"/>
                  </a:solidFill>
                </a:ln>
                <a:solidFill>
                  <a:schemeClr val="bg1"/>
                </a:solidFill>
                <a:effectLst>
                  <a:glow rad="114300">
                    <a:srgbClr val="FAD8BE">
                      <a:alpha val="75000"/>
                    </a:srgbClr>
                  </a:glow>
                </a:effectLst>
              </a:rPr>
              <a:t>EL CREADOR HABLA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182B58B-E9ED-F4B6-9BEA-03BE68F3BA5F}"/>
              </a:ext>
            </a:extLst>
          </p:cNvPr>
          <p:cNvSpPr txBox="1"/>
          <p:nvPr/>
        </p:nvSpPr>
        <p:spPr>
          <a:xfrm>
            <a:off x="8495732" y="6519446"/>
            <a:ext cx="36962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rgbClr val="CDE6FF"/>
                </a:solidFill>
                <a:effectLst>
                  <a:glow rad="127000">
                    <a:schemeClr val="tx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1 para el 3 de octubre de 2026</a:t>
            </a:r>
          </a:p>
        </p:txBody>
      </p:sp>
    </p:spTree>
    <p:extLst>
      <p:ext uri="{BB962C8B-B14F-4D97-AF65-F5344CB8AC3E}">
        <p14:creationId xmlns:p14="http://schemas.microsoft.com/office/powerpoint/2010/main" val="177831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CE2C930-6DA5-A228-323E-9F1D38B88449}"/>
              </a:ext>
            </a:extLst>
          </p:cNvPr>
          <p:cNvSpPr txBox="1"/>
          <p:nvPr/>
        </p:nvSpPr>
        <p:spPr>
          <a:xfrm>
            <a:off x="2377630" y="10510"/>
            <a:ext cx="7470561" cy="1077218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3200" b="1" dirty="0">
                <a:ln w="127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50000"/>
                      </a:schemeClr>
                    </a:gs>
                    <a:gs pos="87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</a:rPr>
              <a:t>¿CÓMO PODEMOS COMUNICARNOS CON DIOS EN LA ACTUALIDAD?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B098BB-CE4A-7D4F-89FC-08F4C43F3B1F}"/>
              </a:ext>
            </a:extLst>
          </p:cNvPr>
          <p:cNvSpPr txBox="1"/>
          <p:nvPr/>
        </p:nvSpPr>
        <p:spPr>
          <a:xfrm>
            <a:off x="2377631" y="1043375"/>
            <a:ext cx="747056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“a ti, hombre, yo te he puesto como centinela del pueblo de Israel. Tú deberás recibir mis mensajes y comunicarles mis advertencias”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(Ezequiel 33:7)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EB4AE0-DC77-B41F-FC4C-AD1B7FDD46DF}"/>
              </a:ext>
            </a:extLst>
          </p:cNvPr>
          <p:cNvSpPr txBox="1"/>
          <p:nvPr/>
        </p:nvSpPr>
        <p:spPr>
          <a:xfrm>
            <a:off x="2377631" y="2150572"/>
            <a:ext cx="747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Para comunicarse hoy con nosotros, Dios ha escrito dos “libros de consulta”: la Creación, y la Biblia (Ro. 1:20; 2Tim. 3:15).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3BB76E-D66B-57B3-F766-BB41F55C1F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0" y="133082"/>
            <a:ext cx="2143120" cy="2143120"/>
          </a:xfrm>
          <a:prstGeom prst="ellipse">
            <a:avLst/>
          </a:prstGeom>
          <a:ln w="76200" cap="rnd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C80F275-5975-632D-BD39-FD8C1F9C34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0" y="2357440"/>
            <a:ext cx="2143120" cy="2143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E443789-29C5-82EB-13D4-6D022F3C5D0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0" y="4623838"/>
            <a:ext cx="2143120" cy="214312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DC2F72-3E54-E6C9-9C97-AFD63F359E8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7430" y="2357440"/>
            <a:ext cx="2143120" cy="2143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48D7DFD-4D95-35AD-A403-0BC2EFDE3E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641" y="4634348"/>
            <a:ext cx="2143120" cy="2143120"/>
          </a:xfrm>
          <a:prstGeom prst="snip2DiagRect">
            <a:avLst>
              <a:gd name="adj1" fmla="val 17165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1B30232-0875-D9E0-BDBB-DEF24000BB9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7430" y="97991"/>
            <a:ext cx="2143120" cy="2143120"/>
          </a:xfrm>
          <a:prstGeom prst="ellipse">
            <a:avLst/>
          </a:prstGeom>
          <a:ln w="76200" cap="rnd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130ED01-C6AB-8B09-8927-34D3E6D15D2E}"/>
              </a:ext>
            </a:extLst>
          </p:cNvPr>
          <p:cNvSpPr txBox="1"/>
          <p:nvPr/>
        </p:nvSpPr>
        <p:spPr>
          <a:xfrm>
            <a:off x="2377629" y="5808412"/>
            <a:ext cx="74367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Además, Dios se comunica con nosotros a través de la oración (Sal. 5:2); los ángeles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Hch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8:26); los profetas (Joel 2:28); y, especialmente, por el Espíritu Santo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14:26).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41BA48B-8C02-E414-4EE0-C56C422F9FEA}"/>
              </a:ext>
            </a:extLst>
          </p:cNvPr>
          <p:cNvSpPr txBox="1"/>
          <p:nvPr/>
        </p:nvSpPr>
        <p:spPr>
          <a:xfrm>
            <a:off x="2374843" y="4794316"/>
            <a:ext cx="74997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ella se nos revela quiénes somos, de dónde venimos y hacia dónde vamos. Allí encontramos el propósito de Dios para nuestra vida.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5DE2D16-B6D9-626B-E1D5-A423DDE354AF}"/>
              </a:ext>
            </a:extLst>
          </p:cNvPr>
          <p:cNvSpPr txBox="1"/>
          <p:nvPr/>
        </p:nvSpPr>
        <p:spPr>
          <a:xfrm>
            <a:off x="2374843" y="2856891"/>
            <a:ext cx="74705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Aunque la Creación nos habla del Creador, está gravemente contaminada por el pecado. La Biblia, sin embargo, contiene directrices claras y directas, trasmitidas por los profetas que recibieron mensajes de Dios. En la Biblia encontramos también la más perfecta manifestación de Dios en la vida y ministerio de Jesús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Heb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1:1-2).</a:t>
            </a:r>
          </a:p>
        </p:txBody>
      </p:sp>
    </p:spTree>
    <p:extLst>
      <p:ext uri="{BB962C8B-B14F-4D97-AF65-F5344CB8AC3E}">
        <p14:creationId xmlns:p14="http://schemas.microsoft.com/office/powerpoint/2010/main" val="251961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1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DFBF7BA-2AF4-FC47-1488-A8AA77C015F9}"/>
              </a:ext>
            </a:extLst>
          </p:cNvPr>
          <p:cNvSpPr txBox="1"/>
          <p:nvPr/>
        </p:nvSpPr>
        <p:spPr>
          <a:xfrm>
            <a:off x="730468" y="351234"/>
            <a:ext cx="10731063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“Debía haber cooperación entre el hombre y Dios. Pero este plan fue echado a perder en gran medida por la transgresión de Adán. Satanás lo indujo a pecar, y el Señor no se iba a comunicar con él después que hubo pecado como lo hacía cuando estaba sin pecado.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Después de la caída Cristo se convirtió en el instructor de Adán. Actuó en lugar de Dios para con la humanidad, salvando a la raza de la muerte inmediata. Tomó sobre sí el oficio de mediador. A Adán y Eva se les concedió un tiempo de prueba para volver a su lealtad, y en este plan se abarcó a toda su posteridad </a:t>
            </a:r>
            <a:r>
              <a:rPr lang="es-ES" b="1" dirty="0">
                <a:latin typeface="Constantia" panose="02030602050306030303" pitchFamily="18" charset="0"/>
              </a:rPr>
              <a:t>(</a:t>
            </a:r>
            <a:r>
              <a:rPr lang="pt-BR" b="1" dirty="0">
                <a:latin typeface="Constantia" panose="02030602050306030303" pitchFamily="18" charset="0"/>
              </a:rPr>
              <a:t>Carta 91, 1900, pp. 3-6)</a:t>
            </a:r>
            <a:r>
              <a:rPr lang="pt-BR" sz="2400" b="1" dirty="0">
                <a:latin typeface="Constantia" panose="02030602050306030303" pitchFamily="18" charset="0"/>
              </a:rPr>
              <a:t>.</a:t>
            </a:r>
            <a:endParaRPr lang="es-ES" sz="24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Sin la expiación del Hijo de Dios no podría haber habido comunicación de bendición o salvación de Dios al hombre. Dios estaba celoso por el honor de su ley. La transgresión de la misma había causado una terrible separación entre Dios y el hombre. A Adán, en su inocencia, se le otorgaba comunión directa, libre y feliz con su Hacedor. Después de su transgresión, Dios se comunicaría con el hombre sólo mediante Cristo y los ángeles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b="1" dirty="0">
                <a:latin typeface="Constantia" panose="02030602050306030303" pitchFamily="18" charset="0"/>
              </a:rPr>
              <a:t>(The Signs of the Times, 30 de </a:t>
            </a:r>
            <a:r>
              <a:rPr lang="es-ES" b="1" noProof="0" dirty="0">
                <a:latin typeface="Constantia" panose="02030602050306030303" pitchFamily="18" charset="0"/>
              </a:rPr>
              <a:t>enero</a:t>
            </a:r>
            <a:r>
              <a:rPr lang="en-US" b="1" dirty="0">
                <a:latin typeface="Constantia" panose="02030602050306030303" pitchFamily="18" charset="0"/>
              </a:rPr>
              <a:t> de 1879)</a:t>
            </a:r>
            <a:r>
              <a:rPr lang="es-ES" sz="24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63CE35-0814-3253-34E3-86B7F486FC19}"/>
              </a:ext>
            </a:extLst>
          </p:cNvPr>
          <p:cNvSpPr txBox="1"/>
          <p:nvPr/>
        </p:nvSpPr>
        <p:spPr>
          <a:xfrm>
            <a:off x="8011112" y="6457890"/>
            <a:ext cx="418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b="1" dirty="0"/>
              <a:t>E. G. W. (Conflicto y valor, 14 de enero)</a:t>
            </a:r>
          </a:p>
        </p:txBody>
      </p:sp>
    </p:spTree>
    <p:extLst>
      <p:ext uri="{BB962C8B-B14F-4D97-AF65-F5344CB8AC3E}">
        <p14:creationId xmlns:p14="http://schemas.microsoft.com/office/powerpoint/2010/main" val="263913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0F672E9-E6F8-53DA-8A3D-587F84180FB8}"/>
              </a:ext>
            </a:extLst>
          </p:cNvPr>
          <p:cNvSpPr txBox="1"/>
          <p:nvPr/>
        </p:nvSpPr>
        <p:spPr>
          <a:xfrm>
            <a:off x="-1" y="0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ln w="6600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tx2">
                      <a:lumMod val="60000"/>
                      <a:lumOff val="40000"/>
                    </a:schemeClr>
                  </a:outerShdw>
                </a:effectLst>
              </a:rPr>
              <a:t>ANEXO: </a:t>
            </a:r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BIOGRAFÍA DE ELENA G. WHITE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901B4DA-118E-C84A-4DFB-4954DD2C7C77}"/>
              </a:ext>
            </a:extLst>
          </p:cNvPr>
          <p:cNvSpPr txBox="1"/>
          <p:nvPr/>
        </p:nvSpPr>
        <p:spPr>
          <a:xfrm>
            <a:off x="3647088" y="674851"/>
            <a:ext cx="827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Elena Gould y Elizabeth Harmon, las menores de los ocho hijos de Eunice y Robert Harmon, nacieron el 26 de noviembre de 1827 en Gorham, estado de Maine, Estados Unidos.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30C9959-2020-3CF2-A495-117B8AE222F8}"/>
              </a:ext>
            </a:extLst>
          </p:cNvPr>
          <p:cNvSpPr txBox="1"/>
          <p:nvPr/>
        </p:nvSpPr>
        <p:spPr>
          <a:xfrm>
            <a:off x="369832" y="2428276"/>
            <a:ext cx="96675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los nueve años, una compañera de colegio de Elena le lanzó una piedra que le causó un grave traumatismo en la cara. La lesión le dejó secuelas que le obligaron a abandonar la escuela, y limitaron su vida social.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71AF794-8CDA-7673-9AA0-E2CBEDB2451A}"/>
              </a:ext>
            </a:extLst>
          </p:cNvPr>
          <p:cNvSpPr txBox="1"/>
          <p:nvPr/>
        </p:nvSpPr>
        <p:spPr>
          <a:xfrm>
            <a:off x="3647088" y="3429000"/>
            <a:ext cx="65059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familia aceptó las enseñanzas de Guillermo Miller, y Elena se bautizó en la iglesia metodista en 1842.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E83DD52-096B-1348-350B-1A2402CAF9FB}"/>
              </a:ext>
            </a:extLst>
          </p:cNvPr>
          <p:cNvSpPr txBox="1"/>
          <p:nvPr/>
        </p:nvSpPr>
        <p:spPr>
          <a:xfrm>
            <a:off x="3647088" y="4136886"/>
            <a:ext cx="55389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Pero Elena se sentía perdida, y se creía indigna de la salvación, hasta que el pastor Levi Stockman le ayudó a comprender el verdadero amor de Dios.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BDA7E9B-3A70-8B39-B7D4-D02B1F164E5C}"/>
              </a:ext>
            </a:extLst>
          </p:cNvPr>
          <p:cNvSpPr txBox="1"/>
          <p:nvPr/>
        </p:nvSpPr>
        <p:spPr>
          <a:xfrm>
            <a:off x="3647088" y="5460325"/>
            <a:ext cx="44248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Desde aquel momento, se enamoró profundamente de Jesús y lo sirvió durante el resto de su vida.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591BCB9-0C6F-19A2-93DB-8A23C21033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15" y="748421"/>
            <a:ext cx="3541225" cy="1619478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6E42601-BD08-C011-1D45-DA30111B3D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15" y="3443939"/>
            <a:ext cx="3541225" cy="1619478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1FEDFAB-1BD4-1D85-1777-82BBAADBB8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8115" y="5200457"/>
            <a:ext cx="3541225" cy="1317571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00618FB-C2D1-C259-0F0B-881B65A04840}"/>
              </a:ext>
            </a:extLst>
          </p:cNvPr>
          <p:cNvSpPr txBox="1"/>
          <p:nvPr/>
        </p:nvSpPr>
        <p:spPr>
          <a:xfrm>
            <a:off x="3647088" y="1675575"/>
            <a:ext cx="82716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Poco después la familia se trasladó a Portland, una ciudad importante en Maine, para ampliar su negocio de fabricación de sombreros.</a:t>
            </a:r>
          </a:p>
        </p:txBody>
      </p:sp>
    </p:spTree>
    <p:extLst>
      <p:ext uri="{BB962C8B-B14F-4D97-AF65-F5344CB8AC3E}">
        <p14:creationId xmlns:p14="http://schemas.microsoft.com/office/powerpoint/2010/main" val="224681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9" grpId="0"/>
      <p:bldP spid="11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05345-BAE7-F319-E568-6B4C287C6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207681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60443F-4E3C-1D84-ACC8-F045E85BC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1035" y="371088"/>
            <a:ext cx="5129784" cy="557106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207681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0A1C60-243C-48E5-31C5-E0BFD10483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1180" y="371088"/>
            <a:ext cx="5129784" cy="5571066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9CC7EB9-4964-D0E4-2EAE-B00BCA602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7940" y="5321796"/>
            <a:ext cx="10618279" cy="1399044"/>
          </a:xfrm>
          <a:prstGeom prst="rect">
            <a:avLst/>
          </a:prstGeom>
          <a:solidFill>
            <a:schemeClr val="bg1"/>
          </a:solidFill>
          <a:ln w="12700">
            <a:solidFill>
              <a:srgbClr val="EFEFEF"/>
            </a:solidFill>
          </a:ln>
          <a:effectLst>
            <a:innerShdw blurRad="114300">
              <a:schemeClr val="tx2">
                <a:lumMod val="90000"/>
                <a:lumOff val="1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15">
            <a:extLst>
              <a:ext uri="{FF2B5EF4-FFF2-40B4-BE49-F238E27FC236}">
                <a16:creationId xmlns:a16="http://schemas.microsoft.com/office/drawing/2014/main" id="{D5FB2A13-FA9D-3F04-23FD-CAA1E1FA3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4323" y="5214024"/>
            <a:ext cx="9649839" cy="2060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C56EDE6-1B73-3A5C-033C-C37523B7649A}"/>
              </a:ext>
            </a:extLst>
          </p:cNvPr>
          <p:cNvSpPr txBox="1"/>
          <p:nvPr/>
        </p:nvSpPr>
        <p:spPr>
          <a:xfrm>
            <a:off x="956551" y="5458956"/>
            <a:ext cx="10285500" cy="126188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«Dios, habiendo hablado muchas veces y de muchas maneras en otro tiempo a los padres por los profetas, en estos postreros días nos ha hablado por el Hijo, a quien constituyó heredero de todo, y por quien asimismo hizo el universo»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(Hebreos 1:1-2)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16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duotone>
              <a:schemeClr val="accent6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FD14EAE-4961-C4D8-B049-9A6F0F139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6201694"/>
              </p:ext>
            </p:extLst>
          </p:nvPr>
        </p:nvGraphicFramePr>
        <p:xfrm>
          <a:off x="5438774" y="3352800"/>
          <a:ext cx="6753226" cy="3381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DCC50C88-D337-1334-5651-9D1FA5AC059E}"/>
              </a:ext>
            </a:extLst>
          </p:cNvPr>
          <p:cNvSpPr txBox="1"/>
          <p:nvPr/>
        </p:nvSpPr>
        <p:spPr>
          <a:xfrm>
            <a:off x="352424" y="247650"/>
            <a:ext cx="6048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¿Has hablado alguna vez </a:t>
            </a:r>
            <a:r>
              <a:rPr lang="es-ES" sz="2000" b="1" i="1" dirty="0"/>
              <a:t>DIRECTAMENTE</a:t>
            </a:r>
            <a:r>
              <a:rPr lang="es-ES" sz="2000" b="1" dirty="0"/>
              <a:t> con Dios? ¿Has podido percibir con tus oídos sus palabras? La respuesta, evidentemente, es: “No”.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041983-0199-D01F-B47D-1F39ED4E981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788" y="123826"/>
            <a:ext cx="5250788" cy="2937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15A8985-6D95-64F0-2DC3-A147B7002FF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4" y="3094975"/>
            <a:ext cx="4687167" cy="3515375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DB83916-EC20-F9FF-E2D5-EC84FA1D2E64}"/>
              </a:ext>
            </a:extLst>
          </p:cNvPr>
          <p:cNvSpPr txBox="1"/>
          <p:nvPr/>
        </p:nvSpPr>
        <p:spPr>
          <a:xfrm>
            <a:off x="352424" y="1956360"/>
            <a:ext cx="6048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¿Cuál es la razón de nuestra incapacidad para hablar con Dios directamente? ¿Fue siempre así? ¿Llegaremos algún día a poder hacerlo?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0FD6359-AAC4-9C8F-94BE-C8B6BD999B6F}"/>
              </a:ext>
            </a:extLst>
          </p:cNvPr>
          <p:cNvSpPr txBox="1"/>
          <p:nvPr/>
        </p:nvSpPr>
        <p:spPr>
          <a:xfrm>
            <a:off x="352424" y="1263313"/>
            <a:ext cx="60483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Solo podemos hablar con Dios por métodos indirectos (la oración, la Biblia, los profetas, …)</a:t>
            </a:r>
          </a:p>
        </p:txBody>
      </p:sp>
    </p:spTree>
    <p:extLst>
      <p:ext uri="{BB962C8B-B14F-4D97-AF65-F5344CB8AC3E}">
        <p14:creationId xmlns:p14="http://schemas.microsoft.com/office/powerpoint/2010/main" val="71743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F44D221-F2F5-48FD-AE91-8A30813CA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50"/>
                                        <p:tgtEl>
                                          <p:spTgt spid="3">
                                            <p:graphicEl>
                                              <a:dgm id="{8F44D221-F2F5-48FD-AE91-8A30813CA4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8CF647B-F574-4FCE-8352-FE92FB35CA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50"/>
                                        <p:tgtEl>
                                          <p:spTgt spid="3">
                                            <p:graphicEl>
                                              <a:dgm id="{B8CF647B-F574-4FCE-8352-FE92FB35CA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8A4B5C2-68AA-461A-A959-82AF1408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graphicEl>
                                              <a:dgm id="{88A4B5C2-68AA-461A-A959-82AF1408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1D96E3-37A7-45CD-B7CD-53A035BA3A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50"/>
                                        <p:tgtEl>
                                          <p:spTgt spid="3">
                                            <p:graphicEl>
                                              <a:dgm id="{521D96E3-37A7-45CD-B7CD-53A035BA3A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DFDB86-102D-47F8-BD42-78D627B90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50"/>
                                        <p:tgtEl>
                                          <p:spTgt spid="3">
                                            <p:graphicEl>
                                              <a:dgm id="{DDDFDB86-102D-47F8-BD42-78D627B90A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8D658C-2FE9-43DE-BC4D-A18F6DF559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graphicEl>
                                              <a:dgm id="{E68D658C-2FE9-43DE-BC4D-A18F6DF559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AEFD01D-DD54-47AA-9C6C-E1445084A3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50"/>
                                        <p:tgtEl>
                                          <p:spTgt spid="3">
                                            <p:graphicEl>
                                              <a:dgm id="{1AEFD01D-DD54-47AA-9C6C-E1445084A3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B9361A-5011-4506-B9D3-9E6D19D05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50"/>
                                        <p:tgtEl>
                                          <p:spTgt spid="3">
                                            <p:graphicEl>
                                              <a:dgm id="{67B9361A-5011-4506-B9D3-9E6D19D05D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43124F9-5C60-4E2E-8E4B-19138C179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>
                                            <p:graphicEl>
                                              <a:dgm id="{243124F9-5C60-4E2E-8E4B-19138C1790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9928AE-2679-4B59-86AC-089A2906A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50"/>
                                        <p:tgtEl>
                                          <p:spTgt spid="3">
                                            <p:graphicEl>
                                              <a:dgm id="{679928AE-2679-4B59-86AC-089A2906A4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9D5BDFE-8663-4590-9DAD-3F859CCCE0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50"/>
                                        <p:tgtEl>
                                          <p:spTgt spid="3">
                                            <p:graphicEl>
                                              <a:dgm id="{49D5BDFE-8663-4590-9DAD-3F859CCCE0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FEEA3-0052-4FF9-A5EA-B54CA2C45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>
                                            <p:graphicEl>
                                              <a:dgm id="{782FEEA3-0052-4FF9-A5EA-B54CA2C45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432D7D2-6FD6-4C39-A8B1-0396848A9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50"/>
                                        <p:tgtEl>
                                          <p:spTgt spid="3">
                                            <p:graphicEl>
                                              <a:dgm id="{A432D7D2-6FD6-4C39-A8B1-0396848A96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FD330B-BB8A-4800-A5D2-C3B6AADA5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">
                                            <p:graphicEl>
                                              <a:dgm id="{FBFD330B-BB8A-4800-A5D2-C3B6AADA5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Graphic spid="3" grpId="1" uiExpand="1">
        <p:bldSub>
          <a:bldDgm bld="one"/>
        </p:bldSub>
      </p:bldGraphic>
      <p:bldGraphic spid="3" grpId="2" uiExpand="1">
        <p:bldSub>
          <a:bldDgm bld="one"/>
        </p:bldSub>
      </p:bldGraphic>
      <p:bldGraphic spid="3" grpId="3" uiExpand="1">
        <p:bldSub>
          <a:bldDgm bld="one"/>
        </p:bldSub>
      </p:bldGraphic>
      <p:bldGraphic spid="3" grpId="4" uiExpand="1">
        <p:bldSub>
          <a:bldDgm bld="one"/>
        </p:bldSub>
      </p:bldGraphic>
      <p:bldP spid="4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B373D-8E1A-CF75-FEE4-918739B89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17E392E-2AD1-5135-6A15-3D95A3B16C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76" y="1402079"/>
            <a:ext cx="3598751" cy="2310286"/>
          </a:xfrm>
          <a:prstGeom prst="rect">
            <a:avLst/>
          </a:prstGeom>
          <a:ln w="38100" cap="sq">
            <a:solidFill>
              <a:srgbClr val="12738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BC0F8B1-F985-469B-8332-13DBC7665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1791958" y="971170"/>
            <a:ext cx="2308583" cy="2741196"/>
          </a:xfrm>
          <a:custGeom>
            <a:avLst/>
            <a:gdLst>
              <a:gd name="connsiteX0" fmla="*/ 2308583 w 2308583"/>
              <a:gd name="connsiteY0" fmla="*/ 2741196 h 2741196"/>
              <a:gd name="connsiteX1" fmla="*/ 462 w 2308583"/>
              <a:gd name="connsiteY1" fmla="*/ 2741196 h 2741196"/>
              <a:gd name="connsiteX2" fmla="*/ 0 w 2308583"/>
              <a:gd name="connsiteY2" fmla="*/ 2469337 h 2741196"/>
              <a:gd name="connsiteX3" fmla="*/ 2022607 w 2308583"/>
              <a:gd name="connsiteY3" fmla="*/ 2470269 h 2741196"/>
              <a:gd name="connsiteX4" fmla="*/ 2022607 w 2308583"/>
              <a:gd name="connsiteY4" fmla="*/ 0 h 2741196"/>
              <a:gd name="connsiteX5" fmla="*/ 2308583 w 2308583"/>
              <a:gd name="connsiteY5" fmla="*/ 0 h 27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741196">
                <a:moveTo>
                  <a:pt x="2308583" y="2741196"/>
                </a:moveTo>
                <a:lnTo>
                  <a:pt x="462" y="2741196"/>
                </a:lnTo>
                <a:cubicBezTo>
                  <a:pt x="-462" y="2647366"/>
                  <a:pt x="923" y="2563167"/>
                  <a:pt x="0" y="2469337"/>
                </a:cubicBezTo>
                <a:lnTo>
                  <a:pt x="2022607" y="2470269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rgbClr val="127385"/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E485549-E1A6-69E7-F4F8-0E8C8AA7D6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7916" y="971169"/>
            <a:ext cx="4051910" cy="2741195"/>
          </a:xfrm>
          <a:prstGeom prst="rect">
            <a:avLst/>
          </a:prstGeom>
          <a:ln w="38100" cap="sq">
            <a:solidFill>
              <a:srgbClr val="8C5A2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BBCD36D-37F2-59CB-FA66-6ABEA131D2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8479967" y="1383726"/>
            <a:ext cx="2830286" cy="1894535"/>
          </a:xfrm>
          <a:prstGeom prst="rect">
            <a:avLst/>
          </a:prstGeom>
          <a:ln w="38100" cap="sq">
            <a:solidFill>
              <a:srgbClr val="5209A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9D15953-1642-4DD6-AD9E-01AA19247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9466972" y="954126"/>
            <a:ext cx="2308583" cy="1114404"/>
          </a:xfrm>
          <a:custGeom>
            <a:avLst/>
            <a:gdLst>
              <a:gd name="connsiteX0" fmla="*/ 462 w 2308583"/>
              <a:gd name="connsiteY0" fmla="*/ 1114404 h 1114404"/>
              <a:gd name="connsiteX1" fmla="*/ 2308583 w 2308583"/>
              <a:gd name="connsiteY1" fmla="*/ 1114404 h 1114404"/>
              <a:gd name="connsiteX2" fmla="*/ 2308583 w 2308583"/>
              <a:gd name="connsiteY2" fmla="*/ 0 h 1114404"/>
              <a:gd name="connsiteX3" fmla="*/ 2022607 w 2308583"/>
              <a:gd name="connsiteY3" fmla="*/ 0 h 1114404"/>
              <a:gd name="connsiteX4" fmla="*/ 2022607 w 2308583"/>
              <a:gd name="connsiteY4" fmla="*/ 843477 h 1114404"/>
              <a:gd name="connsiteX5" fmla="*/ 0 w 2308583"/>
              <a:gd name="connsiteY5" fmla="*/ 842545 h 1114404"/>
              <a:gd name="connsiteX6" fmla="*/ 462 w 2308583"/>
              <a:gd name="connsiteY6" fmla="*/ 1114404 h 111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1114404">
                <a:moveTo>
                  <a:pt x="462" y="1114404"/>
                </a:moveTo>
                <a:lnTo>
                  <a:pt x="2308583" y="1114404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843477"/>
                </a:lnTo>
                <a:lnTo>
                  <a:pt x="0" y="842545"/>
                </a:lnTo>
                <a:cubicBezTo>
                  <a:pt x="923" y="936375"/>
                  <a:pt x="-462" y="1020574"/>
                  <a:pt x="462" y="1114404"/>
                </a:cubicBezTo>
                <a:close/>
              </a:path>
            </a:pathLst>
          </a:custGeom>
          <a:solidFill>
            <a:srgbClr val="5209A3">
              <a:alpha val="74902"/>
            </a:srgbClr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E9ADA98-95EA-A0B4-553A-452A922063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82138" y="3858127"/>
            <a:ext cx="2127687" cy="2269563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08754C9-BF25-7AFD-DFF1-F8372FA344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7683" y="3439128"/>
            <a:ext cx="3188239" cy="294027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Freeform 6">
            <a:extLst>
              <a:ext uri="{FF2B5EF4-FFF2-40B4-BE49-F238E27FC236}">
                <a16:creationId xmlns:a16="http://schemas.microsoft.com/office/drawing/2014/main" id="{FBF3780C-749F-4B50-9E1D-F2B1F6DBB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76828" y="3439128"/>
            <a:ext cx="2525072" cy="3398994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>
              <a:lumMod val="2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078393-6A07-1A82-10A8-9E466DDC308F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¿CÓMO SE COMUNICABA ORIGINALMENTE DIOS CON LA HUMANIDAD?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F5ED87-860F-FECB-E1D8-704F90DC581A}"/>
              </a:ext>
            </a:extLst>
          </p:cNvPr>
          <p:cNvSpPr txBox="1"/>
          <p:nvPr/>
        </p:nvSpPr>
        <p:spPr>
          <a:xfrm>
            <a:off x="504825" y="427525"/>
            <a:ext cx="1118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“Y mandó Jehová Dios al hombre, diciendo: De todo árbol del huerto podrás comer” 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(Génesis 2:16)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D024289-7396-14BE-03AD-F6E83AF374A7}"/>
              </a:ext>
            </a:extLst>
          </p:cNvPr>
          <p:cNvSpPr txBox="1"/>
          <p:nvPr/>
        </p:nvSpPr>
        <p:spPr>
          <a:xfrm>
            <a:off x="66076" y="3800923"/>
            <a:ext cx="5943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En el principio, Dios creó el mundo para ser habitado por los seres humanos (</a:t>
            </a:r>
            <a:r>
              <a:rPr lang="es-ES" sz="2000" b="1" dirty="0" err="1"/>
              <a:t>Is</a:t>
            </a:r>
            <a:r>
              <a:rPr lang="es-ES" sz="2000" b="1" dirty="0"/>
              <a:t>. 45:18).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D2A983A-5F9F-158A-4502-2F0DB12F0621}"/>
              </a:ext>
            </a:extLst>
          </p:cNvPr>
          <p:cNvSpPr txBox="1"/>
          <p:nvPr/>
        </p:nvSpPr>
        <p:spPr>
          <a:xfrm>
            <a:off x="66076" y="6130236"/>
            <a:ext cx="82437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La humanidad ya estaba completa y preparada para habitar el mundo recién creado (</a:t>
            </a:r>
            <a:r>
              <a:rPr lang="es-ES" sz="2000" b="1" dirty="0" err="1"/>
              <a:t>Gn</a:t>
            </a:r>
            <a:r>
              <a:rPr lang="es-ES" sz="2000" b="1" dirty="0"/>
              <a:t>. 1:27).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53BC87F-F8D9-7D9B-7223-67D028DF07C7}"/>
              </a:ext>
            </a:extLst>
          </p:cNvPr>
          <p:cNvSpPr txBox="1"/>
          <p:nvPr/>
        </p:nvSpPr>
        <p:spPr>
          <a:xfrm>
            <a:off x="66076" y="5353799"/>
            <a:ext cx="5943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El mismo día, creó a Eva de una costilla de Adán (</a:t>
            </a:r>
            <a:r>
              <a:rPr lang="es-ES" sz="2000" b="1" dirty="0" err="1"/>
              <a:t>Gn</a:t>
            </a:r>
            <a:r>
              <a:rPr lang="es-ES" sz="2000" b="1" dirty="0"/>
              <a:t>. 2:18, 21-22).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328E35D-582C-88D0-A038-36AA37744E0D}"/>
              </a:ext>
            </a:extLst>
          </p:cNvPr>
          <p:cNvSpPr txBox="1"/>
          <p:nvPr/>
        </p:nvSpPr>
        <p:spPr>
          <a:xfrm>
            <a:off x="66076" y="4577361"/>
            <a:ext cx="59437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Cuando todo estuvo preparado, creó a Adán del polvo de la tierra (</a:t>
            </a:r>
            <a:r>
              <a:rPr lang="es-ES" sz="2000" b="1" dirty="0" err="1"/>
              <a:t>Gn</a:t>
            </a:r>
            <a:r>
              <a:rPr lang="es-ES" sz="2000" b="1" dirty="0"/>
              <a:t>. 2:4-7).</a:t>
            </a:r>
          </a:p>
        </p:txBody>
      </p:sp>
    </p:spTree>
    <p:extLst>
      <p:ext uri="{BB962C8B-B14F-4D97-AF65-F5344CB8AC3E}">
        <p14:creationId xmlns:p14="http://schemas.microsoft.com/office/powerpoint/2010/main" val="419784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  <p:bldP spid="5" grpId="0"/>
      <p:bldP spid="10" grpId="0"/>
      <p:bldP spid="13" grpId="0"/>
      <p:bldP spid="16" grpId="0"/>
      <p:bldP spid="18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1C24FA-3646-81E3-C590-A7F8F1F6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771392" y="3771475"/>
            <a:ext cx="1719072" cy="15238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26113" y="-391517"/>
            <a:ext cx="1715478" cy="847074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509" y="1043686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0A39513-9A37-27BE-CAB6-AB5040D033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477" y="1202785"/>
            <a:ext cx="3721608" cy="2542032"/>
          </a:xfrm>
          <a:prstGeom prst="roundRect">
            <a:avLst>
              <a:gd name="adj" fmla="val 104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1CA31D5-9D68-C55C-F504-23960D4A83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38172" y="1202785"/>
            <a:ext cx="3719192" cy="2542032"/>
          </a:xfrm>
          <a:prstGeom prst="roundRect">
            <a:avLst>
              <a:gd name="adj" fmla="val 1080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E1D41A0-FCFD-5DA9-C0CC-3ECDA9F49D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477" y="3947182"/>
            <a:ext cx="3721608" cy="2542032"/>
          </a:xfrm>
          <a:prstGeom prst="roundRect">
            <a:avLst>
              <a:gd name="adj" fmla="val 104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44D77D9-FF40-BD12-BF94-4EC8D95675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3598" y="3947181"/>
            <a:ext cx="3719192" cy="2542032"/>
          </a:xfrm>
          <a:prstGeom prst="roundRect">
            <a:avLst>
              <a:gd name="adj" fmla="val 1080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E152302-8790-0447-0784-F87EE7ED3D5B}"/>
              </a:ext>
            </a:extLst>
          </p:cNvPr>
          <p:cNvSpPr txBox="1">
            <a:spLocks/>
          </p:cNvSpPr>
          <p:nvPr/>
        </p:nvSpPr>
        <p:spPr>
          <a:xfrm>
            <a:off x="8596094" y="1080840"/>
            <a:ext cx="3425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Durante este proceso, hubo mucha comunicación entre Dios y Adán: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AE25D71-D2F5-53E4-7167-E6E6E5CF10B0}"/>
              </a:ext>
            </a:extLst>
          </p:cNvPr>
          <p:cNvSpPr txBox="1"/>
          <p:nvPr/>
        </p:nvSpPr>
        <p:spPr>
          <a:xfrm>
            <a:off x="9180437" y="5766759"/>
            <a:ext cx="30115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Le presentó a Eva, y los unió en matrimonio</a:t>
            </a:r>
            <a:br>
              <a:rPr lang="es-ES" sz="2000" b="1" dirty="0"/>
            </a:br>
            <a:r>
              <a:rPr lang="es-ES" sz="2000" b="1" dirty="0"/>
              <a:t>(</a:t>
            </a:r>
            <a:r>
              <a:rPr lang="es-ES" sz="2000" b="1" dirty="0" err="1"/>
              <a:t>Gn</a:t>
            </a:r>
            <a:r>
              <a:rPr lang="es-ES" sz="2000" b="1" dirty="0"/>
              <a:t>. 2:22-24).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552D844-1789-CB5F-75E0-24D65A640AED}"/>
              </a:ext>
            </a:extLst>
          </p:cNvPr>
          <p:cNvSpPr txBox="1"/>
          <p:nvPr/>
        </p:nvSpPr>
        <p:spPr>
          <a:xfrm>
            <a:off x="9180437" y="4672224"/>
            <a:ext cx="30115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Le pidió que diese nombre a los animales (</a:t>
            </a:r>
            <a:r>
              <a:rPr lang="es-ES" sz="2000" b="1" dirty="0" err="1"/>
              <a:t>Gn</a:t>
            </a:r>
            <a:r>
              <a:rPr lang="es-ES" sz="2000" b="1" dirty="0"/>
              <a:t>. 2:19).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2752BFD-04E7-D624-5251-447E7244E87F}"/>
              </a:ext>
            </a:extLst>
          </p:cNvPr>
          <p:cNvSpPr txBox="1"/>
          <p:nvPr/>
        </p:nvSpPr>
        <p:spPr>
          <a:xfrm>
            <a:off x="9180437" y="3577688"/>
            <a:ext cx="30115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Le indicó sus limitaciones</a:t>
            </a:r>
            <a:br>
              <a:rPr lang="es-ES" sz="2000" b="1" dirty="0"/>
            </a:br>
            <a:r>
              <a:rPr lang="es-ES" sz="2000" b="1" dirty="0"/>
              <a:t>(</a:t>
            </a:r>
            <a:r>
              <a:rPr lang="es-ES" sz="2000" b="1" dirty="0" err="1"/>
              <a:t>Gn</a:t>
            </a:r>
            <a:r>
              <a:rPr lang="es-ES" sz="2000" b="1" dirty="0"/>
              <a:t>. 2:16-17).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82A27D2-2ECB-06C7-9089-CC1E37AF63E4}"/>
              </a:ext>
            </a:extLst>
          </p:cNvPr>
          <p:cNvSpPr txBox="1"/>
          <p:nvPr/>
        </p:nvSpPr>
        <p:spPr>
          <a:xfrm>
            <a:off x="9163878" y="2175376"/>
            <a:ext cx="30281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SzPct val="150000"/>
            </a:pPr>
            <a:r>
              <a:rPr lang="es-ES" sz="2000" b="1" dirty="0"/>
              <a:t>Le dio instrucciones sobre el trabajo que debía realizar en Edén (</a:t>
            </a:r>
            <a:r>
              <a:rPr lang="es-ES" sz="2000" b="1" dirty="0" err="1"/>
              <a:t>Gn</a:t>
            </a:r>
            <a:r>
              <a:rPr lang="es-ES" sz="2000" b="1" dirty="0"/>
              <a:t>. 2:15).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D28CC1F-5B69-01D5-E459-0662BAF685C0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¿CÓMO SE COMUNICABA ORIGINALMENTE DIOS CON LA HUMANIDAD?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EB9DE99-EBBA-3625-21A5-C73E5F7BEEEE}"/>
              </a:ext>
            </a:extLst>
          </p:cNvPr>
          <p:cNvSpPr txBox="1"/>
          <p:nvPr/>
        </p:nvSpPr>
        <p:spPr>
          <a:xfrm>
            <a:off x="504825" y="427525"/>
            <a:ext cx="1118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“Y mandó Jehová Dios al hombre, diciendo: De todo árbol del huerto podrás comer” 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(Génesis 2:16)</a:t>
            </a:r>
          </a:p>
        </p:txBody>
      </p:sp>
      <p:pic>
        <p:nvPicPr>
          <p:cNvPr id="33" name="Gráfico 32" descr="Hoja con relleno sólido">
            <a:extLst>
              <a:ext uri="{FF2B5EF4-FFF2-40B4-BE49-F238E27FC236}">
                <a16:creationId xmlns:a16="http://schemas.microsoft.com/office/drawing/2014/main" id="{D28BDE75-2366-B38C-75BC-6EC5DFAB9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2228347"/>
            <a:ext cx="308705" cy="308705"/>
          </a:xfrm>
          <a:prstGeom prst="rect">
            <a:avLst/>
          </a:prstGeom>
          <a:effectLst/>
        </p:spPr>
      </p:pic>
      <p:pic>
        <p:nvPicPr>
          <p:cNvPr id="35" name="Gráfico 34" descr="Hoja con relleno sólido">
            <a:extLst>
              <a:ext uri="{FF2B5EF4-FFF2-40B4-BE49-F238E27FC236}">
                <a16:creationId xmlns:a16="http://schemas.microsoft.com/office/drawing/2014/main" id="{84248D1E-71B9-314C-D61D-4E459BCE40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3620395"/>
            <a:ext cx="308705" cy="308705"/>
          </a:xfrm>
          <a:prstGeom prst="rect">
            <a:avLst/>
          </a:prstGeom>
          <a:effectLst/>
        </p:spPr>
      </p:pic>
      <p:pic>
        <p:nvPicPr>
          <p:cNvPr id="37" name="Gráfico 36" descr="Hoja con relleno sólido">
            <a:extLst>
              <a:ext uri="{FF2B5EF4-FFF2-40B4-BE49-F238E27FC236}">
                <a16:creationId xmlns:a16="http://schemas.microsoft.com/office/drawing/2014/main" id="{B10F3045-0EAC-E066-AD4F-F4B19A6925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4735990"/>
            <a:ext cx="308705" cy="308705"/>
          </a:xfrm>
          <a:prstGeom prst="rect">
            <a:avLst/>
          </a:prstGeom>
          <a:effectLst/>
        </p:spPr>
      </p:pic>
      <p:pic>
        <p:nvPicPr>
          <p:cNvPr id="39" name="Gráfico 38" descr="Hoja con relleno sólido">
            <a:extLst>
              <a:ext uri="{FF2B5EF4-FFF2-40B4-BE49-F238E27FC236}">
                <a16:creationId xmlns:a16="http://schemas.microsoft.com/office/drawing/2014/main" id="{2AB7C547-3389-12B5-57F6-B382236DC1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5830325"/>
            <a:ext cx="308705" cy="30870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1320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1" grpId="0" animBg="1"/>
      <p:bldP spid="11" grpId="0"/>
      <p:bldP spid="14" grpId="0"/>
      <p:bldP spid="16" grpId="0"/>
      <p:bldP spid="18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44347-D7E5-050A-D0B9-E6679D36D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8ED5DE8-CA8B-4332-9D76-60AD9B818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2983B4D-AA9E-4FCA-A321-B87362793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20712" y="1046440"/>
            <a:ext cx="2446384" cy="5558220"/>
            <a:chOff x="329184" y="1"/>
            <a:chExt cx="2446384" cy="5777808"/>
          </a:xfrm>
          <a:solidFill>
            <a:schemeClr val="accent1">
              <a:lumMod val="50000"/>
            </a:schemeClr>
          </a:solidFill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2432161" cy="0"/>
            </a:xfrm>
            <a:prstGeom prst="line">
              <a:avLst/>
            </a:prstGeom>
            <a:grpFill/>
            <a:ln w="152400">
              <a:solidFill>
                <a:schemeClr val="accent4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2446384" cy="5532119"/>
            </a:xfrm>
            <a:prstGeom prst="rec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26">
            <a:extLst>
              <a:ext uri="{FF2B5EF4-FFF2-40B4-BE49-F238E27FC236}">
                <a16:creationId xmlns:a16="http://schemas.microsoft.com/office/drawing/2014/main" id="{59ECFFD6-BDE6-853E-6374-1F5E88272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0131" y="1153561"/>
            <a:ext cx="4130923" cy="26486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1697" y="1506582"/>
            <a:ext cx="6875958" cy="526386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DEB24B5-5238-7498-FFC7-F64E64A537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30028" y="1706600"/>
            <a:ext cx="3061551" cy="28084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0BACAB4-1313-7456-25F4-4DC087FCD2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89"/>
          <a:stretch>
            <a:fillRect/>
          </a:stretch>
        </p:blipFill>
        <p:spPr>
          <a:xfrm>
            <a:off x="8375610" y="1682886"/>
            <a:ext cx="3118104" cy="2307430"/>
          </a:xfrm>
          <a:prstGeom prst="snip2DiagRect">
            <a:avLst>
              <a:gd name="adj1" fmla="val 20676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C7A8A3B-D2AF-2774-6A0A-3FC5E39FE0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30028" y="4752544"/>
            <a:ext cx="3061552" cy="1814451"/>
          </a:xfrm>
          <a:prstGeom prst="snip2DiagRect">
            <a:avLst>
              <a:gd name="adj1" fmla="val 23554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C278725-E564-F6E7-271C-B1BF0FF266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75610" y="4226666"/>
            <a:ext cx="3118104" cy="23391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16A15C1-5EDC-BD69-5584-05D256BDF147}"/>
              </a:ext>
            </a:extLst>
          </p:cNvPr>
          <p:cNvSpPr txBox="1"/>
          <p:nvPr/>
        </p:nvSpPr>
        <p:spPr>
          <a:xfrm>
            <a:off x="276226" y="1340067"/>
            <a:ext cx="42758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Dios les indicó a Adán y a Eva cómo debían comportarse y qué alimentación debían tener</a:t>
            </a:r>
            <a:br>
              <a:rPr lang="es-ES" sz="2000" b="1" dirty="0"/>
            </a:br>
            <a:r>
              <a:rPr lang="es-ES" sz="2000" b="1" dirty="0"/>
              <a:t>(</a:t>
            </a:r>
            <a:r>
              <a:rPr lang="es-ES" sz="2000" b="1" dirty="0" err="1"/>
              <a:t>Gn</a:t>
            </a:r>
            <a:r>
              <a:rPr lang="es-ES" sz="2000" b="1" dirty="0"/>
              <a:t>. 1:28-29).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8F1393-8B10-78F0-207E-83EA793B4774}"/>
              </a:ext>
            </a:extLst>
          </p:cNvPr>
          <p:cNvSpPr txBox="1"/>
          <p:nvPr/>
        </p:nvSpPr>
        <p:spPr>
          <a:xfrm>
            <a:off x="276225" y="5640886"/>
            <a:ext cx="43346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partir de ese momento, se encontraba con ellos cada día, al caer la tarde (</a:t>
            </a:r>
            <a:r>
              <a:rPr lang="es-ES" sz="2000" b="1" dirty="0" err="1"/>
              <a:t>Gn</a:t>
            </a:r>
            <a:r>
              <a:rPr lang="es-ES" sz="2000" b="1" dirty="0"/>
              <a:t>. 3:8 </a:t>
            </a:r>
            <a:r>
              <a:rPr lang="es-ES" sz="1600" b="1" dirty="0" err="1"/>
              <a:t>DHHe</a:t>
            </a:r>
            <a:r>
              <a:rPr lang="es-ES" sz="2000" b="1" dirty="0"/>
              <a:t>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A2A6974-F77F-216A-D0D9-157839E1CF28}"/>
              </a:ext>
            </a:extLst>
          </p:cNvPr>
          <p:cNvSpPr txBox="1"/>
          <p:nvPr/>
        </p:nvSpPr>
        <p:spPr>
          <a:xfrm>
            <a:off x="276225" y="4515056"/>
            <a:ext cx="43346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Después creó el séptimo día para poder disfrutar de la compañía de ambos durante todo ese día.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E1F7F38-D184-D31B-4295-D8613AF5C225}"/>
              </a:ext>
            </a:extLst>
          </p:cNvPr>
          <p:cNvSpPr txBox="1"/>
          <p:nvPr/>
        </p:nvSpPr>
        <p:spPr>
          <a:xfrm>
            <a:off x="276225" y="2773673"/>
            <a:ext cx="43346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Los creó como seres sociales, con la capacidad de comunicarse, no solo entre ellos, sino con otros seres (como, por ejemplo, los ángeles).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5920270-DD91-F817-7911-2B95F1FA0903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¿CÓMO SE COMUNICABA ORIGINALMENTE DIOS CON LA HUMANIDAD?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1365ECA-0299-C4AF-13AA-5A5B4C0CCD66}"/>
              </a:ext>
            </a:extLst>
          </p:cNvPr>
          <p:cNvSpPr txBox="1"/>
          <p:nvPr/>
        </p:nvSpPr>
        <p:spPr>
          <a:xfrm>
            <a:off x="504825" y="427525"/>
            <a:ext cx="1118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“Y mandó Jehová Dios al hombre, diciendo: De todo árbol del huerto podrás comer” </a:t>
            </a:r>
            <a:r>
              <a:rPr lang="es-ES" sz="14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(Génesis 2:16)</a:t>
            </a:r>
          </a:p>
        </p:txBody>
      </p:sp>
    </p:spTree>
    <p:extLst>
      <p:ext uri="{BB962C8B-B14F-4D97-AF65-F5344CB8AC3E}">
        <p14:creationId xmlns:p14="http://schemas.microsoft.com/office/powerpoint/2010/main" val="275239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3" grpId="0" animBg="1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BA1DE6-8611-508E-EB16-BE780993F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7036F1C-6F3A-13C6-9A53-7F01954085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5"/>
          <a:stretch>
            <a:fillRect/>
          </a:stretch>
        </p:blipFill>
        <p:spPr>
          <a:xfrm>
            <a:off x="4968250" y="1002939"/>
            <a:ext cx="4556762" cy="144102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CABC82-5F33-14C5-79EF-4979D65301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7743" y="1002939"/>
            <a:ext cx="2418614" cy="160680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1921514-C87B-0E61-43F7-6F76A91B56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5642" y="1002940"/>
            <a:ext cx="4721164" cy="144101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CFBA60E-6E00-B8B9-014F-EB55E4A0D3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17746" y="2689568"/>
            <a:ext cx="2418611" cy="199842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986CF8E-14CE-82F9-E984-1963898DB9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382"/>
          <a:stretch>
            <a:fillRect/>
          </a:stretch>
        </p:blipFill>
        <p:spPr>
          <a:xfrm>
            <a:off x="9617746" y="4762569"/>
            <a:ext cx="2418610" cy="203636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3CF574B-5F22-2C0C-6C77-8FEC2905CA83}"/>
              </a:ext>
            </a:extLst>
          </p:cNvPr>
          <p:cNvSpPr txBox="1"/>
          <p:nvPr/>
        </p:nvSpPr>
        <p:spPr>
          <a:xfrm>
            <a:off x="0" y="-19878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0" normalizeH="0" baseline="0" noProof="0" dirty="0">
                <a:ln/>
                <a:solidFill>
                  <a:schemeClr val="tx2">
                    <a:lumMod val="50000"/>
                  </a:schemeClr>
                </a:solidFill>
                <a:uLnTx/>
                <a:uFillTx/>
              </a:rPr>
              <a:t>¿CÓMO DEJÓ LA HUMANIDAD DE COMUNICARSE CON DIOS?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7B1CC0D-64B4-7E60-4E32-2EA4C3C2D3A0}"/>
              </a:ext>
            </a:extLst>
          </p:cNvPr>
          <p:cNvSpPr txBox="1"/>
          <p:nvPr/>
        </p:nvSpPr>
        <p:spPr>
          <a:xfrm>
            <a:off x="504825" y="398288"/>
            <a:ext cx="1118234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“Y [Adán] respondió: Oí tu voz en el huerto, y tuve miedo, porque estaba desnudo; y me escondí” </a:t>
            </a:r>
            <a:r>
              <a:rPr lang="es-E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(Génesis 3:10)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A47B347-9097-0B6E-97D1-CDFDCBBD0667}"/>
              </a:ext>
            </a:extLst>
          </p:cNvPr>
          <p:cNvSpPr txBox="1"/>
          <p:nvPr/>
        </p:nvSpPr>
        <p:spPr>
          <a:xfrm>
            <a:off x="155642" y="2473145"/>
            <a:ext cx="9369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solidFill>
                  <a:schemeClr val="bg1"/>
                </a:solidFill>
              </a:rPr>
              <a:t>Adán y Eva fueron creados con la capacidad de elegir libremente. Para que pudieran ejercer esa libertad, Dios les dio todo, pero se reservó un árbol</a:t>
            </a:r>
            <a:br>
              <a:rPr lang="es-ES" sz="2000" b="1" dirty="0">
                <a:solidFill>
                  <a:schemeClr val="bg1"/>
                </a:solidFill>
              </a:rPr>
            </a:br>
            <a:r>
              <a:rPr lang="es-ES" sz="2000" b="1" dirty="0">
                <a:solidFill>
                  <a:schemeClr val="bg1"/>
                </a:solidFill>
              </a:rPr>
              <a:t>(</a:t>
            </a:r>
            <a:r>
              <a:rPr lang="es-ES" sz="2000" b="1" dirty="0" err="1">
                <a:solidFill>
                  <a:schemeClr val="bg1"/>
                </a:solidFill>
              </a:rPr>
              <a:t>Gn</a:t>
            </a:r>
            <a:r>
              <a:rPr lang="es-ES" sz="2000" b="1" dirty="0">
                <a:solidFill>
                  <a:schemeClr val="bg1"/>
                </a:solidFill>
              </a:rPr>
              <a:t>. 2:16-17).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06C58F-45EB-358F-741C-DF9FD53C5E2D}"/>
              </a:ext>
            </a:extLst>
          </p:cNvPr>
          <p:cNvSpPr txBox="1"/>
          <p:nvPr/>
        </p:nvSpPr>
        <p:spPr>
          <a:xfrm>
            <a:off x="155642" y="6181853"/>
            <a:ext cx="9369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 siguiente reacción negativa fue que se sentían tan culpables por su desobediencia que no deseaban comunicarse más con Dios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3:8).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12B4F1-DE63-E026-2E21-07A832DF930A}"/>
              </a:ext>
            </a:extLst>
          </p:cNvPr>
          <p:cNvSpPr txBox="1"/>
          <p:nvPr/>
        </p:nvSpPr>
        <p:spPr>
          <a:xfrm>
            <a:off x="155641" y="5489355"/>
            <a:ext cx="93693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ese momento, el manto de gloria que les cubría desapareció; se dieron cuenta de su desnudez; y buscaron soluciones para esconder su error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66994BC-768B-37C4-CB16-A25A745B3882}"/>
              </a:ext>
            </a:extLst>
          </p:cNvPr>
          <p:cNvSpPr txBox="1"/>
          <p:nvPr/>
        </p:nvSpPr>
        <p:spPr>
          <a:xfrm>
            <a:off x="155639" y="4762569"/>
            <a:ext cx="93693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Fascinada por las maravillas del fruto prohibido, Eva comió de él e incitó a Adán, que también comió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3:6).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704490C-0D79-4F75-8EC5-039297EE2AF6}"/>
              </a:ext>
            </a:extLst>
          </p:cNvPr>
          <p:cNvSpPr txBox="1"/>
          <p:nvPr/>
        </p:nvSpPr>
        <p:spPr>
          <a:xfrm>
            <a:off x="155639" y="3484233"/>
            <a:ext cx="93693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ese mismo árbol, el tentador, disfrazado de serpiente y aparentando querer el bienestar de Adán y Eva, les contó una serie de mentiras (que Eva transmitió a Adán): sois inmortales (“no moriréis”); seréis dioses (“seréis como Dios”); Dios os oculta la verdad (“sabe Dios que…”)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3:1-5).</a:t>
            </a:r>
          </a:p>
        </p:txBody>
      </p:sp>
    </p:spTree>
    <p:extLst>
      <p:ext uri="{BB962C8B-B14F-4D97-AF65-F5344CB8AC3E}">
        <p14:creationId xmlns:p14="http://schemas.microsoft.com/office/powerpoint/2010/main" val="1595166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5" grpId="0"/>
      <p:bldP spid="11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0FD512-8419-9933-0062-386CC2BCCE07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75000"/>
                    </a:schemeClr>
                  </a:outerShdw>
                </a:effectLst>
              </a:rPr>
              <a:t>¿CÓMO INTENTÓ DIOS RESTAURAR LA COMUNICACIÓN?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6CC614-EF68-C141-2A2C-C6581B47980D}"/>
              </a:ext>
            </a:extLst>
          </p:cNvPr>
          <p:cNvSpPr txBox="1"/>
          <p:nvPr/>
        </p:nvSpPr>
        <p:spPr>
          <a:xfrm>
            <a:off x="1681162" y="512587"/>
            <a:ext cx="8829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“Mas Jehová Dios llamó al hombre, y le dijo: ¿Dónde estás tú?” </a:t>
            </a:r>
            <a:r>
              <a:rPr lang="es-ES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(Génesis 3:9)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9CC9BC0-F4CD-D121-0358-62EEA312A3FB}"/>
              </a:ext>
            </a:extLst>
          </p:cNvPr>
          <p:cNvSpPr txBox="1"/>
          <p:nvPr/>
        </p:nvSpPr>
        <p:spPr>
          <a:xfrm>
            <a:off x="3744284" y="917912"/>
            <a:ext cx="84477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Sabiendo que Adán y Eva habían pecado, Dios —como acostumbraba— se acercó para hablar con ellos. Por primera vez, en lugar de salir alegremente a recibirle, Dios tuvo que llamarlos para encontrarse con ellos (</a:t>
            </a:r>
            <a:r>
              <a:rPr lang="es-ES" sz="2000" b="1" dirty="0" err="1"/>
              <a:t>Gn</a:t>
            </a:r>
            <a:r>
              <a:rPr lang="es-ES" sz="2000" b="1" dirty="0"/>
              <a:t>. 3:8-9).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62E18DD-F7CE-7374-94C7-55A6B2C7EAA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7071" y="4475345"/>
            <a:ext cx="3882356" cy="2183825"/>
          </a:xfrm>
          <a:prstGeom prst="round2DiagRect">
            <a:avLst>
              <a:gd name="adj1" fmla="val 0"/>
              <a:gd name="adj2" fmla="val 13146"/>
            </a:avLst>
          </a:prstGeom>
          <a:ln w="5715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568967B-534A-9900-7593-96C312104CA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53" y="1017200"/>
            <a:ext cx="3534734" cy="1988288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DB1FF10-409B-655A-78A8-072613E8AF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81139" y="2104458"/>
            <a:ext cx="1988288" cy="214217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95550C5-4306-E2B1-B8A7-9C1B36ACA0F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24" r="-712"/>
          <a:stretch>
            <a:fillRect/>
          </a:stretch>
        </p:blipFill>
        <p:spPr>
          <a:xfrm>
            <a:off x="145753" y="3204568"/>
            <a:ext cx="2192670" cy="2324366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8804883-85B3-9DDD-B6EA-D73A26152A2C}"/>
              </a:ext>
            </a:extLst>
          </p:cNvPr>
          <p:cNvSpPr txBox="1"/>
          <p:nvPr/>
        </p:nvSpPr>
        <p:spPr>
          <a:xfrm>
            <a:off x="2509284" y="3538752"/>
            <a:ext cx="75718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Siglos después, Dios buscó con su mirada a otro pecador para conseguir su arrepentimiento: Pedro (</a:t>
            </a:r>
            <a:r>
              <a:rPr lang="es-ES" sz="2000" b="1" dirty="0" err="1"/>
              <a:t>Lc</a:t>
            </a:r>
            <a:r>
              <a:rPr lang="es-ES" sz="2000" b="1" dirty="0"/>
              <a:t>. 22:61-62).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D62D7E2-D9B5-458D-F235-0D0C7ED5A3C5}"/>
              </a:ext>
            </a:extLst>
          </p:cNvPr>
          <p:cNvSpPr txBox="1"/>
          <p:nvPr/>
        </p:nvSpPr>
        <p:spPr>
          <a:xfrm>
            <a:off x="0" y="5544039"/>
            <a:ext cx="81870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En la actualidad, los seres humanos seguimos patrones similares. Nos aferramos al pecado e intentamos justificarnos. Aunque el pecado se “pega” a nosotros, Dios sigue queriendo restaurarnos, y nos llama: “venid a mí” (</a:t>
            </a:r>
            <a:r>
              <a:rPr lang="es-ES" sz="2000" b="1" dirty="0" err="1"/>
              <a:t>Is</a:t>
            </a:r>
            <a:r>
              <a:rPr lang="es-ES" sz="2000" b="1" dirty="0"/>
              <a:t>. 55:3).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ED2F0F2-C794-5788-CE73-7106D6992245}"/>
              </a:ext>
            </a:extLst>
          </p:cNvPr>
          <p:cNvSpPr txBox="1"/>
          <p:nvPr/>
        </p:nvSpPr>
        <p:spPr>
          <a:xfrm>
            <a:off x="2509284" y="4233619"/>
            <a:ext cx="58283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 contrario que Pedro, que reconoció su pecado, Adán y Eva comenzaron a justificarse ante Dios y echar la culpa a otros por su transgresión (</a:t>
            </a:r>
            <a:r>
              <a:rPr lang="es-ES" sz="2000" b="1" dirty="0" err="1"/>
              <a:t>Gn</a:t>
            </a:r>
            <a:r>
              <a:rPr lang="es-ES" sz="2000" b="1" dirty="0"/>
              <a:t>. 3:12-13).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DC541AC-0FD9-3DB8-D615-361F6287647B}"/>
              </a:ext>
            </a:extLst>
          </p:cNvPr>
          <p:cNvSpPr txBox="1"/>
          <p:nvPr/>
        </p:nvSpPr>
        <p:spPr>
          <a:xfrm>
            <a:off x="3727080" y="2228332"/>
            <a:ext cx="63540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Aunque no querían comunicarse con Dios, Dios sí quiso comunicarse con ellos. No rehuyó la compañía del pecador, sino que lo confrontó con su pecado, buscando su arrepentimiento (</a:t>
            </a:r>
            <a:r>
              <a:rPr lang="es-ES" sz="2000" b="1" dirty="0" err="1"/>
              <a:t>Gn</a:t>
            </a:r>
            <a:r>
              <a:rPr lang="es-ES" sz="2000" b="1" dirty="0"/>
              <a:t>. 3:10-11).</a:t>
            </a:r>
          </a:p>
        </p:txBody>
      </p:sp>
    </p:spTree>
    <p:extLst>
      <p:ext uri="{BB962C8B-B14F-4D97-AF65-F5344CB8AC3E}">
        <p14:creationId xmlns:p14="http://schemas.microsoft.com/office/powerpoint/2010/main" val="28006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  <p:bldP spid="14" grpId="0"/>
      <p:bldP spid="16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B25947-7A4D-CFDD-2146-49B893C71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4B47405-4F45-AAE8-AC94-AF5B4435CA74}"/>
              </a:ext>
            </a:extLst>
          </p:cNvPr>
          <p:cNvSpPr txBox="1"/>
          <p:nvPr/>
        </p:nvSpPr>
        <p:spPr>
          <a:xfrm>
            <a:off x="193040" y="79920"/>
            <a:ext cx="11805920" cy="400712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es-ES" sz="2400" b="1" dirty="0">
                <a:ln w="22225">
                  <a:noFill/>
                  <a:prstDash val="solid"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¿POR QUÉ NO PODEMOS COMUNICARNOS DIRECTAMENTE CON DIOS AHORA?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068971-3808-4BDD-0F68-E0C818825488}"/>
              </a:ext>
            </a:extLst>
          </p:cNvPr>
          <p:cNvSpPr txBox="1"/>
          <p:nvPr/>
        </p:nvSpPr>
        <p:spPr>
          <a:xfrm>
            <a:off x="0" y="490448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glow rad="88900">
                    <a:srgbClr val="6542BF"/>
                  </a:glow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“Echó, pues, fuera al hombre, y puso al oriente del huerto de Edén querubines, y una espada encendida que se revolvía por todos lados, para guardar el camino del árbol de la vida” </a:t>
            </a:r>
            <a:r>
              <a:rPr lang="es-ES" sz="1400" b="1" dirty="0">
                <a:solidFill>
                  <a:schemeClr val="bg1"/>
                </a:solidFill>
                <a:effectLst>
                  <a:glow rad="88900">
                    <a:srgbClr val="6542BF"/>
                  </a:glow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(Génesis 3:24)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C786AE-3E4A-959B-8591-452ADF3EEEFB}"/>
              </a:ext>
            </a:extLst>
          </p:cNvPr>
          <p:cNvSpPr txBox="1"/>
          <p:nvPr/>
        </p:nvSpPr>
        <p:spPr>
          <a:xfrm>
            <a:off x="3558537" y="1191013"/>
            <a:ext cx="40287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Dios presentó ante la pareja pecadora las consecuencias de su pecado, entre las cuales se encontraba la imposibilidad de volver a hablar directamente con Dios a partir de su expulsión del Edén (</a:t>
            </a:r>
            <a:r>
              <a:rPr lang="es-ES" sz="2000" b="1" dirty="0" err="1"/>
              <a:t>Gn</a:t>
            </a:r>
            <a:r>
              <a:rPr lang="es-ES" sz="2000" b="1" dirty="0"/>
              <a:t>. 3:16-24).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B914D5-5EBD-D446-1E5F-4006744B21DD}"/>
              </a:ext>
            </a:extLst>
          </p:cNvPr>
          <p:cNvSpPr txBox="1"/>
          <p:nvPr/>
        </p:nvSpPr>
        <p:spPr>
          <a:xfrm>
            <a:off x="3038474" y="3456810"/>
            <a:ext cx="9153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Antes de comunicarles las consecuencias del pecado, Dios les presentó la solución: un descendiente de Eva acabaría con el poder del diablo y restauraría a la humanidad (</a:t>
            </a:r>
            <a:r>
              <a:rPr lang="es-ES" sz="2000" b="1" dirty="0" err="1"/>
              <a:t>Gn</a:t>
            </a:r>
            <a:r>
              <a:rPr lang="es-ES" sz="2000" b="1" dirty="0"/>
              <a:t>. 3:15).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1E0356-E78A-42EC-0D27-A2FF5352914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17" y="1264341"/>
            <a:ext cx="3338882" cy="1878121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9640D7E-AB65-E254-FC98-55B8A1BE7A3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8909" y="4350076"/>
            <a:ext cx="3912504" cy="22007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14F3D3E-CFB0-EC94-B5E9-F9FE994B671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17" y="3270024"/>
            <a:ext cx="2730658" cy="3389782"/>
          </a:xfrm>
          <a:prstGeom prst="roundRect">
            <a:avLst>
              <a:gd name="adj" fmla="val 973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5EC5FBD-975A-9C4D-27E6-E3E3B006D542}"/>
              </a:ext>
            </a:extLst>
          </p:cNvPr>
          <p:cNvSpPr txBox="1"/>
          <p:nvPr/>
        </p:nvSpPr>
        <p:spPr>
          <a:xfrm>
            <a:off x="3038474" y="4423887"/>
            <a:ext cx="507941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través de los profetas, Dios comunicó la forma en que se realizaría la redención: Dios mismo se encarnó, sufrió la muerte por nuestros pecados, resucitó, y nos otorga vida eterna (</a:t>
            </a:r>
            <a:r>
              <a:rPr lang="es-ES" sz="2000" b="1" dirty="0" err="1"/>
              <a:t>Is</a:t>
            </a:r>
            <a:r>
              <a:rPr lang="es-ES" sz="2000" b="1" dirty="0"/>
              <a:t>. 9:6; 53:6, 10-11).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5103319-64E3-E768-C0C7-BECB9958CC0F}"/>
              </a:ext>
            </a:extLst>
          </p:cNvPr>
          <p:cNvSpPr txBox="1"/>
          <p:nvPr/>
        </p:nvSpPr>
        <p:spPr>
          <a:xfrm>
            <a:off x="7615236" y="1153108"/>
            <a:ext cx="4382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Consecuencias para:</a:t>
            </a:r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26BA54D5-0FB4-B4C3-70D9-51A5C3378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809628"/>
              </p:ext>
            </p:extLst>
          </p:nvPr>
        </p:nvGraphicFramePr>
        <p:xfrm>
          <a:off x="7566975" y="1447709"/>
          <a:ext cx="4543743" cy="1990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CA471673-7832-C6DC-9365-4DF814C9171D}"/>
              </a:ext>
            </a:extLst>
          </p:cNvPr>
          <p:cNvSpPr txBox="1"/>
          <p:nvPr/>
        </p:nvSpPr>
        <p:spPr>
          <a:xfrm>
            <a:off x="3038473" y="6055103"/>
            <a:ext cx="50794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Tan pronto como surgió el pecado, surgió la promesa de un Salvador.</a:t>
            </a:r>
          </a:p>
        </p:txBody>
      </p:sp>
    </p:spTree>
    <p:extLst>
      <p:ext uri="{BB962C8B-B14F-4D97-AF65-F5344CB8AC3E}">
        <p14:creationId xmlns:p14="http://schemas.microsoft.com/office/powerpoint/2010/main" val="220505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BCB0F9C-9A2A-4CB8-B625-28085C230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>
                                            <p:graphicEl>
                                              <a:dgm id="{EBCB0F9C-9A2A-4CB8-B625-28085C2305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88879ED-2486-40B7-B176-CD90F8AE9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>
                                            <p:graphicEl>
                                              <a:dgm id="{B88879ED-2486-40B7-B176-CD90F8AE9B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0EEF041-E6A6-492D-A7E3-3DB76943A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graphicEl>
                                              <a:dgm id="{10EEF041-E6A6-492D-A7E3-3DB76943A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1" grpId="0"/>
      <p:bldP spid="13" grpId="0"/>
      <p:bldGraphic spid="14" grpId="0" uiExpand="1">
        <p:bldSub>
          <a:bldDgm bld="one"/>
        </p:bldSub>
      </p:bldGraphic>
      <p:bldP spid="7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1792</Words>
  <Application>Microsoft Office PowerPoint</Application>
  <PresentationFormat>Panorámica</PresentationFormat>
  <Paragraphs>83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Calibri</vt:lpstr>
      <vt:lpstr>Aptos Display</vt:lpstr>
      <vt:lpstr>Aptos</vt:lpstr>
      <vt:lpstr>Comic Sans MS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83</cp:revision>
  <dcterms:created xsi:type="dcterms:W3CDTF">2026-08-31T15:29:54Z</dcterms:created>
  <dcterms:modified xsi:type="dcterms:W3CDTF">2026-09-06T20:04:07Z</dcterms:modified>
</cp:coreProperties>
</file>