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84" r:id="rId2"/>
    <p:sldId id="282" r:id="rId3"/>
    <p:sldId id="257" r:id="rId4"/>
    <p:sldId id="262" r:id="rId5"/>
    <p:sldId id="259" r:id="rId6"/>
    <p:sldId id="258" r:id="rId7"/>
    <p:sldId id="263" r:id="rId8"/>
    <p:sldId id="260" r:id="rId9"/>
    <p:sldId id="261" r:id="rId10"/>
    <p:sldId id="285" r:id="rId11"/>
    <p:sldId id="264" r:id="rId12"/>
    <p:sldId id="274" r:id="rId13"/>
    <p:sldId id="266" r:id="rId14"/>
    <p:sldId id="275" r:id="rId15"/>
    <p:sldId id="267" r:id="rId16"/>
    <p:sldId id="276" r:id="rId17"/>
    <p:sldId id="268" r:id="rId18"/>
    <p:sldId id="277" r:id="rId19"/>
    <p:sldId id="269" r:id="rId20"/>
    <p:sldId id="278" r:id="rId21"/>
    <p:sldId id="270" r:id="rId22"/>
    <p:sldId id="279" r:id="rId23"/>
    <p:sldId id="271" r:id="rId24"/>
    <p:sldId id="280" r:id="rId25"/>
    <p:sldId id="272" r:id="rId26"/>
    <p:sldId id="281" r:id="rId27"/>
    <p:sldId id="273" r:id="rId28"/>
    <p:sldId id="286"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D4F0"/>
    <a:srgbClr val="2D54AB"/>
    <a:srgbClr val="925432"/>
    <a:srgbClr val="C47A51"/>
    <a:srgbClr val="D2E8EF"/>
    <a:srgbClr val="004B6A"/>
    <a:srgbClr val="E6C7D2"/>
    <a:srgbClr val="C9F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81" autoAdjust="0"/>
    <p:restoredTop sz="93420" autoAdjust="0"/>
  </p:normalViewPr>
  <p:slideViewPr>
    <p:cSldViewPr snapToGrid="0">
      <p:cViewPr varScale="1">
        <p:scale>
          <a:sx n="103" d="100"/>
          <a:sy n="103" d="100"/>
        </p:scale>
        <p:origin x="45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76E7AE-80A5-443B-B2C8-4D88A30C1829}" type="datetimeFigureOut">
              <a:rPr lang="es-ES" smtClean="0"/>
              <a:t>03/11/2019</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C71E13-8D21-4A98-803F-05CB3B3B22EF}" type="slidenum">
              <a:rPr lang="es-ES" smtClean="0"/>
              <a:t>‹Nº›</a:t>
            </a:fld>
            <a:endParaRPr lang="es-ES"/>
          </a:p>
        </p:txBody>
      </p:sp>
    </p:spTree>
    <p:extLst>
      <p:ext uri="{BB962C8B-B14F-4D97-AF65-F5344CB8AC3E}">
        <p14:creationId xmlns:p14="http://schemas.microsoft.com/office/powerpoint/2010/main" val="658234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Es imposible detallar el plano de la Jerusalén de Salomón ni de la de los años que precedieron á su destrucción. La caracterizaban la desigualdad del terreno en pendiente, con frecuencia cortado por arroyuelos y torrenteras, de relieve muy quebrado aun hoy día, a pesar de la gran masa de ruinas que en parte lo disimula. Los edificios debían parecer amontonados en la pendiente de las altas colinas, los barrios vecinos separados por profundos valles, y de algunos puntos, á pie llano, podían contemplarse los tejados de las casas situadas abajo. En cambio, en estas circunstancias, los principales edificios, palacios o templos deben á su posición dominante en la cima de las montañas el aspecto de grandeza y firmeza de líneas, que perdieran situados en la llanura, semiocultos entre las construcciones que los rodean.</a:t>
            </a:r>
          </a:p>
          <a:p>
            <a:endParaRPr lang="es-ES" dirty="0"/>
          </a:p>
          <a:p>
            <a:r>
              <a:rPr lang="es-ES" dirty="0"/>
              <a:t>En el famoso barrio babilonio conocido como del </a:t>
            </a:r>
            <a:r>
              <a:rPr lang="es-ES" dirty="0" err="1"/>
              <a:t>Merkes</a:t>
            </a:r>
            <a:r>
              <a:rPr lang="es-ES" dirty="0"/>
              <a:t> los arqueólogos alemanes pudieron documentar cómo eran las casas en la antigua Babilonia, y más en concreto, cómo eran las casas en época de Nabucodonosor II. Existían bloques de viviendas de 40 a 80 m. de lado. Las casas consistían en densos muros de adobe con originales fachadas. Los suelos estaban bien pavimentados y eran frecuentes la presencia de fuentes y pozos. Los alemanes se encontraron con viviendas sencillas formadas por un patio central en torno al cual se distribuían las habitaciones. Pero también sacaron a la luz viviendas más complejas. Es el caso de la llamada «Gran casa del </a:t>
            </a:r>
            <a:r>
              <a:rPr lang="es-ES" dirty="0" err="1"/>
              <a:t>Merkes</a:t>
            </a:r>
            <a:r>
              <a:rPr lang="es-ES" dirty="0"/>
              <a:t>», que presentaba la fachada en forma de dientes de sierra y un trazado complicado. Sobre las viviendas de Babilonia, Heródoto de Halicarnaso añadía: «Se halla plagada de casas de 3 y 4 pisos. (Historias I, 180).</a:t>
            </a:r>
          </a:p>
        </p:txBody>
      </p:sp>
      <p:sp>
        <p:nvSpPr>
          <p:cNvPr id="4" name="Marcador de número de diapositiva 3"/>
          <p:cNvSpPr>
            <a:spLocks noGrp="1"/>
          </p:cNvSpPr>
          <p:nvPr>
            <p:ph type="sldNum" sz="quarter" idx="5"/>
          </p:nvPr>
        </p:nvSpPr>
        <p:spPr/>
        <p:txBody>
          <a:bodyPr/>
          <a:lstStyle/>
          <a:p>
            <a:fld id="{5BC71E13-8D21-4A98-803F-05CB3B3B22EF}" type="slidenum">
              <a:rPr lang="es-ES" smtClean="0"/>
              <a:t>3</a:t>
            </a:fld>
            <a:endParaRPr lang="es-ES"/>
          </a:p>
        </p:txBody>
      </p:sp>
    </p:spTree>
    <p:extLst>
      <p:ext uri="{BB962C8B-B14F-4D97-AF65-F5344CB8AC3E}">
        <p14:creationId xmlns:p14="http://schemas.microsoft.com/office/powerpoint/2010/main" val="3518739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1310FAB-1F8D-42CB-B059-CB88DB614063}" type="datetimeFigureOut">
              <a:rPr lang="es-ES" smtClean="0"/>
              <a:t>03/11/2019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AA82D8B-4E82-4DFD-AF9C-579F3E0A4FF4}" type="slidenum">
              <a:rPr lang="es-ES" smtClean="0"/>
              <a:t>‹Nº›</a:t>
            </a:fld>
            <a:endParaRPr lang="es-ES"/>
          </a:p>
        </p:txBody>
      </p:sp>
    </p:spTree>
    <p:extLst>
      <p:ext uri="{BB962C8B-B14F-4D97-AF65-F5344CB8AC3E}">
        <p14:creationId xmlns:p14="http://schemas.microsoft.com/office/powerpoint/2010/main" val="4040550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1310FAB-1F8D-42CB-B059-CB88DB614063}" type="datetimeFigureOut">
              <a:rPr lang="es-ES" smtClean="0"/>
              <a:t>03/11/2019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AA82D8B-4E82-4DFD-AF9C-579F3E0A4FF4}" type="slidenum">
              <a:rPr lang="es-ES" smtClean="0"/>
              <a:t>‹Nº›</a:t>
            </a:fld>
            <a:endParaRPr lang="es-ES"/>
          </a:p>
        </p:txBody>
      </p:sp>
    </p:spTree>
    <p:extLst>
      <p:ext uri="{BB962C8B-B14F-4D97-AF65-F5344CB8AC3E}">
        <p14:creationId xmlns:p14="http://schemas.microsoft.com/office/powerpoint/2010/main" val="3868870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1310FAB-1F8D-42CB-B059-CB88DB614063}" type="datetimeFigureOut">
              <a:rPr lang="es-ES" smtClean="0"/>
              <a:t>03/11/2019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AA82D8B-4E82-4DFD-AF9C-579F3E0A4FF4}" type="slidenum">
              <a:rPr lang="es-ES" smtClean="0"/>
              <a:t>‹Nº›</a:t>
            </a:fld>
            <a:endParaRPr lang="es-ES"/>
          </a:p>
        </p:txBody>
      </p:sp>
    </p:spTree>
    <p:extLst>
      <p:ext uri="{BB962C8B-B14F-4D97-AF65-F5344CB8AC3E}">
        <p14:creationId xmlns:p14="http://schemas.microsoft.com/office/powerpoint/2010/main" val="142534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1310FAB-1F8D-42CB-B059-CB88DB614063}" type="datetimeFigureOut">
              <a:rPr lang="es-ES" smtClean="0"/>
              <a:t>03/11/2019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AA82D8B-4E82-4DFD-AF9C-579F3E0A4FF4}" type="slidenum">
              <a:rPr lang="es-ES" smtClean="0"/>
              <a:t>‹Nº›</a:t>
            </a:fld>
            <a:endParaRPr lang="es-ES"/>
          </a:p>
        </p:txBody>
      </p:sp>
    </p:spTree>
    <p:extLst>
      <p:ext uri="{BB962C8B-B14F-4D97-AF65-F5344CB8AC3E}">
        <p14:creationId xmlns:p14="http://schemas.microsoft.com/office/powerpoint/2010/main" val="3593769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1310FAB-1F8D-42CB-B059-CB88DB614063}" type="datetimeFigureOut">
              <a:rPr lang="es-ES" smtClean="0"/>
              <a:t>03/11/2019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AA82D8B-4E82-4DFD-AF9C-579F3E0A4FF4}" type="slidenum">
              <a:rPr lang="es-ES" smtClean="0"/>
              <a:t>‹Nº›</a:t>
            </a:fld>
            <a:endParaRPr lang="es-ES"/>
          </a:p>
        </p:txBody>
      </p:sp>
    </p:spTree>
    <p:extLst>
      <p:ext uri="{BB962C8B-B14F-4D97-AF65-F5344CB8AC3E}">
        <p14:creationId xmlns:p14="http://schemas.microsoft.com/office/powerpoint/2010/main" val="705589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1310FAB-1F8D-42CB-B059-CB88DB614063}" type="datetimeFigureOut">
              <a:rPr lang="es-ES" smtClean="0"/>
              <a:t>03/11/2019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AA82D8B-4E82-4DFD-AF9C-579F3E0A4FF4}" type="slidenum">
              <a:rPr lang="es-ES" smtClean="0"/>
              <a:t>‹Nº›</a:t>
            </a:fld>
            <a:endParaRPr lang="es-ES"/>
          </a:p>
        </p:txBody>
      </p:sp>
    </p:spTree>
    <p:extLst>
      <p:ext uri="{BB962C8B-B14F-4D97-AF65-F5344CB8AC3E}">
        <p14:creationId xmlns:p14="http://schemas.microsoft.com/office/powerpoint/2010/main" val="3807091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1310FAB-1F8D-42CB-B059-CB88DB614063}" type="datetimeFigureOut">
              <a:rPr lang="es-ES" smtClean="0"/>
              <a:t>03/11/2019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EAA82D8B-4E82-4DFD-AF9C-579F3E0A4FF4}" type="slidenum">
              <a:rPr lang="es-ES" smtClean="0"/>
              <a:t>‹Nº›</a:t>
            </a:fld>
            <a:endParaRPr lang="es-ES"/>
          </a:p>
        </p:txBody>
      </p:sp>
    </p:spTree>
    <p:extLst>
      <p:ext uri="{BB962C8B-B14F-4D97-AF65-F5344CB8AC3E}">
        <p14:creationId xmlns:p14="http://schemas.microsoft.com/office/powerpoint/2010/main" val="2758994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1310FAB-1F8D-42CB-B059-CB88DB614063}" type="datetimeFigureOut">
              <a:rPr lang="es-ES" smtClean="0"/>
              <a:t>03/11/2019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EAA82D8B-4E82-4DFD-AF9C-579F3E0A4FF4}" type="slidenum">
              <a:rPr lang="es-ES" smtClean="0"/>
              <a:t>‹Nº›</a:t>
            </a:fld>
            <a:endParaRPr lang="es-ES"/>
          </a:p>
        </p:txBody>
      </p:sp>
    </p:spTree>
    <p:extLst>
      <p:ext uri="{BB962C8B-B14F-4D97-AF65-F5344CB8AC3E}">
        <p14:creationId xmlns:p14="http://schemas.microsoft.com/office/powerpoint/2010/main" val="2703995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310FAB-1F8D-42CB-B059-CB88DB614063}" type="datetimeFigureOut">
              <a:rPr lang="es-ES" smtClean="0"/>
              <a:t>03/11/2019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EAA82D8B-4E82-4DFD-AF9C-579F3E0A4FF4}" type="slidenum">
              <a:rPr lang="es-ES" smtClean="0"/>
              <a:t>‹Nº›</a:t>
            </a:fld>
            <a:endParaRPr lang="es-ES"/>
          </a:p>
        </p:txBody>
      </p:sp>
    </p:spTree>
    <p:extLst>
      <p:ext uri="{BB962C8B-B14F-4D97-AF65-F5344CB8AC3E}">
        <p14:creationId xmlns:p14="http://schemas.microsoft.com/office/powerpoint/2010/main" val="84212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1310FAB-1F8D-42CB-B059-CB88DB614063}" type="datetimeFigureOut">
              <a:rPr lang="es-ES" smtClean="0"/>
              <a:t>03/11/2019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AA82D8B-4E82-4DFD-AF9C-579F3E0A4FF4}" type="slidenum">
              <a:rPr lang="es-ES" smtClean="0"/>
              <a:t>‹Nº›</a:t>
            </a:fld>
            <a:endParaRPr lang="es-ES"/>
          </a:p>
        </p:txBody>
      </p:sp>
    </p:spTree>
    <p:extLst>
      <p:ext uri="{BB962C8B-B14F-4D97-AF65-F5344CB8AC3E}">
        <p14:creationId xmlns:p14="http://schemas.microsoft.com/office/powerpoint/2010/main" val="106932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1310FAB-1F8D-42CB-B059-CB88DB614063}" type="datetimeFigureOut">
              <a:rPr lang="es-ES" smtClean="0"/>
              <a:t>03/11/2019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AA82D8B-4E82-4DFD-AF9C-579F3E0A4FF4}" type="slidenum">
              <a:rPr lang="es-ES" smtClean="0"/>
              <a:t>‹Nº›</a:t>
            </a:fld>
            <a:endParaRPr lang="es-ES"/>
          </a:p>
        </p:txBody>
      </p:sp>
    </p:spTree>
    <p:extLst>
      <p:ext uri="{BB962C8B-B14F-4D97-AF65-F5344CB8AC3E}">
        <p14:creationId xmlns:p14="http://schemas.microsoft.com/office/powerpoint/2010/main" val="2609270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310FAB-1F8D-42CB-B059-CB88DB614063}" type="datetimeFigureOut">
              <a:rPr lang="es-ES" smtClean="0"/>
              <a:t>03/11/2019</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82D8B-4E82-4DFD-AF9C-579F3E0A4FF4}" type="slidenum">
              <a:rPr lang="es-ES" smtClean="0"/>
              <a:t>‹Nº›</a:t>
            </a:fld>
            <a:endParaRPr lang="es-ES"/>
          </a:p>
        </p:txBody>
      </p:sp>
    </p:spTree>
    <p:extLst>
      <p:ext uri="{BB962C8B-B14F-4D97-AF65-F5344CB8AC3E}">
        <p14:creationId xmlns:p14="http://schemas.microsoft.com/office/powerpoint/2010/main" val="2237143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jpe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2C7691D-A2D8-44CE-AC3F-F8A6FEF02E18}"/>
              </a:ext>
            </a:extLst>
          </p:cNvPr>
          <p:cNvSpPr txBox="1"/>
          <p:nvPr/>
        </p:nvSpPr>
        <p:spPr>
          <a:xfrm>
            <a:off x="1590261" y="90764"/>
            <a:ext cx="7553739" cy="1446550"/>
          </a:xfrm>
          <a:prstGeom prst="rect">
            <a:avLst/>
          </a:prstGeom>
          <a:noFill/>
        </p:spPr>
        <p:txBody>
          <a:bodyPr wrap="square" rtlCol="0">
            <a:spAutoFit/>
          </a:bodyPr>
          <a:lstStyle/>
          <a:p>
            <a:pPr algn="ctr"/>
            <a:r>
              <a:rPr lang="es-ES" sz="8800" b="1" dirty="0">
                <a:ln w="6600">
                  <a:solidFill>
                    <a:srgbClr val="2D54AB"/>
                  </a:solidFill>
                  <a:prstDash val="solid"/>
                </a:ln>
                <a:solidFill>
                  <a:srgbClr val="FFFFFF"/>
                </a:solidFill>
                <a:effectLst>
                  <a:outerShdw dist="38100" dir="2700000" algn="tl" rotWithShape="0">
                    <a:srgbClr val="2D54AB"/>
                  </a:outerShdw>
                </a:effectLst>
                <a:latin typeface="Alana plus OrnamentsMF" panose="02000505000000020002" pitchFamily="50" charset="0"/>
              </a:rPr>
              <a:t>Daniel 1</a:t>
            </a:r>
          </a:p>
        </p:txBody>
      </p:sp>
      <p:sp>
        <p:nvSpPr>
          <p:cNvPr id="6" name="Rectángulo 5">
            <a:extLst>
              <a:ext uri="{FF2B5EF4-FFF2-40B4-BE49-F238E27FC236}">
                <a16:creationId xmlns:a16="http://schemas.microsoft.com/office/drawing/2014/main" id="{17459333-FC09-4147-B6A0-98BCB013CA53}"/>
              </a:ext>
            </a:extLst>
          </p:cNvPr>
          <p:cNvSpPr/>
          <p:nvPr/>
        </p:nvSpPr>
        <p:spPr>
          <a:xfrm flipH="1">
            <a:off x="1609264" y="1081423"/>
            <a:ext cx="4890927" cy="5038462"/>
          </a:xfrm>
          <a:custGeom>
            <a:avLst/>
            <a:gdLst>
              <a:gd name="connsiteX0" fmla="*/ 0 w 3818374"/>
              <a:gd name="connsiteY0" fmla="*/ 0 h 5108036"/>
              <a:gd name="connsiteX1" fmla="*/ 3818374 w 3818374"/>
              <a:gd name="connsiteY1" fmla="*/ 0 h 5108036"/>
              <a:gd name="connsiteX2" fmla="*/ 3818374 w 3818374"/>
              <a:gd name="connsiteY2" fmla="*/ 5108036 h 5108036"/>
              <a:gd name="connsiteX3" fmla="*/ 0 w 3818374"/>
              <a:gd name="connsiteY3" fmla="*/ 5108036 h 5108036"/>
              <a:gd name="connsiteX4" fmla="*/ 0 w 3818374"/>
              <a:gd name="connsiteY4" fmla="*/ 0 h 5108036"/>
              <a:gd name="connsiteX0" fmla="*/ 159026 w 3818374"/>
              <a:gd name="connsiteY0" fmla="*/ 19879 h 5108036"/>
              <a:gd name="connsiteX1" fmla="*/ 3818374 w 3818374"/>
              <a:gd name="connsiteY1" fmla="*/ 0 h 5108036"/>
              <a:gd name="connsiteX2" fmla="*/ 3818374 w 3818374"/>
              <a:gd name="connsiteY2" fmla="*/ 5108036 h 5108036"/>
              <a:gd name="connsiteX3" fmla="*/ 0 w 3818374"/>
              <a:gd name="connsiteY3" fmla="*/ 5108036 h 5108036"/>
              <a:gd name="connsiteX4" fmla="*/ 159026 w 3818374"/>
              <a:gd name="connsiteY4" fmla="*/ 19879 h 5108036"/>
              <a:gd name="connsiteX0" fmla="*/ 0 w 3659348"/>
              <a:gd name="connsiteY0" fmla="*/ 19879 h 5108036"/>
              <a:gd name="connsiteX1" fmla="*/ 3659348 w 3659348"/>
              <a:gd name="connsiteY1" fmla="*/ 0 h 5108036"/>
              <a:gd name="connsiteX2" fmla="*/ 3659348 w 3659348"/>
              <a:gd name="connsiteY2" fmla="*/ 5108036 h 5108036"/>
              <a:gd name="connsiteX3" fmla="*/ 964095 w 3659348"/>
              <a:gd name="connsiteY3" fmla="*/ 4849619 h 5108036"/>
              <a:gd name="connsiteX4" fmla="*/ 0 w 3659348"/>
              <a:gd name="connsiteY4" fmla="*/ 19879 h 5108036"/>
              <a:gd name="connsiteX0" fmla="*/ 0 w 3659348"/>
              <a:gd name="connsiteY0" fmla="*/ 19879 h 5108036"/>
              <a:gd name="connsiteX1" fmla="*/ 3659348 w 3659348"/>
              <a:gd name="connsiteY1" fmla="*/ 0 h 5108036"/>
              <a:gd name="connsiteX2" fmla="*/ 3659348 w 3659348"/>
              <a:gd name="connsiteY2" fmla="*/ 5108036 h 5108036"/>
              <a:gd name="connsiteX3" fmla="*/ 1699590 w 3659348"/>
              <a:gd name="connsiteY3" fmla="*/ 5048401 h 5108036"/>
              <a:gd name="connsiteX4" fmla="*/ 0 w 3659348"/>
              <a:gd name="connsiteY4" fmla="*/ 19879 h 5108036"/>
              <a:gd name="connsiteX0" fmla="*/ 0 w 3659348"/>
              <a:gd name="connsiteY0" fmla="*/ 19879 h 5108036"/>
              <a:gd name="connsiteX1" fmla="*/ 3659348 w 3659348"/>
              <a:gd name="connsiteY1" fmla="*/ 0 h 5108036"/>
              <a:gd name="connsiteX2" fmla="*/ 3659348 w 3659348"/>
              <a:gd name="connsiteY2" fmla="*/ 5108036 h 5108036"/>
              <a:gd name="connsiteX3" fmla="*/ 1268281 w 3659348"/>
              <a:gd name="connsiteY3" fmla="*/ 5068280 h 5108036"/>
              <a:gd name="connsiteX4" fmla="*/ 0 w 3659348"/>
              <a:gd name="connsiteY4" fmla="*/ 19879 h 5108036"/>
              <a:gd name="connsiteX0" fmla="*/ 0 w 3659348"/>
              <a:gd name="connsiteY0" fmla="*/ 19879 h 5108036"/>
              <a:gd name="connsiteX1" fmla="*/ 3659348 w 3659348"/>
              <a:gd name="connsiteY1" fmla="*/ 0 h 5108036"/>
              <a:gd name="connsiteX2" fmla="*/ 3659348 w 3659348"/>
              <a:gd name="connsiteY2" fmla="*/ 5108036 h 5108036"/>
              <a:gd name="connsiteX3" fmla="*/ 18971 w 3659348"/>
              <a:gd name="connsiteY3" fmla="*/ 5028523 h 5108036"/>
              <a:gd name="connsiteX4" fmla="*/ 0 w 3659348"/>
              <a:gd name="connsiteY4" fmla="*/ 19879 h 5108036"/>
              <a:gd name="connsiteX0" fmla="*/ 0 w 3659348"/>
              <a:gd name="connsiteY0" fmla="*/ 19879 h 5028523"/>
              <a:gd name="connsiteX1" fmla="*/ 3659348 w 3659348"/>
              <a:gd name="connsiteY1" fmla="*/ 0 h 5028523"/>
              <a:gd name="connsiteX2" fmla="*/ 2424911 w 3659348"/>
              <a:gd name="connsiteY2" fmla="*/ 5028523 h 5028523"/>
              <a:gd name="connsiteX3" fmla="*/ 18971 w 3659348"/>
              <a:gd name="connsiteY3" fmla="*/ 5028523 h 5028523"/>
              <a:gd name="connsiteX4" fmla="*/ 0 w 3659348"/>
              <a:gd name="connsiteY4" fmla="*/ 19879 h 5028523"/>
              <a:gd name="connsiteX0" fmla="*/ 0 w 3659348"/>
              <a:gd name="connsiteY0" fmla="*/ 19879 h 5038462"/>
              <a:gd name="connsiteX1" fmla="*/ 3659348 w 3659348"/>
              <a:gd name="connsiteY1" fmla="*/ 0 h 5038462"/>
              <a:gd name="connsiteX2" fmla="*/ 2439784 w 3659348"/>
              <a:gd name="connsiteY2" fmla="*/ 5038462 h 5038462"/>
              <a:gd name="connsiteX3" fmla="*/ 18971 w 3659348"/>
              <a:gd name="connsiteY3" fmla="*/ 5028523 h 5038462"/>
              <a:gd name="connsiteX4" fmla="*/ 0 w 3659348"/>
              <a:gd name="connsiteY4" fmla="*/ 19879 h 5038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9348" h="5038462">
                <a:moveTo>
                  <a:pt x="0" y="19879"/>
                </a:moveTo>
                <a:lnTo>
                  <a:pt x="3659348" y="0"/>
                </a:lnTo>
                <a:lnTo>
                  <a:pt x="2439784" y="5038462"/>
                </a:lnTo>
                <a:lnTo>
                  <a:pt x="18971" y="5028523"/>
                </a:lnTo>
                <a:cubicBezTo>
                  <a:pt x="12647" y="3358975"/>
                  <a:pt x="6324" y="1689427"/>
                  <a:pt x="0" y="19879"/>
                </a:cubicBezTo>
                <a:close/>
              </a:path>
            </a:pathLst>
          </a:custGeom>
          <a:blipFill>
            <a:blip r:embed="rId3"/>
            <a:srcRect/>
            <a:stretch>
              <a:fillRect l="-221" t="-7997" r="-389" b="-22261"/>
            </a:stretch>
          </a:blipFill>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5" name="Imagen 4">
            <a:extLst>
              <a:ext uri="{FF2B5EF4-FFF2-40B4-BE49-F238E27FC236}">
                <a16:creationId xmlns:a16="http://schemas.microsoft.com/office/drawing/2014/main" id="{57609BC7-74B7-45AA-A882-271A0040F252}"/>
              </a:ext>
            </a:extLst>
          </p:cNvPr>
          <p:cNvPicPr>
            <a:picLocks noChangeAspect="1"/>
          </p:cNvPicPr>
          <p:nvPr/>
        </p:nvPicPr>
        <p:blipFill rotWithShape="1">
          <a:blip r:embed="rId4">
            <a:extLst>
              <a:ext uri="{28A0092B-C50C-407E-A947-70E740481C1C}">
                <a14:useLocalDpi xmlns:a14="http://schemas.microsoft.com/office/drawing/2010/main" val="0"/>
              </a:ext>
            </a:extLst>
          </a:blip>
          <a:srcRect l="33635" t="14494"/>
          <a:stretch/>
        </p:blipFill>
        <p:spPr>
          <a:xfrm>
            <a:off x="6400800" y="1061330"/>
            <a:ext cx="2773017" cy="5118190"/>
          </a:xfrm>
          <a:prstGeom prst="rect">
            <a:avLst/>
          </a:prstGeom>
          <a:ln>
            <a:noFill/>
          </a:ln>
          <a:effectLst>
            <a:softEdge rad="112500"/>
          </a:effectLst>
        </p:spPr>
      </p:pic>
    </p:spTree>
    <p:extLst>
      <p:ext uri="{BB962C8B-B14F-4D97-AF65-F5344CB8AC3E}">
        <p14:creationId xmlns:p14="http://schemas.microsoft.com/office/powerpoint/2010/main" val="3801983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3626D754-C01C-447D-BD83-EB40E3E1E7EB}"/>
              </a:ext>
            </a:extLst>
          </p:cNvPr>
          <p:cNvGrpSpPr/>
          <p:nvPr/>
        </p:nvGrpSpPr>
        <p:grpSpPr>
          <a:xfrm>
            <a:off x="3836225" y="591971"/>
            <a:ext cx="1754998" cy="3713709"/>
            <a:chOff x="3836225" y="591971"/>
            <a:chExt cx="1754998" cy="3713709"/>
          </a:xfrm>
        </p:grpSpPr>
        <p:pic>
          <p:nvPicPr>
            <p:cNvPr id="8" name="Imagen 7">
              <a:extLst>
                <a:ext uri="{FF2B5EF4-FFF2-40B4-BE49-F238E27FC236}">
                  <a16:creationId xmlns:a16="http://schemas.microsoft.com/office/drawing/2014/main" id="{AF7082CB-0739-43DA-9F84-B76DF059501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62948" y="591971"/>
              <a:ext cx="1702609" cy="2012027"/>
            </a:xfrm>
            <a:prstGeom prst="rect">
              <a:avLst/>
            </a:prstGeom>
          </p:spPr>
        </p:pic>
        <p:pic>
          <p:nvPicPr>
            <p:cNvPr id="9" name="Imagen 8">
              <a:extLst>
                <a:ext uri="{FF2B5EF4-FFF2-40B4-BE49-F238E27FC236}">
                  <a16:creationId xmlns:a16="http://schemas.microsoft.com/office/drawing/2014/main" id="{D4A1D2F1-0379-456A-9894-CA5B229E8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225" y="2552319"/>
              <a:ext cx="1754998" cy="1753361"/>
            </a:xfrm>
            <a:prstGeom prst="rect">
              <a:avLst/>
            </a:prstGeom>
          </p:spPr>
        </p:pic>
      </p:grpSp>
      <p:pic>
        <p:nvPicPr>
          <p:cNvPr id="4" name="Imagen 3">
            <a:extLst>
              <a:ext uri="{FF2B5EF4-FFF2-40B4-BE49-F238E27FC236}">
                <a16:creationId xmlns:a16="http://schemas.microsoft.com/office/drawing/2014/main" id="{F0BB6272-0BE1-44C9-A244-BF5DA62360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2605" y="157088"/>
            <a:ext cx="5558789" cy="6543824"/>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22DD47A4-D356-4BAC-BF03-DDFDB925C639}"/>
              </a:ext>
            </a:extLst>
          </p:cNvPr>
          <p:cNvSpPr txBox="1"/>
          <p:nvPr/>
        </p:nvSpPr>
        <p:spPr>
          <a:xfrm>
            <a:off x="3178628" y="3892731"/>
            <a:ext cx="2987041" cy="1938992"/>
          </a:xfrm>
          <a:prstGeom prst="rect">
            <a:avLst/>
          </a:prstGeom>
          <a:noFill/>
        </p:spPr>
        <p:txBody>
          <a:bodyPr wrap="square" rtlCol="0">
            <a:spAutoFit/>
          </a:bodyPr>
          <a:lstStyle/>
          <a:p>
            <a:pPr indent="896938"/>
            <a:r>
              <a:rPr lang="es-ES" sz="2400" b="1" dirty="0"/>
              <a:t>El rey les asignó raciones diarias de la comida y del vino que se servía en la mesa real (v.5).</a:t>
            </a:r>
          </a:p>
        </p:txBody>
      </p:sp>
    </p:spTree>
    <p:extLst>
      <p:ext uri="{BB962C8B-B14F-4D97-AF65-F5344CB8AC3E}">
        <p14:creationId xmlns:p14="http://schemas.microsoft.com/office/powerpoint/2010/main" val="193518275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544" fill="hold" nodeType="clickEffect">
                                  <p:stCondLst>
                                    <p:cond delay="0"/>
                                  </p:stCondLst>
                                  <p:childTnLst>
                                    <p:anim calcmode="lin" valueType="num">
                                      <p:cBhvr>
                                        <p:cTn id="11" dur="1000"/>
                                        <p:tgtEl>
                                          <p:spTgt spid="4"/>
                                        </p:tgtEl>
                                        <p:attrNameLst>
                                          <p:attrName>ppt_w</p:attrName>
                                        </p:attrNameLst>
                                      </p:cBhvr>
                                      <p:tavLst>
                                        <p:tav tm="0">
                                          <p:val>
                                            <p:strVal val="ppt_w"/>
                                          </p:val>
                                        </p:tav>
                                        <p:tav tm="100000">
                                          <p:val>
                                            <p:fltVal val="0"/>
                                          </p:val>
                                        </p:tav>
                                      </p:tavLst>
                                    </p:anim>
                                    <p:anim calcmode="lin" valueType="num">
                                      <p:cBhvr>
                                        <p:cTn id="12" dur="1000"/>
                                        <p:tgtEl>
                                          <p:spTgt spid="4"/>
                                        </p:tgtEl>
                                        <p:attrNameLst>
                                          <p:attrName>ppt_h</p:attrName>
                                        </p:attrNameLst>
                                      </p:cBhvr>
                                      <p:tavLst>
                                        <p:tav tm="0">
                                          <p:val>
                                            <p:strVal val="ppt_h"/>
                                          </p:val>
                                        </p:tav>
                                        <p:tav tm="100000">
                                          <p:val>
                                            <p:fltVal val="0"/>
                                          </p:val>
                                        </p:tav>
                                      </p:tavLst>
                                    </p:anim>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fltVal val="0.5"/>
                                          </p:val>
                                        </p:tav>
                                      </p:tavLst>
                                    </p:anim>
                                    <p:anim calcmode="lin" valueType="num">
                                      <p:cBhvr>
                                        <p:cTn id="15" dur="1000"/>
                                        <p:tgtEl>
                                          <p:spTgt spid="4"/>
                                        </p:tgtEl>
                                        <p:attrNameLst>
                                          <p:attrName>ppt_y</p:attrName>
                                        </p:attrNameLst>
                                      </p:cBhvr>
                                      <p:tavLst>
                                        <p:tav tm="0">
                                          <p:val>
                                            <p:strVal val="ppt_y"/>
                                          </p:val>
                                        </p:tav>
                                        <p:tav tm="100000">
                                          <p:val>
                                            <p:fltVal val="0.5"/>
                                          </p:val>
                                        </p:tav>
                                      </p:tavLst>
                                    </p:anim>
                                    <p:set>
                                      <p:cBhvr>
                                        <p:cTn id="16" dur="1" fill="hold">
                                          <p:stCondLst>
                                            <p:cond delay="999"/>
                                          </p:stCondLst>
                                        </p:cTn>
                                        <p:tgtEl>
                                          <p:spTgt spid="4"/>
                                        </p:tgtEl>
                                        <p:attrNameLst>
                                          <p:attrName>style.visibility</p:attrName>
                                        </p:attrNameLst>
                                      </p:cBhvr>
                                      <p:to>
                                        <p:strVal val="hidden"/>
                                      </p:to>
                                    </p:set>
                                  </p:childTnLst>
                                </p:cTn>
                              </p:par>
                              <p:par>
                                <p:cTn id="17" presetID="53" presetClass="exit" presetSubtype="544" fill="hold" grpId="1" nodeType="withEffect">
                                  <p:stCondLst>
                                    <p:cond delay="0"/>
                                  </p:stCondLst>
                                  <p:childTnLst>
                                    <p:anim calcmode="lin" valueType="num">
                                      <p:cBhvr>
                                        <p:cTn id="18" dur="1000"/>
                                        <p:tgtEl>
                                          <p:spTgt spid="7"/>
                                        </p:tgtEl>
                                        <p:attrNameLst>
                                          <p:attrName>ppt_w</p:attrName>
                                        </p:attrNameLst>
                                      </p:cBhvr>
                                      <p:tavLst>
                                        <p:tav tm="0">
                                          <p:val>
                                            <p:strVal val="ppt_w"/>
                                          </p:val>
                                        </p:tav>
                                        <p:tav tm="100000">
                                          <p:val>
                                            <p:fltVal val="0"/>
                                          </p:val>
                                        </p:tav>
                                      </p:tavLst>
                                    </p:anim>
                                    <p:anim calcmode="lin" valueType="num">
                                      <p:cBhvr>
                                        <p:cTn id="19" dur="1000"/>
                                        <p:tgtEl>
                                          <p:spTgt spid="7"/>
                                        </p:tgtEl>
                                        <p:attrNameLst>
                                          <p:attrName>ppt_h</p:attrName>
                                        </p:attrNameLst>
                                      </p:cBhvr>
                                      <p:tavLst>
                                        <p:tav tm="0">
                                          <p:val>
                                            <p:strVal val="ppt_h"/>
                                          </p:val>
                                        </p:tav>
                                        <p:tav tm="100000">
                                          <p:val>
                                            <p:fltVal val="0"/>
                                          </p:val>
                                        </p:tav>
                                      </p:tavLst>
                                    </p:anim>
                                    <p:animEffect transition="out" filter="fade">
                                      <p:cBhvr>
                                        <p:cTn id="20" dur="1000"/>
                                        <p:tgtEl>
                                          <p:spTgt spid="7"/>
                                        </p:tgtEl>
                                      </p:cBhvr>
                                    </p:animEffect>
                                    <p:anim calcmode="lin" valueType="num">
                                      <p:cBhvr>
                                        <p:cTn id="21" dur="1000"/>
                                        <p:tgtEl>
                                          <p:spTgt spid="7"/>
                                        </p:tgtEl>
                                        <p:attrNameLst>
                                          <p:attrName>ppt_x</p:attrName>
                                        </p:attrNameLst>
                                      </p:cBhvr>
                                      <p:tavLst>
                                        <p:tav tm="0">
                                          <p:val>
                                            <p:strVal val="ppt_x"/>
                                          </p:val>
                                        </p:tav>
                                        <p:tav tm="100000">
                                          <p:val>
                                            <p:fltVal val="0.5"/>
                                          </p:val>
                                        </p:tav>
                                      </p:tavLst>
                                    </p:anim>
                                    <p:anim calcmode="lin" valueType="num">
                                      <p:cBhvr>
                                        <p:cTn id="22" dur="1000"/>
                                        <p:tgtEl>
                                          <p:spTgt spid="7"/>
                                        </p:tgtEl>
                                        <p:attrNameLst>
                                          <p:attrName>ppt_y</p:attrName>
                                        </p:attrNameLst>
                                      </p:cBhvr>
                                      <p:tavLst>
                                        <p:tav tm="0">
                                          <p:val>
                                            <p:strVal val="ppt_y"/>
                                          </p:val>
                                        </p:tav>
                                        <p:tav tm="100000">
                                          <p:val>
                                            <p:fltVal val="0.5"/>
                                          </p:val>
                                        </p:tav>
                                      </p:tavLst>
                                    </p:anim>
                                    <p:set>
                                      <p:cBhvr>
                                        <p:cTn id="23" dur="1" fill="hold">
                                          <p:stCondLst>
                                            <p:cond delay="999"/>
                                          </p:stCondLst>
                                        </p:cTn>
                                        <p:tgtEl>
                                          <p:spTgt spid="7"/>
                                        </p:tgtEl>
                                        <p:attrNameLst>
                                          <p:attrName>style.visibility</p:attrName>
                                        </p:attrNameLst>
                                      </p:cBhvr>
                                      <p:to>
                                        <p:strVal val="hidden"/>
                                      </p:to>
                                    </p:set>
                                  </p:child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5245370-717F-4737-AE9A-C3B3DAAAEC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62948" y="591971"/>
            <a:ext cx="1702609" cy="2012027"/>
          </a:xfrm>
          <a:prstGeom prst="rect">
            <a:avLst/>
          </a:prstGeom>
        </p:spPr>
      </p:pic>
      <p:pic>
        <p:nvPicPr>
          <p:cNvPr id="3" name="Imagen 2">
            <a:extLst>
              <a:ext uri="{FF2B5EF4-FFF2-40B4-BE49-F238E27FC236}">
                <a16:creationId xmlns:a16="http://schemas.microsoft.com/office/drawing/2014/main" id="{1A37DFE8-A2EE-49AB-A630-196564744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225" y="2552319"/>
            <a:ext cx="1754998" cy="1753361"/>
          </a:xfrm>
          <a:prstGeom prst="rect">
            <a:avLst/>
          </a:prstGeom>
        </p:spPr>
      </p:pic>
    </p:spTree>
    <p:extLst>
      <p:ext uri="{BB962C8B-B14F-4D97-AF65-F5344CB8AC3E}">
        <p14:creationId xmlns:p14="http://schemas.microsoft.com/office/powerpoint/2010/main" val="22811247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CC34CF40-D476-4057-AA3F-4D2FA4877E62}"/>
              </a:ext>
            </a:extLst>
          </p:cNvPr>
          <p:cNvGrpSpPr/>
          <p:nvPr/>
        </p:nvGrpSpPr>
        <p:grpSpPr>
          <a:xfrm>
            <a:off x="3836225" y="588063"/>
            <a:ext cx="3073433" cy="3717617"/>
            <a:chOff x="3836225" y="588063"/>
            <a:chExt cx="3073433" cy="3717617"/>
          </a:xfrm>
        </p:grpSpPr>
        <p:pic>
          <p:nvPicPr>
            <p:cNvPr id="10" name="Imagen 9">
              <a:extLst>
                <a:ext uri="{FF2B5EF4-FFF2-40B4-BE49-F238E27FC236}">
                  <a16:creationId xmlns:a16="http://schemas.microsoft.com/office/drawing/2014/main" id="{E13E3614-EB4A-45AF-BA94-98D9AC27C8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6225" y="2552319"/>
              <a:ext cx="1754998" cy="1753361"/>
            </a:xfrm>
            <a:prstGeom prst="rect">
              <a:avLst/>
            </a:prstGeom>
          </p:spPr>
        </p:pic>
        <p:pic>
          <p:nvPicPr>
            <p:cNvPr id="11" name="Imagen 10">
              <a:extLst>
                <a:ext uri="{FF2B5EF4-FFF2-40B4-BE49-F238E27FC236}">
                  <a16:creationId xmlns:a16="http://schemas.microsoft.com/office/drawing/2014/main" id="{01B579EC-5260-415E-9B75-04E741E56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040" y="588063"/>
              <a:ext cx="3050618" cy="2401829"/>
            </a:xfrm>
            <a:prstGeom prst="rect">
              <a:avLst/>
            </a:prstGeom>
          </p:spPr>
        </p:pic>
      </p:grpSp>
      <p:pic>
        <p:nvPicPr>
          <p:cNvPr id="4" name="Imagen 3">
            <a:extLst>
              <a:ext uri="{FF2B5EF4-FFF2-40B4-BE49-F238E27FC236}">
                <a16:creationId xmlns:a16="http://schemas.microsoft.com/office/drawing/2014/main" id="{F0BB6272-0BE1-44C9-A244-BF5DA62360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67417" y="213338"/>
            <a:ext cx="6409166" cy="6431323"/>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22DD47A4-D356-4BAC-BF03-DDFDB925C639}"/>
              </a:ext>
            </a:extLst>
          </p:cNvPr>
          <p:cNvSpPr txBox="1"/>
          <p:nvPr/>
        </p:nvSpPr>
        <p:spPr>
          <a:xfrm>
            <a:off x="2246811" y="3805647"/>
            <a:ext cx="3927565" cy="1569660"/>
          </a:xfrm>
          <a:prstGeom prst="rect">
            <a:avLst/>
          </a:prstGeom>
          <a:noFill/>
        </p:spPr>
        <p:txBody>
          <a:bodyPr wrap="square" rtlCol="0">
            <a:spAutoFit/>
          </a:bodyPr>
          <a:lstStyle/>
          <a:p>
            <a:pPr indent="1436688"/>
            <a:r>
              <a:rPr lang="es-ES" sz="2400" b="1" dirty="0"/>
              <a:t>Pero Daniel se propuso no contaminarse con la comida y el vino</a:t>
            </a:r>
            <a:br>
              <a:rPr lang="es-ES" sz="2400" b="1" dirty="0"/>
            </a:br>
            <a:r>
              <a:rPr lang="es-ES" sz="2400" b="1" dirty="0"/>
              <a:t>	del rey (v. 8).</a:t>
            </a:r>
          </a:p>
        </p:txBody>
      </p:sp>
    </p:spTree>
    <p:extLst>
      <p:ext uri="{BB962C8B-B14F-4D97-AF65-F5344CB8AC3E}">
        <p14:creationId xmlns:p14="http://schemas.microsoft.com/office/powerpoint/2010/main" val="380928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544" fill="hold" grpId="1" nodeType="clickEffect">
                                  <p:stCondLst>
                                    <p:cond delay="0"/>
                                  </p:stCondLst>
                                  <p:childTnLst>
                                    <p:anim calcmode="lin" valueType="num">
                                      <p:cBhvr>
                                        <p:cTn id="11" dur="1000"/>
                                        <p:tgtEl>
                                          <p:spTgt spid="7"/>
                                        </p:tgtEl>
                                        <p:attrNameLst>
                                          <p:attrName>ppt_w</p:attrName>
                                        </p:attrNameLst>
                                      </p:cBhvr>
                                      <p:tavLst>
                                        <p:tav tm="0">
                                          <p:val>
                                            <p:strVal val="ppt_w"/>
                                          </p:val>
                                        </p:tav>
                                        <p:tav tm="100000">
                                          <p:val>
                                            <p:fltVal val="0"/>
                                          </p:val>
                                        </p:tav>
                                      </p:tavLst>
                                    </p:anim>
                                    <p:anim calcmode="lin" valueType="num">
                                      <p:cBhvr>
                                        <p:cTn id="12" dur="1000"/>
                                        <p:tgtEl>
                                          <p:spTgt spid="7"/>
                                        </p:tgtEl>
                                        <p:attrNameLst>
                                          <p:attrName>ppt_h</p:attrName>
                                        </p:attrNameLst>
                                      </p:cBhvr>
                                      <p:tavLst>
                                        <p:tav tm="0">
                                          <p:val>
                                            <p:strVal val="ppt_h"/>
                                          </p:val>
                                        </p:tav>
                                        <p:tav tm="100000">
                                          <p:val>
                                            <p:fltVal val="0"/>
                                          </p:val>
                                        </p:tav>
                                      </p:tavLst>
                                    </p:anim>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fltVal val="0.5"/>
                                          </p:val>
                                        </p:tav>
                                      </p:tavLst>
                                    </p:anim>
                                    <p:anim calcmode="lin" valueType="num">
                                      <p:cBhvr>
                                        <p:cTn id="15" dur="1000"/>
                                        <p:tgtEl>
                                          <p:spTgt spid="7"/>
                                        </p:tgtEl>
                                        <p:attrNameLst>
                                          <p:attrName>ppt_y</p:attrName>
                                        </p:attrNameLst>
                                      </p:cBhvr>
                                      <p:tavLst>
                                        <p:tav tm="0">
                                          <p:val>
                                            <p:strVal val="ppt_y"/>
                                          </p:val>
                                        </p:tav>
                                        <p:tav tm="100000">
                                          <p:val>
                                            <p:fltVal val="0.5"/>
                                          </p:val>
                                        </p:tav>
                                      </p:tavLst>
                                    </p:anim>
                                    <p:set>
                                      <p:cBhvr>
                                        <p:cTn id="16" dur="1" fill="hold">
                                          <p:stCondLst>
                                            <p:cond delay="999"/>
                                          </p:stCondLst>
                                        </p:cTn>
                                        <p:tgtEl>
                                          <p:spTgt spid="7"/>
                                        </p:tgtEl>
                                        <p:attrNameLst>
                                          <p:attrName>style.visibility</p:attrName>
                                        </p:attrNameLst>
                                      </p:cBhvr>
                                      <p:to>
                                        <p:strVal val="hidden"/>
                                      </p:to>
                                    </p:set>
                                  </p:childTnLst>
                                </p:cTn>
                              </p:par>
                              <p:par>
                                <p:cTn id="17" presetID="53" presetClass="exit" presetSubtype="544" fill="hold" nodeType="withEffect">
                                  <p:stCondLst>
                                    <p:cond delay="0"/>
                                  </p:stCondLst>
                                  <p:childTnLst>
                                    <p:anim calcmode="lin" valueType="num">
                                      <p:cBhvr>
                                        <p:cTn id="18" dur="1000"/>
                                        <p:tgtEl>
                                          <p:spTgt spid="4"/>
                                        </p:tgtEl>
                                        <p:attrNameLst>
                                          <p:attrName>ppt_w</p:attrName>
                                        </p:attrNameLst>
                                      </p:cBhvr>
                                      <p:tavLst>
                                        <p:tav tm="0">
                                          <p:val>
                                            <p:strVal val="ppt_w"/>
                                          </p:val>
                                        </p:tav>
                                        <p:tav tm="100000">
                                          <p:val>
                                            <p:fltVal val="0"/>
                                          </p:val>
                                        </p:tav>
                                      </p:tavLst>
                                    </p:anim>
                                    <p:anim calcmode="lin" valueType="num">
                                      <p:cBhvr>
                                        <p:cTn id="19" dur="1000"/>
                                        <p:tgtEl>
                                          <p:spTgt spid="4"/>
                                        </p:tgtEl>
                                        <p:attrNameLst>
                                          <p:attrName>ppt_h</p:attrName>
                                        </p:attrNameLst>
                                      </p:cBhvr>
                                      <p:tavLst>
                                        <p:tav tm="0">
                                          <p:val>
                                            <p:strVal val="ppt_h"/>
                                          </p:val>
                                        </p:tav>
                                        <p:tav tm="100000">
                                          <p:val>
                                            <p:fltVal val="0"/>
                                          </p:val>
                                        </p:tav>
                                      </p:tavLst>
                                    </p:anim>
                                    <p:animEffect transition="out" filter="fade">
                                      <p:cBhvr>
                                        <p:cTn id="20" dur="1000"/>
                                        <p:tgtEl>
                                          <p:spTgt spid="4"/>
                                        </p:tgtEl>
                                      </p:cBhvr>
                                    </p:animEffect>
                                    <p:anim calcmode="lin" valueType="num">
                                      <p:cBhvr>
                                        <p:cTn id="21" dur="1000"/>
                                        <p:tgtEl>
                                          <p:spTgt spid="4"/>
                                        </p:tgtEl>
                                        <p:attrNameLst>
                                          <p:attrName>ppt_x</p:attrName>
                                        </p:attrNameLst>
                                      </p:cBhvr>
                                      <p:tavLst>
                                        <p:tav tm="0">
                                          <p:val>
                                            <p:strVal val="ppt_x"/>
                                          </p:val>
                                        </p:tav>
                                        <p:tav tm="100000">
                                          <p:val>
                                            <p:fltVal val="0.5"/>
                                          </p:val>
                                        </p:tav>
                                      </p:tavLst>
                                    </p:anim>
                                    <p:anim calcmode="lin" valueType="num">
                                      <p:cBhvr>
                                        <p:cTn id="22" dur="1000"/>
                                        <p:tgtEl>
                                          <p:spTgt spid="4"/>
                                        </p:tgtEl>
                                        <p:attrNameLst>
                                          <p:attrName>ppt_y</p:attrName>
                                        </p:attrNameLst>
                                      </p:cBhvr>
                                      <p:tavLst>
                                        <p:tav tm="0">
                                          <p:val>
                                            <p:strVal val="ppt_y"/>
                                          </p:val>
                                        </p:tav>
                                        <p:tav tm="100000">
                                          <p:val>
                                            <p:fltVal val="0.5"/>
                                          </p:val>
                                        </p:tav>
                                      </p:tavLst>
                                    </p:anim>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DBDEEFD2-E2D3-4289-B99A-BC2E413C7451}"/>
              </a:ext>
            </a:extLst>
          </p:cNvPr>
          <p:cNvGrpSpPr/>
          <p:nvPr/>
        </p:nvGrpSpPr>
        <p:grpSpPr>
          <a:xfrm>
            <a:off x="3836225" y="588063"/>
            <a:ext cx="3073433" cy="3717617"/>
            <a:chOff x="3836225" y="588063"/>
            <a:chExt cx="3073433" cy="3717617"/>
          </a:xfrm>
        </p:grpSpPr>
        <p:pic>
          <p:nvPicPr>
            <p:cNvPr id="3" name="Imagen 2">
              <a:extLst>
                <a:ext uri="{FF2B5EF4-FFF2-40B4-BE49-F238E27FC236}">
                  <a16:creationId xmlns:a16="http://schemas.microsoft.com/office/drawing/2014/main" id="{1A37DFE8-A2EE-49AB-A630-196564744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6225" y="2552319"/>
              <a:ext cx="1754998" cy="1753361"/>
            </a:xfrm>
            <a:prstGeom prst="rect">
              <a:avLst/>
            </a:prstGeom>
          </p:spPr>
        </p:pic>
        <p:pic>
          <p:nvPicPr>
            <p:cNvPr id="5" name="Imagen 4">
              <a:extLst>
                <a:ext uri="{FF2B5EF4-FFF2-40B4-BE49-F238E27FC236}">
                  <a16:creationId xmlns:a16="http://schemas.microsoft.com/office/drawing/2014/main" id="{74E513C5-1A7A-445B-AD0E-154771EFB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040" y="588063"/>
              <a:ext cx="3050618" cy="2401829"/>
            </a:xfrm>
            <a:prstGeom prst="rect">
              <a:avLst/>
            </a:prstGeom>
          </p:spPr>
        </p:pic>
      </p:grpSp>
    </p:spTree>
    <p:extLst>
      <p:ext uri="{BB962C8B-B14F-4D97-AF65-F5344CB8AC3E}">
        <p14:creationId xmlns:p14="http://schemas.microsoft.com/office/powerpoint/2010/main" val="7669827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E194871E-8CA9-467D-94BD-26D50ADC7526}"/>
              </a:ext>
            </a:extLst>
          </p:cNvPr>
          <p:cNvGrpSpPr/>
          <p:nvPr/>
        </p:nvGrpSpPr>
        <p:grpSpPr>
          <a:xfrm>
            <a:off x="3836225" y="591971"/>
            <a:ext cx="3764237" cy="3713709"/>
            <a:chOff x="3836225" y="591971"/>
            <a:chExt cx="3764237" cy="3713709"/>
          </a:xfrm>
        </p:grpSpPr>
        <p:pic>
          <p:nvPicPr>
            <p:cNvPr id="6" name="Imagen 5">
              <a:extLst>
                <a:ext uri="{FF2B5EF4-FFF2-40B4-BE49-F238E27FC236}">
                  <a16:creationId xmlns:a16="http://schemas.microsoft.com/office/drawing/2014/main" id="{A6C0F3B7-17C1-4CE1-8A2E-D792609415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2948" y="591971"/>
              <a:ext cx="3737514" cy="3298962"/>
            </a:xfrm>
            <a:prstGeom prst="rect">
              <a:avLst/>
            </a:prstGeom>
          </p:spPr>
        </p:pic>
        <p:pic>
          <p:nvPicPr>
            <p:cNvPr id="7" name="Imagen 6">
              <a:extLst>
                <a:ext uri="{FF2B5EF4-FFF2-40B4-BE49-F238E27FC236}">
                  <a16:creationId xmlns:a16="http://schemas.microsoft.com/office/drawing/2014/main" id="{080BE4EE-0949-494E-95A0-818025D2D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225" y="2552319"/>
              <a:ext cx="1754998" cy="1753361"/>
            </a:xfrm>
            <a:prstGeom prst="rect">
              <a:avLst/>
            </a:prstGeom>
          </p:spPr>
        </p:pic>
      </p:grpSp>
      <p:pic>
        <p:nvPicPr>
          <p:cNvPr id="3" name="Imagen 2">
            <a:extLst>
              <a:ext uri="{FF2B5EF4-FFF2-40B4-BE49-F238E27FC236}">
                <a16:creationId xmlns:a16="http://schemas.microsoft.com/office/drawing/2014/main" id="{F60B6615-200D-47A0-A2A1-A47ECC4069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676" y="135972"/>
            <a:ext cx="8076647" cy="6586055"/>
          </a:xfrm>
          <a:prstGeom prst="rect">
            <a:avLst/>
          </a:prstGeom>
        </p:spPr>
      </p:pic>
      <p:sp>
        <p:nvSpPr>
          <p:cNvPr id="5" name="CuadroTexto 4">
            <a:extLst>
              <a:ext uri="{FF2B5EF4-FFF2-40B4-BE49-F238E27FC236}">
                <a16:creationId xmlns:a16="http://schemas.microsoft.com/office/drawing/2014/main" id="{EA36D6C1-909C-4043-8F86-FBCBC9981B17}"/>
              </a:ext>
            </a:extLst>
          </p:cNvPr>
          <p:cNvSpPr txBox="1"/>
          <p:nvPr/>
        </p:nvSpPr>
        <p:spPr>
          <a:xfrm>
            <a:off x="1616092" y="3815310"/>
            <a:ext cx="5272388" cy="1938992"/>
          </a:xfrm>
          <a:prstGeom prst="rect">
            <a:avLst/>
          </a:prstGeom>
          <a:noFill/>
        </p:spPr>
        <p:txBody>
          <a:bodyPr wrap="square" rtlCol="0">
            <a:spAutoFit/>
          </a:bodyPr>
          <a:lstStyle/>
          <a:p>
            <a:pPr indent="1793875"/>
            <a:r>
              <a:rPr lang="es-ES" sz="2400" b="1" dirty="0"/>
              <a:t>Daniel le pidió</a:t>
            </a:r>
            <a:br>
              <a:rPr lang="es-ES" sz="2400" b="1" dirty="0"/>
            </a:br>
            <a:r>
              <a:rPr lang="es-ES" sz="2400" b="1" dirty="0"/>
              <a:t>al jefe de oficiales que no lo</a:t>
            </a:r>
            <a:br>
              <a:rPr lang="es-ES" sz="2400" b="1" dirty="0"/>
            </a:br>
            <a:r>
              <a:rPr lang="es-ES" sz="2400" b="1" dirty="0"/>
              <a:t>obligara a contaminarse. Dios había hecho que Daniel se ganara el afecto y la simpatía del jefe de oficiales (v. 8-9).</a:t>
            </a:r>
          </a:p>
        </p:txBody>
      </p:sp>
    </p:spTree>
    <p:extLst>
      <p:ext uri="{BB962C8B-B14F-4D97-AF65-F5344CB8AC3E}">
        <p14:creationId xmlns:p14="http://schemas.microsoft.com/office/powerpoint/2010/main" val="289828935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544" fill="hold" grpId="1" nodeType="clickEffect">
                                  <p:stCondLst>
                                    <p:cond delay="0"/>
                                  </p:stCondLst>
                                  <p:childTnLst>
                                    <p:anim calcmode="lin" valueType="num">
                                      <p:cBhvr>
                                        <p:cTn id="11" dur="1000"/>
                                        <p:tgtEl>
                                          <p:spTgt spid="5"/>
                                        </p:tgtEl>
                                        <p:attrNameLst>
                                          <p:attrName>ppt_w</p:attrName>
                                        </p:attrNameLst>
                                      </p:cBhvr>
                                      <p:tavLst>
                                        <p:tav tm="0">
                                          <p:val>
                                            <p:strVal val="ppt_w"/>
                                          </p:val>
                                        </p:tav>
                                        <p:tav tm="100000">
                                          <p:val>
                                            <p:fltVal val="0"/>
                                          </p:val>
                                        </p:tav>
                                      </p:tavLst>
                                    </p:anim>
                                    <p:anim calcmode="lin" valueType="num">
                                      <p:cBhvr>
                                        <p:cTn id="12" dur="1000"/>
                                        <p:tgtEl>
                                          <p:spTgt spid="5"/>
                                        </p:tgtEl>
                                        <p:attrNameLst>
                                          <p:attrName>ppt_h</p:attrName>
                                        </p:attrNameLst>
                                      </p:cBhvr>
                                      <p:tavLst>
                                        <p:tav tm="0">
                                          <p:val>
                                            <p:strVal val="ppt_h"/>
                                          </p:val>
                                        </p:tav>
                                        <p:tav tm="100000">
                                          <p:val>
                                            <p:fltVal val="0"/>
                                          </p:val>
                                        </p:tav>
                                      </p:tavLst>
                                    </p:anim>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fltVal val="0.5"/>
                                          </p:val>
                                        </p:tav>
                                      </p:tavLst>
                                    </p:anim>
                                    <p:anim calcmode="lin" valueType="num">
                                      <p:cBhvr>
                                        <p:cTn id="15" dur="1000"/>
                                        <p:tgtEl>
                                          <p:spTgt spid="5"/>
                                        </p:tgtEl>
                                        <p:attrNameLst>
                                          <p:attrName>ppt_y</p:attrName>
                                        </p:attrNameLst>
                                      </p:cBhvr>
                                      <p:tavLst>
                                        <p:tav tm="0">
                                          <p:val>
                                            <p:strVal val="ppt_y"/>
                                          </p:val>
                                        </p:tav>
                                        <p:tav tm="100000">
                                          <p:val>
                                            <p:fltVal val="0.5"/>
                                          </p:val>
                                        </p:tav>
                                      </p:tavLst>
                                    </p:anim>
                                    <p:set>
                                      <p:cBhvr>
                                        <p:cTn id="16" dur="1" fill="hold">
                                          <p:stCondLst>
                                            <p:cond delay="999"/>
                                          </p:stCondLst>
                                        </p:cTn>
                                        <p:tgtEl>
                                          <p:spTgt spid="5"/>
                                        </p:tgtEl>
                                        <p:attrNameLst>
                                          <p:attrName>style.visibility</p:attrName>
                                        </p:attrNameLst>
                                      </p:cBhvr>
                                      <p:to>
                                        <p:strVal val="hidden"/>
                                      </p:to>
                                    </p:set>
                                  </p:childTnLst>
                                </p:cTn>
                              </p:par>
                              <p:par>
                                <p:cTn id="17" presetID="53" presetClass="exit" presetSubtype="544" fill="hold" nodeType="withEffect">
                                  <p:stCondLst>
                                    <p:cond delay="0"/>
                                  </p:stCondLst>
                                  <p:childTnLst>
                                    <p:anim calcmode="lin" valueType="num">
                                      <p:cBhvr>
                                        <p:cTn id="18" dur="1000"/>
                                        <p:tgtEl>
                                          <p:spTgt spid="3"/>
                                        </p:tgtEl>
                                        <p:attrNameLst>
                                          <p:attrName>ppt_w</p:attrName>
                                        </p:attrNameLst>
                                      </p:cBhvr>
                                      <p:tavLst>
                                        <p:tav tm="0">
                                          <p:val>
                                            <p:strVal val="ppt_w"/>
                                          </p:val>
                                        </p:tav>
                                        <p:tav tm="100000">
                                          <p:val>
                                            <p:fltVal val="0"/>
                                          </p:val>
                                        </p:tav>
                                      </p:tavLst>
                                    </p:anim>
                                    <p:anim calcmode="lin" valueType="num">
                                      <p:cBhvr>
                                        <p:cTn id="19" dur="1000"/>
                                        <p:tgtEl>
                                          <p:spTgt spid="3"/>
                                        </p:tgtEl>
                                        <p:attrNameLst>
                                          <p:attrName>ppt_h</p:attrName>
                                        </p:attrNameLst>
                                      </p:cBhvr>
                                      <p:tavLst>
                                        <p:tav tm="0">
                                          <p:val>
                                            <p:strVal val="ppt_h"/>
                                          </p:val>
                                        </p:tav>
                                        <p:tav tm="100000">
                                          <p:val>
                                            <p:fltVal val="0"/>
                                          </p:val>
                                        </p:tav>
                                      </p:tavLst>
                                    </p:anim>
                                    <p:animEffect transition="out" filter="fade">
                                      <p:cBhvr>
                                        <p:cTn id="20" dur="1000"/>
                                        <p:tgtEl>
                                          <p:spTgt spid="3"/>
                                        </p:tgtEl>
                                      </p:cBhvr>
                                    </p:animEffect>
                                    <p:anim calcmode="lin" valueType="num">
                                      <p:cBhvr>
                                        <p:cTn id="21" dur="1000"/>
                                        <p:tgtEl>
                                          <p:spTgt spid="3"/>
                                        </p:tgtEl>
                                        <p:attrNameLst>
                                          <p:attrName>ppt_x</p:attrName>
                                        </p:attrNameLst>
                                      </p:cBhvr>
                                      <p:tavLst>
                                        <p:tav tm="0">
                                          <p:val>
                                            <p:strVal val="ppt_x"/>
                                          </p:val>
                                        </p:tav>
                                        <p:tav tm="100000">
                                          <p:val>
                                            <p:fltVal val="0.5"/>
                                          </p:val>
                                        </p:tav>
                                      </p:tavLst>
                                    </p:anim>
                                    <p:anim calcmode="lin" valueType="num">
                                      <p:cBhvr>
                                        <p:cTn id="22" dur="1000"/>
                                        <p:tgtEl>
                                          <p:spTgt spid="3"/>
                                        </p:tgtEl>
                                        <p:attrNameLst>
                                          <p:attrName>ppt_y</p:attrName>
                                        </p:attrNameLst>
                                      </p:cBhvr>
                                      <p:tavLst>
                                        <p:tav tm="0">
                                          <p:val>
                                            <p:strVal val="ppt_y"/>
                                          </p:val>
                                        </p:tav>
                                        <p:tav tm="100000">
                                          <p:val>
                                            <p:fltVal val="0.5"/>
                                          </p:val>
                                        </p:tav>
                                      </p:tavLst>
                                    </p:anim>
                                    <p:set>
                                      <p:cBhvr>
                                        <p:cTn id="23" dur="1" fill="hold">
                                          <p:stCondLst>
                                            <p:cond delay="999"/>
                                          </p:stCondLst>
                                        </p:cTn>
                                        <p:tgtEl>
                                          <p:spTgt spid="3"/>
                                        </p:tgtEl>
                                        <p:attrNameLst>
                                          <p:attrName>style.visibility</p:attrName>
                                        </p:attrNameLst>
                                      </p:cBhvr>
                                      <p:to>
                                        <p:strVal val="hidden"/>
                                      </p:to>
                                    </p:set>
                                  </p:child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FC122AA9-3478-41D6-9FE6-783E86827F7B}"/>
              </a:ext>
            </a:extLst>
          </p:cNvPr>
          <p:cNvGrpSpPr/>
          <p:nvPr/>
        </p:nvGrpSpPr>
        <p:grpSpPr>
          <a:xfrm>
            <a:off x="3836225" y="591971"/>
            <a:ext cx="3764237" cy="3713709"/>
            <a:chOff x="3836225" y="591971"/>
            <a:chExt cx="3764237" cy="3713709"/>
          </a:xfrm>
        </p:grpSpPr>
        <p:pic>
          <p:nvPicPr>
            <p:cNvPr id="5" name="Imagen 4">
              <a:extLst>
                <a:ext uri="{FF2B5EF4-FFF2-40B4-BE49-F238E27FC236}">
                  <a16:creationId xmlns:a16="http://schemas.microsoft.com/office/drawing/2014/main" id="{3AD6BEA3-4102-451B-BDBA-ECD7FB35E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2948" y="591971"/>
              <a:ext cx="3737514" cy="3298962"/>
            </a:xfrm>
            <a:prstGeom prst="rect">
              <a:avLst/>
            </a:prstGeom>
          </p:spPr>
        </p:pic>
        <p:pic>
          <p:nvPicPr>
            <p:cNvPr id="3" name="Imagen 2">
              <a:extLst>
                <a:ext uri="{FF2B5EF4-FFF2-40B4-BE49-F238E27FC236}">
                  <a16:creationId xmlns:a16="http://schemas.microsoft.com/office/drawing/2014/main" id="{1A37DFE8-A2EE-49AB-A630-196564744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225" y="2552319"/>
              <a:ext cx="1754998" cy="1753361"/>
            </a:xfrm>
            <a:prstGeom prst="rect">
              <a:avLst/>
            </a:prstGeom>
          </p:spPr>
        </p:pic>
      </p:grpSp>
    </p:spTree>
    <p:extLst>
      <p:ext uri="{BB962C8B-B14F-4D97-AF65-F5344CB8AC3E}">
        <p14:creationId xmlns:p14="http://schemas.microsoft.com/office/powerpoint/2010/main" val="30409943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58184EFE-A938-46F8-8CEC-B83A2297CDA0}"/>
              </a:ext>
            </a:extLst>
          </p:cNvPr>
          <p:cNvGrpSpPr/>
          <p:nvPr/>
        </p:nvGrpSpPr>
        <p:grpSpPr>
          <a:xfrm>
            <a:off x="3836225" y="595878"/>
            <a:ext cx="3762681" cy="4898337"/>
            <a:chOff x="3836225" y="595878"/>
            <a:chExt cx="3762681" cy="4898337"/>
          </a:xfrm>
        </p:grpSpPr>
        <p:pic>
          <p:nvPicPr>
            <p:cNvPr id="6" name="Imagen 5">
              <a:extLst>
                <a:ext uri="{FF2B5EF4-FFF2-40B4-BE49-F238E27FC236}">
                  <a16:creationId xmlns:a16="http://schemas.microsoft.com/office/drawing/2014/main" id="{60B153EE-C715-48C6-A098-0C8741B749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669" y="595878"/>
              <a:ext cx="3739237" cy="4898337"/>
            </a:xfrm>
            <a:prstGeom prst="rect">
              <a:avLst/>
            </a:prstGeom>
          </p:spPr>
        </p:pic>
        <p:pic>
          <p:nvPicPr>
            <p:cNvPr id="7" name="Imagen 6">
              <a:extLst>
                <a:ext uri="{FF2B5EF4-FFF2-40B4-BE49-F238E27FC236}">
                  <a16:creationId xmlns:a16="http://schemas.microsoft.com/office/drawing/2014/main" id="{3F76A2B5-46A4-4B2A-8C0A-3D476B5F1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225" y="2552319"/>
              <a:ext cx="1754998" cy="1753361"/>
            </a:xfrm>
            <a:prstGeom prst="rect">
              <a:avLst/>
            </a:prstGeom>
          </p:spPr>
        </p:pic>
      </p:grpSp>
      <p:pic>
        <p:nvPicPr>
          <p:cNvPr id="3" name="Imagen 2">
            <a:extLst>
              <a:ext uri="{FF2B5EF4-FFF2-40B4-BE49-F238E27FC236}">
                <a16:creationId xmlns:a16="http://schemas.microsoft.com/office/drawing/2014/main" id="{EFB2B7DE-D848-4A2E-900D-F47015B551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006" y="75359"/>
            <a:ext cx="7201988" cy="6707282"/>
          </a:xfrm>
          <a:prstGeom prst="rect">
            <a:avLst/>
          </a:prstGeom>
        </p:spPr>
      </p:pic>
      <p:sp>
        <p:nvSpPr>
          <p:cNvPr id="4" name="CuadroTexto 3">
            <a:extLst>
              <a:ext uri="{FF2B5EF4-FFF2-40B4-BE49-F238E27FC236}">
                <a16:creationId xmlns:a16="http://schemas.microsoft.com/office/drawing/2014/main" id="{EBD71C6C-ABEA-4418-B39F-8CE132A37782}"/>
              </a:ext>
            </a:extLst>
          </p:cNvPr>
          <p:cNvSpPr txBox="1"/>
          <p:nvPr/>
        </p:nvSpPr>
        <p:spPr>
          <a:xfrm>
            <a:off x="2107474" y="2300020"/>
            <a:ext cx="5068390" cy="3170099"/>
          </a:xfrm>
          <a:prstGeom prst="rect">
            <a:avLst/>
          </a:prstGeom>
          <a:noFill/>
        </p:spPr>
        <p:txBody>
          <a:bodyPr wrap="square" rtlCol="0">
            <a:spAutoFit/>
          </a:bodyPr>
          <a:lstStyle/>
          <a:p>
            <a:pPr indent="1793875"/>
            <a:r>
              <a:rPr lang="es-ES" sz="2000" b="1" dirty="0"/>
              <a:t>Le respondió: “Tengo miedo de mi señor el rey, pues fue él</a:t>
            </a:r>
            <a:br>
              <a:rPr lang="es-ES" sz="2000" b="1" dirty="0"/>
            </a:br>
            <a:r>
              <a:rPr lang="es-ES" sz="2000" b="1" dirty="0"/>
              <a:t>quien te asignó la comida y el</a:t>
            </a:r>
            <a:br>
              <a:rPr lang="es-ES" sz="2000" b="1" dirty="0"/>
            </a:br>
            <a:r>
              <a:rPr lang="es-ES" sz="2000" b="1" dirty="0"/>
              <a:t>   vino. Si el rey llega a verte</a:t>
            </a:r>
            <a:br>
              <a:rPr lang="es-ES" sz="2000" b="1" dirty="0"/>
            </a:br>
            <a:r>
              <a:rPr lang="es-ES" sz="2000" b="1" dirty="0"/>
              <a:t>        más flaco y demacrado</a:t>
            </a:r>
            <a:br>
              <a:rPr lang="es-ES" sz="2000" b="1" dirty="0"/>
            </a:br>
            <a:r>
              <a:rPr lang="es-ES" sz="2000" b="1" dirty="0"/>
              <a:t>            que los otros jóvenes</a:t>
            </a:r>
            <a:br>
              <a:rPr lang="es-ES" sz="2000" b="1" dirty="0"/>
            </a:br>
            <a:r>
              <a:rPr lang="es-ES" sz="2000" b="1" dirty="0"/>
              <a:t>                 de tu edad, por</a:t>
            </a:r>
            <a:br>
              <a:rPr lang="es-ES" sz="2000" b="1" dirty="0"/>
            </a:br>
            <a:r>
              <a:rPr lang="es-ES" sz="2000" b="1" dirty="0"/>
              <a:t>                      culpa tuya me</a:t>
            </a:r>
            <a:br>
              <a:rPr lang="es-ES" sz="2000" b="1" dirty="0"/>
            </a:br>
            <a:r>
              <a:rPr lang="es-ES" sz="2000" b="1" dirty="0"/>
              <a:t>                           cortará la cabeza”</a:t>
            </a:r>
            <a:br>
              <a:rPr lang="es-ES" sz="2000" b="1" dirty="0"/>
            </a:br>
            <a:r>
              <a:rPr lang="es-ES" sz="2000" b="1" dirty="0"/>
              <a:t>                                 (v. 10).</a:t>
            </a:r>
          </a:p>
        </p:txBody>
      </p:sp>
    </p:spTree>
    <p:extLst>
      <p:ext uri="{BB962C8B-B14F-4D97-AF65-F5344CB8AC3E}">
        <p14:creationId xmlns:p14="http://schemas.microsoft.com/office/powerpoint/2010/main" val="90465238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544" fill="hold" grpId="1" nodeType="clickEffect">
                                  <p:stCondLst>
                                    <p:cond delay="0"/>
                                  </p:stCondLst>
                                  <p:childTnLst>
                                    <p:anim calcmode="lin" valueType="num">
                                      <p:cBhvr>
                                        <p:cTn id="11" dur="1000"/>
                                        <p:tgtEl>
                                          <p:spTgt spid="4"/>
                                        </p:tgtEl>
                                        <p:attrNameLst>
                                          <p:attrName>ppt_w</p:attrName>
                                        </p:attrNameLst>
                                      </p:cBhvr>
                                      <p:tavLst>
                                        <p:tav tm="0">
                                          <p:val>
                                            <p:strVal val="ppt_w"/>
                                          </p:val>
                                        </p:tav>
                                        <p:tav tm="100000">
                                          <p:val>
                                            <p:fltVal val="0"/>
                                          </p:val>
                                        </p:tav>
                                      </p:tavLst>
                                    </p:anim>
                                    <p:anim calcmode="lin" valueType="num">
                                      <p:cBhvr>
                                        <p:cTn id="12" dur="1000"/>
                                        <p:tgtEl>
                                          <p:spTgt spid="4"/>
                                        </p:tgtEl>
                                        <p:attrNameLst>
                                          <p:attrName>ppt_h</p:attrName>
                                        </p:attrNameLst>
                                      </p:cBhvr>
                                      <p:tavLst>
                                        <p:tav tm="0">
                                          <p:val>
                                            <p:strVal val="ppt_h"/>
                                          </p:val>
                                        </p:tav>
                                        <p:tav tm="100000">
                                          <p:val>
                                            <p:fltVal val="0"/>
                                          </p:val>
                                        </p:tav>
                                      </p:tavLst>
                                    </p:anim>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fltVal val="0.5"/>
                                          </p:val>
                                        </p:tav>
                                      </p:tavLst>
                                    </p:anim>
                                    <p:anim calcmode="lin" valueType="num">
                                      <p:cBhvr>
                                        <p:cTn id="15" dur="1000"/>
                                        <p:tgtEl>
                                          <p:spTgt spid="4"/>
                                        </p:tgtEl>
                                        <p:attrNameLst>
                                          <p:attrName>ppt_y</p:attrName>
                                        </p:attrNameLst>
                                      </p:cBhvr>
                                      <p:tavLst>
                                        <p:tav tm="0">
                                          <p:val>
                                            <p:strVal val="ppt_y"/>
                                          </p:val>
                                        </p:tav>
                                        <p:tav tm="100000">
                                          <p:val>
                                            <p:fltVal val="0.5"/>
                                          </p:val>
                                        </p:tav>
                                      </p:tavLst>
                                    </p:anim>
                                    <p:set>
                                      <p:cBhvr>
                                        <p:cTn id="16" dur="1" fill="hold">
                                          <p:stCondLst>
                                            <p:cond delay="999"/>
                                          </p:stCondLst>
                                        </p:cTn>
                                        <p:tgtEl>
                                          <p:spTgt spid="4"/>
                                        </p:tgtEl>
                                        <p:attrNameLst>
                                          <p:attrName>style.visibility</p:attrName>
                                        </p:attrNameLst>
                                      </p:cBhvr>
                                      <p:to>
                                        <p:strVal val="hidden"/>
                                      </p:to>
                                    </p:set>
                                  </p:childTnLst>
                                </p:cTn>
                              </p:par>
                              <p:par>
                                <p:cTn id="17" presetID="53" presetClass="exit" presetSubtype="544" fill="hold" nodeType="withEffect">
                                  <p:stCondLst>
                                    <p:cond delay="0"/>
                                  </p:stCondLst>
                                  <p:childTnLst>
                                    <p:anim calcmode="lin" valueType="num">
                                      <p:cBhvr>
                                        <p:cTn id="18" dur="1000"/>
                                        <p:tgtEl>
                                          <p:spTgt spid="3"/>
                                        </p:tgtEl>
                                        <p:attrNameLst>
                                          <p:attrName>ppt_w</p:attrName>
                                        </p:attrNameLst>
                                      </p:cBhvr>
                                      <p:tavLst>
                                        <p:tav tm="0">
                                          <p:val>
                                            <p:strVal val="ppt_w"/>
                                          </p:val>
                                        </p:tav>
                                        <p:tav tm="100000">
                                          <p:val>
                                            <p:fltVal val="0"/>
                                          </p:val>
                                        </p:tav>
                                      </p:tavLst>
                                    </p:anim>
                                    <p:anim calcmode="lin" valueType="num">
                                      <p:cBhvr>
                                        <p:cTn id="19" dur="1000"/>
                                        <p:tgtEl>
                                          <p:spTgt spid="3"/>
                                        </p:tgtEl>
                                        <p:attrNameLst>
                                          <p:attrName>ppt_h</p:attrName>
                                        </p:attrNameLst>
                                      </p:cBhvr>
                                      <p:tavLst>
                                        <p:tav tm="0">
                                          <p:val>
                                            <p:strVal val="ppt_h"/>
                                          </p:val>
                                        </p:tav>
                                        <p:tav tm="100000">
                                          <p:val>
                                            <p:fltVal val="0"/>
                                          </p:val>
                                        </p:tav>
                                      </p:tavLst>
                                    </p:anim>
                                    <p:animEffect transition="out" filter="fade">
                                      <p:cBhvr>
                                        <p:cTn id="20" dur="1000"/>
                                        <p:tgtEl>
                                          <p:spTgt spid="3"/>
                                        </p:tgtEl>
                                      </p:cBhvr>
                                    </p:animEffect>
                                    <p:anim calcmode="lin" valueType="num">
                                      <p:cBhvr>
                                        <p:cTn id="21" dur="1000"/>
                                        <p:tgtEl>
                                          <p:spTgt spid="3"/>
                                        </p:tgtEl>
                                        <p:attrNameLst>
                                          <p:attrName>ppt_x</p:attrName>
                                        </p:attrNameLst>
                                      </p:cBhvr>
                                      <p:tavLst>
                                        <p:tav tm="0">
                                          <p:val>
                                            <p:strVal val="ppt_x"/>
                                          </p:val>
                                        </p:tav>
                                        <p:tav tm="100000">
                                          <p:val>
                                            <p:fltVal val="0.5"/>
                                          </p:val>
                                        </p:tav>
                                      </p:tavLst>
                                    </p:anim>
                                    <p:anim calcmode="lin" valueType="num">
                                      <p:cBhvr>
                                        <p:cTn id="22" dur="1000"/>
                                        <p:tgtEl>
                                          <p:spTgt spid="3"/>
                                        </p:tgtEl>
                                        <p:attrNameLst>
                                          <p:attrName>ppt_y</p:attrName>
                                        </p:attrNameLst>
                                      </p:cBhvr>
                                      <p:tavLst>
                                        <p:tav tm="0">
                                          <p:val>
                                            <p:strVal val="ppt_y"/>
                                          </p:val>
                                        </p:tav>
                                        <p:tav tm="100000">
                                          <p:val>
                                            <p:fltVal val="0.5"/>
                                          </p:val>
                                        </p:tav>
                                      </p:tavLst>
                                    </p:anim>
                                    <p:set>
                                      <p:cBhvr>
                                        <p:cTn id="23" dur="1" fill="hold">
                                          <p:stCondLst>
                                            <p:cond delay="999"/>
                                          </p:stCondLst>
                                        </p:cTn>
                                        <p:tgtEl>
                                          <p:spTgt spid="3"/>
                                        </p:tgtEl>
                                        <p:attrNameLst>
                                          <p:attrName>style.visibility</p:attrName>
                                        </p:attrNameLst>
                                      </p:cBhvr>
                                      <p:to>
                                        <p:strVal val="hidden"/>
                                      </p:to>
                                    </p:set>
                                  </p:child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FBDE6059-9062-4EB7-8DF6-5C52DCFE6163}"/>
              </a:ext>
            </a:extLst>
          </p:cNvPr>
          <p:cNvGrpSpPr/>
          <p:nvPr/>
        </p:nvGrpSpPr>
        <p:grpSpPr>
          <a:xfrm>
            <a:off x="3836225" y="595878"/>
            <a:ext cx="3762681" cy="4898337"/>
            <a:chOff x="3836225" y="595878"/>
            <a:chExt cx="3762681" cy="4898337"/>
          </a:xfrm>
        </p:grpSpPr>
        <p:pic>
          <p:nvPicPr>
            <p:cNvPr id="5" name="Imagen 4">
              <a:extLst>
                <a:ext uri="{FF2B5EF4-FFF2-40B4-BE49-F238E27FC236}">
                  <a16:creationId xmlns:a16="http://schemas.microsoft.com/office/drawing/2014/main" id="{352C4CF1-1A25-4C33-9736-8FCCD47672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669" y="595878"/>
              <a:ext cx="3739237" cy="4898337"/>
            </a:xfrm>
            <a:prstGeom prst="rect">
              <a:avLst/>
            </a:prstGeom>
          </p:spPr>
        </p:pic>
        <p:pic>
          <p:nvPicPr>
            <p:cNvPr id="3" name="Imagen 2">
              <a:extLst>
                <a:ext uri="{FF2B5EF4-FFF2-40B4-BE49-F238E27FC236}">
                  <a16:creationId xmlns:a16="http://schemas.microsoft.com/office/drawing/2014/main" id="{1A37DFE8-A2EE-49AB-A630-196564744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225" y="2552319"/>
              <a:ext cx="1754998" cy="1753361"/>
            </a:xfrm>
            <a:prstGeom prst="rect">
              <a:avLst/>
            </a:prstGeom>
          </p:spPr>
        </p:pic>
      </p:grpSp>
    </p:spTree>
    <p:extLst>
      <p:ext uri="{BB962C8B-B14F-4D97-AF65-F5344CB8AC3E}">
        <p14:creationId xmlns:p14="http://schemas.microsoft.com/office/powerpoint/2010/main" val="29786170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6583176A-34C8-4D5A-AE8C-30C0344F81C8}"/>
              </a:ext>
            </a:extLst>
          </p:cNvPr>
          <p:cNvGrpSpPr/>
          <p:nvPr/>
        </p:nvGrpSpPr>
        <p:grpSpPr>
          <a:xfrm>
            <a:off x="3836225" y="603876"/>
            <a:ext cx="3750551" cy="5587373"/>
            <a:chOff x="3836225" y="603876"/>
            <a:chExt cx="3750551" cy="5587373"/>
          </a:xfrm>
        </p:grpSpPr>
        <p:pic>
          <p:nvPicPr>
            <p:cNvPr id="6" name="Imagen 5">
              <a:extLst>
                <a:ext uri="{FF2B5EF4-FFF2-40B4-BE49-F238E27FC236}">
                  <a16:creationId xmlns:a16="http://schemas.microsoft.com/office/drawing/2014/main" id="{41DD7665-D8C2-4E4D-8A3D-589B792DD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2948" y="603876"/>
              <a:ext cx="3723828" cy="5587373"/>
            </a:xfrm>
            <a:prstGeom prst="rect">
              <a:avLst/>
            </a:prstGeom>
          </p:spPr>
        </p:pic>
        <p:pic>
          <p:nvPicPr>
            <p:cNvPr id="7" name="Imagen 6">
              <a:extLst>
                <a:ext uri="{FF2B5EF4-FFF2-40B4-BE49-F238E27FC236}">
                  <a16:creationId xmlns:a16="http://schemas.microsoft.com/office/drawing/2014/main" id="{EBDD647B-5197-4DD1-8E14-3FF298B92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225" y="2552319"/>
              <a:ext cx="1754998" cy="1753361"/>
            </a:xfrm>
            <a:prstGeom prst="rect">
              <a:avLst/>
            </a:prstGeom>
          </p:spPr>
        </p:pic>
      </p:grpSp>
      <p:pic>
        <p:nvPicPr>
          <p:cNvPr id="3" name="Imagen 2">
            <a:extLst>
              <a:ext uri="{FF2B5EF4-FFF2-40B4-BE49-F238E27FC236}">
                <a16:creationId xmlns:a16="http://schemas.microsoft.com/office/drawing/2014/main" id="{242D56B8-E936-411D-B173-A570565C8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966" y="73407"/>
            <a:ext cx="5556068" cy="6711186"/>
          </a:xfrm>
          <a:prstGeom prst="rect">
            <a:avLst/>
          </a:prstGeom>
        </p:spPr>
      </p:pic>
      <p:sp>
        <p:nvSpPr>
          <p:cNvPr id="5" name="CuadroTexto 4">
            <a:extLst>
              <a:ext uri="{FF2B5EF4-FFF2-40B4-BE49-F238E27FC236}">
                <a16:creationId xmlns:a16="http://schemas.microsoft.com/office/drawing/2014/main" id="{08F33F1A-B3CF-4BCE-A20B-EF46C344E7CA}"/>
              </a:ext>
            </a:extLst>
          </p:cNvPr>
          <p:cNvSpPr txBox="1"/>
          <p:nvPr/>
        </p:nvSpPr>
        <p:spPr>
          <a:xfrm>
            <a:off x="1846217" y="2603867"/>
            <a:ext cx="4119154" cy="1938992"/>
          </a:xfrm>
          <a:prstGeom prst="rect">
            <a:avLst/>
          </a:prstGeom>
          <a:noFill/>
        </p:spPr>
        <p:txBody>
          <a:bodyPr wrap="square" rtlCol="0">
            <a:spAutoFit/>
          </a:bodyPr>
          <a:lstStyle/>
          <a:p>
            <a:pPr indent="1524000"/>
            <a:r>
              <a:rPr lang="es-ES" sz="2400" b="1" dirty="0"/>
              <a:t>El jefe de oficiales le ordenó a un guardia atender a Daniel y sus compañeros. Por su parte, Daniel habló con ese guardia (v. 11).</a:t>
            </a:r>
          </a:p>
        </p:txBody>
      </p:sp>
    </p:spTree>
    <p:extLst>
      <p:ext uri="{BB962C8B-B14F-4D97-AF65-F5344CB8AC3E}">
        <p14:creationId xmlns:p14="http://schemas.microsoft.com/office/powerpoint/2010/main" val="189032541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544" fill="hold" grpId="1" nodeType="clickEffect">
                                  <p:stCondLst>
                                    <p:cond delay="0"/>
                                  </p:stCondLst>
                                  <p:childTnLst>
                                    <p:anim calcmode="lin" valueType="num">
                                      <p:cBhvr>
                                        <p:cTn id="11" dur="1000"/>
                                        <p:tgtEl>
                                          <p:spTgt spid="5"/>
                                        </p:tgtEl>
                                        <p:attrNameLst>
                                          <p:attrName>ppt_w</p:attrName>
                                        </p:attrNameLst>
                                      </p:cBhvr>
                                      <p:tavLst>
                                        <p:tav tm="0">
                                          <p:val>
                                            <p:strVal val="ppt_w"/>
                                          </p:val>
                                        </p:tav>
                                        <p:tav tm="100000">
                                          <p:val>
                                            <p:fltVal val="0"/>
                                          </p:val>
                                        </p:tav>
                                      </p:tavLst>
                                    </p:anim>
                                    <p:anim calcmode="lin" valueType="num">
                                      <p:cBhvr>
                                        <p:cTn id="12" dur="1000"/>
                                        <p:tgtEl>
                                          <p:spTgt spid="5"/>
                                        </p:tgtEl>
                                        <p:attrNameLst>
                                          <p:attrName>ppt_h</p:attrName>
                                        </p:attrNameLst>
                                      </p:cBhvr>
                                      <p:tavLst>
                                        <p:tav tm="0">
                                          <p:val>
                                            <p:strVal val="ppt_h"/>
                                          </p:val>
                                        </p:tav>
                                        <p:tav tm="100000">
                                          <p:val>
                                            <p:fltVal val="0"/>
                                          </p:val>
                                        </p:tav>
                                      </p:tavLst>
                                    </p:anim>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fltVal val="0.5"/>
                                          </p:val>
                                        </p:tav>
                                      </p:tavLst>
                                    </p:anim>
                                    <p:anim calcmode="lin" valueType="num">
                                      <p:cBhvr>
                                        <p:cTn id="15" dur="1000"/>
                                        <p:tgtEl>
                                          <p:spTgt spid="5"/>
                                        </p:tgtEl>
                                        <p:attrNameLst>
                                          <p:attrName>ppt_y</p:attrName>
                                        </p:attrNameLst>
                                      </p:cBhvr>
                                      <p:tavLst>
                                        <p:tav tm="0">
                                          <p:val>
                                            <p:strVal val="ppt_y"/>
                                          </p:val>
                                        </p:tav>
                                        <p:tav tm="100000">
                                          <p:val>
                                            <p:fltVal val="0.5"/>
                                          </p:val>
                                        </p:tav>
                                      </p:tavLst>
                                    </p:anim>
                                    <p:set>
                                      <p:cBhvr>
                                        <p:cTn id="16" dur="1" fill="hold">
                                          <p:stCondLst>
                                            <p:cond delay="999"/>
                                          </p:stCondLst>
                                        </p:cTn>
                                        <p:tgtEl>
                                          <p:spTgt spid="5"/>
                                        </p:tgtEl>
                                        <p:attrNameLst>
                                          <p:attrName>style.visibility</p:attrName>
                                        </p:attrNameLst>
                                      </p:cBhvr>
                                      <p:to>
                                        <p:strVal val="hidden"/>
                                      </p:to>
                                    </p:set>
                                  </p:childTnLst>
                                </p:cTn>
                              </p:par>
                              <p:par>
                                <p:cTn id="17" presetID="53" presetClass="exit" presetSubtype="544" fill="hold" nodeType="withEffect">
                                  <p:stCondLst>
                                    <p:cond delay="0"/>
                                  </p:stCondLst>
                                  <p:childTnLst>
                                    <p:anim calcmode="lin" valueType="num">
                                      <p:cBhvr>
                                        <p:cTn id="18" dur="1000"/>
                                        <p:tgtEl>
                                          <p:spTgt spid="3"/>
                                        </p:tgtEl>
                                        <p:attrNameLst>
                                          <p:attrName>ppt_w</p:attrName>
                                        </p:attrNameLst>
                                      </p:cBhvr>
                                      <p:tavLst>
                                        <p:tav tm="0">
                                          <p:val>
                                            <p:strVal val="ppt_w"/>
                                          </p:val>
                                        </p:tav>
                                        <p:tav tm="100000">
                                          <p:val>
                                            <p:fltVal val="0"/>
                                          </p:val>
                                        </p:tav>
                                      </p:tavLst>
                                    </p:anim>
                                    <p:anim calcmode="lin" valueType="num">
                                      <p:cBhvr>
                                        <p:cTn id="19" dur="1000"/>
                                        <p:tgtEl>
                                          <p:spTgt spid="3"/>
                                        </p:tgtEl>
                                        <p:attrNameLst>
                                          <p:attrName>ppt_h</p:attrName>
                                        </p:attrNameLst>
                                      </p:cBhvr>
                                      <p:tavLst>
                                        <p:tav tm="0">
                                          <p:val>
                                            <p:strVal val="ppt_h"/>
                                          </p:val>
                                        </p:tav>
                                        <p:tav tm="100000">
                                          <p:val>
                                            <p:fltVal val="0"/>
                                          </p:val>
                                        </p:tav>
                                      </p:tavLst>
                                    </p:anim>
                                    <p:animEffect transition="out" filter="fade">
                                      <p:cBhvr>
                                        <p:cTn id="20" dur="1000"/>
                                        <p:tgtEl>
                                          <p:spTgt spid="3"/>
                                        </p:tgtEl>
                                      </p:cBhvr>
                                    </p:animEffect>
                                    <p:anim calcmode="lin" valueType="num">
                                      <p:cBhvr>
                                        <p:cTn id="21" dur="1000"/>
                                        <p:tgtEl>
                                          <p:spTgt spid="3"/>
                                        </p:tgtEl>
                                        <p:attrNameLst>
                                          <p:attrName>ppt_x</p:attrName>
                                        </p:attrNameLst>
                                      </p:cBhvr>
                                      <p:tavLst>
                                        <p:tav tm="0">
                                          <p:val>
                                            <p:strVal val="ppt_x"/>
                                          </p:val>
                                        </p:tav>
                                        <p:tav tm="100000">
                                          <p:val>
                                            <p:fltVal val="0.5"/>
                                          </p:val>
                                        </p:tav>
                                      </p:tavLst>
                                    </p:anim>
                                    <p:anim calcmode="lin" valueType="num">
                                      <p:cBhvr>
                                        <p:cTn id="22" dur="1000"/>
                                        <p:tgtEl>
                                          <p:spTgt spid="3"/>
                                        </p:tgtEl>
                                        <p:attrNameLst>
                                          <p:attrName>ppt_y</p:attrName>
                                        </p:attrNameLst>
                                      </p:cBhvr>
                                      <p:tavLst>
                                        <p:tav tm="0">
                                          <p:val>
                                            <p:strVal val="ppt_y"/>
                                          </p:val>
                                        </p:tav>
                                        <p:tav tm="100000">
                                          <p:val>
                                            <p:fltVal val="0.5"/>
                                          </p:val>
                                        </p:tav>
                                      </p:tavLst>
                                    </p:anim>
                                    <p:set>
                                      <p:cBhvr>
                                        <p:cTn id="23" dur="1" fill="hold">
                                          <p:stCondLst>
                                            <p:cond delay="999"/>
                                          </p:stCondLst>
                                        </p:cTn>
                                        <p:tgtEl>
                                          <p:spTgt spid="3"/>
                                        </p:tgtEl>
                                        <p:attrNameLst>
                                          <p:attrName>style.visibility</p:attrName>
                                        </p:attrNameLst>
                                      </p:cBhvr>
                                      <p:to>
                                        <p:strVal val="hidden"/>
                                      </p:to>
                                    </p:set>
                                  </p:child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27331E66-EB2F-4DB9-8089-8476CA226381}"/>
              </a:ext>
            </a:extLst>
          </p:cNvPr>
          <p:cNvGrpSpPr/>
          <p:nvPr/>
        </p:nvGrpSpPr>
        <p:grpSpPr>
          <a:xfrm>
            <a:off x="3836225" y="603876"/>
            <a:ext cx="3750551" cy="5587373"/>
            <a:chOff x="3836225" y="603876"/>
            <a:chExt cx="3750551" cy="5587373"/>
          </a:xfrm>
        </p:grpSpPr>
        <p:pic>
          <p:nvPicPr>
            <p:cNvPr id="5" name="Imagen 4">
              <a:extLst>
                <a:ext uri="{FF2B5EF4-FFF2-40B4-BE49-F238E27FC236}">
                  <a16:creationId xmlns:a16="http://schemas.microsoft.com/office/drawing/2014/main" id="{E152E770-7E73-4C01-AB55-C5F973F4C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2948" y="603876"/>
              <a:ext cx="3723828" cy="5587373"/>
            </a:xfrm>
            <a:prstGeom prst="rect">
              <a:avLst/>
            </a:prstGeom>
          </p:spPr>
        </p:pic>
        <p:pic>
          <p:nvPicPr>
            <p:cNvPr id="3" name="Imagen 2">
              <a:extLst>
                <a:ext uri="{FF2B5EF4-FFF2-40B4-BE49-F238E27FC236}">
                  <a16:creationId xmlns:a16="http://schemas.microsoft.com/office/drawing/2014/main" id="{1A37DFE8-A2EE-49AB-A630-196564744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225" y="2552319"/>
              <a:ext cx="1754998" cy="1753361"/>
            </a:xfrm>
            <a:prstGeom prst="rect">
              <a:avLst/>
            </a:prstGeom>
          </p:spPr>
        </p:pic>
      </p:grpSp>
    </p:spTree>
    <p:extLst>
      <p:ext uri="{BB962C8B-B14F-4D97-AF65-F5344CB8AC3E}">
        <p14:creationId xmlns:p14="http://schemas.microsoft.com/office/powerpoint/2010/main" val="24400302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7675235-97AA-4C9E-AF59-717BBE21EF48}"/>
              </a:ext>
            </a:extLst>
          </p:cNvPr>
          <p:cNvSpPr txBox="1"/>
          <p:nvPr/>
        </p:nvSpPr>
        <p:spPr>
          <a:xfrm>
            <a:off x="1813890" y="969980"/>
            <a:ext cx="6316318" cy="5078313"/>
          </a:xfrm>
          <a:prstGeom prst="rect">
            <a:avLst/>
          </a:prstGeom>
          <a:noFill/>
        </p:spPr>
        <p:txBody>
          <a:bodyPr wrap="square" rtlCol="0">
            <a:spAutoFit/>
          </a:bodyPr>
          <a:lstStyle/>
          <a:p>
            <a:pPr algn="ctr"/>
            <a:r>
              <a:rPr lang="es-ES" sz="5400" b="1" dirty="0">
                <a:ln w="6600">
                  <a:solidFill>
                    <a:srgbClr val="004B6A"/>
                  </a:solidFill>
                  <a:prstDash val="solid"/>
                </a:ln>
                <a:solidFill>
                  <a:srgbClr val="D2E8EF"/>
                </a:solidFill>
                <a:effectLst>
                  <a:outerShdw dist="38100" dir="2700000" algn="tl" rotWithShape="0">
                    <a:srgbClr val="004B6A"/>
                  </a:outerShdw>
                </a:effectLst>
              </a:rPr>
              <a:t>¿Qué cambios experimentaron Daniel y sus amigos cuando fueron llevados de Jerusalén a Babilonia?</a:t>
            </a:r>
          </a:p>
        </p:txBody>
      </p:sp>
    </p:spTree>
    <p:extLst>
      <p:ext uri="{BB962C8B-B14F-4D97-AF65-F5344CB8AC3E}">
        <p14:creationId xmlns:p14="http://schemas.microsoft.com/office/powerpoint/2010/main" val="244654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C0168794-6B65-4E4B-983A-1BDD8AF96B74}"/>
              </a:ext>
            </a:extLst>
          </p:cNvPr>
          <p:cNvGrpSpPr/>
          <p:nvPr/>
        </p:nvGrpSpPr>
        <p:grpSpPr>
          <a:xfrm>
            <a:off x="1922422" y="598321"/>
            <a:ext cx="5676020" cy="5602454"/>
            <a:chOff x="1922422" y="598321"/>
            <a:chExt cx="5676020" cy="5602454"/>
          </a:xfrm>
        </p:grpSpPr>
        <p:pic>
          <p:nvPicPr>
            <p:cNvPr id="9" name="Imagen 8">
              <a:extLst>
                <a:ext uri="{FF2B5EF4-FFF2-40B4-BE49-F238E27FC236}">
                  <a16:creationId xmlns:a16="http://schemas.microsoft.com/office/drawing/2014/main" id="{683B8664-2E86-456C-B2B7-F5E202F557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422" y="598321"/>
              <a:ext cx="5676020" cy="5602454"/>
            </a:xfrm>
            <a:prstGeom prst="rect">
              <a:avLst/>
            </a:prstGeom>
          </p:spPr>
        </p:pic>
        <p:pic>
          <p:nvPicPr>
            <p:cNvPr id="10" name="Imagen 9">
              <a:extLst>
                <a:ext uri="{FF2B5EF4-FFF2-40B4-BE49-F238E27FC236}">
                  <a16:creationId xmlns:a16="http://schemas.microsoft.com/office/drawing/2014/main" id="{A8FC0007-D8D5-49CC-BB25-B433F4A37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225" y="2552319"/>
              <a:ext cx="1754998" cy="1753361"/>
            </a:xfrm>
            <a:prstGeom prst="rect">
              <a:avLst/>
            </a:prstGeom>
          </p:spPr>
        </p:pic>
      </p:grpSp>
      <p:pic>
        <p:nvPicPr>
          <p:cNvPr id="3" name="Imagen 2">
            <a:extLst>
              <a:ext uri="{FF2B5EF4-FFF2-40B4-BE49-F238E27FC236}">
                <a16:creationId xmlns:a16="http://schemas.microsoft.com/office/drawing/2014/main" id="{E313B595-808A-4CAE-8930-7B25CCCE2E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41436"/>
            <a:ext cx="5181600" cy="6775127"/>
          </a:xfrm>
          <a:prstGeom prst="rect">
            <a:avLst/>
          </a:prstGeom>
        </p:spPr>
      </p:pic>
      <p:sp>
        <p:nvSpPr>
          <p:cNvPr id="4" name="CuadroTexto 3">
            <a:extLst>
              <a:ext uri="{FF2B5EF4-FFF2-40B4-BE49-F238E27FC236}">
                <a16:creationId xmlns:a16="http://schemas.microsoft.com/office/drawing/2014/main" id="{A442D647-EC2B-48CE-B35D-AA2FE3204A40}"/>
              </a:ext>
            </a:extLst>
          </p:cNvPr>
          <p:cNvSpPr txBox="1"/>
          <p:nvPr/>
        </p:nvSpPr>
        <p:spPr>
          <a:xfrm>
            <a:off x="2130641" y="2588560"/>
            <a:ext cx="5032159" cy="3477875"/>
          </a:xfrm>
          <a:prstGeom prst="rect">
            <a:avLst/>
          </a:prstGeom>
          <a:noFill/>
        </p:spPr>
        <p:txBody>
          <a:bodyPr wrap="square" rtlCol="0">
            <a:spAutoFit/>
          </a:bodyPr>
          <a:lstStyle/>
          <a:p>
            <a:pPr indent="2867025"/>
            <a:r>
              <a:rPr lang="es-ES" sz="2000" b="1" dirty="0"/>
              <a:t>“Por favor, haz con</a:t>
            </a:r>
            <a:br>
              <a:rPr lang="es-ES" sz="2000" b="1" dirty="0"/>
            </a:br>
            <a:r>
              <a:rPr lang="es-ES" sz="2000" b="1" dirty="0"/>
              <a:t>            tus siervos una prueba de diez días. </a:t>
            </a:r>
            <a:br>
              <a:rPr lang="es-ES" sz="2000" b="1" dirty="0"/>
            </a:br>
            <a:r>
              <a:rPr lang="es-ES" sz="2000" b="1" dirty="0"/>
              <a:t>       Danos de comer sólo verduras, y de beber</a:t>
            </a:r>
            <a:br>
              <a:rPr lang="es-ES" sz="2000" b="1" dirty="0"/>
            </a:br>
            <a:r>
              <a:rPr lang="es-ES" sz="2000" b="1" dirty="0"/>
              <a:t>  solo agua. Pasado ese tiempo, compara nuestro semblante con el de los jóvenes que</a:t>
            </a:r>
            <a:br>
              <a:rPr lang="es-ES" sz="2000" b="1" dirty="0"/>
            </a:br>
            <a:r>
              <a:rPr lang="es-ES" sz="2000" b="1" dirty="0"/>
              <a:t>      se alimentan                    con la comida real,</a:t>
            </a:r>
            <a:br>
              <a:rPr lang="es-ES" sz="2000" b="1" dirty="0"/>
            </a:br>
            <a:r>
              <a:rPr lang="es-ES" sz="2000" b="1" dirty="0"/>
              <a:t>                                                        y procede de</a:t>
            </a:r>
            <a:br>
              <a:rPr lang="es-ES" sz="2000" b="1" dirty="0"/>
            </a:br>
            <a:r>
              <a:rPr lang="es-ES" sz="2000" b="1" dirty="0"/>
              <a:t>                                                         acuerdo con lo</a:t>
            </a:r>
            <a:br>
              <a:rPr lang="es-ES" sz="2000" b="1" dirty="0"/>
            </a:br>
            <a:r>
              <a:rPr lang="es-ES" sz="2000" b="1" dirty="0"/>
              <a:t>                                                            que veas en</a:t>
            </a:r>
            <a:br>
              <a:rPr lang="es-ES" sz="2000" b="1" dirty="0"/>
            </a:br>
            <a:r>
              <a:rPr lang="es-ES" sz="2000" b="1" dirty="0"/>
              <a:t>                                                             nosotros</a:t>
            </a:r>
            <a:br>
              <a:rPr lang="es-ES" sz="2000" b="1" dirty="0"/>
            </a:br>
            <a:r>
              <a:rPr lang="es-ES" sz="2000" b="1" dirty="0"/>
              <a:t>                                                             (v. 12-13).</a:t>
            </a:r>
          </a:p>
        </p:txBody>
      </p:sp>
    </p:spTree>
    <p:extLst>
      <p:ext uri="{BB962C8B-B14F-4D97-AF65-F5344CB8AC3E}">
        <p14:creationId xmlns:p14="http://schemas.microsoft.com/office/powerpoint/2010/main" val="19716755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544" fill="hold" grpId="1" nodeType="clickEffect">
                                  <p:stCondLst>
                                    <p:cond delay="0"/>
                                  </p:stCondLst>
                                  <p:childTnLst>
                                    <p:anim calcmode="lin" valueType="num">
                                      <p:cBhvr>
                                        <p:cTn id="11" dur="1000"/>
                                        <p:tgtEl>
                                          <p:spTgt spid="4"/>
                                        </p:tgtEl>
                                        <p:attrNameLst>
                                          <p:attrName>ppt_w</p:attrName>
                                        </p:attrNameLst>
                                      </p:cBhvr>
                                      <p:tavLst>
                                        <p:tav tm="0">
                                          <p:val>
                                            <p:strVal val="ppt_w"/>
                                          </p:val>
                                        </p:tav>
                                        <p:tav tm="100000">
                                          <p:val>
                                            <p:fltVal val="0"/>
                                          </p:val>
                                        </p:tav>
                                      </p:tavLst>
                                    </p:anim>
                                    <p:anim calcmode="lin" valueType="num">
                                      <p:cBhvr>
                                        <p:cTn id="12" dur="1000"/>
                                        <p:tgtEl>
                                          <p:spTgt spid="4"/>
                                        </p:tgtEl>
                                        <p:attrNameLst>
                                          <p:attrName>ppt_h</p:attrName>
                                        </p:attrNameLst>
                                      </p:cBhvr>
                                      <p:tavLst>
                                        <p:tav tm="0">
                                          <p:val>
                                            <p:strVal val="ppt_h"/>
                                          </p:val>
                                        </p:tav>
                                        <p:tav tm="100000">
                                          <p:val>
                                            <p:fltVal val="0"/>
                                          </p:val>
                                        </p:tav>
                                      </p:tavLst>
                                    </p:anim>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fltVal val="0.5"/>
                                          </p:val>
                                        </p:tav>
                                      </p:tavLst>
                                    </p:anim>
                                    <p:anim calcmode="lin" valueType="num">
                                      <p:cBhvr>
                                        <p:cTn id="15" dur="1000"/>
                                        <p:tgtEl>
                                          <p:spTgt spid="4"/>
                                        </p:tgtEl>
                                        <p:attrNameLst>
                                          <p:attrName>ppt_y</p:attrName>
                                        </p:attrNameLst>
                                      </p:cBhvr>
                                      <p:tavLst>
                                        <p:tav tm="0">
                                          <p:val>
                                            <p:strVal val="ppt_y"/>
                                          </p:val>
                                        </p:tav>
                                        <p:tav tm="100000">
                                          <p:val>
                                            <p:fltVal val="0.5"/>
                                          </p:val>
                                        </p:tav>
                                      </p:tavLst>
                                    </p:anim>
                                    <p:set>
                                      <p:cBhvr>
                                        <p:cTn id="16" dur="1" fill="hold">
                                          <p:stCondLst>
                                            <p:cond delay="999"/>
                                          </p:stCondLst>
                                        </p:cTn>
                                        <p:tgtEl>
                                          <p:spTgt spid="4"/>
                                        </p:tgtEl>
                                        <p:attrNameLst>
                                          <p:attrName>style.visibility</p:attrName>
                                        </p:attrNameLst>
                                      </p:cBhvr>
                                      <p:to>
                                        <p:strVal val="hidden"/>
                                      </p:to>
                                    </p:set>
                                  </p:childTnLst>
                                </p:cTn>
                              </p:par>
                              <p:par>
                                <p:cTn id="17" presetID="53" presetClass="exit" presetSubtype="544" fill="hold" nodeType="withEffect">
                                  <p:stCondLst>
                                    <p:cond delay="0"/>
                                  </p:stCondLst>
                                  <p:childTnLst>
                                    <p:anim calcmode="lin" valueType="num">
                                      <p:cBhvr>
                                        <p:cTn id="18" dur="1000"/>
                                        <p:tgtEl>
                                          <p:spTgt spid="3"/>
                                        </p:tgtEl>
                                        <p:attrNameLst>
                                          <p:attrName>ppt_w</p:attrName>
                                        </p:attrNameLst>
                                      </p:cBhvr>
                                      <p:tavLst>
                                        <p:tav tm="0">
                                          <p:val>
                                            <p:strVal val="ppt_w"/>
                                          </p:val>
                                        </p:tav>
                                        <p:tav tm="100000">
                                          <p:val>
                                            <p:fltVal val="0"/>
                                          </p:val>
                                        </p:tav>
                                      </p:tavLst>
                                    </p:anim>
                                    <p:anim calcmode="lin" valueType="num">
                                      <p:cBhvr>
                                        <p:cTn id="19" dur="1000"/>
                                        <p:tgtEl>
                                          <p:spTgt spid="3"/>
                                        </p:tgtEl>
                                        <p:attrNameLst>
                                          <p:attrName>ppt_h</p:attrName>
                                        </p:attrNameLst>
                                      </p:cBhvr>
                                      <p:tavLst>
                                        <p:tav tm="0">
                                          <p:val>
                                            <p:strVal val="ppt_h"/>
                                          </p:val>
                                        </p:tav>
                                        <p:tav tm="100000">
                                          <p:val>
                                            <p:fltVal val="0"/>
                                          </p:val>
                                        </p:tav>
                                      </p:tavLst>
                                    </p:anim>
                                    <p:animEffect transition="out" filter="fade">
                                      <p:cBhvr>
                                        <p:cTn id="20" dur="1000"/>
                                        <p:tgtEl>
                                          <p:spTgt spid="3"/>
                                        </p:tgtEl>
                                      </p:cBhvr>
                                    </p:animEffect>
                                    <p:anim calcmode="lin" valueType="num">
                                      <p:cBhvr>
                                        <p:cTn id="21" dur="1000"/>
                                        <p:tgtEl>
                                          <p:spTgt spid="3"/>
                                        </p:tgtEl>
                                        <p:attrNameLst>
                                          <p:attrName>ppt_x</p:attrName>
                                        </p:attrNameLst>
                                      </p:cBhvr>
                                      <p:tavLst>
                                        <p:tav tm="0">
                                          <p:val>
                                            <p:strVal val="ppt_x"/>
                                          </p:val>
                                        </p:tav>
                                        <p:tav tm="100000">
                                          <p:val>
                                            <p:fltVal val="0.5"/>
                                          </p:val>
                                        </p:tav>
                                      </p:tavLst>
                                    </p:anim>
                                    <p:anim calcmode="lin" valueType="num">
                                      <p:cBhvr>
                                        <p:cTn id="22" dur="1000"/>
                                        <p:tgtEl>
                                          <p:spTgt spid="3"/>
                                        </p:tgtEl>
                                        <p:attrNameLst>
                                          <p:attrName>ppt_y</p:attrName>
                                        </p:attrNameLst>
                                      </p:cBhvr>
                                      <p:tavLst>
                                        <p:tav tm="0">
                                          <p:val>
                                            <p:strVal val="ppt_y"/>
                                          </p:val>
                                        </p:tav>
                                        <p:tav tm="100000">
                                          <p:val>
                                            <p:fltVal val="0.5"/>
                                          </p:val>
                                        </p:tav>
                                      </p:tavLst>
                                    </p:anim>
                                    <p:set>
                                      <p:cBhvr>
                                        <p:cTn id="23" dur="1" fill="hold">
                                          <p:stCondLst>
                                            <p:cond delay="999"/>
                                          </p:stCondLst>
                                        </p:cTn>
                                        <p:tgtEl>
                                          <p:spTgt spid="3"/>
                                        </p:tgtEl>
                                        <p:attrNameLst>
                                          <p:attrName>style.visibility</p:attrName>
                                        </p:attrNameLst>
                                      </p:cBhvr>
                                      <p:to>
                                        <p:strVal val="hidden"/>
                                      </p:to>
                                    </p:set>
                                  </p:child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FFECA130-15D8-41CF-A864-473D70A7FB6A}"/>
              </a:ext>
            </a:extLst>
          </p:cNvPr>
          <p:cNvGrpSpPr/>
          <p:nvPr/>
        </p:nvGrpSpPr>
        <p:grpSpPr>
          <a:xfrm>
            <a:off x="1922422" y="598321"/>
            <a:ext cx="5676020" cy="5602454"/>
            <a:chOff x="1922422" y="598321"/>
            <a:chExt cx="5676020" cy="5602454"/>
          </a:xfrm>
        </p:grpSpPr>
        <p:pic>
          <p:nvPicPr>
            <p:cNvPr id="5" name="Imagen 4">
              <a:extLst>
                <a:ext uri="{FF2B5EF4-FFF2-40B4-BE49-F238E27FC236}">
                  <a16:creationId xmlns:a16="http://schemas.microsoft.com/office/drawing/2014/main" id="{3BA86B82-CA54-48AA-85D5-DD787AC1B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422" y="598321"/>
              <a:ext cx="5676020" cy="5602454"/>
            </a:xfrm>
            <a:prstGeom prst="rect">
              <a:avLst/>
            </a:prstGeom>
          </p:spPr>
        </p:pic>
        <p:pic>
          <p:nvPicPr>
            <p:cNvPr id="3" name="Imagen 2">
              <a:extLst>
                <a:ext uri="{FF2B5EF4-FFF2-40B4-BE49-F238E27FC236}">
                  <a16:creationId xmlns:a16="http://schemas.microsoft.com/office/drawing/2014/main" id="{1A37DFE8-A2EE-49AB-A630-196564744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225" y="2552319"/>
              <a:ext cx="1754998" cy="1753361"/>
            </a:xfrm>
            <a:prstGeom prst="rect">
              <a:avLst/>
            </a:prstGeom>
          </p:spPr>
        </p:pic>
      </p:grpSp>
    </p:spTree>
    <p:extLst>
      <p:ext uri="{BB962C8B-B14F-4D97-AF65-F5344CB8AC3E}">
        <p14:creationId xmlns:p14="http://schemas.microsoft.com/office/powerpoint/2010/main" val="18212463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EA7BB57F-F6AC-43BC-A227-F5FA568CC46F}"/>
              </a:ext>
            </a:extLst>
          </p:cNvPr>
          <p:cNvGrpSpPr/>
          <p:nvPr/>
        </p:nvGrpSpPr>
        <p:grpSpPr>
          <a:xfrm>
            <a:off x="2217489" y="601495"/>
            <a:ext cx="5373058" cy="5593399"/>
            <a:chOff x="2217489" y="601495"/>
            <a:chExt cx="5373058" cy="5593399"/>
          </a:xfrm>
        </p:grpSpPr>
        <p:pic>
          <p:nvPicPr>
            <p:cNvPr id="5" name="Imagen 4">
              <a:extLst>
                <a:ext uri="{FF2B5EF4-FFF2-40B4-BE49-F238E27FC236}">
                  <a16:creationId xmlns:a16="http://schemas.microsoft.com/office/drawing/2014/main" id="{A094376F-A948-47CF-9A89-31053D9F3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7489" y="601495"/>
              <a:ext cx="5373058" cy="5593399"/>
            </a:xfrm>
            <a:prstGeom prst="rect">
              <a:avLst/>
            </a:prstGeom>
          </p:spPr>
        </p:pic>
        <p:pic>
          <p:nvPicPr>
            <p:cNvPr id="7" name="Imagen 6">
              <a:extLst>
                <a:ext uri="{FF2B5EF4-FFF2-40B4-BE49-F238E27FC236}">
                  <a16:creationId xmlns:a16="http://schemas.microsoft.com/office/drawing/2014/main" id="{1CEA18AA-1D1D-4EB6-988C-E7864CAF7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225" y="2552319"/>
              <a:ext cx="1754998" cy="1753361"/>
            </a:xfrm>
            <a:prstGeom prst="rect">
              <a:avLst/>
            </a:prstGeom>
          </p:spPr>
        </p:pic>
      </p:grpSp>
      <p:pic>
        <p:nvPicPr>
          <p:cNvPr id="3" name="Imagen 2">
            <a:extLst>
              <a:ext uri="{FF2B5EF4-FFF2-40B4-BE49-F238E27FC236}">
                <a16:creationId xmlns:a16="http://schemas.microsoft.com/office/drawing/2014/main" id="{DA905100-B6DD-4B48-9BF7-097493D898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526" y="137689"/>
            <a:ext cx="7262948" cy="6582622"/>
          </a:xfrm>
          <a:prstGeom prst="rect">
            <a:avLst/>
          </a:prstGeom>
        </p:spPr>
      </p:pic>
      <p:sp>
        <p:nvSpPr>
          <p:cNvPr id="6" name="CuadroTexto 5">
            <a:extLst>
              <a:ext uri="{FF2B5EF4-FFF2-40B4-BE49-F238E27FC236}">
                <a16:creationId xmlns:a16="http://schemas.microsoft.com/office/drawing/2014/main" id="{9DAEFC8A-CB42-429C-8FC4-DE78462697EE}"/>
              </a:ext>
            </a:extLst>
          </p:cNvPr>
          <p:cNvSpPr txBox="1"/>
          <p:nvPr/>
        </p:nvSpPr>
        <p:spPr>
          <a:xfrm>
            <a:off x="3680387" y="2516623"/>
            <a:ext cx="2868460" cy="1938992"/>
          </a:xfrm>
          <a:prstGeom prst="rect">
            <a:avLst/>
          </a:prstGeom>
          <a:noFill/>
        </p:spPr>
        <p:txBody>
          <a:bodyPr wrap="square" rtlCol="0">
            <a:spAutoFit/>
          </a:bodyPr>
          <a:lstStyle/>
          <a:p>
            <a:pPr indent="809625"/>
            <a:r>
              <a:rPr lang="es-ES" sz="2400" b="1" dirty="0"/>
              <a:t>El guardia aceptó la propuesta, y los sometió a una prueba de diez días</a:t>
            </a:r>
            <a:br>
              <a:rPr lang="es-ES" sz="2400" b="1" dirty="0"/>
            </a:br>
            <a:r>
              <a:rPr lang="es-ES" sz="2400" b="1" dirty="0"/>
              <a:t>  (v. 14).</a:t>
            </a:r>
          </a:p>
        </p:txBody>
      </p:sp>
    </p:spTree>
    <p:extLst>
      <p:ext uri="{BB962C8B-B14F-4D97-AF65-F5344CB8AC3E}">
        <p14:creationId xmlns:p14="http://schemas.microsoft.com/office/powerpoint/2010/main" val="171678094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544" fill="hold" grpId="1" nodeType="clickEffect">
                                  <p:stCondLst>
                                    <p:cond delay="0"/>
                                  </p:stCondLst>
                                  <p:childTnLst>
                                    <p:anim calcmode="lin" valueType="num">
                                      <p:cBhvr>
                                        <p:cTn id="11" dur="1000"/>
                                        <p:tgtEl>
                                          <p:spTgt spid="6"/>
                                        </p:tgtEl>
                                        <p:attrNameLst>
                                          <p:attrName>ppt_w</p:attrName>
                                        </p:attrNameLst>
                                      </p:cBhvr>
                                      <p:tavLst>
                                        <p:tav tm="0">
                                          <p:val>
                                            <p:strVal val="ppt_w"/>
                                          </p:val>
                                        </p:tav>
                                        <p:tav tm="100000">
                                          <p:val>
                                            <p:fltVal val="0"/>
                                          </p:val>
                                        </p:tav>
                                      </p:tavLst>
                                    </p:anim>
                                    <p:anim calcmode="lin" valueType="num">
                                      <p:cBhvr>
                                        <p:cTn id="12" dur="1000"/>
                                        <p:tgtEl>
                                          <p:spTgt spid="6"/>
                                        </p:tgtEl>
                                        <p:attrNameLst>
                                          <p:attrName>ppt_h</p:attrName>
                                        </p:attrNameLst>
                                      </p:cBhvr>
                                      <p:tavLst>
                                        <p:tav tm="0">
                                          <p:val>
                                            <p:strVal val="ppt_h"/>
                                          </p:val>
                                        </p:tav>
                                        <p:tav tm="100000">
                                          <p:val>
                                            <p:fltVal val="0"/>
                                          </p:val>
                                        </p:tav>
                                      </p:tavLst>
                                    </p:anim>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fltVal val="0.5"/>
                                          </p:val>
                                        </p:tav>
                                      </p:tavLst>
                                    </p:anim>
                                    <p:anim calcmode="lin" valueType="num">
                                      <p:cBhvr>
                                        <p:cTn id="15" dur="1000"/>
                                        <p:tgtEl>
                                          <p:spTgt spid="6"/>
                                        </p:tgtEl>
                                        <p:attrNameLst>
                                          <p:attrName>ppt_y</p:attrName>
                                        </p:attrNameLst>
                                      </p:cBhvr>
                                      <p:tavLst>
                                        <p:tav tm="0">
                                          <p:val>
                                            <p:strVal val="ppt_y"/>
                                          </p:val>
                                        </p:tav>
                                        <p:tav tm="100000">
                                          <p:val>
                                            <p:fltVal val="0.5"/>
                                          </p:val>
                                        </p:tav>
                                      </p:tavLst>
                                    </p:anim>
                                    <p:set>
                                      <p:cBhvr>
                                        <p:cTn id="16" dur="1" fill="hold">
                                          <p:stCondLst>
                                            <p:cond delay="999"/>
                                          </p:stCondLst>
                                        </p:cTn>
                                        <p:tgtEl>
                                          <p:spTgt spid="6"/>
                                        </p:tgtEl>
                                        <p:attrNameLst>
                                          <p:attrName>style.visibility</p:attrName>
                                        </p:attrNameLst>
                                      </p:cBhvr>
                                      <p:to>
                                        <p:strVal val="hidden"/>
                                      </p:to>
                                    </p:set>
                                  </p:childTnLst>
                                </p:cTn>
                              </p:par>
                              <p:par>
                                <p:cTn id="17" presetID="53" presetClass="exit" presetSubtype="544" fill="hold" nodeType="withEffect">
                                  <p:stCondLst>
                                    <p:cond delay="0"/>
                                  </p:stCondLst>
                                  <p:childTnLst>
                                    <p:anim calcmode="lin" valueType="num">
                                      <p:cBhvr>
                                        <p:cTn id="18" dur="1000"/>
                                        <p:tgtEl>
                                          <p:spTgt spid="3"/>
                                        </p:tgtEl>
                                        <p:attrNameLst>
                                          <p:attrName>ppt_w</p:attrName>
                                        </p:attrNameLst>
                                      </p:cBhvr>
                                      <p:tavLst>
                                        <p:tav tm="0">
                                          <p:val>
                                            <p:strVal val="ppt_w"/>
                                          </p:val>
                                        </p:tav>
                                        <p:tav tm="100000">
                                          <p:val>
                                            <p:fltVal val="0"/>
                                          </p:val>
                                        </p:tav>
                                      </p:tavLst>
                                    </p:anim>
                                    <p:anim calcmode="lin" valueType="num">
                                      <p:cBhvr>
                                        <p:cTn id="19" dur="1000"/>
                                        <p:tgtEl>
                                          <p:spTgt spid="3"/>
                                        </p:tgtEl>
                                        <p:attrNameLst>
                                          <p:attrName>ppt_h</p:attrName>
                                        </p:attrNameLst>
                                      </p:cBhvr>
                                      <p:tavLst>
                                        <p:tav tm="0">
                                          <p:val>
                                            <p:strVal val="ppt_h"/>
                                          </p:val>
                                        </p:tav>
                                        <p:tav tm="100000">
                                          <p:val>
                                            <p:fltVal val="0"/>
                                          </p:val>
                                        </p:tav>
                                      </p:tavLst>
                                    </p:anim>
                                    <p:animEffect transition="out" filter="fade">
                                      <p:cBhvr>
                                        <p:cTn id="20" dur="1000"/>
                                        <p:tgtEl>
                                          <p:spTgt spid="3"/>
                                        </p:tgtEl>
                                      </p:cBhvr>
                                    </p:animEffect>
                                    <p:anim calcmode="lin" valueType="num">
                                      <p:cBhvr>
                                        <p:cTn id="21" dur="1000"/>
                                        <p:tgtEl>
                                          <p:spTgt spid="3"/>
                                        </p:tgtEl>
                                        <p:attrNameLst>
                                          <p:attrName>ppt_x</p:attrName>
                                        </p:attrNameLst>
                                      </p:cBhvr>
                                      <p:tavLst>
                                        <p:tav tm="0">
                                          <p:val>
                                            <p:strVal val="ppt_x"/>
                                          </p:val>
                                        </p:tav>
                                        <p:tav tm="100000">
                                          <p:val>
                                            <p:fltVal val="0.5"/>
                                          </p:val>
                                        </p:tav>
                                      </p:tavLst>
                                    </p:anim>
                                    <p:anim calcmode="lin" valueType="num">
                                      <p:cBhvr>
                                        <p:cTn id="22" dur="1000"/>
                                        <p:tgtEl>
                                          <p:spTgt spid="3"/>
                                        </p:tgtEl>
                                        <p:attrNameLst>
                                          <p:attrName>ppt_y</p:attrName>
                                        </p:attrNameLst>
                                      </p:cBhvr>
                                      <p:tavLst>
                                        <p:tav tm="0">
                                          <p:val>
                                            <p:strVal val="ppt_y"/>
                                          </p:val>
                                        </p:tav>
                                        <p:tav tm="100000">
                                          <p:val>
                                            <p:fltVal val="0.5"/>
                                          </p:val>
                                        </p:tav>
                                      </p:tavLst>
                                    </p:anim>
                                    <p:set>
                                      <p:cBhvr>
                                        <p:cTn id="23" dur="1" fill="hold">
                                          <p:stCondLst>
                                            <p:cond delay="999"/>
                                          </p:stCondLst>
                                        </p:cTn>
                                        <p:tgtEl>
                                          <p:spTgt spid="3"/>
                                        </p:tgtEl>
                                        <p:attrNameLst>
                                          <p:attrName>style.visibility</p:attrName>
                                        </p:attrNameLst>
                                      </p:cBhvr>
                                      <p:to>
                                        <p:strVal val="hidden"/>
                                      </p:to>
                                    </p:set>
                                  </p:child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B4DA50F1-49D7-466B-BB16-E28918DA40CB}"/>
              </a:ext>
            </a:extLst>
          </p:cNvPr>
          <p:cNvGrpSpPr/>
          <p:nvPr/>
        </p:nvGrpSpPr>
        <p:grpSpPr>
          <a:xfrm>
            <a:off x="2217489" y="601495"/>
            <a:ext cx="5373058" cy="5593399"/>
            <a:chOff x="2217489" y="601495"/>
            <a:chExt cx="5373058" cy="5593399"/>
          </a:xfrm>
        </p:grpSpPr>
        <p:pic>
          <p:nvPicPr>
            <p:cNvPr id="5" name="Imagen 4">
              <a:extLst>
                <a:ext uri="{FF2B5EF4-FFF2-40B4-BE49-F238E27FC236}">
                  <a16:creationId xmlns:a16="http://schemas.microsoft.com/office/drawing/2014/main" id="{9D6ACBDC-EDE9-4BCA-A695-584B4F07B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7489" y="601495"/>
              <a:ext cx="5373058" cy="5593399"/>
            </a:xfrm>
            <a:prstGeom prst="rect">
              <a:avLst/>
            </a:prstGeom>
          </p:spPr>
        </p:pic>
        <p:pic>
          <p:nvPicPr>
            <p:cNvPr id="3" name="Imagen 2">
              <a:extLst>
                <a:ext uri="{FF2B5EF4-FFF2-40B4-BE49-F238E27FC236}">
                  <a16:creationId xmlns:a16="http://schemas.microsoft.com/office/drawing/2014/main" id="{1A37DFE8-A2EE-49AB-A630-196564744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225" y="2552319"/>
              <a:ext cx="1754998" cy="1753361"/>
            </a:xfrm>
            <a:prstGeom prst="rect">
              <a:avLst/>
            </a:prstGeom>
          </p:spPr>
        </p:pic>
      </p:grpSp>
    </p:spTree>
    <p:extLst>
      <p:ext uri="{BB962C8B-B14F-4D97-AF65-F5344CB8AC3E}">
        <p14:creationId xmlns:p14="http://schemas.microsoft.com/office/powerpoint/2010/main" val="40835764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75402F02-ECC6-46F3-81B7-0488D288261C}"/>
              </a:ext>
            </a:extLst>
          </p:cNvPr>
          <p:cNvGrpSpPr/>
          <p:nvPr/>
        </p:nvGrpSpPr>
        <p:grpSpPr>
          <a:xfrm>
            <a:off x="1935948" y="606260"/>
            <a:ext cx="5639029" cy="5565942"/>
            <a:chOff x="1935948" y="606260"/>
            <a:chExt cx="5639029" cy="5565942"/>
          </a:xfrm>
        </p:grpSpPr>
        <p:pic>
          <p:nvPicPr>
            <p:cNvPr id="6" name="Imagen 5">
              <a:extLst>
                <a:ext uri="{FF2B5EF4-FFF2-40B4-BE49-F238E27FC236}">
                  <a16:creationId xmlns:a16="http://schemas.microsoft.com/office/drawing/2014/main" id="{ED132D0C-23B8-4234-A1B3-C0885575C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948" y="606260"/>
              <a:ext cx="5639029" cy="5565942"/>
            </a:xfrm>
            <a:prstGeom prst="rect">
              <a:avLst/>
            </a:prstGeom>
          </p:spPr>
        </p:pic>
        <p:pic>
          <p:nvPicPr>
            <p:cNvPr id="7" name="Imagen 6">
              <a:extLst>
                <a:ext uri="{FF2B5EF4-FFF2-40B4-BE49-F238E27FC236}">
                  <a16:creationId xmlns:a16="http://schemas.microsoft.com/office/drawing/2014/main" id="{78A03A35-7102-4B2E-A42D-D3FFF3D96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225" y="2552319"/>
              <a:ext cx="1754998" cy="1753361"/>
            </a:xfrm>
            <a:prstGeom prst="rect">
              <a:avLst/>
            </a:prstGeom>
          </p:spPr>
        </p:pic>
      </p:grpSp>
      <p:pic>
        <p:nvPicPr>
          <p:cNvPr id="3" name="Imagen 2">
            <a:extLst>
              <a:ext uri="{FF2B5EF4-FFF2-40B4-BE49-F238E27FC236}">
                <a16:creationId xmlns:a16="http://schemas.microsoft.com/office/drawing/2014/main" id="{20A6A00C-7CC0-4197-9B97-A09453155F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994" y="120181"/>
            <a:ext cx="8038011" cy="6617638"/>
          </a:xfrm>
          <a:prstGeom prst="rect">
            <a:avLst/>
          </a:prstGeom>
        </p:spPr>
      </p:pic>
      <p:sp>
        <p:nvSpPr>
          <p:cNvPr id="5" name="CuadroTexto 4">
            <a:extLst>
              <a:ext uri="{FF2B5EF4-FFF2-40B4-BE49-F238E27FC236}">
                <a16:creationId xmlns:a16="http://schemas.microsoft.com/office/drawing/2014/main" id="{FFBAB11C-1E92-44B1-9664-FC47E0064021}"/>
              </a:ext>
            </a:extLst>
          </p:cNvPr>
          <p:cNvSpPr txBox="1"/>
          <p:nvPr/>
        </p:nvSpPr>
        <p:spPr>
          <a:xfrm>
            <a:off x="1880248" y="4010060"/>
            <a:ext cx="5774587" cy="2462213"/>
          </a:xfrm>
          <a:prstGeom prst="rect">
            <a:avLst/>
          </a:prstGeom>
          <a:noFill/>
        </p:spPr>
        <p:txBody>
          <a:bodyPr wrap="square" rtlCol="0">
            <a:spAutoFit/>
          </a:bodyPr>
          <a:lstStyle/>
          <a:p>
            <a:pPr indent="2873375"/>
            <a:r>
              <a:rPr lang="es-ES" sz="2200" b="1" dirty="0"/>
              <a:t>Al cumplirse el plazo,</a:t>
            </a:r>
            <a:br>
              <a:rPr lang="es-ES" sz="2200" b="1" dirty="0"/>
            </a:br>
            <a:r>
              <a:rPr lang="es-ES" sz="2200" b="1" dirty="0"/>
              <a:t>                 estos jóvenes se veían más sanos y mejor alimentados que los que participaban de la comida real. Así que el guardia les retiró la comida y el vino del rey, y en su lugar siguió alimentándolos con verduras</a:t>
            </a:r>
            <a:br>
              <a:rPr lang="es-ES" sz="2200" b="1" dirty="0"/>
            </a:br>
            <a:r>
              <a:rPr lang="es-ES" sz="2200" b="1" dirty="0"/>
              <a:t>(v. 15-16).</a:t>
            </a:r>
          </a:p>
        </p:txBody>
      </p:sp>
    </p:spTree>
    <p:extLst>
      <p:ext uri="{BB962C8B-B14F-4D97-AF65-F5344CB8AC3E}">
        <p14:creationId xmlns:p14="http://schemas.microsoft.com/office/powerpoint/2010/main" val="89511208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544" fill="hold" grpId="1" nodeType="clickEffect">
                                  <p:stCondLst>
                                    <p:cond delay="0"/>
                                  </p:stCondLst>
                                  <p:childTnLst>
                                    <p:anim calcmode="lin" valueType="num">
                                      <p:cBhvr>
                                        <p:cTn id="11" dur="1000"/>
                                        <p:tgtEl>
                                          <p:spTgt spid="5"/>
                                        </p:tgtEl>
                                        <p:attrNameLst>
                                          <p:attrName>ppt_w</p:attrName>
                                        </p:attrNameLst>
                                      </p:cBhvr>
                                      <p:tavLst>
                                        <p:tav tm="0">
                                          <p:val>
                                            <p:strVal val="ppt_w"/>
                                          </p:val>
                                        </p:tav>
                                        <p:tav tm="100000">
                                          <p:val>
                                            <p:fltVal val="0"/>
                                          </p:val>
                                        </p:tav>
                                      </p:tavLst>
                                    </p:anim>
                                    <p:anim calcmode="lin" valueType="num">
                                      <p:cBhvr>
                                        <p:cTn id="12" dur="1000"/>
                                        <p:tgtEl>
                                          <p:spTgt spid="5"/>
                                        </p:tgtEl>
                                        <p:attrNameLst>
                                          <p:attrName>ppt_h</p:attrName>
                                        </p:attrNameLst>
                                      </p:cBhvr>
                                      <p:tavLst>
                                        <p:tav tm="0">
                                          <p:val>
                                            <p:strVal val="ppt_h"/>
                                          </p:val>
                                        </p:tav>
                                        <p:tav tm="100000">
                                          <p:val>
                                            <p:fltVal val="0"/>
                                          </p:val>
                                        </p:tav>
                                      </p:tavLst>
                                    </p:anim>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fltVal val="0.5"/>
                                          </p:val>
                                        </p:tav>
                                      </p:tavLst>
                                    </p:anim>
                                    <p:anim calcmode="lin" valueType="num">
                                      <p:cBhvr>
                                        <p:cTn id="15" dur="1000"/>
                                        <p:tgtEl>
                                          <p:spTgt spid="5"/>
                                        </p:tgtEl>
                                        <p:attrNameLst>
                                          <p:attrName>ppt_y</p:attrName>
                                        </p:attrNameLst>
                                      </p:cBhvr>
                                      <p:tavLst>
                                        <p:tav tm="0">
                                          <p:val>
                                            <p:strVal val="ppt_y"/>
                                          </p:val>
                                        </p:tav>
                                        <p:tav tm="100000">
                                          <p:val>
                                            <p:fltVal val="0.5"/>
                                          </p:val>
                                        </p:tav>
                                      </p:tavLst>
                                    </p:anim>
                                    <p:set>
                                      <p:cBhvr>
                                        <p:cTn id="16" dur="1" fill="hold">
                                          <p:stCondLst>
                                            <p:cond delay="999"/>
                                          </p:stCondLst>
                                        </p:cTn>
                                        <p:tgtEl>
                                          <p:spTgt spid="5"/>
                                        </p:tgtEl>
                                        <p:attrNameLst>
                                          <p:attrName>style.visibility</p:attrName>
                                        </p:attrNameLst>
                                      </p:cBhvr>
                                      <p:to>
                                        <p:strVal val="hidden"/>
                                      </p:to>
                                    </p:set>
                                  </p:childTnLst>
                                </p:cTn>
                              </p:par>
                              <p:par>
                                <p:cTn id="17" presetID="53" presetClass="exit" presetSubtype="544" fill="hold" nodeType="withEffect">
                                  <p:stCondLst>
                                    <p:cond delay="0"/>
                                  </p:stCondLst>
                                  <p:childTnLst>
                                    <p:anim calcmode="lin" valueType="num">
                                      <p:cBhvr>
                                        <p:cTn id="18" dur="1000"/>
                                        <p:tgtEl>
                                          <p:spTgt spid="3"/>
                                        </p:tgtEl>
                                        <p:attrNameLst>
                                          <p:attrName>ppt_w</p:attrName>
                                        </p:attrNameLst>
                                      </p:cBhvr>
                                      <p:tavLst>
                                        <p:tav tm="0">
                                          <p:val>
                                            <p:strVal val="ppt_w"/>
                                          </p:val>
                                        </p:tav>
                                        <p:tav tm="100000">
                                          <p:val>
                                            <p:fltVal val="0"/>
                                          </p:val>
                                        </p:tav>
                                      </p:tavLst>
                                    </p:anim>
                                    <p:anim calcmode="lin" valueType="num">
                                      <p:cBhvr>
                                        <p:cTn id="19" dur="1000"/>
                                        <p:tgtEl>
                                          <p:spTgt spid="3"/>
                                        </p:tgtEl>
                                        <p:attrNameLst>
                                          <p:attrName>ppt_h</p:attrName>
                                        </p:attrNameLst>
                                      </p:cBhvr>
                                      <p:tavLst>
                                        <p:tav tm="0">
                                          <p:val>
                                            <p:strVal val="ppt_h"/>
                                          </p:val>
                                        </p:tav>
                                        <p:tav tm="100000">
                                          <p:val>
                                            <p:fltVal val="0"/>
                                          </p:val>
                                        </p:tav>
                                      </p:tavLst>
                                    </p:anim>
                                    <p:animEffect transition="out" filter="fade">
                                      <p:cBhvr>
                                        <p:cTn id="20" dur="1000"/>
                                        <p:tgtEl>
                                          <p:spTgt spid="3"/>
                                        </p:tgtEl>
                                      </p:cBhvr>
                                    </p:animEffect>
                                    <p:anim calcmode="lin" valueType="num">
                                      <p:cBhvr>
                                        <p:cTn id="21" dur="1000"/>
                                        <p:tgtEl>
                                          <p:spTgt spid="3"/>
                                        </p:tgtEl>
                                        <p:attrNameLst>
                                          <p:attrName>ppt_x</p:attrName>
                                        </p:attrNameLst>
                                      </p:cBhvr>
                                      <p:tavLst>
                                        <p:tav tm="0">
                                          <p:val>
                                            <p:strVal val="ppt_x"/>
                                          </p:val>
                                        </p:tav>
                                        <p:tav tm="100000">
                                          <p:val>
                                            <p:fltVal val="0.5"/>
                                          </p:val>
                                        </p:tav>
                                      </p:tavLst>
                                    </p:anim>
                                    <p:anim calcmode="lin" valueType="num">
                                      <p:cBhvr>
                                        <p:cTn id="22" dur="1000"/>
                                        <p:tgtEl>
                                          <p:spTgt spid="3"/>
                                        </p:tgtEl>
                                        <p:attrNameLst>
                                          <p:attrName>ppt_y</p:attrName>
                                        </p:attrNameLst>
                                      </p:cBhvr>
                                      <p:tavLst>
                                        <p:tav tm="0">
                                          <p:val>
                                            <p:strVal val="ppt_y"/>
                                          </p:val>
                                        </p:tav>
                                        <p:tav tm="100000">
                                          <p:val>
                                            <p:fltVal val="0.5"/>
                                          </p:val>
                                        </p:tav>
                                      </p:tavLst>
                                    </p:anim>
                                    <p:set>
                                      <p:cBhvr>
                                        <p:cTn id="23" dur="1" fill="hold">
                                          <p:stCondLst>
                                            <p:cond delay="999"/>
                                          </p:stCondLst>
                                        </p:cTn>
                                        <p:tgtEl>
                                          <p:spTgt spid="3"/>
                                        </p:tgtEl>
                                        <p:attrNameLst>
                                          <p:attrName>style.visibility</p:attrName>
                                        </p:attrNameLst>
                                      </p:cBhvr>
                                      <p:to>
                                        <p:strVal val="hidden"/>
                                      </p:to>
                                    </p:set>
                                  </p:child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EE608E16-518C-4EE1-BB74-8B96D96330DB}"/>
              </a:ext>
            </a:extLst>
          </p:cNvPr>
          <p:cNvGrpSpPr/>
          <p:nvPr/>
        </p:nvGrpSpPr>
        <p:grpSpPr>
          <a:xfrm>
            <a:off x="1935948" y="606260"/>
            <a:ext cx="5639029" cy="5565942"/>
            <a:chOff x="1935948" y="606260"/>
            <a:chExt cx="5639029" cy="5565942"/>
          </a:xfrm>
        </p:grpSpPr>
        <p:pic>
          <p:nvPicPr>
            <p:cNvPr id="5" name="Imagen 4">
              <a:extLst>
                <a:ext uri="{FF2B5EF4-FFF2-40B4-BE49-F238E27FC236}">
                  <a16:creationId xmlns:a16="http://schemas.microsoft.com/office/drawing/2014/main" id="{B0DBB174-16C9-4789-A5C6-C9E30ECBA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948" y="606260"/>
              <a:ext cx="5639029" cy="5565942"/>
            </a:xfrm>
            <a:prstGeom prst="rect">
              <a:avLst/>
            </a:prstGeom>
          </p:spPr>
        </p:pic>
        <p:pic>
          <p:nvPicPr>
            <p:cNvPr id="3" name="Imagen 2">
              <a:extLst>
                <a:ext uri="{FF2B5EF4-FFF2-40B4-BE49-F238E27FC236}">
                  <a16:creationId xmlns:a16="http://schemas.microsoft.com/office/drawing/2014/main" id="{1A37DFE8-A2EE-49AB-A630-196564744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225" y="2552319"/>
              <a:ext cx="1754998" cy="1753361"/>
            </a:xfrm>
            <a:prstGeom prst="rect">
              <a:avLst/>
            </a:prstGeom>
          </p:spPr>
        </p:pic>
      </p:grpSp>
    </p:spTree>
    <p:extLst>
      <p:ext uri="{BB962C8B-B14F-4D97-AF65-F5344CB8AC3E}">
        <p14:creationId xmlns:p14="http://schemas.microsoft.com/office/powerpoint/2010/main" val="11935043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276703E-0B47-48DF-A807-1D7A12B9C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6452" y="604594"/>
            <a:ext cx="5648434" cy="5575225"/>
          </a:xfrm>
          <a:prstGeom prst="rect">
            <a:avLst/>
          </a:prstGeom>
        </p:spPr>
      </p:pic>
      <p:pic>
        <p:nvPicPr>
          <p:cNvPr id="3" name="Imagen 2">
            <a:extLst>
              <a:ext uri="{FF2B5EF4-FFF2-40B4-BE49-F238E27FC236}">
                <a16:creationId xmlns:a16="http://schemas.microsoft.com/office/drawing/2014/main" id="{C7639A88-C3D7-46D2-931F-C3FE47224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766" y="110884"/>
            <a:ext cx="6470468" cy="6636231"/>
          </a:xfrm>
          <a:prstGeom prst="rect">
            <a:avLst/>
          </a:prstGeom>
        </p:spPr>
      </p:pic>
      <p:sp>
        <p:nvSpPr>
          <p:cNvPr id="5" name="CuadroTexto 4">
            <a:extLst>
              <a:ext uri="{FF2B5EF4-FFF2-40B4-BE49-F238E27FC236}">
                <a16:creationId xmlns:a16="http://schemas.microsoft.com/office/drawing/2014/main" id="{FA43F315-9629-438D-89AB-7C13772B6419}"/>
              </a:ext>
            </a:extLst>
          </p:cNvPr>
          <p:cNvSpPr txBox="1"/>
          <p:nvPr/>
        </p:nvSpPr>
        <p:spPr>
          <a:xfrm>
            <a:off x="2116181" y="3608164"/>
            <a:ext cx="5486402" cy="2308324"/>
          </a:xfrm>
          <a:prstGeom prst="rect">
            <a:avLst/>
          </a:prstGeom>
          <a:noFill/>
        </p:spPr>
        <p:txBody>
          <a:bodyPr wrap="square" rtlCol="0">
            <a:spAutoFit/>
          </a:bodyPr>
          <a:lstStyle/>
          <a:p>
            <a:pPr indent="2690813"/>
            <a:r>
              <a:rPr lang="es-ES" b="1" dirty="0"/>
              <a:t>Al final fueron ante</a:t>
            </a:r>
          </a:p>
          <a:p>
            <a:pPr indent="2690813"/>
            <a:r>
              <a:rPr lang="es-ES" b="1" dirty="0"/>
              <a:t>La presencia del rey.</a:t>
            </a:r>
            <a:br>
              <a:rPr lang="es-ES" b="1" dirty="0"/>
            </a:br>
            <a:r>
              <a:rPr lang="es-ES" b="1" dirty="0"/>
              <a:t>  Luego de hablar el rey con ellos no encontró a nadie</a:t>
            </a:r>
            <a:br>
              <a:rPr lang="es-ES" b="1" dirty="0"/>
            </a:br>
            <a:r>
              <a:rPr lang="es-ES" b="1" dirty="0"/>
              <a:t>           que los igualara. En todos los temas que</a:t>
            </a:r>
            <a:br>
              <a:rPr lang="es-ES" b="1" dirty="0"/>
            </a:br>
            <a:r>
              <a:rPr lang="es-ES" b="1" dirty="0"/>
              <a:t>                    requerían de sabiduría y discernimiento,</a:t>
            </a:r>
            <a:br>
              <a:rPr lang="es-ES" b="1" dirty="0"/>
            </a:br>
            <a:r>
              <a:rPr lang="es-ES" b="1" dirty="0"/>
              <a:t>                          los halló diez veces más inteligentes</a:t>
            </a:r>
            <a:br>
              <a:rPr lang="es-ES" b="1" dirty="0"/>
            </a:br>
            <a:r>
              <a:rPr lang="es-ES" b="1" dirty="0"/>
              <a:t>                                    que todos los sabios de su</a:t>
            </a:r>
            <a:br>
              <a:rPr lang="es-ES" b="1" dirty="0"/>
            </a:br>
            <a:r>
              <a:rPr lang="es-ES" b="1" dirty="0"/>
              <a:t>                                                reino (v. 18-20).</a:t>
            </a:r>
          </a:p>
        </p:txBody>
      </p:sp>
    </p:spTree>
    <p:extLst>
      <p:ext uri="{BB962C8B-B14F-4D97-AF65-F5344CB8AC3E}">
        <p14:creationId xmlns:p14="http://schemas.microsoft.com/office/powerpoint/2010/main" val="366560466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544" fill="hold" grpId="1" nodeType="clickEffect">
                                  <p:stCondLst>
                                    <p:cond delay="0"/>
                                  </p:stCondLst>
                                  <p:childTnLst>
                                    <p:anim calcmode="lin" valueType="num">
                                      <p:cBhvr>
                                        <p:cTn id="11" dur="1000"/>
                                        <p:tgtEl>
                                          <p:spTgt spid="5"/>
                                        </p:tgtEl>
                                        <p:attrNameLst>
                                          <p:attrName>ppt_w</p:attrName>
                                        </p:attrNameLst>
                                      </p:cBhvr>
                                      <p:tavLst>
                                        <p:tav tm="0">
                                          <p:val>
                                            <p:strVal val="ppt_w"/>
                                          </p:val>
                                        </p:tav>
                                        <p:tav tm="100000">
                                          <p:val>
                                            <p:fltVal val="0"/>
                                          </p:val>
                                        </p:tav>
                                      </p:tavLst>
                                    </p:anim>
                                    <p:anim calcmode="lin" valueType="num">
                                      <p:cBhvr>
                                        <p:cTn id="12" dur="1000"/>
                                        <p:tgtEl>
                                          <p:spTgt spid="5"/>
                                        </p:tgtEl>
                                        <p:attrNameLst>
                                          <p:attrName>ppt_h</p:attrName>
                                        </p:attrNameLst>
                                      </p:cBhvr>
                                      <p:tavLst>
                                        <p:tav tm="0">
                                          <p:val>
                                            <p:strVal val="ppt_h"/>
                                          </p:val>
                                        </p:tav>
                                        <p:tav tm="100000">
                                          <p:val>
                                            <p:fltVal val="0"/>
                                          </p:val>
                                        </p:tav>
                                      </p:tavLst>
                                    </p:anim>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fltVal val="0.5"/>
                                          </p:val>
                                        </p:tav>
                                      </p:tavLst>
                                    </p:anim>
                                    <p:anim calcmode="lin" valueType="num">
                                      <p:cBhvr>
                                        <p:cTn id="15" dur="1000"/>
                                        <p:tgtEl>
                                          <p:spTgt spid="5"/>
                                        </p:tgtEl>
                                        <p:attrNameLst>
                                          <p:attrName>ppt_y</p:attrName>
                                        </p:attrNameLst>
                                      </p:cBhvr>
                                      <p:tavLst>
                                        <p:tav tm="0">
                                          <p:val>
                                            <p:strVal val="ppt_y"/>
                                          </p:val>
                                        </p:tav>
                                        <p:tav tm="100000">
                                          <p:val>
                                            <p:fltVal val="0.5"/>
                                          </p:val>
                                        </p:tav>
                                      </p:tavLst>
                                    </p:anim>
                                    <p:set>
                                      <p:cBhvr>
                                        <p:cTn id="16" dur="1" fill="hold">
                                          <p:stCondLst>
                                            <p:cond delay="999"/>
                                          </p:stCondLst>
                                        </p:cTn>
                                        <p:tgtEl>
                                          <p:spTgt spid="5"/>
                                        </p:tgtEl>
                                        <p:attrNameLst>
                                          <p:attrName>style.visibility</p:attrName>
                                        </p:attrNameLst>
                                      </p:cBhvr>
                                      <p:to>
                                        <p:strVal val="hidden"/>
                                      </p:to>
                                    </p:set>
                                  </p:childTnLst>
                                </p:cTn>
                              </p:par>
                              <p:par>
                                <p:cTn id="17" presetID="53" presetClass="exit" presetSubtype="544" fill="hold" nodeType="withEffect">
                                  <p:stCondLst>
                                    <p:cond delay="0"/>
                                  </p:stCondLst>
                                  <p:childTnLst>
                                    <p:anim calcmode="lin" valueType="num">
                                      <p:cBhvr>
                                        <p:cTn id="18" dur="1000"/>
                                        <p:tgtEl>
                                          <p:spTgt spid="3"/>
                                        </p:tgtEl>
                                        <p:attrNameLst>
                                          <p:attrName>ppt_w</p:attrName>
                                        </p:attrNameLst>
                                      </p:cBhvr>
                                      <p:tavLst>
                                        <p:tav tm="0">
                                          <p:val>
                                            <p:strVal val="ppt_w"/>
                                          </p:val>
                                        </p:tav>
                                        <p:tav tm="100000">
                                          <p:val>
                                            <p:fltVal val="0"/>
                                          </p:val>
                                        </p:tav>
                                      </p:tavLst>
                                    </p:anim>
                                    <p:anim calcmode="lin" valueType="num">
                                      <p:cBhvr>
                                        <p:cTn id="19" dur="1000"/>
                                        <p:tgtEl>
                                          <p:spTgt spid="3"/>
                                        </p:tgtEl>
                                        <p:attrNameLst>
                                          <p:attrName>ppt_h</p:attrName>
                                        </p:attrNameLst>
                                      </p:cBhvr>
                                      <p:tavLst>
                                        <p:tav tm="0">
                                          <p:val>
                                            <p:strVal val="ppt_h"/>
                                          </p:val>
                                        </p:tav>
                                        <p:tav tm="100000">
                                          <p:val>
                                            <p:fltVal val="0"/>
                                          </p:val>
                                        </p:tav>
                                      </p:tavLst>
                                    </p:anim>
                                    <p:animEffect transition="out" filter="fade">
                                      <p:cBhvr>
                                        <p:cTn id="20" dur="1000"/>
                                        <p:tgtEl>
                                          <p:spTgt spid="3"/>
                                        </p:tgtEl>
                                      </p:cBhvr>
                                    </p:animEffect>
                                    <p:anim calcmode="lin" valueType="num">
                                      <p:cBhvr>
                                        <p:cTn id="21" dur="1000"/>
                                        <p:tgtEl>
                                          <p:spTgt spid="3"/>
                                        </p:tgtEl>
                                        <p:attrNameLst>
                                          <p:attrName>ppt_x</p:attrName>
                                        </p:attrNameLst>
                                      </p:cBhvr>
                                      <p:tavLst>
                                        <p:tav tm="0">
                                          <p:val>
                                            <p:strVal val="ppt_x"/>
                                          </p:val>
                                        </p:tav>
                                        <p:tav tm="100000">
                                          <p:val>
                                            <p:fltVal val="0.5"/>
                                          </p:val>
                                        </p:tav>
                                      </p:tavLst>
                                    </p:anim>
                                    <p:anim calcmode="lin" valueType="num">
                                      <p:cBhvr>
                                        <p:cTn id="22" dur="1000"/>
                                        <p:tgtEl>
                                          <p:spTgt spid="3"/>
                                        </p:tgtEl>
                                        <p:attrNameLst>
                                          <p:attrName>ppt_y</p:attrName>
                                        </p:attrNameLst>
                                      </p:cBhvr>
                                      <p:tavLst>
                                        <p:tav tm="0">
                                          <p:val>
                                            <p:strVal val="ppt_y"/>
                                          </p:val>
                                        </p:tav>
                                        <p:tav tm="100000">
                                          <p:val>
                                            <p:fltVal val="0.5"/>
                                          </p:val>
                                        </p:tav>
                                      </p:tavLst>
                                    </p:anim>
                                    <p:set>
                                      <p:cBhvr>
                                        <p:cTn id="23" dur="1" fill="hold">
                                          <p:stCondLst>
                                            <p:cond delay="999"/>
                                          </p:stCondLst>
                                        </p:cTn>
                                        <p:tgtEl>
                                          <p:spTgt spid="3"/>
                                        </p:tgtEl>
                                        <p:attrNameLst>
                                          <p:attrName>style.visibility</p:attrName>
                                        </p:attrNameLst>
                                      </p:cBhvr>
                                      <p:to>
                                        <p:strVal val="hidden"/>
                                      </p:to>
                                    </p:set>
                                  </p:child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C7077FF-5E3A-4F78-85A7-4FF7629C0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6452" y="604594"/>
            <a:ext cx="5648434" cy="5575225"/>
          </a:xfrm>
          <a:prstGeom prst="rect">
            <a:avLst/>
          </a:prstGeom>
        </p:spPr>
      </p:pic>
    </p:spTree>
    <p:extLst>
      <p:ext uri="{BB962C8B-B14F-4D97-AF65-F5344CB8AC3E}">
        <p14:creationId xmlns:p14="http://schemas.microsoft.com/office/powerpoint/2010/main" val="24000521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upo 19">
            <a:extLst>
              <a:ext uri="{FF2B5EF4-FFF2-40B4-BE49-F238E27FC236}">
                <a16:creationId xmlns:a16="http://schemas.microsoft.com/office/drawing/2014/main" id="{D52F00E4-007F-4C17-98A0-06D13A56E37A}"/>
              </a:ext>
            </a:extLst>
          </p:cNvPr>
          <p:cNvGrpSpPr/>
          <p:nvPr/>
        </p:nvGrpSpPr>
        <p:grpSpPr>
          <a:xfrm>
            <a:off x="2709312" y="696214"/>
            <a:ext cx="1970570" cy="2807431"/>
            <a:chOff x="2564606" y="236901"/>
            <a:chExt cx="2203792" cy="3139697"/>
          </a:xfrm>
        </p:grpSpPr>
        <p:pic>
          <p:nvPicPr>
            <p:cNvPr id="12" name="Imagen 11">
              <a:extLst>
                <a:ext uri="{FF2B5EF4-FFF2-40B4-BE49-F238E27FC236}">
                  <a16:creationId xmlns:a16="http://schemas.microsoft.com/office/drawing/2014/main" id="{D0A4196B-BA43-40C0-A382-EE04CDE7A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356" y="363948"/>
              <a:ext cx="2014042" cy="3012650"/>
            </a:xfrm>
            <a:prstGeom prst="rect">
              <a:avLst/>
            </a:prstGeom>
          </p:spPr>
        </p:pic>
        <p:pic>
          <p:nvPicPr>
            <p:cNvPr id="14" name="Imagen 13">
              <a:extLst>
                <a:ext uri="{FF2B5EF4-FFF2-40B4-BE49-F238E27FC236}">
                  <a16:creationId xmlns:a16="http://schemas.microsoft.com/office/drawing/2014/main" id="{702924F1-C3A3-4CF5-87C8-3C9C50A03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4606" y="236901"/>
              <a:ext cx="1224481" cy="3139696"/>
            </a:xfrm>
            <a:prstGeom prst="rect">
              <a:avLst/>
            </a:prstGeom>
          </p:spPr>
        </p:pic>
      </p:grpSp>
      <p:pic>
        <p:nvPicPr>
          <p:cNvPr id="4" name="Imagen 3">
            <a:extLst>
              <a:ext uri="{FF2B5EF4-FFF2-40B4-BE49-F238E27FC236}">
                <a16:creationId xmlns:a16="http://schemas.microsoft.com/office/drawing/2014/main" id="{A6481AE7-6CED-4845-90B8-6AEE9EB477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33" y="136431"/>
            <a:ext cx="2613379" cy="3695830"/>
          </a:xfrm>
          <a:prstGeom prst="rect">
            <a:avLst/>
          </a:prstGeom>
        </p:spPr>
      </p:pic>
      <p:pic>
        <p:nvPicPr>
          <p:cNvPr id="6" name="Imagen 5">
            <a:extLst>
              <a:ext uri="{FF2B5EF4-FFF2-40B4-BE49-F238E27FC236}">
                <a16:creationId xmlns:a16="http://schemas.microsoft.com/office/drawing/2014/main" id="{D0A8662B-E85F-4527-99EF-C3A91EEFC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0837" y="3712036"/>
            <a:ext cx="3736464" cy="2642111"/>
          </a:xfrm>
          <a:prstGeom prst="rect">
            <a:avLst/>
          </a:prstGeom>
        </p:spPr>
      </p:pic>
      <p:pic>
        <p:nvPicPr>
          <p:cNvPr id="10" name="Imagen 9">
            <a:extLst>
              <a:ext uri="{FF2B5EF4-FFF2-40B4-BE49-F238E27FC236}">
                <a16:creationId xmlns:a16="http://schemas.microsoft.com/office/drawing/2014/main" id="{14F0A8BA-73B2-4C85-8BA9-18130377C39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893113" y="3627630"/>
            <a:ext cx="2082936" cy="2726517"/>
          </a:xfrm>
          <a:prstGeom prst="rect">
            <a:avLst/>
          </a:prstGeom>
        </p:spPr>
      </p:pic>
      <p:pic>
        <p:nvPicPr>
          <p:cNvPr id="8" name="Imagen 7">
            <a:extLst>
              <a:ext uri="{FF2B5EF4-FFF2-40B4-BE49-F238E27FC236}">
                <a16:creationId xmlns:a16="http://schemas.microsoft.com/office/drawing/2014/main" id="{9991986E-8325-42B8-99BA-8DAB82049C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1999" y="216691"/>
            <a:ext cx="4561781" cy="3225706"/>
          </a:xfrm>
          <a:prstGeom prst="rect">
            <a:avLst/>
          </a:prstGeom>
        </p:spPr>
      </p:pic>
      <p:pic>
        <p:nvPicPr>
          <p:cNvPr id="16" name="Imagen 15">
            <a:extLst>
              <a:ext uri="{FF2B5EF4-FFF2-40B4-BE49-F238E27FC236}">
                <a16:creationId xmlns:a16="http://schemas.microsoft.com/office/drawing/2014/main" id="{1C9C8C2C-B425-4C26-98ED-1A2BCB5AA0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250" y="4005000"/>
            <a:ext cx="2583774" cy="2349147"/>
          </a:xfrm>
          <a:prstGeom prst="rect">
            <a:avLst/>
          </a:prstGeom>
        </p:spPr>
      </p:pic>
      <p:pic>
        <p:nvPicPr>
          <p:cNvPr id="18" name="Imagen 17">
            <a:extLst>
              <a:ext uri="{FF2B5EF4-FFF2-40B4-BE49-F238E27FC236}">
                <a16:creationId xmlns:a16="http://schemas.microsoft.com/office/drawing/2014/main" id="{1AC11C7F-5965-4C5D-BB54-9FDCB2660F72}"/>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92932"/>
          <a:stretch/>
        </p:blipFill>
        <p:spPr>
          <a:xfrm>
            <a:off x="-1" y="6354147"/>
            <a:ext cx="9133781" cy="503854"/>
          </a:xfrm>
          <a:prstGeom prst="rect">
            <a:avLst/>
          </a:prstGeom>
        </p:spPr>
      </p:pic>
      <p:sp>
        <p:nvSpPr>
          <p:cNvPr id="21" name="CuadroTexto 20">
            <a:extLst>
              <a:ext uri="{FF2B5EF4-FFF2-40B4-BE49-F238E27FC236}">
                <a16:creationId xmlns:a16="http://schemas.microsoft.com/office/drawing/2014/main" id="{5AD6732E-37A6-4299-852B-74EC2F766992}"/>
              </a:ext>
            </a:extLst>
          </p:cNvPr>
          <p:cNvSpPr txBox="1"/>
          <p:nvPr/>
        </p:nvSpPr>
        <p:spPr>
          <a:xfrm>
            <a:off x="2195835" y="153955"/>
            <a:ext cx="2936695" cy="646331"/>
          </a:xfrm>
          <a:prstGeom prst="rect">
            <a:avLst/>
          </a:prstGeom>
          <a:noFill/>
        </p:spPr>
        <p:txBody>
          <a:bodyPr wrap="square" rtlCol="0">
            <a:spAutoFit/>
          </a:bodyPr>
          <a:lstStyle/>
          <a:p>
            <a:pPr algn="ctr"/>
            <a:r>
              <a:rPr lang="es-ES" sz="3600" b="1" dirty="0">
                <a:ln w="6600">
                  <a:solidFill>
                    <a:srgbClr val="2D54AB"/>
                  </a:solidFill>
                  <a:prstDash val="solid"/>
                </a:ln>
                <a:solidFill>
                  <a:srgbClr val="C8D4F0"/>
                </a:solidFill>
                <a:effectLst>
                  <a:outerShdw dist="38100" dir="2700000" sx="98000" sy="98000" algn="tl" rotWithShape="0">
                    <a:srgbClr val="2D54AB"/>
                  </a:outerShdw>
                </a:effectLst>
                <a:latin typeface="Alana plus OrnamentsMF" panose="02000505000000020002" pitchFamily="50" charset="0"/>
              </a:rPr>
              <a:t>Daniel 1</a:t>
            </a:r>
          </a:p>
        </p:txBody>
      </p:sp>
    </p:spTree>
    <p:extLst>
      <p:ext uri="{BB962C8B-B14F-4D97-AF65-F5344CB8AC3E}">
        <p14:creationId xmlns:p14="http://schemas.microsoft.com/office/powerpoint/2010/main" val="3233137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anim calcmode="lin" valueType="num">
                                      <p:cBhvr>
                                        <p:cTn id="19" dur="500" fill="hold"/>
                                        <p:tgtEl>
                                          <p:spTgt spid="16"/>
                                        </p:tgtEl>
                                        <p:attrNameLst>
                                          <p:attrName>ppt_x</p:attrName>
                                        </p:attrNameLst>
                                      </p:cBhvr>
                                      <p:tavLst>
                                        <p:tav tm="0">
                                          <p:val>
                                            <p:fltVal val="0.5"/>
                                          </p:val>
                                        </p:tav>
                                        <p:tav tm="100000">
                                          <p:val>
                                            <p:strVal val="#ppt_x"/>
                                          </p:val>
                                        </p:tav>
                                      </p:tavLst>
                                    </p:anim>
                                    <p:anim calcmode="lin" valueType="num">
                                      <p:cBhvr>
                                        <p:cTn id="20" dur="500" fill="hold"/>
                                        <p:tgtEl>
                                          <p:spTgt spid="16"/>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anim calcmode="lin" valueType="num">
                                      <p:cBhvr>
                                        <p:cTn id="28" dur="500" fill="hold"/>
                                        <p:tgtEl>
                                          <p:spTgt spid="6"/>
                                        </p:tgtEl>
                                        <p:attrNameLst>
                                          <p:attrName>ppt_x</p:attrName>
                                        </p:attrNameLst>
                                      </p:cBhvr>
                                      <p:tavLst>
                                        <p:tav tm="0">
                                          <p:val>
                                            <p:fltVal val="0.5"/>
                                          </p:val>
                                        </p:tav>
                                        <p:tav tm="100000">
                                          <p:val>
                                            <p:strVal val="#ppt_x"/>
                                          </p:val>
                                        </p:tav>
                                      </p:tavLst>
                                    </p:anim>
                                    <p:anim calcmode="lin" valueType="num">
                                      <p:cBhvr>
                                        <p:cTn id="29"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anim calcmode="lin" valueType="num">
                                      <p:cBhvr>
                                        <p:cTn id="37" dur="500" fill="hold"/>
                                        <p:tgtEl>
                                          <p:spTgt spid="10"/>
                                        </p:tgtEl>
                                        <p:attrNameLst>
                                          <p:attrName>ppt_x</p:attrName>
                                        </p:attrNameLst>
                                      </p:cBhvr>
                                      <p:tavLst>
                                        <p:tav tm="0">
                                          <p:val>
                                            <p:fltVal val="0.5"/>
                                          </p:val>
                                        </p:tav>
                                        <p:tav tm="100000">
                                          <p:val>
                                            <p:strVal val="#ppt_x"/>
                                          </p:val>
                                        </p:tav>
                                      </p:tavLst>
                                    </p:anim>
                                    <p:anim calcmode="lin" valueType="num">
                                      <p:cBhvr>
                                        <p:cTn id="38"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528"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anim calcmode="lin" valueType="num">
                                      <p:cBhvr>
                                        <p:cTn id="46" dur="500" fill="hold"/>
                                        <p:tgtEl>
                                          <p:spTgt spid="8"/>
                                        </p:tgtEl>
                                        <p:attrNameLst>
                                          <p:attrName>ppt_x</p:attrName>
                                        </p:attrNameLst>
                                      </p:cBhvr>
                                      <p:tavLst>
                                        <p:tav tm="0">
                                          <p:val>
                                            <p:fltVal val="0.5"/>
                                          </p:val>
                                        </p:tav>
                                        <p:tav tm="100000">
                                          <p:val>
                                            <p:strVal val="#ppt_x"/>
                                          </p:val>
                                        </p:tav>
                                      </p:tavLst>
                                    </p:anim>
                                    <p:anim calcmode="lin" valueType="num">
                                      <p:cBhvr>
                                        <p:cTn id="47"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5"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1000" fill="hold"/>
                                        <p:tgtEl>
                                          <p:spTgt spid="18"/>
                                        </p:tgtEl>
                                        <p:attrNameLst>
                                          <p:attrName>ppt_w</p:attrName>
                                        </p:attrNameLst>
                                      </p:cBhvr>
                                      <p:tavLst>
                                        <p:tav tm="0">
                                          <p:val>
                                            <p:fltVal val="0"/>
                                          </p:val>
                                        </p:tav>
                                        <p:tav tm="100000">
                                          <p:val>
                                            <p:strVal val="#ppt_w"/>
                                          </p:val>
                                        </p:tav>
                                      </p:tavLst>
                                    </p:anim>
                                    <p:anim calcmode="lin" valueType="num">
                                      <p:cBhvr>
                                        <p:cTn id="53" dur="1000" fill="hold"/>
                                        <p:tgtEl>
                                          <p:spTgt spid="18"/>
                                        </p:tgtEl>
                                        <p:attrNameLst>
                                          <p:attrName>ppt_h</p:attrName>
                                        </p:attrNameLst>
                                      </p:cBhvr>
                                      <p:tavLst>
                                        <p:tav tm="0">
                                          <p:val>
                                            <p:fltVal val="0"/>
                                          </p:val>
                                        </p:tav>
                                        <p:tav tm="100000">
                                          <p:val>
                                            <p:strVal val="#ppt_h"/>
                                          </p:val>
                                        </p:tav>
                                      </p:tavLst>
                                    </p:anim>
                                    <p:anim calcmode="lin" valueType="num">
                                      <p:cBhvr>
                                        <p:cTn id="54"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9785878-1AB1-4F8B-8965-E24B82C0D2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6479" y="137160"/>
            <a:ext cx="1296999" cy="6583680"/>
          </a:xfrm>
          <a:prstGeom prst="rect">
            <a:avLst/>
          </a:prstGeom>
        </p:spPr>
      </p:pic>
      <p:pic>
        <p:nvPicPr>
          <p:cNvPr id="5" name="Imagen 4">
            <a:extLst>
              <a:ext uri="{FF2B5EF4-FFF2-40B4-BE49-F238E27FC236}">
                <a16:creationId xmlns:a16="http://schemas.microsoft.com/office/drawing/2014/main" id="{976889B4-E828-4381-B7E5-31FCC5C8D7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2280" y="4817380"/>
            <a:ext cx="1926774" cy="2026014"/>
          </a:xfrm>
          <a:prstGeom prst="rect">
            <a:avLst/>
          </a:prstGeom>
        </p:spPr>
      </p:pic>
      <p:pic>
        <p:nvPicPr>
          <p:cNvPr id="7" name="Imagen 6">
            <a:extLst>
              <a:ext uri="{FF2B5EF4-FFF2-40B4-BE49-F238E27FC236}">
                <a16:creationId xmlns:a16="http://schemas.microsoft.com/office/drawing/2014/main" id="{D9D3FC38-CAEB-45A6-B358-736B47F36B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9612" y="83048"/>
            <a:ext cx="1923721" cy="2004639"/>
          </a:xfrm>
          <a:prstGeom prst="rect">
            <a:avLst/>
          </a:prstGeom>
        </p:spPr>
      </p:pic>
      <p:pic>
        <p:nvPicPr>
          <p:cNvPr id="9" name="Imagen 8">
            <a:extLst>
              <a:ext uri="{FF2B5EF4-FFF2-40B4-BE49-F238E27FC236}">
                <a16:creationId xmlns:a16="http://schemas.microsoft.com/office/drawing/2014/main" id="{2566B2A5-BF8B-4C6D-AA26-DBDA3526DE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8375" y="1996160"/>
            <a:ext cx="1911506" cy="1990898"/>
          </a:xfrm>
          <a:prstGeom prst="rect">
            <a:avLst/>
          </a:prstGeom>
        </p:spPr>
      </p:pic>
      <p:pic>
        <p:nvPicPr>
          <p:cNvPr id="11" name="Imagen 10">
            <a:extLst>
              <a:ext uri="{FF2B5EF4-FFF2-40B4-BE49-F238E27FC236}">
                <a16:creationId xmlns:a16="http://schemas.microsoft.com/office/drawing/2014/main" id="{E443CCAE-A018-488C-8903-62474DC601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2715" y="3928388"/>
            <a:ext cx="1636689" cy="983235"/>
          </a:xfrm>
          <a:prstGeom prst="rect">
            <a:avLst/>
          </a:prstGeom>
        </p:spPr>
      </p:pic>
      <p:pic>
        <p:nvPicPr>
          <p:cNvPr id="13" name="Imagen 12">
            <a:extLst>
              <a:ext uri="{FF2B5EF4-FFF2-40B4-BE49-F238E27FC236}">
                <a16:creationId xmlns:a16="http://schemas.microsoft.com/office/drawing/2014/main" id="{887CC618-2E2E-4207-8BD9-C3563FD1C7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0741" y="4817380"/>
            <a:ext cx="1926774" cy="2026014"/>
          </a:xfrm>
          <a:prstGeom prst="rect">
            <a:avLst/>
          </a:prstGeom>
        </p:spPr>
      </p:pic>
      <p:pic>
        <p:nvPicPr>
          <p:cNvPr id="15" name="Imagen 14">
            <a:extLst>
              <a:ext uri="{FF2B5EF4-FFF2-40B4-BE49-F238E27FC236}">
                <a16:creationId xmlns:a16="http://schemas.microsoft.com/office/drawing/2014/main" id="{48A00F1F-F168-4264-B7E3-7030533C20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0296" y="83048"/>
            <a:ext cx="1923721" cy="2004639"/>
          </a:xfrm>
          <a:prstGeom prst="rect">
            <a:avLst/>
          </a:prstGeom>
        </p:spPr>
      </p:pic>
      <p:pic>
        <p:nvPicPr>
          <p:cNvPr id="17" name="Imagen 16">
            <a:extLst>
              <a:ext uri="{FF2B5EF4-FFF2-40B4-BE49-F238E27FC236}">
                <a16:creationId xmlns:a16="http://schemas.microsoft.com/office/drawing/2014/main" id="{8B81C6A0-1C55-4210-8115-0813096381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43436" y="1996160"/>
            <a:ext cx="1911506" cy="1990898"/>
          </a:xfrm>
          <a:prstGeom prst="rect">
            <a:avLst/>
          </a:prstGeom>
        </p:spPr>
      </p:pic>
      <p:pic>
        <p:nvPicPr>
          <p:cNvPr id="19" name="Imagen 18">
            <a:extLst>
              <a:ext uri="{FF2B5EF4-FFF2-40B4-BE49-F238E27FC236}">
                <a16:creationId xmlns:a16="http://schemas.microsoft.com/office/drawing/2014/main" id="{BEC7A51B-A38B-4C79-997F-64505EFB24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52489" y="3928388"/>
            <a:ext cx="1636689" cy="983235"/>
          </a:xfrm>
          <a:prstGeom prst="rect">
            <a:avLst/>
          </a:prstGeom>
        </p:spPr>
      </p:pic>
      <p:sp>
        <p:nvSpPr>
          <p:cNvPr id="2" name="CuadroTexto 1">
            <a:extLst>
              <a:ext uri="{FF2B5EF4-FFF2-40B4-BE49-F238E27FC236}">
                <a16:creationId xmlns:a16="http://schemas.microsoft.com/office/drawing/2014/main" id="{56AEA55B-E628-4B42-8604-7CD6D874484E}"/>
              </a:ext>
            </a:extLst>
          </p:cNvPr>
          <p:cNvSpPr txBox="1"/>
          <p:nvPr/>
        </p:nvSpPr>
        <p:spPr>
          <a:xfrm>
            <a:off x="91106" y="133761"/>
            <a:ext cx="2047929" cy="1477328"/>
          </a:xfrm>
          <a:prstGeom prst="rect">
            <a:avLst/>
          </a:prstGeom>
          <a:noFill/>
          <a:ln>
            <a:solidFill>
              <a:schemeClr val="tx1"/>
            </a:solidFill>
          </a:ln>
        </p:spPr>
        <p:txBody>
          <a:bodyPr wrap="square" rtlCol="0">
            <a:spAutoFit/>
          </a:bodyPr>
          <a:lstStyle/>
          <a:p>
            <a:r>
              <a:rPr lang="es-ES" dirty="0"/>
              <a:t>En Jerusalén reinaba </a:t>
            </a:r>
            <a:r>
              <a:rPr lang="es-ES" dirty="0" err="1"/>
              <a:t>Joacim</a:t>
            </a:r>
            <a:r>
              <a:rPr lang="es-ES" dirty="0"/>
              <a:t>.</a:t>
            </a:r>
          </a:p>
          <a:p>
            <a:r>
              <a:rPr lang="es-ES" dirty="0"/>
              <a:t>Daniel y sus amigos eran príncipes, hijos de nobles.</a:t>
            </a:r>
          </a:p>
        </p:txBody>
      </p:sp>
      <p:sp>
        <p:nvSpPr>
          <p:cNvPr id="12" name="CuadroTexto 11">
            <a:extLst>
              <a:ext uri="{FF2B5EF4-FFF2-40B4-BE49-F238E27FC236}">
                <a16:creationId xmlns:a16="http://schemas.microsoft.com/office/drawing/2014/main" id="{D5611FE8-8B15-4CA9-BC8A-94E0C028E841}"/>
              </a:ext>
            </a:extLst>
          </p:cNvPr>
          <p:cNvSpPr txBox="1"/>
          <p:nvPr/>
        </p:nvSpPr>
        <p:spPr>
          <a:xfrm>
            <a:off x="6960345" y="133761"/>
            <a:ext cx="2092549" cy="1477328"/>
          </a:xfrm>
          <a:prstGeom prst="rect">
            <a:avLst/>
          </a:prstGeom>
          <a:noFill/>
          <a:ln>
            <a:solidFill>
              <a:schemeClr val="tx1"/>
            </a:solidFill>
          </a:ln>
        </p:spPr>
        <p:txBody>
          <a:bodyPr wrap="square" rtlCol="0">
            <a:spAutoFit/>
          </a:bodyPr>
          <a:lstStyle/>
          <a:p>
            <a:r>
              <a:rPr lang="es-ES" dirty="0"/>
              <a:t>En Babilonia reinaba Nabucodonosor.</a:t>
            </a:r>
          </a:p>
          <a:p>
            <a:r>
              <a:rPr lang="es-ES" dirty="0"/>
              <a:t>Daniel y sus amigos fueron llevados allí como siervos.</a:t>
            </a:r>
          </a:p>
        </p:txBody>
      </p:sp>
      <p:sp>
        <p:nvSpPr>
          <p:cNvPr id="14" name="CuadroTexto 13">
            <a:extLst>
              <a:ext uri="{FF2B5EF4-FFF2-40B4-BE49-F238E27FC236}">
                <a16:creationId xmlns:a16="http://schemas.microsoft.com/office/drawing/2014/main" id="{D3580F5E-474F-4657-A0E4-760C0CE5A844}"/>
              </a:ext>
            </a:extLst>
          </p:cNvPr>
          <p:cNvSpPr txBox="1"/>
          <p:nvPr/>
        </p:nvSpPr>
        <p:spPr>
          <a:xfrm>
            <a:off x="91106" y="1760188"/>
            <a:ext cx="2047929" cy="1754326"/>
          </a:xfrm>
          <a:prstGeom prst="rect">
            <a:avLst/>
          </a:prstGeom>
          <a:noFill/>
          <a:ln>
            <a:solidFill>
              <a:schemeClr val="tx1"/>
            </a:solidFill>
          </a:ln>
        </p:spPr>
        <p:txBody>
          <a:bodyPr wrap="square" rtlCol="0">
            <a:spAutoFit/>
          </a:bodyPr>
          <a:lstStyle/>
          <a:p>
            <a:r>
              <a:rPr lang="es-ES" dirty="0"/>
              <a:t>Las casas donde vivían tenían un patio y, alrededor, las habitaciones. En el tejado ponían a secar cereales, etc.</a:t>
            </a:r>
          </a:p>
        </p:txBody>
      </p:sp>
      <p:sp>
        <p:nvSpPr>
          <p:cNvPr id="16" name="CuadroTexto 15">
            <a:extLst>
              <a:ext uri="{FF2B5EF4-FFF2-40B4-BE49-F238E27FC236}">
                <a16:creationId xmlns:a16="http://schemas.microsoft.com/office/drawing/2014/main" id="{90950A20-77BB-45C2-AF9B-06F9345B56A0}"/>
              </a:ext>
            </a:extLst>
          </p:cNvPr>
          <p:cNvSpPr txBox="1"/>
          <p:nvPr/>
        </p:nvSpPr>
        <p:spPr>
          <a:xfrm>
            <a:off x="6969053" y="1575522"/>
            <a:ext cx="2083841" cy="1200329"/>
          </a:xfrm>
          <a:prstGeom prst="rect">
            <a:avLst/>
          </a:prstGeom>
          <a:noFill/>
          <a:ln>
            <a:solidFill>
              <a:schemeClr val="tx1"/>
            </a:solidFill>
          </a:ln>
        </p:spPr>
        <p:txBody>
          <a:bodyPr wrap="square" rtlCol="0">
            <a:spAutoFit/>
          </a:bodyPr>
          <a:lstStyle/>
          <a:p>
            <a:r>
              <a:rPr lang="es-ES" dirty="0"/>
              <a:t>Fueron alojados en el palacio real, rodeados del lujo de la corte.</a:t>
            </a:r>
          </a:p>
        </p:txBody>
      </p:sp>
      <p:sp>
        <p:nvSpPr>
          <p:cNvPr id="18" name="CuadroTexto 17">
            <a:extLst>
              <a:ext uri="{FF2B5EF4-FFF2-40B4-BE49-F238E27FC236}">
                <a16:creationId xmlns:a16="http://schemas.microsoft.com/office/drawing/2014/main" id="{42D194CE-D801-4C4C-9208-E1DE780E1426}"/>
              </a:ext>
            </a:extLst>
          </p:cNvPr>
          <p:cNvSpPr txBox="1"/>
          <p:nvPr/>
        </p:nvSpPr>
        <p:spPr>
          <a:xfrm>
            <a:off x="89439" y="3663613"/>
            <a:ext cx="2047929" cy="1200329"/>
          </a:xfrm>
          <a:prstGeom prst="rect">
            <a:avLst/>
          </a:prstGeom>
          <a:noFill/>
          <a:ln>
            <a:solidFill>
              <a:schemeClr val="tx1"/>
            </a:solidFill>
          </a:ln>
        </p:spPr>
        <p:txBody>
          <a:bodyPr wrap="square" rtlCol="0">
            <a:spAutoFit/>
          </a:bodyPr>
          <a:lstStyle/>
          <a:p>
            <a:r>
              <a:rPr lang="es-ES" dirty="0"/>
              <a:t>Las calles eran empinadas y atravesadas a veces por arroyuelos.</a:t>
            </a:r>
          </a:p>
        </p:txBody>
      </p:sp>
      <p:sp>
        <p:nvSpPr>
          <p:cNvPr id="20" name="CuadroTexto 19">
            <a:extLst>
              <a:ext uri="{FF2B5EF4-FFF2-40B4-BE49-F238E27FC236}">
                <a16:creationId xmlns:a16="http://schemas.microsoft.com/office/drawing/2014/main" id="{42A0AE6F-D3D2-4456-98FF-D87FAC2B81ED}"/>
              </a:ext>
            </a:extLst>
          </p:cNvPr>
          <p:cNvSpPr txBox="1"/>
          <p:nvPr/>
        </p:nvSpPr>
        <p:spPr>
          <a:xfrm>
            <a:off x="6961420" y="2740284"/>
            <a:ext cx="2091474" cy="2031325"/>
          </a:xfrm>
          <a:prstGeom prst="rect">
            <a:avLst/>
          </a:prstGeom>
          <a:noFill/>
          <a:ln>
            <a:solidFill>
              <a:schemeClr val="tx1"/>
            </a:solidFill>
          </a:ln>
        </p:spPr>
        <p:txBody>
          <a:bodyPr wrap="square" rtlCol="0">
            <a:spAutoFit/>
          </a:bodyPr>
          <a:lstStyle/>
          <a:p>
            <a:r>
              <a:rPr lang="es-ES" dirty="0"/>
              <a:t>Las calles de la ciudad eran amplias, espaciosas y llanas. Adornadas con oro y bellos jardines y bien pavimentadas.</a:t>
            </a:r>
          </a:p>
        </p:txBody>
      </p:sp>
      <p:sp>
        <p:nvSpPr>
          <p:cNvPr id="21" name="CuadroTexto 20">
            <a:extLst>
              <a:ext uri="{FF2B5EF4-FFF2-40B4-BE49-F238E27FC236}">
                <a16:creationId xmlns:a16="http://schemas.microsoft.com/office/drawing/2014/main" id="{F4A3B428-0B04-43CE-9921-2D5595EF21B4}"/>
              </a:ext>
            </a:extLst>
          </p:cNvPr>
          <p:cNvSpPr txBox="1"/>
          <p:nvPr/>
        </p:nvSpPr>
        <p:spPr>
          <a:xfrm>
            <a:off x="89439" y="5013041"/>
            <a:ext cx="2047929" cy="1754326"/>
          </a:xfrm>
          <a:prstGeom prst="rect">
            <a:avLst/>
          </a:prstGeom>
          <a:noFill/>
          <a:ln>
            <a:solidFill>
              <a:schemeClr val="tx1"/>
            </a:solidFill>
          </a:ln>
        </p:spPr>
        <p:txBody>
          <a:bodyPr wrap="square" rtlCol="0">
            <a:spAutoFit/>
          </a:bodyPr>
          <a:lstStyle/>
          <a:p>
            <a:r>
              <a:rPr lang="es-ES" dirty="0"/>
              <a:t>Jerusalén era una ciudad alargada, no muy grande. Su edificio más importante era el templo.</a:t>
            </a:r>
          </a:p>
        </p:txBody>
      </p:sp>
      <p:sp>
        <p:nvSpPr>
          <p:cNvPr id="22" name="CuadroTexto 21">
            <a:extLst>
              <a:ext uri="{FF2B5EF4-FFF2-40B4-BE49-F238E27FC236}">
                <a16:creationId xmlns:a16="http://schemas.microsoft.com/office/drawing/2014/main" id="{EB5EC219-29D1-4362-AEE7-EA449DEB2CD1}"/>
              </a:ext>
            </a:extLst>
          </p:cNvPr>
          <p:cNvSpPr txBox="1"/>
          <p:nvPr/>
        </p:nvSpPr>
        <p:spPr>
          <a:xfrm>
            <a:off x="6960344" y="4736042"/>
            <a:ext cx="2091474" cy="2031325"/>
          </a:xfrm>
          <a:prstGeom prst="rect">
            <a:avLst/>
          </a:prstGeom>
          <a:noFill/>
          <a:ln>
            <a:solidFill>
              <a:schemeClr val="tx1"/>
            </a:solidFill>
          </a:ln>
        </p:spPr>
        <p:txBody>
          <a:bodyPr wrap="square" rtlCol="0">
            <a:spAutoFit/>
          </a:bodyPr>
          <a:lstStyle/>
          <a:p>
            <a:r>
              <a:rPr lang="es-ES" dirty="0"/>
              <a:t>Babilonia era una ciudad grande, bien urbanizada y atravesada por el río Éufrates. Estaba repleta de templos paganos.</a:t>
            </a:r>
          </a:p>
        </p:txBody>
      </p:sp>
    </p:spTree>
    <p:extLst>
      <p:ext uri="{BB962C8B-B14F-4D97-AF65-F5344CB8AC3E}">
        <p14:creationId xmlns:p14="http://schemas.microsoft.com/office/powerpoint/2010/main" val="605323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7"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ppt_x</p:attrName>
                                        </p:attrNameLst>
                                      </p:cBhvr>
                                      <p:tavLst>
                                        <p:tav tm="0">
                                          <p:val>
                                            <p:strVal val="#ppt_x+#ppt_w/2"/>
                                          </p:val>
                                        </p:tav>
                                        <p:tav tm="100000">
                                          <p:val>
                                            <p:strVal val="#ppt_x"/>
                                          </p:val>
                                        </p:tav>
                                      </p:tavLst>
                                    </p:anim>
                                    <p:anim calcmode="lin" valueType="num">
                                      <p:cBhvr>
                                        <p:cTn id="26" dur="500" fill="hold"/>
                                        <p:tgtEl>
                                          <p:spTgt spid="7"/>
                                        </p:tgtEl>
                                        <p:attrNameLst>
                                          <p:attrName>ppt_y</p:attrName>
                                        </p:attrNameLst>
                                      </p:cBhvr>
                                      <p:tavLst>
                                        <p:tav tm="0">
                                          <p:val>
                                            <p:strVal val="#ppt_y"/>
                                          </p:val>
                                        </p:tav>
                                        <p:tav tm="100000">
                                          <p:val>
                                            <p:strVal val="#ppt_y"/>
                                          </p:val>
                                        </p:tav>
                                      </p:tavLst>
                                    </p:anim>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7" presetClass="entr" presetSubtype="2"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ppt_x</p:attrName>
                                        </p:attrNameLst>
                                      </p:cBhvr>
                                      <p:tavLst>
                                        <p:tav tm="0">
                                          <p:val>
                                            <p:strVal val="#ppt_x+#ppt_w/2"/>
                                          </p:val>
                                        </p:tav>
                                        <p:tav tm="100000">
                                          <p:val>
                                            <p:strVal val="#ppt_x"/>
                                          </p:val>
                                        </p:tav>
                                      </p:tavLst>
                                    </p:anim>
                                    <p:anim calcmode="lin" valueType="num">
                                      <p:cBhvr>
                                        <p:cTn id="38" dur="500" fill="hold"/>
                                        <p:tgtEl>
                                          <p:spTgt spid="9"/>
                                        </p:tgtEl>
                                        <p:attrNameLst>
                                          <p:attrName>ppt_y</p:attrName>
                                        </p:attrNameLst>
                                      </p:cBhvr>
                                      <p:tavLst>
                                        <p:tav tm="0">
                                          <p:val>
                                            <p:strVal val="#ppt_y"/>
                                          </p:val>
                                        </p:tav>
                                        <p:tav tm="100000">
                                          <p:val>
                                            <p:strVal val="#ppt_y"/>
                                          </p:val>
                                        </p:tav>
                                      </p:tavLst>
                                    </p:anim>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strVal val="#ppt_h"/>
                                          </p:val>
                                        </p:tav>
                                        <p:tav tm="100000">
                                          <p:val>
                                            <p:strVal val="#ppt_h"/>
                                          </p:val>
                                        </p:tav>
                                      </p:tavLst>
                                    </p:anim>
                                  </p:childTnLst>
                                </p:cTn>
                              </p:par>
                            </p:childTnLst>
                          </p:cTn>
                        </p:par>
                        <p:par>
                          <p:cTn id="41" fill="hold">
                            <p:stCondLst>
                              <p:cond delay="500"/>
                            </p:stCondLst>
                            <p:childTnLst>
                              <p:par>
                                <p:cTn id="42" presetID="14" presetClass="entr" presetSubtype="1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randombar(horizont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2"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ppt_x</p:attrName>
                                        </p:attrNameLst>
                                      </p:cBhvr>
                                      <p:tavLst>
                                        <p:tav tm="0">
                                          <p:val>
                                            <p:strVal val="#ppt_x+#ppt_w/2"/>
                                          </p:val>
                                        </p:tav>
                                        <p:tav tm="100000">
                                          <p:val>
                                            <p:strVal val="#ppt_x"/>
                                          </p:val>
                                        </p:tav>
                                      </p:tavLst>
                                    </p:anim>
                                    <p:anim calcmode="lin" valueType="num">
                                      <p:cBhvr>
                                        <p:cTn id="50" dur="500" fill="hold"/>
                                        <p:tgtEl>
                                          <p:spTgt spid="11"/>
                                        </p:tgtEl>
                                        <p:attrNameLst>
                                          <p:attrName>ppt_y</p:attrName>
                                        </p:attrNameLst>
                                      </p:cBhvr>
                                      <p:tavLst>
                                        <p:tav tm="0">
                                          <p:val>
                                            <p:strVal val="#ppt_y"/>
                                          </p:val>
                                        </p:tav>
                                        <p:tav tm="100000">
                                          <p:val>
                                            <p:strVal val="#ppt_y"/>
                                          </p:val>
                                        </p:tav>
                                      </p:tavLst>
                                    </p:anim>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strVal val="#ppt_h"/>
                                          </p:val>
                                        </p:tav>
                                        <p:tav tm="100000">
                                          <p:val>
                                            <p:strVal val="#ppt_h"/>
                                          </p:val>
                                        </p:tav>
                                      </p:tavLst>
                                    </p:anim>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randombar(horizontal)">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7" presetClass="entr" presetSubtype="2"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ppt_x</p:attrName>
                                        </p:attrNameLst>
                                      </p:cBhvr>
                                      <p:tavLst>
                                        <p:tav tm="0">
                                          <p:val>
                                            <p:strVal val="#ppt_x+#ppt_w/2"/>
                                          </p:val>
                                        </p:tav>
                                        <p:tav tm="100000">
                                          <p:val>
                                            <p:strVal val="#ppt_x"/>
                                          </p:val>
                                        </p:tav>
                                      </p:tavLst>
                                    </p:anim>
                                    <p:anim calcmode="lin" valueType="num">
                                      <p:cBhvr>
                                        <p:cTn id="62" dur="500" fill="hold"/>
                                        <p:tgtEl>
                                          <p:spTgt spid="13"/>
                                        </p:tgtEl>
                                        <p:attrNameLst>
                                          <p:attrName>ppt_y</p:attrName>
                                        </p:attrNameLst>
                                      </p:cBhvr>
                                      <p:tavLst>
                                        <p:tav tm="0">
                                          <p:val>
                                            <p:strVal val="#ppt_y"/>
                                          </p:val>
                                        </p:tav>
                                        <p:tav tm="100000">
                                          <p:val>
                                            <p:strVal val="#ppt_y"/>
                                          </p:val>
                                        </p:tav>
                                      </p:tavLst>
                                    </p:anim>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strVal val="#ppt_h"/>
                                          </p:val>
                                        </p:tav>
                                        <p:tav tm="100000">
                                          <p:val>
                                            <p:strVal val="#ppt_h"/>
                                          </p:val>
                                        </p:tav>
                                      </p:tavLst>
                                    </p:anim>
                                  </p:childTnLst>
                                </p:cTn>
                              </p:par>
                            </p:childTnLst>
                          </p:cTn>
                        </p:par>
                        <p:par>
                          <p:cTn id="65" fill="hold">
                            <p:stCondLst>
                              <p:cond delay="500"/>
                            </p:stCondLst>
                            <p:childTnLst>
                              <p:par>
                                <p:cTn id="66" presetID="14" presetClass="entr" presetSubtype="10" fill="hold" grpId="0"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randombar(horizont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7" presetClass="entr" presetSubtype="8"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p:cTn id="73" dur="500" fill="hold"/>
                                        <p:tgtEl>
                                          <p:spTgt spid="15"/>
                                        </p:tgtEl>
                                        <p:attrNameLst>
                                          <p:attrName>ppt_x</p:attrName>
                                        </p:attrNameLst>
                                      </p:cBhvr>
                                      <p:tavLst>
                                        <p:tav tm="0">
                                          <p:val>
                                            <p:strVal val="#ppt_x-#ppt_w/2"/>
                                          </p:val>
                                        </p:tav>
                                        <p:tav tm="100000">
                                          <p:val>
                                            <p:strVal val="#ppt_x"/>
                                          </p:val>
                                        </p:tav>
                                      </p:tavLst>
                                    </p:anim>
                                    <p:anim calcmode="lin" valueType="num">
                                      <p:cBhvr>
                                        <p:cTn id="74" dur="500" fill="hold"/>
                                        <p:tgtEl>
                                          <p:spTgt spid="15"/>
                                        </p:tgtEl>
                                        <p:attrNameLst>
                                          <p:attrName>ppt_y</p:attrName>
                                        </p:attrNameLst>
                                      </p:cBhvr>
                                      <p:tavLst>
                                        <p:tav tm="0">
                                          <p:val>
                                            <p:strVal val="#ppt_y"/>
                                          </p:val>
                                        </p:tav>
                                        <p:tav tm="100000">
                                          <p:val>
                                            <p:strVal val="#ppt_y"/>
                                          </p:val>
                                        </p:tav>
                                      </p:tavLst>
                                    </p:anim>
                                    <p:anim calcmode="lin" valueType="num">
                                      <p:cBhvr>
                                        <p:cTn id="75" dur="500" fill="hold"/>
                                        <p:tgtEl>
                                          <p:spTgt spid="15"/>
                                        </p:tgtEl>
                                        <p:attrNameLst>
                                          <p:attrName>ppt_w</p:attrName>
                                        </p:attrNameLst>
                                      </p:cBhvr>
                                      <p:tavLst>
                                        <p:tav tm="0">
                                          <p:val>
                                            <p:fltVal val="0"/>
                                          </p:val>
                                        </p:tav>
                                        <p:tav tm="100000">
                                          <p:val>
                                            <p:strVal val="#ppt_w"/>
                                          </p:val>
                                        </p:tav>
                                      </p:tavLst>
                                    </p:anim>
                                    <p:anim calcmode="lin" valueType="num">
                                      <p:cBhvr>
                                        <p:cTn id="76" dur="500" fill="hold"/>
                                        <p:tgtEl>
                                          <p:spTgt spid="15"/>
                                        </p:tgtEl>
                                        <p:attrNameLst>
                                          <p:attrName>ppt_h</p:attrName>
                                        </p:attrNameLst>
                                      </p:cBhvr>
                                      <p:tavLst>
                                        <p:tav tm="0">
                                          <p:val>
                                            <p:strVal val="#ppt_h"/>
                                          </p:val>
                                        </p:tav>
                                        <p:tav tm="100000">
                                          <p:val>
                                            <p:strVal val="#ppt_h"/>
                                          </p:val>
                                        </p:tav>
                                      </p:tavLst>
                                    </p:anim>
                                  </p:childTnLst>
                                </p:cTn>
                              </p:par>
                            </p:childTnLst>
                          </p:cTn>
                        </p:par>
                        <p:par>
                          <p:cTn id="77" fill="hold">
                            <p:stCondLst>
                              <p:cond delay="500"/>
                            </p:stCondLst>
                            <p:childTnLst>
                              <p:par>
                                <p:cTn id="78" presetID="14" presetClass="entr" presetSubtype="10" fill="hold" grpId="0" nodeType="after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randombar(horizontal)">
                                      <p:cBhvr>
                                        <p:cTn id="80" dur="500"/>
                                        <p:tgtEl>
                                          <p:spTgt spid="12"/>
                                        </p:tgtEl>
                                      </p:cBhvr>
                                    </p:animEffect>
                                  </p:childTnLst>
                                </p:cTn>
                              </p:par>
                            </p:childTnLst>
                          </p:cTn>
                        </p:par>
                      </p:childTnLst>
                    </p:cTn>
                  </p:par>
                  <p:par>
                    <p:cTn id="81" fill="hold">
                      <p:stCondLst>
                        <p:cond delay="indefinite"/>
                      </p:stCondLst>
                      <p:childTnLst>
                        <p:par>
                          <p:cTn id="82" fill="hold">
                            <p:stCondLst>
                              <p:cond delay="0"/>
                            </p:stCondLst>
                            <p:childTnLst>
                              <p:par>
                                <p:cTn id="83" presetID="17" presetClass="entr" presetSubtype="8" fill="hold" nodeType="click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p:cTn id="85" dur="500" fill="hold"/>
                                        <p:tgtEl>
                                          <p:spTgt spid="17"/>
                                        </p:tgtEl>
                                        <p:attrNameLst>
                                          <p:attrName>ppt_x</p:attrName>
                                        </p:attrNameLst>
                                      </p:cBhvr>
                                      <p:tavLst>
                                        <p:tav tm="0">
                                          <p:val>
                                            <p:strVal val="#ppt_x-#ppt_w/2"/>
                                          </p:val>
                                        </p:tav>
                                        <p:tav tm="100000">
                                          <p:val>
                                            <p:strVal val="#ppt_x"/>
                                          </p:val>
                                        </p:tav>
                                      </p:tavLst>
                                    </p:anim>
                                    <p:anim calcmode="lin" valueType="num">
                                      <p:cBhvr>
                                        <p:cTn id="86" dur="500" fill="hold"/>
                                        <p:tgtEl>
                                          <p:spTgt spid="17"/>
                                        </p:tgtEl>
                                        <p:attrNameLst>
                                          <p:attrName>ppt_y</p:attrName>
                                        </p:attrNameLst>
                                      </p:cBhvr>
                                      <p:tavLst>
                                        <p:tav tm="0">
                                          <p:val>
                                            <p:strVal val="#ppt_y"/>
                                          </p:val>
                                        </p:tav>
                                        <p:tav tm="100000">
                                          <p:val>
                                            <p:strVal val="#ppt_y"/>
                                          </p:val>
                                        </p:tav>
                                      </p:tavLst>
                                    </p:anim>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strVal val="#ppt_h"/>
                                          </p:val>
                                        </p:tav>
                                        <p:tav tm="100000">
                                          <p:val>
                                            <p:strVal val="#ppt_h"/>
                                          </p:val>
                                        </p:tav>
                                      </p:tavLst>
                                    </p:anim>
                                  </p:childTnLst>
                                </p:cTn>
                              </p:par>
                            </p:childTnLst>
                          </p:cTn>
                        </p:par>
                        <p:par>
                          <p:cTn id="89" fill="hold">
                            <p:stCondLst>
                              <p:cond delay="500"/>
                            </p:stCondLst>
                            <p:childTnLst>
                              <p:par>
                                <p:cTn id="90" presetID="14" presetClass="entr" presetSubtype="10" fill="hold" grpId="0" nodeType="after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randombar(horizontal)">
                                      <p:cBhvr>
                                        <p:cTn id="92" dur="500"/>
                                        <p:tgtEl>
                                          <p:spTgt spid="16"/>
                                        </p:tgtEl>
                                      </p:cBhvr>
                                    </p:animEffect>
                                  </p:childTnLst>
                                </p:cTn>
                              </p:par>
                            </p:childTnLst>
                          </p:cTn>
                        </p:par>
                      </p:childTnLst>
                    </p:cTn>
                  </p:par>
                  <p:par>
                    <p:cTn id="93" fill="hold">
                      <p:stCondLst>
                        <p:cond delay="indefinite"/>
                      </p:stCondLst>
                      <p:childTnLst>
                        <p:par>
                          <p:cTn id="94" fill="hold">
                            <p:stCondLst>
                              <p:cond delay="0"/>
                            </p:stCondLst>
                            <p:childTnLst>
                              <p:par>
                                <p:cTn id="95" presetID="17" presetClass="entr" presetSubtype="8" fill="hold" nodeType="click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p:cTn id="97" dur="500" fill="hold"/>
                                        <p:tgtEl>
                                          <p:spTgt spid="19"/>
                                        </p:tgtEl>
                                        <p:attrNameLst>
                                          <p:attrName>ppt_x</p:attrName>
                                        </p:attrNameLst>
                                      </p:cBhvr>
                                      <p:tavLst>
                                        <p:tav tm="0">
                                          <p:val>
                                            <p:strVal val="#ppt_x-#ppt_w/2"/>
                                          </p:val>
                                        </p:tav>
                                        <p:tav tm="100000">
                                          <p:val>
                                            <p:strVal val="#ppt_x"/>
                                          </p:val>
                                        </p:tav>
                                      </p:tavLst>
                                    </p:anim>
                                    <p:anim calcmode="lin" valueType="num">
                                      <p:cBhvr>
                                        <p:cTn id="98" dur="500" fill="hold"/>
                                        <p:tgtEl>
                                          <p:spTgt spid="19"/>
                                        </p:tgtEl>
                                        <p:attrNameLst>
                                          <p:attrName>ppt_y</p:attrName>
                                        </p:attrNameLst>
                                      </p:cBhvr>
                                      <p:tavLst>
                                        <p:tav tm="0">
                                          <p:val>
                                            <p:strVal val="#ppt_y"/>
                                          </p:val>
                                        </p:tav>
                                        <p:tav tm="100000">
                                          <p:val>
                                            <p:strVal val="#ppt_y"/>
                                          </p:val>
                                        </p:tav>
                                      </p:tavLst>
                                    </p:anim>
                                    <p:anim calcmode="lin" valueType="num">
                                      <p:cBhvr>
                                        <p:cTn id="99" dur="500" fill="hold"/>
                                        <p:tgtEl>
                                          <p:spTgt spid="19"/>
                                        </p:tgtEl>
                                        <p:attrNameLst>
                                          <p:attrName>ppt_w</p:attrName>
                                        </p:attrNameLst>
                                      </p:cBhvr>
                                      <p:tavLst>
                                        <p:tav tm="0">
                                          <p:val>
                                            <p:fltVal val="0"/>
                                          </p:val>
                                        </p:tav>
                                        <p:tav tm="100000">
                                          <p:val>
                                            <p:strVal val="#ppt_w"/>
                                          </p:val>
                                        </p:tav>
                                      </p:tavLst>
                                    </p:anim>
                                    <p:anim calcmode="lin" valueType="num">
                                      <p:cBhvr>
                                        <p:cTn id="100" dur="500" fill="hold"/>
                                        <p:tgtEl>
                                          <p:spTgt spid="19"/>
                                        </p:tgtEl>
                                        <p:attrNameLst>
                                          <p:attrName>ppt_h</p:attrName>
                                        </p:attrNameLst>
                                      </p:cBhvr>
                                      <p:tavLst>
                                        <p:tav tm="0">
                                          <p:val>
                                            <p:strVal val="#ppt_h"/>
                                          </p:val>
                                        </p:tav>
                                        <p:tav tm="100000">
                                          <p:val>
                                            <p:strVal val="#ppt_h"/>
                                          </p:val>
                                        </p:tav>
                                      </p:tavLst>
                                    </p:anim>
                                  </p:childTnLst>
                                </p:cTn>
                              </p:par>
                            </p:childTnLst>
                          </p:cTn>
                        </p:par>
                        <p:par>
                          <p:cTn id="101" fill="hold">
                            <p:stCondLst>
                              <p:cond delay="500"/>
                            </p:stCondLst>
                            <p:childTnLst>
                              <p:par>
                                <p:cTn id="102" presetID="14" presetClass="entr" presetSubtype="10" fill="hold" grpId="0" nodeType="afterEffect">
                                  <p:stCondLst>
                                    <p:cond delay="0"/>
                                  </p:stCondLst>
                                  <p:childTnLst>
                                    <p:set>
                                      <p:cBhvr>
                                        <p:cTn id="103" dur="1" fill="hold">
                                          <p:stCondLst>
                                            <p:cond delay="0"/>
                                          </p:stCondLst>
                                        </p:cTn>
                                        <p:tgtEl>
                                          <p:spTgt spid="20"/>
                                        </p:tgtEl>
                                        <p:attrNameLst>
                                          <p:attrName>style.visibility</p:attrName>
                                        </p:attrNameLst>
                                      </p:cBhvr>
                                      <p:to>
                                        <p:strVal val="visible"/>
                                      </p:to>
                                    </p:set>
                                    <p:animEffect transition="in" filter="randombar(horizontal)">
                                      <p:cBhvr>
                                        <p:cTn id="104" dur="500"/>
                                        <p:tgtEl>
                                          <p:spTgt spid="20"/>
                                        </p:tgtEl>
                                      </p:cBhvr>
                                    </p:animEffect>
                                  </p:childTnLst>
                                </p:cTn>
                              </p:par>
                            </p:childTnLst>
                          </p:cTn>
                        </p:par>
                      </p:childTnLst>
                    </p:cTn>
                  </p:par>
                  <p:par>
                    <p:cTn id="105" fill="hold">
                      <p:stCondLst>
                        <p:cond delay="indefinite"/>
                      </p:stCondLst>
                      <p:childTnLst>
                        <p:par>
                          <p:cTn id="106" fill="hold">
                            <p:stCondLst>
                              <p:cond delay="0"/>
                            </p:stCondLst>
                            <p:childTnLst>
                              <p:par>
                                <p:cTn id="107" presetID="17" presetClass="entr" presetSubtype="8" fill="hold" nodeType="clickEffect">
                                  <p:stCondLst>
                                    <p:cond delay="0"/>
                                  </p:stCondLst>
                                  <p:childTnLst>
                                    <p:set>
                                      <p:cBhvr>
                                        <p:cTn id="108" dur="1" fill="hold">
                                          <p:stCondLst>
                                            <p:cond delay="0"/>
                                          </p:stCondLst>
                                        </p:cTn>
                                        <p:tgtEl>
                                          <p:spTgt spid="5"/>
                                        </p:tgtEl>
                                        <p:attrNameLst>
                                          <p:attrName>style.visibility</p:attrName>
                                        </p:attrNameLst>
                                      </p:cBhvr>
                                      <p:to>
                                        <p:strVal val="visible"/>
                                      </p:to>
                                    </p:set>
                                    <p:anim calcmode="lin" valueType="num">
                                      <p:cBhvr>
                                        <p:cTn id="109" dur="500" fill="hold"/>
                                        <p:tgtEl>
                                          <p:spTgt spid="5"/>
                                        </p:tgtEl>
                                        <p:attrNameLst>
                                          <p:attrName>ppt_x</p:attrName>
                                        </p:attrNameLst>
                                      </p:cBhvr>
                                      <p:tavLst>
                                        <p:tav tm="0">
                                          <p:val>
                                            <p:strVal val="#ppt_x-#ppt_w/2"/>
                                          </p:val>
                                        </p:tav>
                                        <p:tav tm="100000">
                                          <p:val>
                                            <p:strVal val="#ppt_x"/>
                                          </p:val>
                                        </p:tav>
                                      </p:tavLst>
                                    </p:anim>
                                    <p:anim calcmode="lin" valueType="num">
                                      <p:cBhvr>
                                        <p:cTn id="110" dur="500" fill="hold"/>
                                        <p:tgtEl>
                                          <p:spTgt spid="5"/>
                                        </p:tgtEl>
                                        <p:attrNameLst>
                                          <p:attrName>ppt_y</p:attrName>
                                        </p:attrNameLst>
                                      </p:cBhvr>
                                      <p:tavLst>
                                        <p:tav tm="0">
                                          <p:val>
                                            <p:strVal val="#ppt_y"/>
                                          </p:val>
                                        </p:tav>
                                        <p:tav tm="100000">
                                          <p:val>
                                            <p:strVal val="#ppt_y"/>
                                          </p:val>
                                        </p:tav>
                                      </p:tavLst>
                                    </p:anim>
                                    <p:anim calcmode="lin" valueType="num">
                                      <p:cBhvr>
                                        <p:cTn id="111" dur="500" fill="hold"/>
                                        <p:tgtEl>
                                          <p:spTgt spid="5"/>
                                        </p:tgtEl>
                                        <p:attrNameLst>
                                          <p:attrName>ppt_w</p:attrName>
                                        </p:attrNameLst>
                                      </p:cBhvr>
                                      <p:tavLst>
                                        <p:tav tm="0">
                                          <p:val>
                                            <p:fltVal val="0"/>
                                          </p:val>
                                        </p:tav>
                                        <p:tav tm="100000">
                                          <p:val>
                                            <p:strVal val="#ppt_w"/>
                                          </p:val>
                                        </p:tav>
                                      </p:tavLst>
                                    </p:anim>
                                    <p:anim calcmode="lin" valueType="num">
                                      <p:cBhvr>
                                        <p:cTn id="112" dur="500" fill="hold"/>
                                        <p:tgtEl>
                                          <p:spTgt spid="5"/>
                                        </p:tgtEl>
                                        <p:attrNameLst>
                                          <p:attrName>ppt_h</p:attrName>
                                        </p:attrNameLst>
                                      </p:cBhvr>
                                      <p:tavLst>
                                        <p:tav tm="0">
                                          <p:val>
                                            <p:strVal val="#ppt_h"/>
                                          </p:val>
                                        </p:tav>
                                        <p:tav tm="100000">
                                          <p:val>
                                            <p:strVal val="#ppt_h"/>
                                          </p:val>
                                        </p:tav>
                                      </p:tavLst>
                                    </p:anim>
                                  </p:childTnLst>
                                </p:cTn>
                              </p:par>
                            </p:childTnLst>
                          </p:cTn>
                        </p:par>
                        <p:par>
                          <p:cTn id="113" fill="hold">
                            <p:stCondLst>
                              <p:cond delay="500"/>
                            </p:stCondLst>
                            <p:childTnLst>
                              <p:par>
                                <p:cTn id="114" presetID="14" presetClass="entr" presetSubtype="10" fill="hold" grpId="0" nodeType="afterEffect">
                                  <p:stCondLst>
                                    <p:cond delay="0"/>
                                  </p:stCondLst>
                                  <p:childTnLst>
                                    <p:set>
                                      <p:cBhvr>
                                        <p:cTn id="115" dur="1" fill="hold">
                                          <p:stCondLst>
                                            <p:cond delay="0"/>
                                          </p:stCondLst>
                                        </p:cTn>
                                        <p:tgtEl>
                                          <p:spTgt spid="22"/>
                                        </p:tgtEl>
                                        <p:attrNameLst>
                                          <p:attrName>style.visibility</p:attrName>
                                        </p:attrNameLst>
                                      </p:cBhvr>
                                      <p:to>
                                        <p:strVal val="visible"/>
                                      </p:to>
                                    </p:set>
                                    <p:animEffect transition="in" filter="randombar(horizontal)">
                                      <p:cBhvr>
                                        <p:cTn id="1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4" grpId="0"/>
      <p:bldP spid="16" grpId="0"/>
      <p:bldP spid="18" grpId="0"/>
      <p:bldP spid="2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D134C2A-9156-4A11-ABA7-B33A01A7FB5A}"/>
              </a:ext>
            </a:extLst>
          </p:cNvPr>
          <p:cNvPicPr>
            <a:picLocks noChangeAspect="1"/>
          </p:cNvPicPr>
          <p:nvPr/>
        </p:nvPicPr>
        <p:blipFill rotWithShape="1">
          <a:blip r:embed="rId2">
            <a:extLst>
              <a:ext uri="{28A0092B-C50C-407E-A947-70E740481C1C}">
                <a14:useLocalDpi xmlns:a14="http://schemas.microsoft.com/office/drawing/2010/main" val="0"/>
              </a:ext>
            </a:extLst>
          </a:blip>
          <a:srcRect r="51749" b="49889"/>
          <a:stretch/>
        </p:blipFill>
        <p:spPr>
          <a:xfrm>
            <a:off x="1334514" y="677096"/>
            <a:ext cx="3124271" cy="2950028"/>
          </a:xfrm>
          <a:prstGeom prst="rect">
            <a:avLst/>
          </a:prstGeom>
        </p:spPr>
      </p:pic>
      <p:pic>
        <p:nvPicPr>
          <p:cNvPr id="4" name="Imagen 3">
            <a:extLst>
              <a:ext uri="{FF2B5EF4-FFF2-40B4-BE49-F238E27FC236}">
                <a16:creationId xmlns:a16="http://schemas.microsoft.com/office/drawing/2014/main" id="{55198B7D-8C51-4846-9994-23829D9EA7AB}"/>
              </a:ext>
            </a:extLst>
          </p:cNvPr>
          <p:cNvPicPr>
            <a:picLocks noChangeAspect="1"/>
          </p:cNvPicPr>
          <p:nvPr/>
        </p:nvPicPr>
        <p:blipFill rotWithShape="1">
          <a:blip r:embed="rId2">
            <a:extLst>
              <a:ext uri="{28A0092B-C50C-407E-A947-70E740481C1C}">
                <a14:useLocalDpi xmlns:a14="http://schemas.microsoft.com/office/drawing/2010/main" val="0"/>
              </a:ext>
            </a:extLst>
          </a:blip>
          <a:srcRect l="48251" b="48927"/>
          <a:stretch/>
        </p:blipFill>
        <p:spPr>
          <a:xfrm>
            <a:off x="4458786" y="677096"/>
            <a:ext cx="3350699" cy="3006634"/>
          </a:xfrm>
          <a:prstGeom prst="rect">
            <a:avLst/>
          </a:prstGeom>
        </p:spPr>
      </p:pic>
      <p:pic>
        <p:nvPicPr>
          <p:cNvPr id="5" name="Imagen 4">
            <a:extLst>
              <a:ext uri="{FF2B5EF4-FFF2-40B4-BE49-F238E27FC236}">
                <a16:creationId xmlns:a16="http://schemas.microsoft.com/office/drawing/2014/main" id="{6FA744AB-3A35-4743-9778-C35310FA20D6}"/>
              </a:ext>
            </a:extLst>
          </p:cNvPr>
          <p:cNvPicPr>
            <a:picLocks noChangeAspect="1"/>
          </p:cNvPicPr>
          <p:nvPr/>
        </p:nvPicPr>
        <p:blipFill rotWithShape="1">
          <a:blip r:embed="rId2">
            <a:extLst>
              <a:ext uri="{28A0092B-C50C-407E-A947-70E740481C1C}">
                <a14:useLocalDpi xmlns:a14="http://schemas.microsoft.com/office/drawing/2010/main" val="0"/>
              </a:ext>
            </a:extLst>
          </a:blip>
          <a:srcRect t="49889" r="51749"/>
          <a:stretch/>
        </p:blipFill>
        <p:spPr>
          <a:xfrm>
            <a:off x="1334514" y="3387628"/>
            <a:ext cx="3124273" cy="2950028"/>
          </a:xfrm>
          <a:prstGeom prst="rect">
            <a:avLst/>
          </a:prstGeom>
        </p:spPr>
      </p:pic>
      <p:pic>
        <p:nvPicPr>
          <p:cNvPr id="6" name="Imagen 5">
            <a:extLst>
              <a:ext uri="{FF2B5EF4-FFF2-40B4-BE49-F238E27FC236}">
                <a16:creationId xmlns:a16="http://schemas.microsoft.com/office/drawing/2014/main" id="{A8D2F523-84CA-410E-BA1A-A3093AC44547}"/>
              </a:ext>
            </a:extLst>
          </p:cNvPr>
          <p:cNvPicPr>
            <a:picLocks noChangeAspect="1"/>
          </p:cNvPicPr>
          <p:nvPr/>
        </p:nvPicPr>
        <p:blipFill rotWithShape="1">
          <a:blip r:embed="rId2">
            <a:extLst>
              <a:ext uri="{28A0092B-C50C-407E-A947-70E740481C1C}">
                <a14:useLocalDpi xmlns:a14="http://schemas.microsoft.com/office/drawing/2010/main" val="0"/>
              </a:ext>
            </a:extLst>
          </a:blip>
          <a:srcRect l="48251" t="51072"/>
          <a:stretch/>
        </p:blipFill>
        <p:spPr>
          <a:xfrm>
            <a:off x="4458788" y="3457296"/>
            <a:ext cx="3350697" cy="2880360"/>
          </a:xfrm>
          <a:prstGeom prst="rect">
            <a:avLst/>
          </a:prstGeom>
        </p:spPr>
      </p:pic>
      <p:sp>
        <p:nvSpPr>
          <p:cNvPr id="7" name="CuadroTexto 6">
            <a:extLst>
              <a:ext uri="{FF2B5EF4-FFF2-40B4-BE49-F238E27FC236}">
                <a16:creationId xmlns:a16="http://schemas.microsoft.com/office/drawing/2014/main" id="{FE16D89C-3850-427B-B050-E03A7A252534}"/>
              </a:ext>
            </a:extLst>
          </p:cNvPr>
          <p:cNvSpPr txBox="1"/>
          <p:nvPr/>
        </p:nvSpPr>
        <p:spPr>
          <a:xfrm>
            <a:off x="78376" y="74023"/>
            <a:ext cx="9065623" cy="400110"/>
          </a:xfrm>
          <a:prstGeom prst="rect">
            <a:avLst/>
          </a:prstGeom>
          <a:noFill/>
        </p:spPr>
        <p:txBody>
          <a:bodyPr wrap="square" rtlCol="0">
            <a:spAutoFit/>
          </a:bodyPr>
          <a:lstStyle/>
          <a:p>
            <a:r>
              <a:rPr lang="es-ES" sz="2000" b="1" dirty="0"/>
              <a:t>Además de los cautivos, Nabucodonosor se llevó utensilios de la casa de Dios</a:t>
            </a:r>
          </a:p>
        </p:txBody>
      </p:sp>
      <p:sp>
        <p:nvSpPr>
          <p:cNvPr id="8" name="CuadroTexto 7">
            <a:extLst>
              <a:ext uri="{FF2B5EF4-FFF2-40B4-BE49-F238E27FC236}">
                <a16:creationId xmlns:a16="http://schemas.microsoft.com/office/drawing/2014/main" id="{595DAD7E-7D94-4630-9D3B-E1C338327CB8}"/>
              </a:ext>
            </a:extLst>
          </p:cNvPr>
          <p:cNvSpPr txBox="1"/>
          <p:nvPr/>
        </p:nvSpPr>
        <p:spPr>
          <a:xfrm>
            <a:off x="975360" y="6469073"/>
            <a:ext cx="8168640" cy="400110"/>
          </a:xfrm>
          <a:prstGeom prst="rect">
            <a:avLst/>
          </a:prstGeom>
          <a:noFill/>
        </p:spPr>
        <p:txBody>
          <a:bodyPr wrap="square" rtlCol="0">
            <a:spAutoFit/>
          </a:bodyPr>
          <a:lstStyle/>
          <a:p>
            <a:pPr algn="r"/>
            <a:r>
              <a:rPr lang="es-ES" sz="2000" b="1" dirty="0"/>
              <a:t>y los colocó en la casa del tesoro de su dios.</a:t>
            </a:r>
          </a:p>
        </p:txBody>
      </p:sp>
      <p:sp>
        <p:nvSpPr>
          <p:cNvPr id="2" name="CuadroTexto 1">
            <a:extLst>
              <a:ext uri="{FF2B5EF4-FFF2-40B4-BE49-F238E27FC236}">
                <a16:creationId xmlns:a16="http://schemas.microsoft.com/office/drawing/2014/main" id="{D6BB62FE-E534-4F8B-8924-5525055655D9}"/>
              </a:ext>
            </a:extLst>
          </p:cNvPr>
          <p:cNvSpPr txBox="1"/>
          <p:nvPr/>
        </p:nvSpPr>
        <p:spPr>
          <a:xfrm>
            <a:off x="78377" y="688026"/>
            <a:ext cx="1342920" cy="923330"/>
          </a:xfrm>
          <a:prstGeom prst="rect">
            <a:avLst/>
          </a:prstGeom>
          <a:noFill/>
        </p:spPr>
        <p:txBody>
          <a:bodyPr wrap="square" rtlCol="0">
            <a:spAutoFit/>
          </a:bodyPr>
          <a:lstStyle/>
          <a:p>
            <a:r>
              <a:rPr lang="es-ES" dirty="0"/>
              <a:t>1. Jarra para el aceite del candelabro.</a:t>
            </a:r>
          </a:p>
        </p:txBody>
      </p:sp>
      <p:sp>
        <p:nvSpPr>
          <p:cNvPr id="9" name="CuadroTexto 8">
            <a:extLst>
              <a:ext uri="{FF2B5EF4-FFF2-40B4-BE49-F238E27FC236}">
                <a16:creationId xmlns:a16="http://schemas.microsoft.com/office/drawing/2014/main" id="{027AE378-F390-49DB-BEB5-81C3A174C8C8}"/>
              </a:ext>
            </a:extLst>
          </p:cNvPr>
          <p:cNvSpPr txBox="1"/>
          <p:nvPr/>
        </p:nvSpPr>
        <p:spPr>
          <a:xfrm>
            <a:off x="7722704" y="600326"/>
            <a:ext cx="1342919" cy="1200329"/>
          </a:xfrm>
          <a:prstGeom prst="rect">
            <a:avLst/>
          </a:prstGeom>
          <a:noFill/>
        </p:spPr>
        <p:txBody>
          <a:bodyPr wrap="square" rtlCol="0">
            <a:spAutoFit/>
          </a:bodyPr>
          <a:lstStyle/>
          <a:p>
            <a:r>
              <a:rPr lang="es-ES" dirty="0"/>
              <a:t>3. Pala para remover las cenizas del altar.</a:t>
            </a:r>
          </a:p>
        </p:txBody>
      </p:sp>
      <p:sp>
        <p:nvSpPr>
          <p:cNvPr id="10" name="CuadroTexto 9">
            <a:extLst>
              <a:ext uri="{FF2B5EF4-FFF2-40B4-BE49-F238E27FC236}">
                <a16:creationId xmlns:a16="http://schemas.microsoft.com/office/drawing/2014/main" id="{ACE62278-8AB9-4E19-BE33-4BC9F80CCDA5}"/>
              </a:ext>
            </a:extLst>
          </p:cNvPr>
          <p:cNvSpPr txBox="1"/>
          <p:nvPr/>
        </p:nvSpPr>
        <p:spPr>
          <a:xfrm>
            <a:off x="7598808" y="3143165"/>
            <a:ext cx="1590710" cy="923330"/>
          </a:xfrm>
          <a:prstGeom prst="rect">
            <a:avLst/>
          </a:prstGeom>
          <a:noFill/>
        </p:spPr>
        <p:txBody>
          <a:bodyPr wrap="square" rtlCol="0">
            <a:spAutoFit/>
          </a:bodyPr>
          <a:lstStyle/>
          <a:p>
            <a:r>
              <a:rPr lang="es-ES" dirty="0"/>
              <a:t>7. Tazas de cobre usadas como medida.</a:t>
            </a:r>
          </a:p>
        </p:txBody>
      </p:sp>
      <p:sp>
        <p:nvSpPr>
          <p:cNvPr id="11" name="CuadroTexto 10">
            <a:extLst>
              <a:ext uri="{FF2B5EF4-FFF2-40B4-BE49-F238E27FC236}">
                <a16:creationId xmlns:a16="http://schemas.microsoft.com/office/drawing/2014/main" id="{C1AA0070-5496-4C20-AC31-1BA08D3E9C33}"/>
              </a:ext>
            </a:extLst>
          </p:cNvPr>
          <p:cNvSpPr txBox="1"/>
          <p:nvPr/>
        </p:nvSpPr>
        <p:spPr>
          <a:xfrm>
            <a:off x="2374298" y="1113183"/>
            <a:ext cx="301686" cy="369332"/>
          </a:xfrm>
          <a:prstGeom prst="rect">
            <a:avLst/>
          </a:prstGeom>
          <a:noFill/>
        </p:spPr>
        <p:txBody>
          <a:bodyPr wrap="none" rtlCol="0">
            <a:spAutoFit/>
          </a:bodyPr>
          <a:lstStyle/>
          <a:p>
            <a:r>
              <a:rPr lang="es-ES" b="1" dirty="0">
                <a:solidFill>
                  <a:schemeClr val="bg1"/>
                </a:solidFill>
              </a:rPr>
              <a:t>1</a:t>
            </a:r>
          </a:p>
        </p:txBody>
      </p:sp>
      <p:sp>
        <p:nvSpPr>
          <p:cNvPr id="12" name="CuadroTexto 11">
            <a:extLst>
              <a:ext uri="{FF2B5EF4-FFF2-40B4-BE49-F238E27FC236}">
                <a16:creationId xmlns:a16="http://schemas.microsoft.com/office/drawing/2014/main" id="{900AA0A0-F486-43BC-B679-650991CE6E59}"/>
              </a:ext>
            </a:extLst>
          </p:cNvPr>
          <p:cNvSpPr txBox="1"/>
          <p:nvPr/>
        </p:nvSpPr>
        <p:spPr>
          <a:xfrm>
            <a:off x="2964643" y="2379246"/>
            <a:ext cx="301686" cy="369332"/>
          </a:xfrm>
          <a:prstGeom prst="rect">
            <a:avLst/>
          </a:prstGeom>
          <a:noFill/>
        </p:spPr>
        <p:txBody>
          <a:bodyPr wrap="none" rtlCol="0">
            <a:spAutoFit/>
          </a:bodyPr>
          <a:lstStyle/>
          <a:p>
            <a:r>
              <a:rPr lang="es-ES" b="1" dirty="0">
                <a:solidFill>
                  <a:schemeClr val="bg1"/>
                </a:solidFill>
              </a:rPr>
              <a:t>2</a:t>
            </a:r>
          </a:p>
        </p:txBody>
      </p:sp>
      <p:sp>
        <p:nvSpPr>
          <p:cNvPr id="13" name="CuadroTexto 12">
            <a:extLst>
              <a:ext uri="{FF2B5EF4-FFF2-40B4-BE49-F238E27FC236}">
                <a16:creationId xmlns:a16="http://schemas.microsoft.com/office/drawing/2014/main" id="{0D7D307E-0EC5-4CDA-9920-654CDBD72608}"/>
              </a:ext>
            </a:extLst>
          </p:cNvPr>
          <p:cNvSpPr txBox="1"/>
          <p:nvPr/>
        </p:nvSpPr>
        <p:spPr>
          <a:xfrm>
            <a:off x="5260943" y="965025"/>
            <a:ext cx="301686" cy="369332"/>
          </a:xfrm>
          <a:prstGeom prst="rect">
            <a:avLst/>
          </a:prstGeom>
          <a:noFill/>
        </p:spPr>
        <p:txBody>
          <a:bodyPr wrap="none" rtlCol="0">
            <a:spAutoFit/>
          </a:bodyPr>
          <a:lstStyle/>
          <a:p>
            <a:r>
              <a:rPr lang="es-ES" b="1" dirty="0">
                <a:solidFill>
                  <a:schemeClr val="bg1"/>
                </a:solidFill>
              </a:rPr>
              <a:t>3</a:t>
            </a:r>
          </a:p>
        </p:txBody>
      </p:sp>
      <p:sp>
        <p:nvSpPr>
          <p:cNvPr id="14" name="CuadroTexto 13">
            <a:extLst>
              <a:ext uri="{FF2B5EF4-FFF2-40B4-BE49-F238E27FC236}">
                <a16:creationId xmlns:a16="http://schemas.microsoft.com/office/drawing/2014/main" id="{6AC5F994-F2A9-420F-98B5-1527275FE6C4}"/>
              </a:ext>
            </a:extLst>
          </p:cNvPr>
          <p:cNvSpPr txBox="1"/>
          <p:nvPr/>
        </p:nvSpPr>
        <p:spPr>
          <a:xfrm>
            <a:off x="7097473" y="2455133"/>
            <a:ext cx="301686" cy="369332"/>
          </a:xfrm>
          <a:prstGeom prst="rect">
            <a:avLst/>
          </a:prstGeom>
          <a:noFill/>
        </p:spPr>
        <p:txBody>
          <a:bodyPr wrap="none" rtlCol="0">
            <a:spAutoFit/>
          </a:bodyPr>
          <a:lstStyle/>
          <a:p>
            <a:r>
              <a:rPr lang="es-ES" b="1" dirty="0">
                <a:solidFill>
                  <a:schemeClr val="bg1"/>
                </a:solidFill>
              </a:rPr>
              <a:t>4</a:t>
            </a:r>
          </a:p>
        </p:txBody>
      </p:sp>
      <p:sp>
        <p:nvSpPr>
          <p:cNvPr id="15" name="CuadroTexto 14">
            <a:extLst>
              <a:ext uri="{FF2B5EF4-FFF2-40B4-BE49-F238E27FC236}">
                <a16:creationId xmlns:a16="http://schemas.microsoft.com/office/drawing/2014/main" id="{9E459E49-8FF1-4FA6-8EAD-0AA9428364AE}"/>
              </a:ext>
            </a:extLst>
          </p:cNvPr>
          <p:cNvSpPr txBox="1"/>
          <p:nvPr/>
        </p:nvSpPr>
        <p:spPr>
          <a:xfrm>
            <a:off x="2481754" y="3752850"/>
            <a:ext cx="301686" cy="369332"/>
          </a:xfrm>
          <a:prstGeom prst="rect">
            <a:avLst/>
          </a:prstGeom>
          <a:noFill/>
        </p:spPr>
        <p:txBody>
          <a:bodyPr wrap="none" rtlCol="0">
            <a:spAutoFit/>
          </a:bodyPr>
          <a:lstStyle/>
          <a:p>
            <a:r>
              <a:rPr lang="es-ES" b="1" dirty="0">
                <a:solidFill>
                  <a:schemeClr val="bg1"/>
                </a:solidFill>
              </a:rPr>
              <a:t>5</a:t>
            </a:r>
          </a:p>
        </p:txBody>
      </p:sp>
      <p:sp>
        <p:nvSpPr>
          <p:cNvPr id="16" name="CuadroTexto 15">
            <a:extLst>
              <a:ext uri="{FF2B5EF4-FFF2-40B4-BE49-F238E27FC236}">
                <a16:creationId xmlns:a16="http://schemas.microsoft.com/office/drawing/2014/main" id="{4253B302-D6F6-4FCA-89B9-E31497086C61}"/>
              </a:ext>
            </a:extLst>
          </p:cNvPr>
          <p:cNvSpPr txBox="1"/>
          <p:nvPr/>
        </p:nvSpPr>
        <p:spPr>
          <a:xfrm>
            <a:off x="3443909" y="4896926"/>
            <a:ext cx="301686" cy="369332"/>
          </a:xfrm>
          <a:prstGeom prst="rect">
            <a:avLst/>
          </a:prstGeom>
          <a:noFill/>
        </p:spPr>
        <p:txBody>
          <a:bodyPr wrap="none" rtlCol="0">
            <a:spAutoFit/>
          </a:bodyPr>
          <a:lstStyle/>
          <a:p>
            <a:r>
              <a:rPr lang="es-ES" b="1" dirty="0">
                <a:solidFill>
                  <a:schemeClr val="bg1"/>
                </a:solidFill>
              </a:rPr>
              <a:t>6</a:t>
            </a:r>
          </a:p>
        </p:txBody>
      </p:sp>
      <p:sp>
        <p:nvSpPr>
          <p:cNvPr id="17" name="CuadroTexto 16">
            <a:extLst>
              <a:ext uri="{FF2B5EF4-FFF2-40B4-BE49-F238E27FC236}">
                <a16:creationId xmlns:a16="http://schemas.microsoft.com/office/drawing/2014/main" id="{709DE701-D792-4081-AA5F-2883256893DF}"/>
              </a:ext>
            </a:extLst>
          </p:cNvPr>
          <p:cNvSpPr txBox="1"/>
          <p:nvPr/>
        </p:nvSpPr>
        <p:spPr>
          <a:xfrm>
            <a:off x="5754974" y="3996691"/>
            <a:ext cx="335772" cy="369332"/>
          </a:xfrm>
          <a:prstGeom prst="rect">
            <a:avLst/>
          </a:prstGeom>
          <a:noFill/>
        </p:spPr>
        <p:txBody>
          <a:bodyPr wrap="square" rtlCol="0">
            <a:spAutoFit/>
          </a:bodyPr>
          <a:lstStyle/>
          <a:p>
            <a:r>
              <a:rPr lang="es-ES" b="1" dirty="0">
                <a:solidFill>
                  <a:schemeClr val="bg1"/>
                </a:solidFill>
              </a:rPr>
              <a:t>7</a:t>
            </a:r>
          </a:p>
        </p:txBody>
      </p:sp>
      <p:sp>
        <p:nvSpPr>
          <p:cNvPr id="18" name="CuadroTexto 17">
            <a:extLst>
              <a:ext uri="{FF2B5EF4-FFF2-40B4-BE49-F238E27FC236}">
                <a16:creationId xmlns:a16="http://schemas.microsoft.com/office/drawing/2014/main" id="{E71FE130-8C46-47A8-9ED6-30FE958F99B5}"/>
              </a:ext>
            </a:extLst>
          </p:cNvPr>
          <p:cNvSpPr txBox="1"/>
          <p:nvPr/>
        </p:nvSpPr>
        <p:spPr>
          <a:xfrm>
            <a:off x="95756" y="2888695"/>
            <a:ext cx="1643592" cy="1477328"/>
          </a:xfrm>
          <a:prstGeom prst="rect">
            <a:avLst/>
          </a:prstGeom>
          <a:noFill/>
        </p:spPr>
        <p:txBody>
          <a:bodyPr wrap="square" rtlCol="0">
            <a:spAutoFit/>
          </a:bodyPr>
          <a:lstStyle/>
          <a:p>
            <a:r>
              <a:rPr lang="es-ES" dirty="0"/>
              <a:t>5. Recipiente para llevar el incienso de los panes de la proposición.</a:t>
            </a:r>
          </a:p>
        </p:txBody>
      </p:sp>
      <p:sp>
        <p:nvSpPr>
          <p:cNvPr id="19" name="CuadroTexto 18">
            <a:extLst>
              <a:ext uri="{FF2B5EF4-FFF2-40B4-BE49-F238E27FC236}">
                <a16:creationId xmlns:a16="http://schemas.microsoft.com/office/drawing/2014/main" id="{D3D574F2-7054-4B0C-8CEA-6E658B9B0854}"/>
              </a:ext>
            </a:extLst>
          </p:cNvPr>
          <p:cNvSpPr txBox="1"/>
          <p:nvPr/>
        </p:nvSpPr>
        <p:spPr>
          <a:xfrm>
            <a:off x="7078820" y="5605022"/>
            <a:ext cx="301686" cy="369332"/>
          </a:xfrm>
          <a:prstGeom prst="rect">
            <a:avLst/>
          </a:prstGeom>
          <a:noFill/>
        </p:spPr>
        <p:txBody>
          <a:bodyPr wrap="none" rtlCol="0">
            <a:spAutoFit/>
          </a:bodyPr>
          <a:lstStyle/>
          <a:p>
            <a:r>
              <a:rPr lang="es-ES" b="1" dirty="0">
                <a:solidFill>
                  <a:schemeClr val="bg1"/>
                </a:solidFill>
              </a:rPr>
              <a:t>8</a:t>
            </a:r>
          </a:p>
        </p:txBody>
      </p:sp>
      <p:sp>
        <p:nvSpPr>
          <p:cNvPr id="20" name="Rectángulo 19">
            <a:extLst>
              <a:ext uri="{FF2B5EF4-FFF2-40B4-BE49-F238E27FC236}">
                <a16:creationId xmlns:a16="http://schemas.microsoft.com/office/drawing/2014/main" id="{5C768F7E-CE60-415B-A79E-648EF54F04A9}"/>
              </a:ext>
            </a:extLst>
          </p:cNvPr>
          <p:cNvSpPr/>
          <p:nvPr/>
        </p:nvSpPr>
        <p:spPr>
          <a:xfrm>
            <a:off x="7770297" y="1778648"/>
            <a:ext cx="1334514" cy="1200329"/>
          </a:xfrm>
          <a:prstGeom prst="rect">
            <a:avLst/>
          </a:prstGeom>
        </p:spPr>
        <p:txBody>
          <a:bodyPr wrap="square">
            <a:spAutoFit/>
          </a:bodyPr>
          <a:lstStyle/>
          <a:p>
            <a:r>
              <a:rPr lang="es-ES" dirty="0"/>
              <a:t>4. Hoz para la ofrenda de las primicias.</a:t>
            </a:r>
          </a:p>
        </p:txBody>
      </p:sp>
      <p:sp>
        <p:nvSpPr>
          <p:cNvPr id="21" name="Rectángulo 20">
            <a:extLst>
              <a:ext uri="{FF2B5EF4-FFF2-40B4-BE49-F238E27FC236}">
                <a16:creationId xmlns:a16="http://schemas.microsoft.com/office/drawing/2014/main" id="{534275A5-CC94-47B6-B2C1-A7BB70108366}"/>
              </a:ext>
            </a:extLst>
          </p:cNvPr>
          <p:cNvSpPr/>
          <p:nvPr/>
        </p:nvSpPr>
        <p:spPr>
          <a:xfrm>
            <a:off x="78376" y="1716469"/>
            <a:ext cx="1421296" cy="923330"/>
          </a:xfrm>
          <a:prstGeom prst="rect">
            <a:avLst/>
          </a:prstGeom>
        </p:spPr>
        <p:txBody>
          <a:bodyPr wrap="square">
            <a:spAutoFit/>
          </a:bodyPr>
          <a:lstStyle/>
          <a:p>
            <a:r>
              <a:rPr lang="es-ES" dirty="0"/>
              <a:t>2. Jarra para el vino de las libaciones.</a:t>
            </a:r>
          </a:p>
        </p:txBody>
      </p:sp>
      <p:sp>
        <p:nvSpPr>
          <p:cNvPr id="22" name="CuadroTexto 21">
            <a:extLst>
              <a:ext uri="{FF2B5EF4-FFF2-40B4-BE49-F238E27FC236}">
                <a16:creationId xmlns:a16="http://schemas.microsoft.com/office/drawing/2014/main" id="{1DB2B495-5563-4102-8144-014F8CCE6FF1}"/>
              </a:ext>
            </a:extLst>
          </p:cNvPr>
          <p:cNvSpPr txBox="1"/>
          <p:nvPr/>
        </p:nvSpPr>
        <p:spPr>
          <a:xfrm>
            <a:off x="95756" y="4578178"/>
            <a:ext cx="1252333" cy="1754326"/>
          </a:xfrm>
          <a:prstGeom prst="rect">
            <a:avLst/>
          </a:prstGeom>
          <a:noFill/>
        </p:spPr>
        <p:txBody>
          <a:bodyPr wrap="square" rtlCol="0">
            <a:spAutoFit/>
          </a:bodyPr>
          <a:lstStyle/>
          <a:p>
            <a:r>
              <a:rPr lang="es-ES" dirty="0"/>
              <a:t>6. Cáliz para introducir el incienso en el Lugar Santo.</a:t>
            </a:r>
          </a:p>
        </p:txBody>
      </p:sp>
      <p:sp>
        <p:nvSpPr>
          <p:cNvPr id="23" name="CuadroTexto 22">
            <a:extLst>
              <a:ext uri="{FF2B5EF4-FFF2-40B4-BE49-F238E27FC236}">
                <a16:creationId xmlns:a16="http://schemas.microsoft.com/office/drawing/2014/main" id="{8D60E061-4002-46A1-A341-BF28B841CC5A}"/>
              </a:ext>
            </a:extLst>
          </p:cNvPr>
          <p:cNvSpPr txBox="1"/>
          <p:nvPr/>
        </p:nvSpPr>
        <p:spPr>
          <a:xfrm>
            <a:off x="7722704" y="4082537"/>
            <a:ext cx="1382107" cy="2308324"/>
          </a:xfrm>
          <a:prstGeom prst="rect">
            <a:avLst/>
          </a:prstGeom>
          <a:noFill/>
        </p:spPr>
        <p:txBody>
          <a:bodyPr wrap="square" rtlCol="0">
            <a:spAutoFit/>
          </a:bodyPr>
          <a:lstStyle/>
          <a:p>
            <a:r>
              <a:rPr lang="es-ES" dirty="0"/>
              <a:t>8. Recipiente para el aceite de cada una de las lámparas del candelabro.</a:t>
            </a:r>
          </a:p>
        </p:txBody>
      </p:sp>
    </p:spTree>
    <p:extLst>
      <p:ext uri="{BB962C8B-B14F-4D97-AF65-F5344CB8AC3E}">
        <p14:creationId xmlns:p14="http://schemas.microsoft.com/office/powerpoint/2010/main" val="3291530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Effect transition="in" filter="fade">
                                      <p:cBhvr>
                                        <p:cTn id="47" dur="500"/>
                                        <p:tgtEl>
                                          <p:spTgt spid="4"/>
                                        </p:tgtEl>
                                      </p:cBhvr>
                                    </p:animEffect>
                                    <p:anim calcmode="lin" valueType="num">
                                      <p:cBhvr>
                                        <p:cTn id="48" dur="500" fill="hold"/>
                                        <p:tgtEl>
                                          <p:spTgt spid="4"/>
                                        </p:tgtEl>
                                        <p:attrNameLst>
                                          <p:attrName>ppt_x</p:attrName>
                                        </p:attrNameLst>
                                      </p:cBhvr>
                                      <p:tavLst>
                                        <p:tav tm="0">
                                          <p:val>
                                            <p:fltVal val="0.5"/>
                                          </p:val>
                                        </p:tav>
                                        <p:tav tm="100000">
                                          <p:val>
                                            <p:strVal val="#ppt_x"/>
                                          </p:val>
                                        </p:tav>
                                      </p:tavLst>
                                    </p:anim>
                                    <p:anim calcmode="lin" valueType="num">
                                      <p:cBhvr>
                                        <p:cTn id="49"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500" fill="hold"/>
                                        <p:tgtEl>
                                          <p:spTgt spid="9"/>
                                        </p:tgtEl>
                                        <p:attrNameLst>
                                          <p:attrName>ppt_w</p:attrName>
                                        </p:attrNameLst>
                                      </p:cBhvr>
                                      <p:tavLst>
                                        <p:tav tm="0">
                                          <p:val>
                                            <p:fltVal val="0"/>
                                          </p:val>
                                        </p:tav>
                                        <p:tav tm="100000">
                                          <p:val>
                                            <p:strVal val="#ppt_w"/>
                                          </p:val>
                                        </p:tav>
                                      </p:tavLst>
                                    </p:anim>
                                    <p:anim calcmode="lin" valueType="num">
                                      <p:cBhvr>
                                        <p:cTn id="60" dur="500" fill="hold"/>
                                        <p:tgtEl>
                                          <p:spTgt spid="9"/>
                                        </p:tgtEl>
                                        <p:attrNameLst>
                                          <p:attrName>ppt_h</p:attrName>
                                        </p:attrNameLst>
                                      </p:cBhvr>
                                      <p:tavLst>
                                        <p:tav tm="0">
                                          <p:val>
                                            <p:fltVal val="0"/>
                                          </p:val>
                                        </p:tav>
                                        <p:tav tm="100000">
                                          <p:val>
                                            <p:strVal val="#ppt_h"/>
                                          </p:val>
                                        </p:tav>
                                      </p:tavLst>
                                    </p:anim>
                                    <p:animEffect transition="in" filter="fade">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500" fill="hold"/>
                                        <p:tgtEl>
                                          <p:spTgt spid="14"/>
                                        </p:tgtEl>
                                        <p:attrNameLst>
                                          <p:attrName>ppt_w</p:attrName>
                                        </p:attrNameLst>
                                      </p:cBhvr>
                                      <p:tavLst>
                                        <p:tav tm="0">
                                          <p:val>
                                            <p:fltVal val="0"/>
                                          </p:val>
                                        </p:tav>
                                        <p:tav tm="100000">
                                          <p:val>
                                            <p:strVal val="#ppt_w"/>
                                          </p:val>
                                        </p:tav>
                                      </p:tavLst>
                                    </p:anim>
                                    <p:anim calcmode="lin" valueType="num">
                                      <p:cBhvr>
                                        <p:cTn id="67" dur="500" fill="hold"/>
                                        <p:tgtEl>
                                          <p:spTgt spid="14"/>
                                        </p:tgtEl>
                                        <p:attrNameLst>
                                          <p:attrName>ppt_h</p:attrName>
                                        </p:attrNameLst>
                                      </p:cBhvr>
                                      <p:tavLst>
                                        <p:tav tm="0">
                                          <p:val>
                                            <p:fltVal val="0"/>
                                          </p:val>
                                        </p:tav>
                                        <p:tav tm="100000">
                                          <p:val>
                                            <p:strVal val="#ppt_h"/>
                                          </p:val>
                                        </p:tav>
                                      </p:tavLst>
                                    </p:anim>
                                    <p:animEffect transition="in" filter="fade">
                                      <p:cBhvr>
                                        <p:cTn id="68" dur="500"/>
                                        <p:tgtEl>
                                          <p:spTgt spid="14"/>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p:cTn id="71" dur="500" fill="hold"/>
                                        <p:tgtEl>
                                          <p:spTgt spid="20"/>
                                        </p:tgtEl>
                                        <p:attrNameLst>
                                          <p:attrName>ppt_w</p:attrName>
                                        </p:attrNameLst>
                                      </p:cBhvr>
                                      <p:tavLst>
                                        <p:tav tm="0">
                                          <p:val>
                                            <p:fltVal val="0"/>
                                          </p:val>
                                        </p:tav>
                                        <p:tav tm="100000">
                                          <p:val>
                                            <p:strVal val="#ppt_w"/>
                                          </p:val>
                                        </p:tav>
                                      </p:tavLst>
                                    </p:anim>
                                    <p:anim calcmode="lin" valueType="num">
                                      <p:cBhvr>
                                        <p:cTn id="72" dur="500" fill="hold"/>
                                        <p:tgtEl>
                                          <p:spTgt spid="20"/>
                                        </p:tgtEl>
                                        <p:attrNameLst>
                                          <p:attrName>ppt_h</p:attrName>
                                        </p:attrNameLst>
                                      </p:cBhvr>
                                      <p:tavLst>
                                        <p:tav tm="0">
                                          <p:val>
                                            <p:fltVal val="0"/>
                                          </p:val>
                                        </p:tav>
                                        <p:tav tm="100000">
                                          <p:val>
                                            <p:strVal val="#ppt_h"/>
                                          </p:val>
                                        </p:tav>
                                      </p:tavLst>
                                    </p:anim>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528" fill="hold" nodeType="clickEffect">
                                  <p:stCondLst>
                                    <p:cond delay="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animEffect transition="in" filter="fade">
                                      <p:cBhvr>
                                        <p:cTn id="80" dur="500"/>
                                        <p:tgtEl>
                                          <p:spTgt spid="5"/>
                                        </p:tgtEl>
                                      </p:cBhvr>
                                    </p:animEffect>
                                    <p:anim calcmode="lin" valueType="num">
                                      <p:cBhvr>
                                        <p:cTn id="81" dur="500" fill="hold"/>
                                        <p:tgtEl>
                                          <p:spTgt spid="5"/>
                                        </p:tgtEl>
                                        <p:attrNameLst>
                                          <p:attrName>ppt_x</p:attrName>
                                        </p:attrNameLst>
                                      </p:cBhvr>
                                      <p:tavLst>
                                        <p:tav tm="0">
                                          <p:val>
                                            <p:fltVal val="0.5"/>
                                          </p:val>
                                        </p:tav>
                                        <p:tav tm="100000">
                                          <p:val>
                                            <p:strVal val="#ppt_x"/>
                                          </p:val>
                                        </p:tav>
                                      </p:tavLst>
                                    </p:anim>
                                    <p:anim calcmode="lin" valueType="num">
                                      <p:cBhvr>
                                        <p:cTn id="82"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 calcmode="lin" valueType="num">
                                      <p:cBhvr>
                                        <p:cTn id="87" dur="500" fill="hold"/>
                                        <p:tgtEl>
                                          <p:spTgt spid="15"/>
                                        </p:tgtEl>
                                        <p:attrNameLst>
                                          <p:attrName>ppt_w</p:attrName>
                                        </p:attrNameLst>
                                      </p:cBhvr>
                                      <p:tavLst>
                                        <p:tav tm="0">
                                          <p:val>
                                            <p:fltVal val="0"/>
                                          </p:val>
                                        </p:tav>
                                        <p:tav tm="100000">
                                          <p:val>
                                            <p:strVal val="#ppt_w"/>
                                          </p:val>
                                        </p:tav>
                                      </p:tavLst>
                                    </p:anim>
                                    <p:anim calcmode="lin" valueType="num">
                                      <p:cBhvr>
                                        <p:cTn id="88" dur="500" fill="hold"/>
                                        <p:tgtEl>
                                          <p:spTgt spid="15"/>
                                        </p:tgtEl>
                                        <p:attrNameLst>
                                          <p:attrName>ppt_h</p:attrName>
                                        </p:attrNameLst>
                                      </p:cBhvr>
                                      <p:tavLst>
                                        <p:tav tm="0">
                                          <p:val>
                                            <p:fltVal val="0"/>
                                          </p:val>
                                        </p:tav>
                                        <p:tav tm="100000">
                                          <p:val>
                                            <p:strVal val="#ppt_h"/>
                                          </p:val>
                                        </p:tav>
                                      </p:tavLst>
                                    </p:anim>
                                    <p:animEffect transition="in" filter="fade">
                                      <p:cBhvr>
                                        <p:cTn id="89" dur="500"/>
                                        <p:tgtEl>
                                          <p:spTgt spid="15"/>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8"/>
                                        </p:tgtEl>
                                        <p:attrNameLst>
                                          <p:attrName>style.visibility</p:attrName>
                                        </p:attrNameLst>
                                      </p:cBhvr>
                                      <p:to>
                                        <p:strVal val="visible"/>
                                      </p:to>
                                    </p:set>
                                    <p:anim calcmode="lin" valueType="num">
                                      <p:cBhvr>
                                        <p:cTn id="92" dur="500" fill="hold"/>
                                        <p:tgtEl>
                                          <p:spTgt spid="18"/>
                                        </p:tgtEl>
                                        <p:attrNameLst>
                                          <p:attrName>ppt_w</p:attrName>
                                        </p:attrNameLst>
                                      </p:cBhvr>
                                      <p:tavLst>
                                        <p:tav tm="0">
                                          <p:val>
                                            <p:fltVal val="0"/>
                                          </p:val>
                                        </p:tav>
                                        <p:tav tm="100000">
                                          <p:val>
                                            <p:strVal val="#ppt_w"/>
                                          </p:val>
                                        </p:tav>
                                      </p:tavLst>
                                    </p:anim>
                                    <p:anim calcmode="lin" valueType="num">
                                      <p:cBhvr>
                                        <p:cTn id="93" dur="500" fill="hold"/>
                                        <p:tgtEl>
                                          <p:spTgt spid="18"/>
                                        </p:tgtEl>
                                        <p:attrNameLst>
                                          <p:attrName>ppt_h</p:attrName>
                                        </p:attrNameLst>
                                      </p:cBhvr>
                                      <p:tavLst>
                                        <p:tav tm="0">
                                          <p:val>
                                            <p:fltVal val="0"/>
                                          </p:val>
                                        </p:tav>
                                        <p:tav tm="100000">
                                          <p:val>
                                            <p:strVal val="#ppt_h"/>
                                          </p:val>
                                        </p:tav>
                                      </p:tavLst>
                                    </p:anim>
                                    <p:animEffect transition="in" filter="fade">
                                      <p:cBhvr>
                                        <p:cTn id="94" dur="500"/>
                                        <p:tgtEl>
                                          <p:spTgt spid="18"/>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anim calcmode="lin" valueType="num">
                                      <p:cBhvr>
                                        <p:cTn id="99" dur="500" fill="hold"/>
                                        <p:tgtEl>
                                          <p:spTgt spid="16"/>
                                        </p:tgtEl>
                                        <p:attrNameLst>
                                          <p:attrName>ppt_w</p:attrName>
                                        </p:attrNameLst>
                                      </p:cBhvr>
                                      <p:tavLst>
                                        <p:tav tm="0">
                                          <p:val>
                                            <p:fltVal val="0"/>
                                          </p:val>
                                        </p:tav>
                                        <p:tav tm="100000">
                                          <p:val>
                                            <p:strVal val="#ppt_w"/>
                                          </p:val>
                                        </p:tav>
                                      </p:tavLst>
                                    </p:anim>
                                    <p:anim calcmode="lin" valueType="num">
                                      <p:cBhvr>
                                        <p:cTn id="100" dur="500" fill="hold"/>
                                        <p:tgtEl>
                                          <p:spTgt spid="16"/>
                                        </p:tgtEl>
                                        <p:attrNameLst>
                                          <p:attrName>ppt_h</p:attrName>
                                        </p:attrNameLst>
                                      </p:cBhvr>
                                      <p:tavLst>
                                        <p:tav tm="0">
                                          <p:val>
                                            <p:fltVal val="0"/>
                                          </p:val>
                                        </p:tav>
                                        <p:tav tm="100000">
                                          <p:val>
                                            <p:strVal val="#ppt_h"/>
                                          </p:val>
                                        </p:tav>
                                      </p:tavLst>
                                    </p:anim>
                                    <p:animEffect transition="in" filter="fade">
                                      <p:cBhvr>
                                        <p:cTn id="101" dur="500"/>
                                        <p:tgtEl>
                                          <p:spTgt spid="16"/>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22"/>
                                        </p:tgtEl>
                                        <p:attrNameLst>
                                          <p:attrName>style.visibility</p:attrName>
                                        </p:attrNameLst>
                                      </p:cBhvr>
                                      <p:to>
                                        <p:strVal val="visible"/>
                                      </p:to>
                                    </p:set>
                                    <p:anim calcmode="lin" valueType="num">
                                      <p:cBhvr>
                                        <p:cTn id="104" dur="500" fill="hold"/>
                                        <p:tgtEl>
                                          <p:spTgt spid="22"/>
                                        </p:tgtEl>
                                        <p:attrNameLst>
                                          <p:attrName>ppt_w</p:attrName>
                                        </p:attrNameLst>
                                      </p:cBhvr>
                                      <p:tavLst>
                                        <p:tav tm="0">
                                          <p:val>
                                            <p:fltVal val="0"/>
                                          </p:val>
                                        </p:tav>
                                        <p:tav tm="100000">
                                          <p:val>
                                            <p:strVal val="#ppt_w"/>
                                          </p:val>
                                        </p:tav>
                                      </p:tavLst>
                                    </p:anim>
                                    <p:anim calcmode="lin" valueType="num">
                                      <p:cBhvr>
                                        <p:cTn id="105" dur="500" fill="hold"/>
                                        <p:tgtEl>
                                          <p:spTgt spid="22"/>
                                        </p:tgtEl>
                                        <p:attrNameLst>
                                          <p:attrName>ppt_h</p:attrName>
                                        </p:attrNameLst>
                                      </p:cBhvr>
                                      <p:tavLst>
                                        <p:tav tm="0">
                                          <p:val>
                                            <p:fltVal val="0"/>
                                          </p:val>
                                        </p:tav>
                                        <p:tav tm="100000">
                                          <p:val>
                                            <p:strVal val="#ppt_h"/>
                                          </p:val>
                                        </p:tav>
                                      </p:tavLst>
                                    </p:anim>
                                    <p:animEffect transition="in" filter="fade">
                                      <p:cBhvr>
                                        <p:cTn id="106" dur="500"/>
                                        <p:tgtEl>
                                          <p:spTgt spid="22"/>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528" fill="hold" nodeType="clickEffect">
                                  <p:stCondLst>
                                    <p:cond delay="0"/>
                                  </p:stCondLst>
                                  <p:childTnLst>
                                    <p:set>
                                      <p:cBhvr>
                                        <p:cTn id="110" dur="1" fill="hold">
                                          <p:stCondLst>
                                            <p:cond delay="0"/>
                                          </p:stCondLst>
                                        </p:cTn>
                                        <p:tgtEl>
                                          <p:spTgt spid="6"/>
                                        </p:tgtEl>
                                        <p:attrNameLst>
                                          <p:attrName>style.visibility</p:attrName>
                                        </p:attrNameLst>
                                      </p:cBhvr>
                                      <p:to>
                                        <p:strVal val="visible"/>
                                      </p:to>
                                    </p:set>
                                    <p:anim calcmode="lin" valueType="num">
                                      <p:cBhvr>
                                        <p:cTn id="111" dur="500" fill="hold"/>
                                        <p:tgtEl>
                                          <p:spTgt spid="6"/>
                                        </p:tgtEl>
                                        <p:attrNameLst>
                                          <p:attrName>ppt_w</p:attrName>
                                        </p:attrNameLst>
                                      </p:cBhvr>
                                      <p:tavLst>
                                        <p:tav tm="0">
                                          <p:val>
                                            <p:fltVal val="0"/>
                                          </p:val>
                                        </p:tav>
                                        <p:tav tm="100000">
                                          <p:val>
                                            <p:strVal val="#ppt_w"/>
                                          </p:val>
                                        </p:tav>
                                      </p:tavLst>
                                    </p:anim>
                                    <p:anim calcmode="lin" valueType="num">
                                      <p:cBhvr>
                                        <p:cTn id="112" dur="500" fill="hold"/>
                                        <p:tgtEl>
                                          <p:spTgt spid="6"/>
                                        </p:tgtEl>
                                        <p:attrNameLst>
                                          <p:attrName>ppt_h</p:attrName>
                                        </p:attrNameLst>
                                      </p:cBhvr>
                                      <p:tavLst>
                                        <p:tav tm="0">
                                          <p:val>
                                            <p:fltVal val="0"/>
                                          </p:val>
                                        </p:tav>
                                        <p:tav tm="100000">
                                          <p:val>
                                            <p:strVal val="#ppt_h"/>
                                          </p:val>
                                        </p:tav>
                                      </p:tavLst>
                                    </p:anim>
                                    <p:animEffect transition="in" filter="fade">
                                      <p:cBhvr>
                                        <p:cTn id="113" dur="500"/>
                                        <p:tgtEl>
                                          <p:spTgt spid="6"/>
                                        </p:tgtEl>
                                      </p:cBhvr>
                                    </p:animEffect>
                                    <p:anim calcmode="lin" valueType="num">
                                      <p:cBhvr>
                                        <p:cTn id="114" dur="500" fill="hold"/>
                                        <p:tgtEl>
                                          <p:spTgt spid="6"/>
                                        </p:tgtEl>
                                        <p:attrNameLst>
                                          <p:attrName>ppt_x</p:attrName>
                                        </p:attrNameLst>
                                      </p:cBhvr>
                                      <p:tavLst>
                                        <p:tav tm="0">
                                          <p:val>
                                            <p:fltVal val="0.5"/>
                                          </p:val>
                                        </p:tav>
                                        <p:tav tm="100000">
                                          <p:val>
                                            <p:strVal val="#ppt_x"/>
                                          </p:val>
                                        </p:tav>
                                      </p:tavLst>
                                    </p:anim>
                                    <p:anim calcmode="lin" valueType="num">
                                      <p:cBhvr>
                                        <p:cTn id="115"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grpId="0" nodeType="clickEffect">
                                  <p:stCondLst>
                                    <p:cond delay="0"/>
                                  </p:stCondLst>
                                  <p:childTnLst>
                                    <p:set>
                                      <p:cBhvr>
                                        <p:cTn id="119" dur="1" fill="hold">
                                          <p:stCondLst>
                                            <p:cond delay="0"/>
                                          </p:stCondLst>
                                        </p:cTn>
                                        <p:tgtEl>
                                          <p:spTgt spid="17"/>
                                        </p:tgtEl>
                                        <p:attrNameLst>
                                          <p:attrName>style.visibility</p:attrName>
                                        </p:attrNameLst>
                                      </p:cBhvr>
                                      <p:to>
                                        <p:strVal val="visible"/>
                                      </p:to>
                                    </p:set>
                                    <p:anim calcmode="lin" valueType="num">
                                      <p:cBhvr>
                                        <p:cTn id="120" dur="500" fill="hold"/>
                                        <p:tgtEl>
                                          <p:spTgt spid="17"/>
                                        </p:tgtEl>
                                        <p:attrNameLst>
                                          <p:attrName>ppt_w</p:attrName>
                                        </p:attrNameLst>
                                      </p:cBhvr>
                                      <p:tavLst>
                                        <p:tav tm="0">
                                          <p:val>
                                            <p:fltVal val="0"/>
                                          </p:val>
                                        </p:tav>
                                        <p:tav tm="100000">
                                          <p:val>
                                            <p:strVal val="#ppt_w"/>
                                          </p:val>
                                        </p:tav>
                                      </p:tavLst>
                                    </p:anim>
                                    <p:anim calcmode="lin" valueType="num">
                                      <p:cBhvr>
                                        <p:cTn id="121" dur="500" fill="hold"/>
                                        <p:tgtEl>
                                          <p:spTgt spid="17"/>
                                        </p:tgtEl>
                                        <p:attrNameLst>
                                          <p:attrName>ppt_h</p:attrName>
                                        </p:attrNameLst>
                                      </p:cBhvr>
                                      <p:tavLst>
                                        <p:tav tm="0">
                                          <p:val>
                                            <p:fltVal val="0"/>
                                          </p:val>
                                        </p:tav>
                                        <p:tav tm="100000">
                                          <p:val>
                                            <p:strVal val="#ppt_h"/>
                                          </p:val>
                                        </p:tav>
                                      </p:tavLst>
                                    </p:anim>
                                    <p:animEffect transition="in" filter="fade">
                                      <p:cBhvr>
                                        <p:cTn id="122" dur="500"/>
                                        <p:tgtEl>
                                          <p:spTgt spid="17"/>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0"/>
                                        </p:tgtEl>
                                        <p:attrNameLst>
                                          <p:attrName>style.visibility</p:attrName>
                                        </p:attrNameLst>
                                      </p:cBhvr>
                                      <p:to>
                                        <p:strVal val="visible"/>
                                      </p:to>
                                    </p:set>
                                    <p:anim calcmode="lin" valueType="num">
                                      <p:cBhvr>
                                        <p:cTn id="125" dur="500" fill="hold"/>
                                        <p:tgtEl>
                                          <p:spTgt spid="10"/>
                                        </p:tgtEl>
                                        <p:attrNameLst>
                                          <p:attrName>ppt_w</p:attrName>
                                        </p:attrNameLst>
                                      </p:cBhvr>
                                      <p:tavLst>
                                        <p:tav tm="0">
                                          <p:val>
                                            <p:fltVal val="0"/>
                                          </p:val>
                                        </p:tav>
                                        <p:tav tm="100000">
                                          <p:val>
                                            <p:strVal val="#ppt_w"/>
                                          </p:val>
                                        </p:tav>
                                      </p:tavLst>
                                    </p:anim>
                                    <p:anim calcmode="lin" valueType="num">
                                      <p:cBhvr>
                                        <p:cTn id="126" dur="500" fill="hold"/>
                                        <p:tgtEl>
                                          <p:spTgt spid="10"/>
                                        </p:tgtEl>
                                        <p:attrNameLst>
                                          <p:attrName>ppt_h</p:attrName>
                                        </p:attrNameLst>
                                      </p:cBhvr>
                                      <p:tavLst>
                                        <p:tav tm="0">
                                          <p:val>
                                            <p:fltVal val="0"/>
                                          </p:val>
                                        </p:tav>
                                        <p:tav tm="100000">
                                          <p:val>
                                            <p:strVal val="#ppt_h"/>
                                          </p:val>
                                        </p:tav>
                                      </p:tavLst>
                                    </p:anim>
                                    <p:animEffect transition="in" filter="fade">
                                      <p:cBhvr>
                                        <p:cTn id="127" dur="500"/>
                                        <p:tgtEl>
                                          <p:spTgt spid="10"/>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0" nodeType="clickEffect">
                                  <p:stCondLst>
                                    <p:cond delay="0"/>
                                  </p:stCondLst>
                                  <p:childTnLst>
                                    <p:set>
                                      <p:cBhvr>
                                        <p:cTn id="131" dur="1" fill="hold">
                                          <p:stCondLst>
                                            <p:cond delay="0"/>
                                          </p:stCondLst>
                                        </p:cTn>
                                        <p:tgtEl>
                                          <p:spTgt spid="19"/>
                                        </p:tgtEl>
                                        <p:attrNameLst>
                                          <p:attrName>style.visibility</p:attrName>
                                        </p:attrNameLst>
                                      </p:cBhvr>
                                      <p:to>
                                        <p:strVal val="visible"/>
                                      </p:to>
                                    </p:set>
                                    <p:anim calcmode="lin" valueType="num">
                                      <p:cBhvr>
                                        <p:cTn id="132" dur="500" fill="hold"/>
                                        <p:tgtEl>
                                          <p:spTgt spid="19"/>
                                        </p:tgtEl>
                                        <p:attrNameLst>
                                          <p:attrName>ppt_w</p:attrName>
                                        </p:attrNameLst>
                                      </p:cBhvr>
                                      <p:tavLst>
                                        <p:tav tm="0">
                                          <p:val>
                                            <p:fltVal val="0"/>
                                          </p:val>
                                        </p:tav>
                                        <p:tav tm="100000">
                                          <p:val>
                                            <p:strVal val="#ppt_w"/>
                                          </p:val>
                                        </p:tav>
                                      </p:tavLst>
                                    </p:anim>
                                    <p:anim calcmode="lin" valueType="num">
                                      <p:cBhvr>
                                        <p:cTn id="133" dur="500" fill="hold"/>
                                        <p:tgtEl>
                                          <p:spTgt spid="19"/>
                                        </p:tgtEl>
                                        <p:attrNameLst>
                                          <p:attrName>ppt_h</p:attrName>
                                        </p:attrNameLst>
                                      </p:cBhvr>
                                      <p:tavLst>
                                        <p:tav tm="0">
                                          <p:val>
                                            <p:fltVal val="0"/>
                                          </p:val>
                                        </p:tav>
                                        <p:tav tm="100000">
                                          <p:val>
                                            <p:strVal val="#ppt_h"/>
                                          </p:val>
                                        </p:tav>
                                      </p:tavLst>
                                    </p:anim>
                                    <p:animEffect transition="in" filter="fade">
                                      <p:cBhvr>
                                        <p:cTn id="134" dur="500"/>
                                        <p:tgtEl>
                                          <p:spTgt spid="19"/>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23"/>
                                        </p:tgtEl>
                                        <p:attrNameLst>
                                          <p:attrName>style.visibility</p:attrName>
                                        </p:attrNameLst>
                                      </p:cBhvr>
                                      <p:to>
                                        <p:strVal val="visible"/>
                                      </p:to>
                                    </p:set>
                                    <p:anim calcmode="lin" valueType="num">
                                      <p:cBhvr>
                                        <p:cTn id="137" dur="500" fill="hold"/>
                                        <p:tgtEl>
                                          <p:spTgt spid="23"/>
                                        </p:tgtEl>
                                        <p:attrNameLst>
                                          <p:attrName>ppt_w</p:attrName>
                                        </p:attrNameLst>
                                      </p:cBhvr>
                                      <p:tavLst>
                                        <p:tav tm="0">
                                          <p:val>
                                            <p:fltVal val="0"/>
                                          </p:val>
                                        </p:tav>
                                        <p:tav tm="100000">
                                          <p:val>
                                            <p:strVal val="#ppt_w"/>
                                          </p:val>
                                        </p:tav>
                                      </p:tavLst>
                                    </p:anim>
                                    <p:anim calcmode="lin" valueType="num">
                                      <p:cBhvr>
                                        <p:cTn id="138" dur="500" fill="hold"/>
                                        <p:tgtEl>
                                          <p:spTgt spid="23"/>
                                        </p:tgtEl>
                                        <p:attrNameLst>
                                          <p:attrName>ppt_h</p:attrName>
                                        </p:attrNameLst>
                                      </p:cBhvr>
                                      <p:tavLst>
                                        <p:tav tm="0">
                                          <p:val>
                                            <p:fltVal val="0"/>
                                          </p:val>
                                        </p:tav>
                                        <p:tav tm="100000">
                                          <p:val>
                                            <p:strVal val="#ppt_h"/>
                                          </p:val>
                                        </p:tav>
                                      </p:tavLst>
                                    </p:anim>
                                    <p:animEffect transition="in" filter="fade">
                                      <p:cBhvr>
                                        <p:cTn id="139" dur="500"/>
                                        <p:tgtEl>
                                          <p:spTgt spid="23"/>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2" fill="hold" grpId="0" nodeType="clickEffect">
                                  <p:stCondLst>
                                    <p:cond delay="0"/>
                                  </p:stCondLst>
                                  <p:childTnLst>
                                    <p:set>
                                      <p:cBhvr>
                                        <p:cTn id="143" dur="1" fill="hold">
                                          <p:stCondLst>
                                            <p:cond delay="0"/>
                                          </p:stCondLst>
                                        </p:cTn>
                                        <p:tgtEl>
                                          <p:spTgt spid="8"/>
                                        </p:tgtEl>
                                        <p:attrNameLst>
                                          <p:attrName>style.visibility</p:attrName>
                                        </p:attrNameLst>
                                      </p:cBhvr>
                                      <p:to>
                                        <p:strVal val="visible"/>
                                      </p:to>
                                    </p:set>
                                    <p:animEffect transition="in" filter="wipe(right)">
                                      <p:cBhvr>
                                        <p:cTn id="1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86C4577-B18A-4333-A6B3-DAA47B416E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293" y="141514"/>
            <a:ext cx="414934" cy="6574972"/>
          </a:xfrm>
          <a:prstGeom prst="rect">
            <a:avLst/>
          </a:prstGeom>
        </p:spPr>
      </p:pic>
      <p:pic>
        <p:nvPicPr>
          <p:cNvPr id="6" name="Imagen 5">
            <a:extLst>
              <a:ext uri="{FF2B5EF4-FFF2-40B4-BE49-F238E27FC236}">
                <a16:creationId xmlns:a16="http://schemas.microsoft.com/office/drawing/2014/main" id="{023C8094-6533-4A45-859F-BA285CB8D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6415" y="141514"/>
            <a:ext cx="389292" cy="6574972"/>
          </a:xfrm>
          <a:prstGeom prst="rect">
            <a:avLst/>
          </a:prstGeom>
        </p:spPr>
      </p:pic>
      <p:pic>
        <p:nvPicPr>
          <p:cNvPr id="8" name="Imagen 7">
            <a:extLst>
              <a:ext uri="{FF2B5EF4-FFF2-40B4-BE49-F238E27FC236}">
                <a16:creationId xmlns:a16="http://schemas.microsoft.com/office/drawing/2014/main" id="{E43D696B-7B31-4088-9653-9E42852EE0AA}"/>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824550" y="54429"/>
            <a:ext cx="3747450" cy="1617617"/>
          </a:xfrm>
          <a:prstGeom prst="rect">
            <a:avLst/>
          </a:prstGeom>
        </p:spPr>
      </p:pic>
      <p:pic>
        <p:nvPicPr>
          <p:cNvPr id="9" name="Imagen 8">
            <a:extLst>
              <a:ext uri="{FF2B5EF4-FFF2-40B4-BE49-F238E27FC236}">
                <a16:creationId xmlns:a16="http://schemas.microsoft.com/office/drawing/2014/main" id="{3CF0DB5A-B0D8-4FC1-9F00-D00B9F7B82AA}"/>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a:stretch/>
        </p:blipFill>
        <p:spPr>
          <a:xfrm>
            <a:off x="4572000" y="54428"/>
            <a:ext cx="3747450" cy="1617617"/>
          </a:xfrm>
          <a:prstGeom prst="rect">
            <a:avLst/>
          </a:prstGeom>
        </p:spPr>
      </p:pic>
      <p:pic>
        <p:nvPicPr>
          <p:cNvPr id="11" name="Imagen 10">
            <a:extLst>
              <a:ext uri="{FF2B5EF4-FFF2-40B4-BE49-F238E27FC236}">
                <a16:creationId xmlns:a16="http://schemas.microsoft.com/office/drawing/2014/main" id="{D16E4CA7-492E-44E8-987D-1086C38E9F7A}"/>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824550" y="1776553"/>
            <a:ext cx="3747448" cy="1617617"/>
          </a:xfrm>
          <a:prstGeom prst="rect">
            <a:avLst/>
          </a:prstGeom>
        </p:spPr>
      </p:pic>
      <p:pic>
        <p:nvPicPr>
          <p:cNvPr id="12" name="Imagen 11">
            <a:extLst>
              <a:ext uri="{FF2B5EF4-FFF2-40B4-BE49-F238E27FC236}">
                <a16:creationId xmlns:a16="http://schemas.microsoft.com/office/drawing/2014/main" id="{A6623835-0FDB-414F-8D6F-96FDA68C9F63}"/>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a:stretch/>
        </p:blipFill>
        <p:spPr>
          <a:xfrm>
            <a:off x="4571998" y="1776553"/>
            <a:ext cx="3747451" cy="1617617"/>
          </a:xfrm>
          <a:prstGeom prst="rect">
            <a:avLst/>
          </a:prstGeom>
        </p:spPr>
      </p:pic>
      <p:pic>
        <p:nvPicPr>
          <p:cNvPr id="14" name="Imagen 13">
            <a:extLst>
              <a:ext uri="{FF2B5EF4-FFF2-40B4-BE49-F238E27FC236}">
                <a16:creationId xmlns:a16="http://schemas.microsoft.com/office/drawing/2014/main" id="{951595ED-72AB-449A-99F4-A933D358F885}"/>
              </a:ext>
            </a:extLst>
          </p:cNvPr>
          <p:cNvPicPr>
            <a:picLocks noChangeAspect="1"/>
          </p:cNvPicPr>
          <p:nvPr/>
        </p:nvPicPr>
        <p:blipFill rotWithShape="1">
          <a:blip r:embed="rId6">
            <a:extLst>
              <a:ext uri="{28A0092B-C50C-407E-A947-70E740481C1C}">
                <a14:useLocalDpi xmlns:a14="http://schemas.microsoft.com/office/drawing/2010/main" val="0"/>
              </a:ext>
            </a:extLst>
          </a:blip>
          <a:srcRect r="50058"/>
          <a:stretch/>
        </p:blipFill>
        <p:spPr>
          <a:xfrm>
            <a:off x="824550" y="3498677"/>
            <a:ext cx="3747448" cy="1617616"/>
          </a:xfrm>
          <a:prstGeom prst="rect">
            <a:avLst/>
          </a:prstGeom>
        </p:spPr>
      </p:pic>
      <p:pic>
        <p:nvPicPr>
          <p:cNvPr id="15" name="Imagen 14">
            <a:extLst>
              <a:ext uri="{FF2B5EF4-FFF2-40B4-BE49-F238E27FC236}">
                <a16:creationId xmlns:a16="http://schemas.microsoft.com/office/drawing/2014/main" id="{2CB82047-0EAC-4FF7-B6BD-F19B2B077040}"/>
              </a:ext>
            </a:extLst>
          </p:cNvPr>
          <p:cNvPicPr>
            <a:picLocks noChangeAspect="1"/>
          </p:cNvPicPr>
          <p:nvPr/>
        </p:nvPicPr>
        <p:blipFill rotWithShape="1">
          <a:blip r:embed="rId6">
            <a:extLst>
              <a:ext uri="{28A0092B-C50C-407E-A947-70E740481C1C}">
                <a14:useLocalDpi xmlns:a14="http://schemas.microsoft.com/office/drawing/2010/main" val="0"/>
              </a:ext>
            </a:extLst>
          </a:blip>
          <a:srcRect l="50000"/>
          <a:stretch/>
        </p:blipFill>
        <p:spPr>
          <a:xfrm>
            <a:off x="4571998" y="3498677"/>
            <a:ext cx="3751812" cy="1617616"/>
          </a:xfrm>
          <a:prstGeom prst="rect">
            <a:avLst/>
          </a:prstGeom>
        </p:spPr>
      </p:pic>
      <p:pic>
        <p:nvPicPr>
          <p:cNvPr id="17" name="Imagen 16">
            <a:extLst>
              <a:ext uri="{FF2B5EF4-FFF2-40B4-BE49-F238E27FC236}">
                <a16:creationId xmlns:a16="http://schemas.microsoft.com/office/drawing/2014/main" id="{1ED8C001-AAB5-4729-BBE0-45862E8458F9}"/>
              </a:ext>
            </a:extLst>
          </p:cNvPr>
          <p:cNvPicPr>
            <a:picLocks noChangeAspect="1"/>
          </p:cNvPicPr>
          <p:nvPr/>
        </p:nvPicPr>
        <p:blipFill rotWithShape="1">
          <a:blip r:embed="rId7">
            <a:extLst>
              <a:ext uri="{28A0092B-C50C-407E-A947-70E740481C1C}">
                <a14:useLocalDpi xmlns:a14="http://schemas.microsoft.com/office/drawing/2010/main" val="0"/>
              </a:ext>
            </a:extLst>
          </a:blip>
          <a:srcRect r="49942"/>
          <a:stretch/>
        </p:blipFill>
        <p:spPr>
          <a:xfrm>
            <a:off x="824550" y="5216517"/>
            <a:ext cx="3751812" cy="1617616"/>
          </a:xfrm>
          <a:prstGeom prst="rect">
            <a:avLst/>
          </a:prstGeom>
        </p:spPr>
      </p:pic>
      <p:pic>
        <p:nvPicPr>
          <p:cNvPr id="18" name="Imagen 17">
            <a:extLst>
              <a:ext uri="{FF2B5EF4-FFF2-40B4-BE49-F238E27FC236}">
                <a16:creationId xmlns:a16="http://schemas.microsoft.com/office/drawing/2014/main" id="{89CFF2F8-2919-4F3D-B711-9924E8F8E7B2}"/>
              </a:ext>
            </a:extLst>
          </p:cNvPr>
          <p:cNvPicPr>
            <a:picLocks noChangeAspect="1"/>
          </p:cNvPicPr>
          <p:nvPr/>
        </p:nvPicPr>
        <p:blipFill rotWithShape="1">
          <a:blip r:embed="rId7">
            <a:extLst>
              <a:ext uri="{28A0092B-C50C-407E-A947-70E740481C1C}">
                <a14:useLocalDpi xmlns:a14="http://schemas.microsoft.com/office/drawing/2010/main" val="0"/>
              </a:ext>
            </a:extLst>
          </a:blip>
          <a:srcRect l="49942"/>
          <a:stretch/>
        </p:blipFill>
        <p:spPr>
          <a:xfrm>
            <a:off x="4567630" y="5216517"/>
            <a:ext cx="3751812" cy="1617616"/>
          </a:xfrm>
          <a:prstGeom prst="rect">
            <a:avLst/>
          </a:prstGeom>
        </p:spPr>
      </p:pic>
      <p:pic>
        <p:nvPicPr>
          <p:cNvPr id="5" name="Imagen 4">
            <a:extLst>
              <a:ext uri="{FF2B5EF4-FFF2-40B4-BE49-F238E27FC236}">
                <a16:creationId xmlns:a16="http://schemas.microsoft.com/office/drawing/2014/main" id="{65CD64D4-CA0F-4C89-BDB0-5CB89F217D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8455" y="639713"/>
            <a:ext cx="1515042" cy="884289"/>
          </a:xfrm>
          <a:prstGeom prst="rect">
            <a:avLst/>
          </a:prstGeom>
        </p:spPr>
      </p:pic>
      <p:pic>
        <p:nvPicPr>
          <p:cNvPr id="10" name="Imagen 9">
            <a:extLst>
              <a:ext uri="{FF2B5EF4-FFF2-40B4-BE49-F238E27FC236}">
                <a16:creationId xmlns:a16="http://schemas.microsoft.com/office/drawing/2014/main" id="{82110BC6-63DE-460D-9718-D037A6B4A0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00245" y="709540"/>
            <a:ext cx="1919803" cy="814462"/>
          </a:xfrm>
          <a:prstGeom prst="rect">
            <a:avLst/>
          </a:prstGeom>
        </p:spPr>
      </p:pic>
      <p:pic>
        <p:nvPicPr>
          <p:cNvPr id="16" name="Imagen 15">
            <a:extLst>
              <a:ext uri="{FF2B5EF4-FFF2-40B4-BE49-F238E27FC236}">
                <a16:creationId xmlns:a16="http://schemas.microsoft.com/office/drawing/2014/main" id="{AA9AC201-95DE-4D52-9F47-75BE4E6318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8218" y="2476706"/>
            <a:ext cx="2257397" cy="762883"/>
          </a:xfrm>
          <a:prstGeom prst="rect">
            <a:avLst/>
          </a:prstGeom>
        </p:spPr>
      </p:pic>
      <p:pic>
        <p:nvPicPr>
          <p:cNvPr id="21" name="Imagen 20">
            <a:extLst>
              <a:ext uri="{FF2B5EF4-FFF2-40B4-BE49-F238E27FC236}">
                <a16:creationId xmlns:a16="http://schemas.microsoft.com/office/drawing/2014/main" id="{A50D7EBF-3C4C-4FA0-81CB-35B3A293BFC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04709" y="2476706"/>
            <a:ext cx="1602128" cy="711201"/>
          </a:xfrm>
          <a:prstGeom prst="rect">
            <a:avLst/>
          </a:prstGeom>
        </p:spPr>
      </p:pic>
      <p:pic>
        <p:nvPicPr>
          <p:cNvPr id="23" name="Imagen 22">
            <a:extLst>
              <a:ext uri="{FF2B5EF4-FFF2-40B4-BE49-F238E27FC236}">
                <a16:creationId xmlns:a16="http://schemas.microsoft.com/office/drawing/2014/main" id="{ED6E5E79-C765-4CE0-BC97-2238340DE5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95183" y="4056889"/>
            <a:ext cx="1824866" cy="945717"/>
          </a:xfrm>
          <a:prstGeom prst="rect">
            <a:avLst/>
          </a:prstGeom>
        </p:spPr>
      </p:pic>
      <p:pic>
        <p:nvPicPr>
          <p:cNvPr id="25" name="Imagen 24">
            <a:extLst>
              <a:ext uri="{FF2B5EF4-FFF2-40B4-BE49-F238E27FC236}">
                <a16:creationId xmlns:a16="http://schemas.microsoft.com/office/drawing/2014/main" id="{23331AFD-EAE7-4E13-B846-517DC4D4F7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3075" y="4056889"/>
            <a:ext cx="2244770" cy="849068"/>
          </a:xfrm>
          <a:prstGeom prst="rect">
            <a:avLst/>
          </a:prstGeom>
        </p:spPr>
      </p:pic>
      <p:pic>
        <p:nvPicPr>
          <p:cNvPr id="27" name="Imagen 26">
            <a:extLst>
              <a:ext uri="{FF2B5EF4-FFF2-40B4-BE49-F238E27FC236}">
                <a16:creationId xmlns:a16="http://schemas.microsoft.com/office/drawing/2014/main" id="{0F3CB1B8-4BE6-4DEF-B91A-38DCFAA058B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48218" y="5843950"/>
            <a:ext cx="2209627" cy="818746"/>
          </a:xfrm>
          <a:prstGeom prst="rect">
            <a:avLst/>
          </a:prstGeom>
        </p:spPr>
      </p:pic>
      <p:pic>
        <p:nvPicPr>
          <p:cNvPr id="29" name="Imagen 28">
            <a:extLst>
              <a:ext uri="{FF2B5EF4-FFF2-40B4-BE49-F238E27FC236}">
                <a16:creationId xmlns:a16="http://schemas.microsoft.com/office/drawing/2014/main" id="{22FA097E-B0ED-4797-B72E-F6A52C43AAB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21310" y="5843951"/>
            <a:ext cx="1751942" cy="872536"/>
          </a:xfrm>
          <a:prstGeom prst="rect">
            <a:avLst/>
          </a:prstGeom>
        </p:spPr>
      </p:pic>
    </p:spTree>
    <p:extLst>
      <p:ext uri="{BB962C8B-B14F-4D97-AF65-F5344CB8AC3E}">
        <p14:creationId xmlns:p14="http://schemas.microsoft.com/office/powerpoint/2010/main" val="2965198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7" presetClass="entr" presetSubtype="2"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ppt_x</p:attrName>
                                        </p:attrNameLst>
                                      </p:cBhvr>
                                      <p:tavLst>
                                        <p:tav tm="0">
                                          <p:val>
                                            <p:strVal val="#ppt_x+#ppt_w/2"/>
                                          </p:val>
                                        </p:tav>
                                        <p:tav tm="100000">
                                          <p:val>
                                            <p:strVal val="#ppt_x"/>
                                          </p:val>
                                        </p:tav>
                                      </p:tavLst>
                                    </p:anim>
                                    <p:anim calcmode="lin" valueType="num">
                                      <p:cBhvr>
                                        <p:cTn id="17" dur="500" fill="hold"/>
                                        <p:tgtEl>
                                          <p:spTgt spid="8"/>
                                        </p:tgtEl>
                                        <p:attrNameLst>
                                          <p:attrName>ppt_y</p:attrName>
                                        </p:attrNameLst>
                                      </p:cBhvr>
                                      <p:tavLst>
                                        <p:tav tm="0">
                                          <p:val>
                                            <p:strVal val="#ppt_y"/>
                                          </p:val>
                                        </p:tav>
                                        <p:tav tm="100000">
                                          <p:val>
                                            <p:strVal val="#ppt_y"/>
                                          </p:val>
                                        </p:tav>
                                      </p:tavLst>
                                    </p:anim>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strVal val="#ppt_h"/>
                                          </p:val>
                                        </p:tav>
                                        <p:tav tm="100000">
                                          <p:val>
                                            <p:strVal val="#ppt_h"/>
                                          </p:val>
                                        </p:tav>
                                      </p:tavLst>
                                    </p:anim>
                                  </p:childTnLst>
                                </p:cTn>
                              </p:par>
                            </p:childTnLst>
                          </p:cTn>
                        </p:par>
                        <p:par>
                          <p:cTn id="20" fill="hold">
                            <p:stCondLst>
                              <p:cond delay="500"/>
                            </p:stCondLst>
                            <p:childTnLst>
                              <p:par>
                                <p:cTn id="21" presetID="17" presetClass="entr" presetSubtype="2"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ppt_w/2"/>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par>
                          <p:cTn id="27" fill="hold">
                            <p:stCondLst>
                              <p:cond delay="1000"/>
                            </p:stCondLst>
                            <p:childTnLst>
                              <p:par>
                                <p:cTn id="28" presetID="17" presetClass="entr" presetSubtype="2"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ppt_x</p:attrName>
                                        </p:attrNameLst>
                                      </p:cBhvr>
                                      <p:tavLst>
                                        <p:tav tm="0">
                                          <p:val>
                                            <p:strVal val="#ppt_x+#ppt_w/2"/>
                                          </p:val>
                                        </p:tav>
                                        <p:tav tm="100000">
                                          <p:val>
                                            <p:strVal val="#ppt_x"/>
                                          </p:val>
                                        </p:tav>
                                      </p:tavLst>
                                    </p:anim>
                                    <p:anim calcmode="lin" valueType="num">
                                      <p:cBhvr>
                                        <p:cTn id="31" dur="500" fill="hold"/>
                                        <p:tgtEl>
                                          <p:spTgt spid="14"/>
                                        </p:tgtEl>
                                        <p:attrNameLst>
                                          <p:attrName>ppt_y</p:attrName>
                                        </p:attrNameLst>
                                      </p:cBhvr>
                                      <p:tavLst>
                                        <p:tav tm="0">
                                          <p:val>
                                            <p:strVal val="#ppt_y"/>
                                          </p:val>
                                        </p:tav>
                                        <p:tav tm="100000">
                                          <p:val>
                                            <p:strVal val="#ppt_y"/>
                                          </p:val>
                                        </p:tav>
                                      </p:tavLst>
                                    </p:anim>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strVal val="#ppt_h"/>
                                          </p:val>
                                        </p:tav>
                                        <p:tav tm="100000">
                                          <p:val>
                                            <p:strVal val="#ppt_h"/>
                                          </p:val>
                                        </p:tav>
                                      </p:tavLst>
                                    </p:anim>
                                  </p:childTnLst>
                                </p:cTn>
                              </p:par>
                            </p:childTnLst>
                          </p:cTn>
                        </p:par>
                        <p:par>
                          <p:cTn id="34" fill="hold">
                            <p:stCondLst>
                              <p:cond delay="1500"/>
                            </p:stCondLst>
                            <p:childTnLst>
                              <p:par>
                                <p:cTn id="35" presetID="17" presetClass="entr" presetSubtype="2"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ppt_x</p:attrName>
                                        </p:attrNameLst>
                                      </p:cBhvr>
                                      <p:tavLst>
                                        <p:tav tm="0">
                                          <p:val>
                                            <p:strVal val="#ppt_x+#ppt_w/2"/>
                                          </p:val>
                                        </p:tav>
                                        <p:tav tm="100000">
                                          <p:val>
                                            <p:strVal val="#ppt_x"/>
                                          </p:val>
                                        </p:tav>
                                      </p:tavLst>
                                    </p:anim>
                                    <p:anim calcmode="lin" valueType="num">
                                      <p:cBhvr>
                                        <p:cTn id="38" dur="500" fill="hold"/>
                                        <p:tgtEl>
                                          <p:spTgt spid="17"/>
                                        </p:tgtEl>
                                        <p:attrNameLst>
                                          <p:attrName>ppt_y</p:attrName>
                                        </p:attrNameLst>
                                      </p:cBhvr>
                                      <p:tavLst>
                                        <p:tav tm="0">
                                          <p:val>
                                            <p:strVal val="#ppt_y"/>
                                          </p:val>
                                        </p:tav>
                                        <p:tav tm="100000">
                                          <p:val>
                                            <p:strVal val="#ppt_y"/>
                                          </p:val>
                                        </p:tav>
                                      </p:tavLst>
                                    </p:anim>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 calcmode="lin" valueType="num">
                                      <p:cBhvr>
                                        <p:cTn id="47" dur="500" fill="hold"/>
                                        <p:tgtEl>
                                          <p:spTgt spid="5"/>
                                        </p:tgtEl>
                                        <p:attrNameLst>
                                          <p:attrName>style.rotation</p:attrName>
                                        </p:attrNameLst>
                                      </p:cBhvr>
                                      <p:tavLst>
                                        <p:tav tm="0">
                                          <p:val>
                                            <p:fltVal val="90"/>
                                          </p:val>
                                        </p:tav>
                                        <p:tav tm="100000">
                                          <p:val>
                                            <p:fltVal val="0"/>
                                          </p:val>
                                        </p:tav>
                                      </p:tavLst>
                                    </p:anim>
                                    <p:animEffect transition="in" filter="fade">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 calcmode="lin" valueType="num">
                                      <p:cBhvr>
                                        <p:cTn id="55" dur="500" fill="hold"/>
                                        <p:tgtEl>
                                          <p:spTgt spid="16"/>
                                        </p:tgtEl>
                                        <p:attrNameLst>
                                          <p:attrName>style.rotation</p:attrName>
                                        </p:attrNameLst>
                                      </p:cBhvr>
                                      <p:tavLst>
                                        <p:tav tm="0">
                                          <p:val>
                                            <p:fltVal val="90"/>
                                          </p:val>
                                        </p:tav>
                                        <p:tav tm="100000">
                                          <p:val>
                                            <p:fltVal val="0"/>
                                          </p:val>
                                        </p:tav>
                                      </p:tavLst>
                                    </p:anim>
                                    <p:animEffect transition="in" filter="fade">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p:cTn id="61" dur="500" fill="hold"/>
                                        <p:tgtEl>
                                          <p:spTgt spid="25"/>
                                        </p:tgtEl>
                                        <p:attrNameLst>
                                          <p:attrName>ppt_w</p:attrName>
                                        </p:attrNameLst>
                                      </p:cBhvr>
                                      <p:tavLst>
                                        <p:tav tm="0">
                                          <p:val>
                                            <p:fltVal val="0"/>
                                          </p:val>
                                        </p:tav>
                                        <p:tav tm="100000">
                                          <p:val>
                                            <p:strVal val="#ppt_w"/>
                                          </p:val>
                                        </p:tav>
                                      </p:tavLst>
                                    </p:anim>
                                    <p:anim calcmode="lin" valueType="num">
                                      <p:cBhvr>
                                        <p:cTn id="62" dur="500" fill="hold"/>
                                        <p:tgtEl>
                                          <p:spTgt spid="25"/>
                                        </p:tgtEl>
                                        <p:attrNameLst>
                                          <p:attrName>ppt_h</p:attrName>
                                        </p:attrNameLst>
                                      </p:cBhvr>
                                      <p:tavLst>
                                        <p:tav tm="0">
                                          <p:val>
                                            <p:fltVal val="0"/>
                                          </p:val>
                                        </p:tav>
                                        <p:tav tm="100000">
                                          <p:val>
                                            <p:strVal val="#ppt_h"/>
                                          </p:val>
                                        </p:tav>
                                      </p:tavLst>
                                    </p:anim>
                                    <p:anim calcmode="lin" valueType="num">
                                      <p:cBhvr>
                                        <p:cTn id="63" dur="500" fill="hold"/>
                                        <p:tgtEl>
                                          <p:spTgt spid="25"/>
                                        </p:tgtEl>
                                        <p:attrNameLst>
                                          <p:attrName>style.rotation</p:attrName>
                                        </p:attrNameLst>
                                      </p:cBhvr>
                                      <p:tavLst>
                                        <p:tav tm="0">
                                          <p:val>
                                            <p:fltVal val="90"/>
                                          </p:val>
                                        </p:tav>
                                        <p:tav tm="100000">
                                          <p:val>
                                            <p:fltVal val="0"/>
                                          </p:val>
                                        </p:tav>
                                      </p:tavLst>
                                    </p:anim>
                                    <p:animEffect transition="in" filter="fade">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nodeType="click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500" fill="hold"/>
                                        <p:tgtEl>
                                          <p:spTgt spid="27"/>
                                        </p:tgtEl>
                                        <p:attrNameLst>
                                          <p:attrName>ppt_w</p:attrName>
                                        </p:attrNameLst>
                                      </p:cBhvr>
                                      <p:tavLst>
                                        <p:tav tm="0">
                                          <p:val>
                                            <p:fltVal val="0"/>
                                          </p:val>
                                        </p:tav>
                                        <p:tav tm="100000">
                                          <p:val>
                                            <p:strVal val="#ppt_w"/>
                                          </p:val>
                                        </p:tav>
                                      </p:tavLst>
                                    </p:anim>
                                    <p:anim calcmode="lin" valueType="num">
                                      <p:cBhvr>
                                        <p:cTn id="70" dur="500" fill="hold"/>
                                        <p:tgtEl>
                                          <p:spTgt spid="27"/>
                                        </p:tgtEl>
                                        <p:attrNameLst>
                                          <p:attrName>ppt_h</p:attrName>
                                        </p:attrNameLst>
                                      </p:cBhvr>
                                      <p:tavLst>
                                        <p:tav tm="0">
                                          <p:val>
                                            <p:fltVal val="0"/>
                                          </p:val>
                                        </p:tav>
                                        <p:tav tm="100000">
                                          <p:val>
                                            <p:strVal val="#ppt_h"/>
                                          </p:val>
                                        </p:tav>
                                      </p:tavLst>
                                    </p:anim>
                                    <p:anim calcmode="lin" valueType="num">
                                      <p:cBhvr>
                                        <p:cTn id="71" dur="500" fill="hold"/>
                                        <p:tgtEl>
                                          <p:spTgt spid="27"/>
                                        </p:tgtEl>
                                        <p:attrNameLst>
                                          <p:attrName>style.rotation</p:attrName>
                                        </p:attrNameLst>
                                      </p:cBhvr>
                                      <p:tavLst>
                                        <p:tav tm="0">
                                          <p:val>
                                            <p:fltVal val="90"/>
                                          </p:val>
                                        </p:tav>
                                        <p:tav tm="100000">
                                          <p:val>
                                            <p:fltVal val="0"/>
                                          </p:val>
                                        </p:tav>
                                      </p:tavLst>
                                    </p:anim>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528" fill="hold" nodeType="click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p:cTn id="77" dur="500" fill="hold"/>
                                        <p:tgtEl>
                                          <p:spTgt spid="6"/>
                                        </p:tgtEl>
                                        <p:attrNameLst>
                                          <p:attrName>ppt_w</p:attrName>
                                        </p:attrNameLst>
                                      </p:cBhvr>
                                      <p:tavLst>
                                        <p:tav tm="0">
                                          <p:val>
                                            <p:fltVal val="0"/>
                                          </p:val>
                                        </p:tav>
                                        <p:tav tm="100000">
                                          <p:val>
                                            <p:strVal val="#ppt_w"/>
                                          </p:val>
                                        </p:tav>
                                      </p:tavLst>
                                    </p:anim>
                                    <p:anim calcmode="lin" valueType="num">
                                      <p:cBhvr>
                                        <p:cTn id="78" dur="500" fill="hold"/>
                                        <p:tgtEl>
                                          <p:spTgt spid="6"/>
                                        </p:tgtEl>
                                        <p:attrNameLst>
                                          <p:attrName>ppt_h</p:attrName>
                                        </p:attrNameLst>
                                      </p:cBhvr>
                                      <p:tavLst>
                                        <p:tav tm="0">
                                          <p:val>
                                            <p:fltVal val="0"/>
                                          </p:val>
                                        </p:tav>
                                        <p:tav tm="100000">
                                          <p:val>
                                            <p:strVal val="#ppt_h"/>
                                          </p:val>
                                        </p:tav>
                                      </p:tavLst>
                                    </p:anim>
                                    <p:animEffect transition="in" filter="fade">
                                      <p:cBhvr>
                                        <p:cTn id="79" dur="500"/>
                                        <p:tgtEl>
                                          <p:spTgt spid="6"/>
                                        </p:tgtEl>
                                      </p:cBhvr>
                                    </p:animEffect>
                                    <p:anim calcmode="lin" valueType="num">
                                      <p:cBhvr>
                                        <p:cTn id="80" dur="500" fill="hold"/>
                                        <p:tgtEl>
                                          <p:spTgt spid="6"/>
                                        </p:tgtEl>
                                        <p:attrNameLst>
                                          <p:attrName>ppt_x</p:attrName>
                                        </p:attrNameLst>
                                      </p:cBhvr>
                                      <p:tavLst>
                                        <p:tav tm="0">
                                          <p:val>
                                            <p:fltVal val="0.5"/>
                                          </p:val>
                                        </p:tav>
                                        <p:tav tm="100000">
                                          <p:val>
                                            <p:strVal val="#ppt_x"/>
                                          </p:val>
                                        </p:tav>
                                      </p:tavLst>
                                    </p:anim>
                                    <p:anim calcmode="lin" valueType="num">
                                      <p:cBhvr>
                                        <p:cTn id="81"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7" presetClass="entr" presetSubtype="8" fill="hold" nodeType="clickEffect">
                                  <p:stCondLst>
                                    <p:cond delay="0"/>
                                  </p:stCondLst>
                                  <p:childTnLst>
                                    <p:set>
                                      <p:cBhvr>
                                        <p:cTn id="85" dur="1" fill="hold">
                                          <p:stCondLst>
                                            <p:cond delay="0"/>
                                          </p:stCondLst>
                                        </p:cTn>
                                        <p:tgtEl>
                                          <p:spTgt spid="9"/>
                                        </p:tgtEl>
                                        <p:attrNameLst>
                                          <p:attrName>style.visibility</p:attrName>
                                        </p:attrNameLst>
                                      </p:cBhvr>
                                      <p:to>
                                        <p:strVal val="visible"/>
                                      </p:to>
                                    </p:set>
                                    <p:anim calcmode="lin" valueType="num">
                                      <p:cBhvr>
                                        <p:cTn id="86" dur="500" fill="hold"/>
                                        <p:tgtEl>
                                          <p:spTgt spid="9"/>
                                        </p:tgtEl>
                                        <p:attrNameLst>
                                          <p:attrName>ppt_x</p:attrName>
                                        </p:attrNameLst>
                                      </p:cBhvr>
                                      <p:tavLst>
                                        <p:tav tm="0">
                                          <p:val>
                                            <p:strVal val="#ppt_x-#ppt_w/2"/>
                                          </p:val>
                                        </p:tav>
                                        <p:tav tm="100000">
                                          <p:val>
                                            <p:strVal val="#ppt_x"/>
                                          </p:val>
                                        </p:tav>
                                      </p:tavLst>
                                    </p:anim>
                                    <p:anim calcmode="lin" valueType="num">
                                      <p:cBhvr>
                                        <p:cTn id="87" dur="500" fill="hold"/>
                                        <p:tgtEl>
                                          <p:spTgt spid="9"/>
                                        </p:tgtEl>
                                        <p:attrNameLst>
                                          <p:attrName>ppt_y</p:attrName>
                                        </p:attrNameLst>
                                      </p:cBhvr>
                                      <p:tavLst>
                                        <p:tav tm="0">
                                          <p:val>
                                            <p:strVal val="#ppt_y"/>
                                          </p:val>
                                        </p:tav>
                                        <p:tav tm="100000">
                                          <p:val>
                                            <p:strVal val="#ppt_y"/>
                                          </p:val>
                                        </p:tav>
                                      </p:tavLst>
                                    </p:anim>
                                    <p:anim calcmode="lin" valueType="num">
                                      <p:cBhvr>
                                        <p:cTn id="88" dur="500" fill="hold"/>
                                        <p:tgtEl>
                                          <p:spTgt spid="9"/>
                                        </p:tgtEl>
                                        <p:attrNameLst>
                                          <p:attrName>ppt_w</p:attrName>
                                        </p:attrNameLst>
                                      </p:cBhvr>
                                      <p:tavLst>
                                        <p:tav tm="0">
                                          <p:val>
                                            <p:fltVal val="0"/>
                                          </p:val>
                                        </p:tav>
                                        <p:tav tm="100000">
                                          <p:val>
                                            <p:strVal val="#ppt_w"/>
                                          </p:val>
                                        </p:tav>
                                      </p:tavLst>
                                    </p:anim>
                                    <p:anim calcmode="lin" valueType="num">
                                      <p:cBhvr>
                                        <p:cTn id="89" dur="500" fill="hold"/>
                                        <p:tgtEl>
                                          <p:spTgt spid="9"/>
                                        </p:tgtEl>
                                        <p:attrNameLst>
                                          <p:attrName>ppt_h</p:attrName>
                                        </p:attrNameLst>
                                      </p:cBhvr>
                                      <p:tavLst>
                                        <p:tav tm="0">
                                          <p:val>
                                            <p:strVal val="#ppt_h"/>
                                          </p:val>
                                        </p:tav>
                                        <p:tav tm="100000">
                                          <p:val>
                                            <p:strVal val="#ppt_h"/>
                                          </p:val>
                                        </p:tav>
                                      </p:tavLst>
                                    </p:anim>
                                  </p:childTnLst>
                                </p:cTn>
                              </p:par>
                            </p:childTnLst>
                          </p:cTn>
                        </p:par>
                        <p:par>
                          <p:cTn id="90" fill="hold">
                            <p:stCondLst>
                              <p:cond delay="500"/>
                            </p:stCondLst>
                            <p:childTnLst>
                              <p:par>
                                <p:cTn id="91" presetID="17" presetClass="entr" presetSubtype="8"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ppt_x</p:attrName>
                                        </p:attrNameLst>
                                      </p:cBhvr>
                                      <p:tavLst>
                                        <p:tav tm="0">
                                          <p:val>
                                            <p:strVal val="#ppt_x-#ppt_w/2"/>
                                          </p:val>
                                        </p:tav>
                                        <p:tav tm="100000">
                                          <p:val>
                                            <p:strVal val="#ppt_x"/>
                                          </p:val>
                                        </p:tav>
                                      </p:tavLst>
                                    </p:anim>
                                    <p:anim calcmode="lin" valueType="num">
                                      <p:cBhvr>
                                        <p:cTn id="94" dur="500" fill="hold"/>
                                        <p:tgtEl>
                                          <p:spTgt spid="12"/>
                                        </p:tgtEl>
                                        <p:attrNameLst>
                                          <p:attrName>ppt_y</p:attrName>
                                        </p:attrNameLst>
                                      </p:cBhvr>
                                      <p:tavLst>
                                        <p:tav tm="0">
                                          <p:val>
                                            <p:strVal val="#ppt_y"/>
                                          </p:val>
                                        </p:tav>
                                        <p:tav tm="100000">
                                          <p:val>
                                            <p:strVal val="#ppt_y"/>
                                          </p:val>
                                        </p:tav>
                                      </p:tavLst>
                                    </p:anim>
                                    <p:anim calcmode="lin" valueType="num">
                                      <p:cBhvr>
                                        <p:cTn id="95" dur="500" fill="hold"/>
                                        <p:tgtEl>
                                          <p:spTgt spid="12"/>
                                        </p:tgtEl>
                                        <p:attrNameLst>
                                          <p:attrName>ppt_w</p:attrName>
                                        </p:attrNameLst>
                                      </p:cBhvr>
                                      <p:tavLst>
                                        <p:tav tm="0">
                                          <p:val>
                                            <p:fltVal val="0"/>
                                          </p:val>
                                        </p:tav>
                                        <p:tav tm="100000">
                                          <p:val>
                                            <p:strVal val="#ppt_w"/>
                                          </p:val>
                                        </p:tav>
                                      </p:tavLst>
                                    </p:anim>
                                    <p:anim calcmode="lin" valueType="num">
                                      <p:cBhvr>
                                        <p:cTn id="96" dur="500" fill="hold"/>
                                        <p:tgtEl>
                                          <p:spTgt spid="12"/>
                                        </p:tgtEl>
                                        <p:attrNameLst>
                                          <p:attrName>ppt_h</p:attrName>
                                        </p:attrNameLst>
                                      </p:cBhvr>
                                      <p:tavLst>
                                        <p:tav tm="0">
                                          <p:val>
                                            <p:strVal val="#ppt_h"/>
                                          </p:val>
                                        </p:tav>
                                        <p:tav tm="100000">
                                          <p:val>
                                            <p:strVal val="#ppt_h"/>
                                          </p:val>
                                        </p:tav>
                                      </p:tavLst>
                                    </p:anim>
                                  </p:childTnLst>
                                </p:cTn>
                              </p:par>
                            </p:childTnLst>
                          </p:cTn>
                        </p:par>
                        <p:par>
                          <p:cTn id="97" fill="hold">
                            <p:stCondLst>
                              <p:cond delay="1000"/>
                            </p:stCondLst>
                            <p:childTnLst>
                              <p:par>
                                <p:cTn id="98" presetID="17" presetClass="entr" presetSubtype="8" fill="hold" nodeType="afterEffect">
                                  <p:stCondLst>
                                    <p:cond delay="0"/>
                                  </p:stCondLst>
                                  <p:childTnLst>
                                    <p:set>
                                      <p:cBhvr>
                                        <p:cTn id="99" dur="1" fill="hold">
                                          <p:stCondLst>
                                            <p:cond delay="0"/>
                                          </p:stCondLst>
                                        </p:cTn>
                                        <p:tgtEl>
                                          <p:spTgt spid="15"/>
                                        </p:tgtEl>
                                        <p:attrNameLst>
                                          <p:attrName>style.visibility</p:attrName>
                                        </p:attrNameLst>
                                      </p:cBhvr>
                                      <p:to>
                                        <p:strVal val="visible"/>
                                      </p:to>
                                    </p:set>
                                    <p:anim calcmode="lin" valueType="num">
                                      <p:cBhvr>
                                        <p:cTn id="100" dur="500" fill="hold"/>
                                        <p:tgtEl>
                                          <p:spTgt spid="15"/>
                                        </p:tgtEl>
                                        <p:attrNameLst>
                                          <p:attrName>ppt_x</p:attrName>
                                        </p:attrNameLst>
                                      </p:cBhvr>
                                      <p:tavLst>
                                        <p:tav tm="0">
                                          <p:val>
                                            <p:strVal val="#ppt_x-#ppt_w/2"/>
                                          </p:val>
                                        </p:tav>
                                        <p:tav tm="100000">
                                          <p:val>
                                            <p:strVal val="#ppt_x"/>
                                          </p:val>
                                        </p:tav>
                                      </p:tavLst>
                                    </p:anim>
                                    <p:anim calcmode="lin" valueType="num">
                                      <p:cBhvr>
                                        <p:cTn id="101" dur="500" fill="hold"/>
                                        <p:tgtEl>
                                          <p:spTgt spid="15"/>
                                        </p:tgtEl>
                                        <p:attrNameLst>
                                          <p:attrName>ppt_y</p:attrName>
                                        </p:attrNameLst>
                                      </p:cBhvr>
                                      <p:tavLst>
                                        <p:tav tm="0">
                                          <p:val>
                                            <p:strVal val="#ppt_y"/>
                                          </p:val>
                                        </p:tav>
                                        <p:tav tm="100000">
                                          <p:val>
                                            <p:strVal val="#ppt_y"/>
                                          </p:val>
                                        </p:tav>
                                      </p:tavLst>
                                    </p:anim>
                                    <p:anim calcmode="lin" valueType="num">
                                      <p:cBhvr>
                                        <p:cTn id="102" dur="500" fill="hold"/>
                                        <p:tgtEl>
                                          <p:spTgt spid="15"/>
                                        </p:tgtEl>
                                        <p:attrNameLst>
                                          <p:attrName>ppt_w</p:attrName>
                                        </p:attrNameLst>
                                      </p:cBhvr>
                                      <p:tavLst>
                                        <p:tav tm="0">
                                          <p:val>
                                            <p:fltVal val="0"/>
                                          </p:val>
                                        </p:tav>
                                        <p:tav tm="100000">
                                          <p:val>
                                            <p:strVal val="#ppt_w"/>
                                          </p:val>
                                        </p:tav>
                                      </p:tavLst>
                                    </p:anim>
                                    <p:anim calcmode="lin" valueType="num">
                                      <p:cBhvr>
                                        <p:cTn id="103" dur="500" fill="hold"/>
                                        <p:tgtEl>
                                          <p:spTgt spid="15"/>
                                        </p:tgtEl>
                                        <p:attrNameLst>
                                          <p:attrName>ppt_h</p:attrName>
                                        </p:attrNameLst>
                                      </p:cBhvr>
                                      <p:tavLst>
                                        <p:tav tm="0">
                                          <p:val>
                                            <p:strVal val="#ppt_h"/>
                                          </p:val>
                                        </p:tav>
                                        <p:tav tm="100000">
                                          <p:val>
                                            <p:strVal val="#ppt_h"/>
                                          </p:val>
                                        </p:tav>
                                      </p:tavLst>
                                    </p:anim>
                                  </p:childTnLst>
                                </p:cTn>
                              </p:par>
                            </p:childTnLst>
                          </p:cTn>
                        </p:par>
                        <p:par>
                          <p:cTn id="104" fill="hold">
                            <p:stCondLst>
                              <p:cond delay="1500"/>
                            </p:stCondLst>
                            <p:childTnLst>
                              <p:par>
                                <p:cTn id="105" presetID="17" presetClass="entr" presetSubtype="8" fill="hold" nodeType="afterEffect">
                                  <p:stCondLst>
                                    <p:cond delay="0"/>
                                  </p:stCondLst>
                                  <p:childTnLst>
                                    <p:set>
                                      <p:cBhvr>
                                        <p:cTn id="106" dur="1" fill="hold">
                                          <p:stCondLst>
                                            <p:cond delay="0"/>
                                          </p:stCondLst>
                                        </p:cTn>
                                        <p:tgtEl>
                                          <p:spTgt spid="18"/>
                                        </p:tgtEl>
                                        <p:attrNameLst>
                                          <p:attrName>style.visibility</p:attrName>
                                        </p:attrNameLst>
                                      </p:cBhvr>
                                      <p:to>
                                        <p:strVal val="visible"/>
                                      </p:to>
                                    </p:set>
                                    <p:anim calcmode="lin" valueType="num">
                                      <p:cBhvr>
                                        <p:cTn id="107" dur="500" fill="hold"/>
                                        <p:tgtEl>
                                          <p:spTgt spid="18"/>
                                        </p:tgtEl>
                                        <p:attrNameLst>
                                          <p:attrName>ppt_x</p:attrName>
                                        </p:attrNameLst>
                                      </p:cBhvr>
                                      <p:tavLst>
                                        <p:tav tm="0">
                                          <p:val>
                                            <p:strVal val="#ppt_x-#ppt_w/2"/>
                                          </p:val>
                                        </p:tav>
                                        <p:tav tm="100000">
                                          <p:val>
                                            <p:strVal val="#ppt_x"/>
                                          </p:val>
                                        </p:tav>
                                      </p:tavLst>
                                    </p:anim>
                                    <p:anim calcmode="lin" valueType="num">
                                      <p:cBhvr>
                                        <p:cTn id="108" dur="500" fill="hold"/>
                                        <p:tgtEl>
                                          <p:spTgt spid="18"/>
                                        </p:tgtEl>
                                        <p:attrNameLst>
                                          <p:attrName>ppt_y</p:attrName>
                                        </p:attrNameLst>
                                      </p:cBhvr>
                                      <p:tavLst>
                                        <p:tav tm="0">
                                          <p:val>
                                            <p:strVal val="#ppt_y"/>
                                          </p:val>
                                        </p:tav>
                                        <p:tav tm="100000">
                                          <p:val>
                                            <p:strVal val="#ppt_y"/>
                                          </p:val>
                                        </p:tav>
                                      </p:tavLst>
                                    </p:anim>
                                    <p:anim calcmode="lin" valueType="num">
                                      <p:cBhvr>
                                        <p:cTn id="109" dur="500" fill="hold"/>
                                        <p:tgtEl>
                                          <p:spTgt spid="18"/>
                                        </p:tgtEl>
                                        <p:attrNameLst>
                                          <p:attrName>ppt_w</p:attrName>
                                        </p:attrNameLst>
                                      </p:cBhvr>
                                      <p:tavLst>
                                        <p:tav tm="0">
                                          <p:val>
                                            <p:fltVal val="0"/>
                                          </p:val>
                                        </p:tav>
                                        <p:tav tm="100000">
                                          <p:val>
                                            <p:strVal val="#ppt_w"/>
                                          </p:val>
                                        </p:tav>
                                      </p:tavLst>
                                    </p:anim>
                                    <p:anim calcmode="lin" valueType="num">
                                      <p:cBhvr>
                                        <p:cTn id="110"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31" presetClass="entr" presetSubtype="0" fill="hold" nodeType="clickEffect">
                                  <p:stCondLst>
                                    <p:cond delay="0"/>
                                  </p:stCondLst>
                                  <p:childTnLst>
                                    <p:set>
                                      <p:cBhvr>
                                        <p:cTn id="114" dur="1" fill="hold">
                                          <p:stCondLst>
                                            <p:cond delay="0"/>
                                          </p:stCondLst>
                                        </p:cTn>
                                        <p:tgtEl>
                                          <p:spTgt spid="10"/>
                                        </p:tgtEl>
                                        <p:attrNameLst>
                                          <p:attrName>style.visibility</p:attrName>
                                        </p:attrNameLst>
                                      </p:cBhvr>
                                      <p:to>
                                        <p:strVal val="visible"/>
                                      </p:to>
                                    </p:set>
                                    <p:anim calcmode="lin" valueType="num">
                                      <p:cBhvr>
                                        <p:cTn id="115" dur="500" fill="hold"/>
                                        <p:tgtEl>
                                          <p:spTgt spid="10"/>
                                        </p:tgtEl>
                                        <p:attrNameLst>
                                          <p:attrName>ppt_w</p:attrName>
                                        </p:attrNameLst>
                                      </p:cBhvr>
                                      <p:tavLst>
                                        <p:tav tm="0">
                                          <p:val>
                                            <p:fltVal val="0"/>
                                          </p:val>
                                        </p:tav>
                                        <p:tav tm="100000">
                                          <p:val>
                                            <p:strVal val="#ppt_w"/>
                                          </p:val>
                                        </p:tav>
                                      </p:tavLst>
                                    </p:anim>
                                    <p:anim calcmode="lin" valueType="num">
                                      <p:cBhvr>
                                        <p:cTn id="116" dur="500" fill="hold"/>
                                        <p:tgtEl>
                                          <p:spTgt spid="10"/>
                                        </p:tgtEl>
                                        <p:attrNameLst>
                                          <p:attrName>ppt_h</p:attrName>
                                        </p:attrNameLst>
                                      </p:cBhvr>
                                      <p:tavLst>
                                        <p:tav tm="0">
                                          <p:val>
                                            <p:fltVal val="0"/>
                                          </p:val>
                                        </p:tav>
                                        <p:tav tm="100000">
                                          <p:val>
                                            <p:strVal val="#ppt_h"/>
                                          </p:val>
                                        </p:tav>
                                      </p:tavLst>
                                    </p:anim>
                                    <p:anim calcmode="lin" valueType="num">
                                      <p:cBhvr>
                                        <p:cTn id="117" dur="500" fill="hold"/>
                                        <p:tgtEl>
                                          <p:spTgt spid="10"/>
                                        </p:tgtEl>
                                        <p:attrNameLst>
                                          <p:attrName>style.rotation</p:attrName>
                                        </p:attrNameLst>
                                      </p:cBhvr>
                                      <p:tavLst>
                                        <p:tav tm="0">
                                          <p:val>
                                            <p:fltVal val="90"/>
                                          </p:val>
                                        </p:tav>
                                        <p:tav tm="100000">
                                          <p:val>
                                            <p:fltVal val="0"/>
                                          </p:val>
                                        </p:tav>
                                      </p:tavLst>
                                    </p:anim>
                                    <p:animEffect transition="in" filter="fade">
                                      <p:cBhvr>
                                        <p:cTn id="118" dur="500"/>
                                        <p:tgtEl>
                                          <p:spTgt spid="10"/>
                                        </p:tgtEl>
                                      </p:cBhvr>
                                    </p:animEffect>
                                  </p:childTnLst>
                                </p:cTn>
                              </p:par>
                            </p:childTnLst>
                          </p:cTn>
                        </p:par>
                      </p:childTnLst>
                    </p:cTn>
                  </p:par>
                  <p:par>
                    <p:cTn id="119" fill="hold">
                      <p:stCondLst>
                        <p:cond delay="indefinite"/>
                      </p:stCondLst>
                      <p:childTnLst>
                        <p:par>
                          <p:cTn id="120" fill="hold">
                            <p:stCondLst>
                              <p:cond delay="0"/>
                            </p:stCondLst>
                            <p:childTnLst>
                              <p:par>
                                <p:cTn id="121" presetID="31" presetClass="entr" presetSubtype="0" fill="hold" nodeType="click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 calcmode="lin" valueType="num">
                                      <p:cBhvr>
                                        <p:cTn id="125" dur="500" fill="hold"/>
                                        <p:tgtEl>
                                          <p:spTgt spid="21"/>
                                        </p:tgtEl>
                                        <p:attrNameLst>
                                          <p:attrName>style.rotation</p:attrName>
                                        </p:attrNameLst>
                                      </p:cBhvr>
                                      <p:tavLst>
                                        <p:tav tm="0">
                                          <p:val>
                                            <p:fltVal val="90"/>
                                          </p:val>
                                        </p:tav>
                                        <p:tav tm="100000">
                                          <p:val>
                                            <p:fltVal val="0"/>
                                          </p:val>
                                        </p:tav>
                                      </p:tavLst>
                                    </p:anim>
                                    <p:animEffect transition="in" filter="fade">
                                      <p:cBhvr>
                                        <p:cTn id="126" dur="500"/>
                                        <p:tgtEl>
                                          <p:spTgt spid="21"/>
                                        </p:tgtEl>
                                      </p:cBhvr>
                                    </p:animEffect>
                                  </p:childTnLst>
                                </p:cTn>
                              </p:par>
                            </p:childTnLst>
                          </p:cTn>
                        </p:par>
                      </p:childTnLst>
                    </p:cTn>
                  </p:par>
                  <p:par>
                    <p:cTn id="127" fill="hold">
                      <p:stCondLst>
                        <p:cond delay="indefinite"/>
                      </p:stCondLst>
                      <p:childTnLst>
                        <p:par>
                          <p:cTn id="128" fill="hold">
                            <p:stCondLst>
                              <p:cond delay="0"/>
                            </p:stCondLst>
                            <p:childTnLst>
                              <p:par>
                                <p:cTn id="129" presetID="31" presetClass="entr" presetSubtype="0" fill="hold" nodeType="clickEffect">
                                  <p:stCondLst>
                                    <p:cond delay="0"/>
                                  </p:stCondLst>
                                  <p:childTnLst>
                                    <p:set>
                                      <p:cBhvr>
                                        <p:cTn id="130" dur="1" fill="hold">
                                          <p:stCondLst>
                                            <p:cond delay="0"/>
                                          </p:stCondLst>
                                        </p:cTn>
                                        <p:tgtEl>
                                          <p:spTgt spid="23"/>
                                        </p:tgtEl>
                                        <p:attrNameLst>
                                          <p:attrName>style.visibility</p:attrName>
                                        </p:attrNameLst>
                                      </p:cBhvr>
                                      <p:to>
                                        <p:strVal val="visible"/>
                                      </p:to>
                                    </p:set>
                                    <p:anim calcmode="lin" valueType="num">
                                      <p:cBhvr>
                                        <p:cTn id="131" dur="500" fill="hold"/>
                                        <p:tgtEl>
                                          <p:spTgt spid="23"/>
                                        </p:tgtEl>
                                        <p:attrNameLst>
                                          <p:attrName>ppt_w</p:attrName>
                                        </p:attrNameLst>
                                      </p:cBhvr>
                                      <p:tavLst>
                                        <p:tav tm="0">
                                          <p:val>
                                            <p:fltVal val="0"/>
                                          </p:val>
                                        </p:tav>
                                        <p:tav tm="100000">
                                          <p:val>
                                            <p:strVal val="#ppt_w"/>
                                          </p:val>
                                        </p:tav>
                                      </p:tavLst>
                                    </p:anim>
                                    <p:anim calcmode="lin" valueType="num">
                                      <p:cBhvr>
                                        <p:cTn id="132" dur="500" fill="hold"/>
                                        <p:tgtEl>
                                          <p:spTgt spid="23"/>
                                        </p:tgtEl>
                                        <p:attrNameLst>
                                          <p:attrName>ppt_h</p:attrName>
                                        </p:attrNameLst>
                                      </p:cBhvr>
                                      <p:tavLst>
                                        <p:tav tm="0">
                                          <p:val>
                                            <p:fltVal val="0"/>
                                          </p:val>
                                        </p:tav>
                                        <p:tav tm="100000">
                                          <p:val>
                                            <p:strVal val="#ppt_h"/>
                                          </p:val>
                                        </p:tav>
                                      </p:tavLst>
                                    </p:anim>
                                    <p:anim calcmode="lin" valueType="num">
                                      <p:cBhvr>
                                        <p:cTn id="133" dur="500" fill="hold"/>
                                        <p:tgtEl>
                                          <p:spTgt spid="23"/>
                                        </p:tgtEl>
                                        <p:attrNameLst>
                                          <p:attrName>style.rotation</p:attrName>
                                        </p:attrNameLst>
                                      </p:cBhvr>
                                      <p:tavLst>
                                        <p:tav tm="0">
                                          <p:val>
                                            <p:fltVal val="90"/>
                                          </p:val>
                                        </p:tav>
                                        <p:tav tm="100000">
                                          <p:val>
                                            <p:fltVal val="0"/>
                                          </p:val>
                                        </p:tav>
                                      </p:tavLst>
                                    </p:anim>
                                    <p:animEffect transition="in" filter="fade">
                                      <p:cBhvr>
                                        <p:cTn id="134" dur="500"/>
                                        <p:tgtEl>
                                          <p:spTgt spid="23"/>
                                        </p:tgtEl>
                                      </p:cBhvr>
                                    </p:animEffect>
                                  </p:childTnLst>
                                </p:cTn>
                              </p:par>
                            </p:childTnLst>
                          </p:cTn>
                        </p:par>
                      </p:childTnLst>
                    </p:cTn>
                  </p:par>
                  <p:par>
                    <p:cTn id="135" fill="hold">
                      <p:stCondLst>
                        <p:cond delay="indefinite"/>
                      </p:stCondLst>
                      <p:childTnLst>
                        <p:par>
                          <p:cTn id="136" fill="hold">
                            <p:stCondLst>
                              <p:cond delay="0"/>
                            </p:stCondLst>
                            <p:childTnLst>
                              <p:par>
                                <p:cTn id="137" presetID="31" presetClass="entr" presetSubtype="0" fill="hold" nodeType="clickEffect">
                                  <p:stCondLst>
                                    <p:cond delay="0"/>
                                  </p:stCondLst>
                                  <p:childTnLst>
                                    <p:set>
                                      <p:cBhvr>
                                        <p:cTn id="138" dur="1" fill="hold">
                                          <p:stCondLst>
                                            <p:cond delay="0"/>
                                          </p:stCondLst>
                                        </p:cTn>
                                        <p:tgtEl>
                                          <p:spTgt spid="29"/>
                                        </p:tgtEl>
                                        <p:attrNameLst>
                                          <p:attrName>style.visibility</p:attrName>
                                        </p:attrNameLst>
                                      </p:cBhvr>
                                      <p:to>
                                        <p:strVal val="visible"/>
                                      </p:to>
                                    </p:set>
                                    <p:anim calcmode="lin" valueType="num">
                                      <p:cBhvr>
                                        <p:cTn id="139" dur="500" fill="hold"/>
                                        <p:tgtEl>
                                          <p:spTgt spid="29"/>
                                        </p:tgtEl>
                                        <p:attrNameLst>
                                          <p:attrName>ppt_w</p:attrName>
                                        </p:attrNameLst>
                                      </p:cBhvr>
                                      <p:tavLst>
                                        <p:tav tm="0">
                                          <p:val>
                                            <p:fltVal val="0"/>
                                          </p:val>
                                        </p:tav>
                                        <p:tav tm="100000">
                                          <p:val>
                                            <p:strVal val="#ppt_w"/>
                                          </p:val>
                                        </p:tav>
                                      </p:tavLst>
                                    </p:anim>
                                    <p:anim calcmode="lin" valueType="num">
                                      <p:cBhvr>
                                        <p:cTn id="140" dur="500" fill="hold"/>
                                        <p:tgtEl>
                                          <p:spTgt spid="29"/>
                                        </p:tgtEl>
                                        <p:attrNameLst>
                                          <p:attrName>ppt_h</p:attrName>
                                        </p:attrNameLst>
                                      </p:cBhvr>
                                      <p:tavLst>
                                        <p:tav tm="0">
                                          <p:val>
                                            <p:fltVal val="0"/>
                                          </p:val>
                                        </p:tav>
                                        <p:tav tm="100000">
                                          <p:val>
                                            <p:strVal val="#ppt_h"/>
                                          </p:val>
                                        </p:tav>
                                      </p:tavLst>
                                    </p:anim>
                                    <p:anim calcmode="lin" valueType="num">
                                      <p:cBhvr>
                                        <p:cTn id="141" dur="500" fill="hold"/>
                                        <p:tgtEl>
                                          <p:spTgt spid="29"/>
                                        </p:tgtEl>
                                        <p:attrNameLst>
                                          <p:attrName>style.rotation</p:attrName>
                                        </p:attrNameLst>
                                      </p:cBhvr>
                                      <p:tavLst>
                                        <p:tav tm="0">
                                          <p:val>
                                            <p:fltVal val="90"/>
                                          </p:val>
                                        </p:tav>
                                        <p:tav tm="100000">
                                          <p:val>
                                            <p:fltVal val="0"/>
                                          </p:val>
                                        </p:tav>
                                      </p:tavLst>
                                    </p:anim>
                                    <p:animEffect transition="in" filter="fade">
                                      <p:cBhvr>
                                        <p:cTn id="1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E5BF68F-5608-42E7-AE60-C79677E43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925" y="1878936"/>
            <a:ext cx="1975548" cy="4322016"/>
          </a:xfrm>
          <a:prstGeom prst="rect">
            <a:avLst/>
          </a:prstGeom>
        </p:spPr>
      </p:pic>
      <p:pic>
        <p:nvPicPr>
          <p:cNvPr id="5" name="Imagen 4">
            <a:extLst>
              <a:ext uri="{FF2B5EF4-FFF2-40B4-BE49-F238E27FC236}">
                <a16:creationId xmlns:a16="http://schemas.microsoft.com/office/drawing/2014/main" id="{B5EEC058-EA90-4240-AFE7-8F3161CB8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469" y="31443"/>
            <a:ext cx="7357561" cy="1847493"/>
          </a:xfrm>
          <a:prstGeom prst="rect">
            <a:avLst/>
          </a:prstGeom>
        </p:spPr>
      </p:pic>
      <p:pic>
        <p:nvPicPr>
          <p:cNvPr id="7" name="Imagen 6">
            <a:extLst>
              <a:ext uri="{FF2B5EF4-FFF2-40B4-BE49-F238E27FC236}">
                <a16:creationId xmlns:a16="http://schemas.microsoft.com/office/drawing/2014/main" id="{6BB0601F-D827-49C2-8FBC-46DF30E119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4475" y="6274767"/>
            <a:ext cx="5675153" cy="399762"/>
          </a:xfrm>
          <a:prstGeom prst="rect">
            <a:avLst/>
          </a:prstGeom>
        </p:spPr>
      </p:pic>
      <p:pic>
        <p:nvPicPr>
          <p:cNvPr id="9" name="Imagen 8">
            <a:extLst>
              <a:ext uri="{FF2B5EF4-FFF2-40B4-BE49-F238E27FC236}">
                <a16:creationId xmlns:a16="http://schemas.microsoft.com/office/drawing/2014/main" id="{F36606A1-D04B-4BD6-86E4-00B85D936B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132" y="1878936"/>
            <a:ext cx="2042746" cy="4322018"/>
          </a:xfrm>
          <a:prstGeom prst="rect">
            <a:avLst/>
          </a:prstGeom>
        </p:spPr>
      </p:pic>
      <p:pic>
        <p:nvPicPr>
          <p:cNvPr id="11" name="Imagen 10">
            <a:extLst>
              <a:ext uri="{FF2B5EF4-FFF2-40B4-BE49-F238E27FC236}">
                <a16:creationId xmlns:a16="http://schemas.microsoft.com/office/drawing/2014/main" id="{CD275587-5D4F-4374-8D5D-A3E2069D6F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209" y="1878936"/>
            <a:ext cx="2083061" cy="4389212"/>
          </a:xfrm>
          <a:prstGeom prst="rect">
            <a:avLst/>
          </a:prstGeom>
        </p:spPr>
      </p:pic>
      <p:pic>
        <p:nvPicPr>
          <p:cNvPr id="13" name="Imagen 12">
            <a:extLst>
              <a:ext uri="{FF2B5EF4-FFF2-40B4-BE49-F238E27FC236}">
                <a16:creationId xmlns:a16="http://schemas.microsoft.com/office/drawing/2014/main" id="{DD402B64-A1E5-4C44-8BFC-02A3ED48BB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4601" y="1878936"/>
            <a:ext cx="2031993" cy="4322016"/>
          </a:xfrm>
          <a:prstGeom prst="rect">
            <a:avLst/>
          </a:prstGeom>
        </p:spPr>
      </p:pic>
    </p:spTree>
    <p:extLst>
      <p:ext uri="{BB962C8B-B14F-4D97-AF65-F5344CB8AC3E}">
        <p14:creationId xmlns:p14="http://schemas.microsoft.com/office/powerpoint/2010/main" val="4252286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5EEC058-EA90-4240-AFE7-8F3161CB8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469" y="31443"/>
            <a:ext cx="7357561" cy="1847493"/>
          </a:xfrm>
          <a:prstGeom prst="rect">
            <a:avLst/>
          </a:prstGeom>
        </p:spPr>
      </p:pic>
      <p:pic>
        <p:nvPicPr>
          <p:cNvPr id="7" name="Imagen 6">
            <a:extLst>
              <a:ext uri="{FF2B5EF4-FFF2-40B4-BE49-F238E27FC236}">
                <a16:creationId xmlns:a16="http://schemas.microsoft.com/office/drawing/2014/main" id="{6BB0601F-D827-49C2-8FBC-46DF30E119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34477" y="6274767"/>
            <a:ext cx="5675148" cy="399762"/>
          </a:xfrm>
          <a:prstGeom prst="rect">
            <a:avLst/>
          </a:prstGeom>
        </p:spPr>
      </p:pic>
      <p:pic>
        <p:nvPicPr>
          <p:cNvPr id="4" name="Imagen 3">
            <a:extLst>
              <a:ext uri="{FF2B5EF4-FFF2-40B4-BE49-F238E27FC236}">
                <a16:creationId xmlns:a16="http://schemas.microsoft.com/office/drawing/2014/main" id="{B36FC8A3-134A-4441-A742-9CBF09528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9663" y="1794952"/>
            <a:ext cx="2104563" cy="4311852"/>
          </a:xfrm>
          <a:prstGeom prst="rect">
            <a:avLst/>
          </a:prstGeom>
        </p:spPr>
      </p:pic>
      <p:pic>
        <p:nvPicPr>
          <p:cNvPr id="8" name="Imagen 7">
            <a:extLst>
              <a:ext uri="{FF2B5EF4-FFF2-40B4-BE49-F238E27FC236}">
                <a16:creationId xmlns:a16="http://schemas.microsoft.com/office/drawing/2014/main" id="{ECFB7D73-358C-4041-9CDA-C00E6A4B6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750" y="1794952"/>
            <a:ext cx="2389035" cy="4311851"/>
          </a:xfrm>
          <a:prstGeom prst="rect">
            <a:avLst/>
          </a:prstGeom>
        </p:spPr>
      </p:pic>
      <p:pic>
        <p:nvPicPr>
          <p:cNvPr id="12" name="Imagen 11">
            <a:extLst>
              <a:ext uri="{FF2B5EF4-FFF2-40B4-BE49-F238E27FC236}">
                <a16:creationId xmlns:a16="http://schemas.microsoft.com/office/drawing/2014/main" id="{C3D7F66D-142D-4203-B73F-C505E5C8F8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3291" y="1794952"/>
            <a:ext cx="1914916" cy="4311852"/>
          </a:xfrm>
          <a:prstGeom prst="rect">
            <a:avLst/>
          </a:prstGeom>
        </p:spPr>
      </p:pic>
      <p:pic>
        <p:nvPicPr>
          <p:cNvPr id="15" name="Imagen 14">
            <a:extLst>
              <a:ext uri="{FF2B5EF4-FFF2-40B4-BE49-F238E27FC236}">
                <a16:creationId xmlns:a16="http://schemas.microsoft.com/office/drawing/2014/main" id="{9A415726-2548-4219-9128-B05AA79EC9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9832" y="1794952"/>
            <a:ext cx="1993935" cy="4311850"/>
          </a:xfrm>
          <a:prstGeom prst="rect">
            <a:avLst/>
          </a:prstGeom>
        </p:spPr>
      </p:pic>
      <p:pic>
        <p:nvPicPr>
          <p:cNvPr id="17" name="Imagen 16">
            <a:extLst>
              <a:ext uri="{FF2B5EF4-FFF2-40B4-BE49-F238E27FC236}">
                <a16:creationId xmlns:a16="http://schemas.microsoft.com/office/drawing/2014/main" id="{4D04C416-F221-4578-821D-35ACA6485D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6356" y="1794952"/>
            <a:ext cx="1993935" cy="4311850"/>
          </a:xfrm>
          <a:prstGeom prst="rect">
            <a:avLst/>
          </a:prstGeom>
        </p:spPr>
      </p:pic>
    </p:spTree>
    <p:extLst>
      <p:ext uri="{BB962C8B-B14F-4D97-AF65-F5344CB8AC3E}">
        <p14:creationId xmlns:p14="http://schemas.microsoft.com/office/powerpoint/2010/main" val="840982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268182E-22AC-4B46-A50C-8465E7C0C269}"/>
              </a:ext>
            </a:extLst>
          </p:cNvPr>
          <p:cNvPicPr>
            <a:picLocks noChangeAspect="1"/>
          </p:cNvPicPr>
          <p:nvPr/>
        </p:nvPicPr>
        <p:blipFill rotWithShape="1">
          <a:blip r:embed="rId2">
            <a:extLst>
              <a:ext uri="{28A0092B-C50C-407E-A947-70E740481C1C}">
                <a14:useLocalDpi xmlns:a14="http://schemas.microsoft.com/office/drawing/2010/main" val="0"/>
              </a:ext>
            </a:extLst>
          </a:blip>
          <a:srcRect b="13809"/>
          <a:stretch/>
        </p:blipFill>
        <p:spPr>
          <a:xfrm>
            <a:off x="-1" y="-1"/>
            <a:ext cx="6078583" cy="6858001"/>
          </a:xfrm>
          <a:prstGeom prst="rect">
            <a:avLst/>
          </a:prstGeom>
        </p:spPr>
      </p:pic>
      <p:grpSp>
        <p:nvGrpSpPr>
          <p:cNvPr id="2" name="Grupo 1">
            <a:extLst>
              <a:ext uri="{FF2B5EF4-FFF2-40B4-BE49-F238E27FC236}">
                <a16:creationId xmlns:a16="http://schemas.microsoft.com/office/drawing/2014/main" id="{6DEDBBFF-D091-41DE-A7CE-605EB14F227F}"/>
              </a:ext>
            </a:extLst>
          </p:cNvPr>
          <p:cNvGrpSpPr/>
          <p:nvPr/>
        </p:nvGrpSpPr>
        <p:grpSpPr>
          <a:xfrm>
            <a:off x="6139542" y="0"/>
            <a:ext cx="3004457" cy="6858001"/>
            <a:chOff x="6139542" y="0"/>
            <a:chExt cx="3004457" cy="6858001"/>
          </a:xfrm>
        </p:grpSpPr>
        <p:pic>
          <p:nvPicPr>
            <p:cNvPr id="8" name="Imagen 7">
              <a:extLst>
                <a:ext uri="{FF2B5EF4-FFF2-40B4-BE49-F238E27FC236}">
                  <a16:creationId xmlns:a16="http://schemas.microsoft.com/office/drawing/2014/main" id="{F9B721E0-9641-47EA-B6C9-48B6F44C3D65}"/>
                </a:ext>
              </a:extLst>
            </p:cNvPr>
            <p:cNvPicPr>
              <a:picLocks noChangeAspect="1"/>
            </p:cNvPicPr>
            <p:nvPr/>
          </p:nvPicPr>
          <p:blipFill rotWithShape="1">
            <a:blip r:embed="rId2">
              <a:extLst>
                <a:ext uri="{28A0092B-C50C-407E-A947-70E740481C1C}">
                  <a14:useLocalDpi xmlns:a14="http://schemas.microsoft.com/office/drawing/2010/main" val="0"/>
                </a:ext>
              </a:extLst>
            </a:blip>
            <a:srcRect l="93983" b="13809"/>
            <a:stretch/>
          </p:blipFill>
          <p:spPr>
            <a:xfrm>
              <a:off x="6139542" y="0"/>
              <a:ext cx="3004457" cy="6858001"/>
            </a:xfrm>
            <a:prstGeom prst="rect">
              <a:avLst/>
            </a:prstGeom>
          </p:spPr>
        </p:pic>
        <p:sp>
          <p:nvSpPr>
            <p:cNvPr id="6" name="CuadroTexto 5">
              <a:extLst>
                <a:ext uri="{FF2B5EF4-FFF2-40B4-BE49-F238E27FC236}">
                  <a16:creationId xmlns:a16="http://schemas.microsoft.com/office/drawing/2014/main" id="{907380B6-B5A0-4260-A9E0-04A6FA8C4A43}"/>
                </a:ext>
              </a:extLst>
            </p:cNvPr>
            <p:cNvSpPr txBox="1"/>
            <p:nvPr/>
          </p:nvSpPr>
          <p:spPr>
            <a:xfrm>
              <a:off x="6261463" y="330927"/>
              <a:ext cx="2708366" cy="6001643"/>
            </a:xfrm>
            <a:prstGeom prst="rect">
              <a:avLst/>
            </a:prstGeom>
            <a:noFill/>
          </p:spPr>
          <p:txBody>
            <a:bodyPr wrap="square" rtlCol="0">
              <a:spAutoFit/>
            </a:bodyPr>
            <a:lstStyle/>
            <a:p>
              <a:pPr algn="ctr"/>
              <a:r>
                <a:rPr lang="es-ES" sz="3200" dirty="0">
                  <a:latin typeface="Alana plus OrnamentsMF" panose="02000505000000020002" pitchFamily="50" charset="0"/>
                </a:rPr>
                <a:t>“A estos cuatro jóvenes Dios los dotó de sabiduría e inteligencia para entender todas clase de literatura y ciencia. Además, Daniel podía entender toda visión y todo sueño”</a:t>
              </a:r>
            </a:p>
          </p:txBody>
        </p:sp>
        <p:sp>
          <p:nvSpPr>
            <p:cNvPr id="7" name="CuadroTexto 6">
              <a:extLst>
                <a:ext uri="{FF2B5EF4-FFF2-40B4-BE49-F238E27FC236}">
                  <a16:creationId xmlns:a16="http://schemas.microsoft.com/office/drawing/2014/main" id="{699A311E-9610-4B24-81EF-3D5B4A7BAA3F}"/>
                </a:ext>
              </a:extLst>
            </p:cNvPr>
            <p:cNvSpPr txBox="1"/>
            <p:nvPr/>
          </p:nvSpPr>
          <p:spPr>
            <a:xfrm>
              <a:off x="6261462" y="6384169"/>
              <a:ext cx="2708366" cy="461665"/>
            </a:xfrm>
            <a:prstGeom prst="rect">
              <a:avLst/>
            </a:prstGeom>
            <a:noFill/>
          </p:spPr>
          <p:txBody>
            <a:bodyPr wrap="square" rtlCol="0">
              <a:spAutoFit/>
            </a:bodyPr>
            <a:lstStyle/>
            <a:p>
              <a:pPr algn="ctr"/>
              <a:r>
                <a:rPr lang="es-ES" sz="2400" dirty="0">
                  <a:latin typeface="Alana plus OrnamentsMF" panose="02000505000000020002" pitchFamily="50" charset="0"/>
                </a:rPr>
                <a:t>Daniel 1:17</a:t>
              </a:r>
            </a:p>
          </p:txBody>
        </p:sp>
      </p:grpSp>
    </p:spTree>
    <p:extLst>
      <p:ext uri="{BB962C8B-B14F-4D97-AF65-F5344CB8AC3E}">
        <p14:creationId xmlns:p14="http://schemas.microsoft.com/office/powerpoint/2010/main" val="1215950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7323D71-2F97-461A-BA89-15B71129B5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6256" y="224246"/>
            <a:ext cx="6411489" cy="640950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14957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341</TotalTime>
  <Words>753</Words>
  <Application>Microsoft Office PowerPoint</Application>
  <PresentationFormat>Presentación en pantalla (4:3)</PresentationFormat>
  <Paragraphs>47</Paragraphs>
  <Slides>28</Slides>
  <Notes>1</Notes>
  <HiddenSlides>9</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28</vt:i4>
      </vt:variant>
    </vt:vector>
  </HeadingPairs>
  <TitlesOfParts>
    <vt:vector size="33" baseType="lpstr">
      <vt:lpstr>Alana plus OrnamentsMF</vt: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Fustero Carreras</dc:creator>
  <cp:lastModifiedBy>Sergio Fustero Carreras</cp:lastModifiedBy>
  <cp:revision>72</cp:revision>
  <dcterms:created xsi:type="dcterms:W3CDTF">2019-11-02T15:50:20Z</dcterms:created>
  <dcterms:modified xsi:type="dcterms:W3CDTF">2019-11-03T08:04:24Z</dcterms:modified>
</cp:coreProperties>
</file>