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57" r:id="rId3"/>
    <p:sldId id="263" r:id="rId4"/>
    <p:sldId id="262" r:id="rId5"/>
    <p:sldId id="261" r:id="rId6"/>
    <p:sldId id="264" r:id="rId7"/>
    <p:sldId id="267" r:id="rId8"/>
    <p:sldId id="266" r:id="rId9"/>
    <p:sldId id="265" r:id="rId10"/>
    <p:sldId id="258" r:id="rId11"/>
    <p:sldId id="271" r:id="rId12"/>
    <p:sldId id="270" r:id="rId13"/>
    <p:sldId id="269" r:id="rId14"/>
    <p:sldId id="268" r:id="rId15"/>
    <p:sldId id="259" r:id="rId16"/>
    <p:sldId id="276" r:id="rId17"/>
    <p:sldId id="275" r:id="rId18"/>
    <p:sldId id="274" r:id="rId19"/>
    <p:sldId id="273" r:id="rId20"/>
    <p:sldId id="272" r:id="rId21"/>
    <p:sldId id="278" r:id="rId22"/>
    <p:sldId id="281" r:id="rId23"/>
    <p:sldId id="280" r:id="rId24"/>
    <p:sldId id="279" r:id="rId25"/>
    <p:sldId id="260" r:id="rId26"/>
    <p:sldId id="277" r:id="rId27"/>
    <p:sldId id="282" r:id="rId28"/>
    <p:sldId id="288" r:id="rId29"/>
    <p:sldId id="287" r:id="rId30"/>
    <p:sldId id="286" r:id="rId31"/>
    <p:sldId id="285" r:id="rId32"/>
    <p:sldId id="284" r:id="rId33"/>
    <p:sldId id="283" r:id="rId34"/>
    <p:sldId id="289" r:id="rId35"/>
    <p:sldId id="293" r:id="rId36"/>
    <p:sldId id="292" r:id="rId37"/>
    <p:sldId id="291" r:id="rId38"/>
    <p:sldId id="290" r:id="rId39"/>
    <p:sldId id="294" r:id="rId40"/>
    <p:sldId id="295" r:id="rId41"/>
  </p:sldIdLst>
  <p:sldSz cx="9144000" cy="6858000" type="screen4x3"/>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Signature of the Ancient " pitchFamily="2" charset="0"/>
      <p:regular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3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154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392B465-960B-4C9A-8F6E-CA9BEB42DE6E}" type="datetimeFigureOut">
              <a:rPr lang="es-ES" smtClean="0"/>
              <a:t>30/12/2019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5F48804-0BBF-46EE-B6B7-9F8496D89137}" type="slidenum">
              <a:rPr lang="es-ES" smtClean="0"/>
              <a:t>‹Nº›</a:t>
            </a:fld>
            <a:endParaRPr lang="es-ES"/>
          </a:p>
        </p:txBody>
      </p:sp>
    </p:spTree>
    <p:extLst>
      <p:ext uri="{BB962C8B-B14F-4D97-AF65-F5344CB8AC3E}">
        <p14:creationId xmlns:p14="http://schemas.microsoft.com/office/powerpoint/2010/main" val="2806617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392B465-960B-4C9A-8F6E-CA9BEB42DE6E}" type="datetimeFigureOut">
              <a:rPr lang="es-ES" smtClean="0"/>
              <a:t>30/12/2019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5F48804-0BBF-46EE-B6B7-9F8496D89137}" type="slidenum">
              <a:rPr lang="es-ES" smtClean="0"/>
              <a:t>‹Nº›</a:t>
            </a:fld>
            <a:endParaRPr lang="es-ES"/>
          </a:p>
        </p:txBody>
      </p:sp>
    </p:spTree>
    <p:extLst>
      <p:ext uri="{BB962C8B-B14F-4D97-AF65-F5344CB8AC3E}">
        <p14:creationId xmlns:p14="http://schemas.microsoft.com/office/powerpoint/2010/main" val="3092939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392B465-960B-4C9A-8F6E-CA9BEB42DE6E}" type="datetimeFigureOut">
              <a:rPr lang="es-ES" smtClean="0"/>
              <a:t>30/12/2019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5F48804-0BBF-46EE-B6B7-9F8496D89137}" type="slidenum">
              <a:rPr lang="es-ES" smtClean="0"/>
              <a:t>‹Nº›</a:t>
            </a:fld>
            <a:endParaRPr lang="es-ES"/>
          </a:p>
        </p:txBody>
      </p:sp>
    </p:spTree>
    <p:extLst>
      <p:ext uri="{BB962C8B-B14F-4D97-AF65-F5344CB8AC3E}">
        <p14:creationId xmlns:p14="http://schemas.microsoft.com/office/powerpoint/2010/main" val="9667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392B465-960B-4C9A-8F6E-CA9BEB42DE6E}" type="datetimeFigureOut">
              <a:rPr lang="es-ES" smtClean="0"/>
              <a:t>30/12/2019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5F48804-0BBF-46EE-B6B7-9F8496D89137}" type="slidenum">
              <a:rPr lang="es-ES" smtClean="0"/>
              <a:t>‹Nº›</a:t>
            </a:fld>
            <a:endParaRPr lang="es-ES"/>
          </a:p>
        </p:txBody>
      </p:sp>
    </p:spTree>
    <p:extLst>
      <p:ext uri="{BB962C8B-B14F-4D97-AF65-F5344CB8AC3E}">
        <p14:creationId xmlns:p14="http://schemas.microsoft.com/office/powerpoint/2010/main" val="3811504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392B465-960B-4C9A-8F6E-CA9BEB42DE6E}" type="datetimeFigureOut">
              <a:rPr lang="es-ES" smtClean="0"/>
              <a:t>30/12/2019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5F48804-0BBF-46EE-B6B7-9F8496D89137}" type="slidenum">
              <a:rPr lang="es-ES" smtClean="0"/>
              <a:t>‹Nº›</a:t>
            </a:fld>
            <a:endParaRPr lang="es-ES"/>
          </a:p>
        </p:txBody>
      </p:sp>
    </p:spTree>
    <p:extLst>
      <p:ext uri="{BB962C8B-B14F-4D97-AF65-F5344CB8AC3E}">
        <p14:creationId xmlns:p14="http://schemas.microsoft.com/office/powerpoint/2010/main" val="3526682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392B465-960B-4C9A-8F6E-CA9BEB42DE6E}" type="datetimeFigureOut">
              <a:rPr lang="es-ES" smtClean="0"/>
              <a:t>30/12/2019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5F48804-0BBF-46EE-B6B7-9F8496D89137}" type="slidenum">
              <a:rPr lang="es-ES" smtClean="0"/>
              <a:t>‹Nº›</a:t>
            </a:fld>
            <a:endParaRPr lang="es-ES"/>
          </a:p>
        </p:txBody>
      </p:sp>
    </p:spTree>
    <p:extLst>
      <p:ext uri="{BB962C8B-B14F-4D97-AF65-F5344CB8AC3E}">
        <p14:creationId xmlns:p14="http://schemas.microsoft.com/office/powerpoint/2010/main" val="406386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392B465-960B-4C9A-8F6E-CA9BEB42DE6E}" type="datetimeFigureOut">
              <a:rPr lang="es-ES" smtClean="0"/>
              <a:t>30/12/2019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5F48804-0BBF-46EE-B6B7-9F8496D89137}" type="slidenum">
              <a:rPr lang="es-ES" smtClean="0"/>
              <a:t>‹Nº›</a:t>
            </a:fld>
            <a:endParaRPr lang="es-ES"/>
          </a:p>
        </p:txBody>
      </p:sp>
    </p:spTree>
    <p:extLst>
      <p:ext uri="{BB962C8B-B14F-4D97-AF65-F5344CB8AC3E}">
        <p14:creationId xmlns:p14="http://schemas.microsoft.com/office/powerpoint/2010/main" val="1742995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392B465-960B-4C9A-8F6E-CA9BEB42DE6E}" type="datetimeFigureOut">
              <a:rPr lang="es-ES" smtClean="0"/>
              <a:t>30/12/2019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5F48804-0BBF-46EE-B6B7-9F8496D89137}" type="slidenum">
              <a:rPr lang="es-ES" smtClean="0"/>
              <a:t>‹Nº›</a:t>
            </a:fld>
            <a:endParaRPr lang="es-ES"/>
          </a:p>
        </p:txBody>
      </p:sp>
    </p:spTree>
    <p:extLst>
      <p:ext uri="{BB962C8B-B14F-4D97-AF65-F5344CB8AC3E}">
        <p14:creationId xmlns:p14="http://schemas.microsoft.com/office/powerpoint/2010/main" val="106936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2B465-960B-4C9A-8F6E-CA9BEB42DE6E}" type="datetimeFigureOut">
              <a:rPr lang="es-ES" smtClean="0"/>
              <a:t>30/12/2019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5F48804-0BBF-46EE-B6B7-9F8496D89137}" type="slidenum">
              <a:rPr lang="es-ES" smtClean="0"/>
              <a:t>‹Nº›</a:t>
            </a:fld>
            <a:endParaRPr lang="es-ES"/>
          </a:p>
        </p:txBody>
      </p:sp>
    </p:spTree>
    <p:extLst>
      <p:ext uri="{BB962C8B-B14F-4D97-AF65-F5344CB8AC3E}">
        <p14:creationId xmlns:p14="http://schemas.microsoft.com/office/powerpoint/2010/main" val="413988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392B465-960B-4C9A-8F6E-CA9BEB42DE6E}" type="datetimeFigureOut">
              <a:rPr lang="es-ES" smtClean="0"/>
              <a:t>30/12/2019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5F48804-0BBF-46EE-B6B7-9F8496D89137}" type="slidenum">
              <a:rPr lang="es-ES" smtClean="0"/>
              <a:t>‹Nº›</a:t>
            </a:fld>
            <a:endParaRPr lang="es-ES"/>
          </a:p>
        </p:txBody>
      </p:sp>
    </p:spTree>
    <p:extLst>
      <p:ext uri="{BB962C8B-B14F-4D97-AF65-F5344CB8AC3E}">
        <p14:creationId xmlns:p14="http://schemas.microsoft.com/office/powerpoint/2010/main" val="74554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392B465-960B-4C9A-8F6E-CA9BEB42DE6E}" type="datetimeFigureOut">
              <a:rPr lang="es-ES" smtClean="0"/>
              <a:t>30/12/2019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5F48804-0BBF-46EE-B6B7-9F8496D89137}" type="slidenum">
              <a:rPr lang="es-ES" smtClean="0"/>
              <a:t>‹Nº›</a:t>
            </a:fld>
            <a:endParaRPr lang="es-ES"/>
          </a:p>
        </p:txBody>
      </p:sp>
    </p:spTree>
    <p:extLst>
      <p:ext uri="{BB962C8B-B14F-4D97-AF65-F5344CB8AC3E}">
        <p14:creationId xmlns:p14="http://schemas.microsoft.com/office/powerpoint/2010/main" val="459777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2B465-960B-4C9A-8F6E-CA9BEB42DE6E}" type="datetimeFigureOut">
              <a:rPr lang="es-ES" smtClean="0"/>
              <a:t>30/12/2019</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48804-0BBF-46EE-B6B7-9F8496D89137}" type="slidenum">
              <a:rPr lang="es-ES" smtClean="0"/>
              <a:t>‹Nº›</a:t>
            </a:fld>
            <a:endParaRPr lang="es-ES"/>
          </a:p>
        </p:txBody>
      </p:sp>
    </p:spTree>
    <p:extLst>
      <p:ext uri="{BB962C8B-B14F-4D97-AF65-F5344CB8AC3E}">
        <p14:creationId xmlns:p14="http://schemas.microsoft.com/office/powerpoint/2010/main" val="2898200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23.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8.png"/><Relationship Id="rId12"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23.png"/><Relationship Id="rId9" Type="http://schemas.openxmlformats.org/officeDocument/2006/relationships/image" Target="../media/image20.png"/><Relationship Id="rId1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4.png"/><Relationship Id="rId3" Type="http://schemas.openxmlformats.org/officeDocument/2006/relationships/image" Target="../media/image28.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30.png"/><Relationship Id="rId2" Type="http://schemas.openxmlformats.org/officeDocument/2006/relationships/slideLayout" Target="../slideLayouts/slideLayout7.xml"/><Relationship Id="rId16" Type="http://schemas.openxmlformats.org/officeDocument/2006/relationships/image" Target="../media/image27.png"/><Relationship Id="rId1" Type="http://schemas.openxmlformats.org/officeDocument/2006/relationships/tags" Target="../tags/tag5.xml"/><Relationship Id="rId6" Type="http://schemas.openxmlformats.org/officeDocument/2006/relationships/image" Target="../media/image23.png"/><Relationship Id="rId11" Type="http://schemas.openxmlformats.org/officeDocument/2006/relationships/image" Target="../media/image20.png"/><Relationship Id="rId5" Type="http://schemas.openxmlformats.org/officeDocument/2006/relationships/image" Target="../media/image22.png"/><Relationship Id="rId15" Type="http://schemas.openxmlformats.org/officeDocument/2006/relationships/image" Target="../media/image26.png"/><Relationship Id="rId10" Type="http://schemas.openxmlformats.org/officeDocument/2006/relationships/image" Target="../media/image19.png"/><Relationship Id="rId4" Type="http://schemas.openxmlformats.org/officeDocument/2006/relationships/image" Target="../media/image29.png"/><Relationship Id="rId9" Type="http://schemas.openxmlformats.org/officeDocument/2006/relationships/image" Target="../media/image18.pn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png"/><Relationship Id="rId1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17.png"/><Relationship Id="rId12" Type="http://schemas.openxmlformats.org/officeDocument/2006/relationships/image" Target="../media/image24.png"/><Relationship Id="rId17" Type="http://schemas.openxmlformats.org/officeDocument/2006/relationships/image" Target="../media/image31.png"/><Relationship Id="rId2" Type="http://schemas.openxmlformats.org/officeDocument/2006/relationships/image" Target="../media/image28.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23.png"/><Relationship Id="rId15" Type="http://schemas.openxmlformats.org/officeDocument/2006/relationships/image" Target="../media/image27.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19.png"/><Relationship Id="rId1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7.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1.png"/><Relationship Id="rId5" Type="http://schemas.openxmlformats.org/officeDocument/2006/relationships/image" Target="../media/image47.png"/><Relationship Id="rId10"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153D6AB-2621-4F51-A536-07FE9C4AF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19241">
            <a:off x="31990" y="877707"/>
            <a:ext cx="3849734" cy="1149207"/>
          </a:xfrm>
          <a:prstGeom prst="rect">
            <a:avLst/>
          </a:prstGeom>
          <a:effectLst>
            <a:glow rad="101600">
              <a:schemeClr val="bg1">
                <a:alpha val="60000"/>
              </a:schemeClr>
            </a:glow>
          </a:effectLst>
        </p:spPr>
      </p:pic>
    </p:spTree>
    <p:extLst>
      <p:ext uri="{BB962C8B-B14F-4D97-AF65-F5344CB8AC3E}">
        <p14:creationId xmlns:p14="http://schemas.microsoft.com/office/powerpoint/2010/main" val="3091188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EC54CB-8BC5-4747-946F-315385367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51" y="54490"/>
            <a:ext cx="8125097" cy="1597444"/>
          </a:xfrm>
          <a:prstGeom prst="rect">
            <a:avLst/>
          </a:prstGeom>
        </p:spPr>
      </p:pic>
    </p:spTree>
    <p:extLst>
      <p:ext uri="{BB962C8B-B14F-4D97-AF65-F5344CB8AC3E}">
        <p14:creationId xmlns:p14="http://schemas.microsoft.com/office/powerpoint/2010/main" val="2592209837"/>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EC54CB-8BC5-4747-946F-315385367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51" y="54490"/>
            <a:ext cx="8125097" cy="1597444"/>
          </a:xfrm>
          <a:prstGeom prst="rect">
            <a:avLst/>
          </a:prstGeom>
        </p:spPr>
      </p:pic>
      <p:pic>
        <p:nvPicPr>
          <p:cNvPr id="5" name="Imagen 4">
            <a:extLst>
              <a:ext uri="{FF2B5EF4-FFF2-40B4-BE49-F238E27FC236}">
                <a16:creationId xmlns:a16="http://schemas.microsoft.com/office/drawing/2014/main" id="{AA7CC9B3-3447-4858-9EA9-EDD2A3650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51" y="1433838"/>
            <a:ext cx="8125097" cy="1591076"/>
          </a:xfrm>
          <a:prstGeom prst="rect">
            <a:avLst/>
          </a:prstGeom>
        </p:spPr>
      </p:pic>
    </p:spTree>
    <p:extLst>
      <p:ext uri="{BB962C8B-B14F-4D97-AF65-F5344CB8AC3E}">
        <p14:creationId xmlns:p14="http://schemas.microsoft.com/office/powerpoint/2010/main" val="231445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EC54CB-8BC5-4747-946F-315385367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51" y="54490"/>
            <a:ext cx="8125097" cy="1597444"/>
          </a:xfrm>
          <a:prstGeom prst="rect">
            <a:avLst/>
          </a:prstGeom>
        </p:spPr>
      </p:pic>
      <p:pic>
        <p:nvPicPr>
          <p:cNvPr id="5" name="Imagen 4">
            <a:extLst>
              <a:ext uri="{FF2B5EF4-FFF2-40B4-BE49-F238E27FC236}">
                <a16:creationId xmlns:a16="http://schemas.microsoft.com/office/drawing/2014/main" id="{AA7CC9B3-3447-4858-9EA9-EDD2A3650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51" y="1433838"/>
            <a:ext cx="8125097" cy="1591076"/>
          </a:xfrm>
          <a:prstGeom prst="rect">
            <a:avLst/>
          </a:prstGeom>
        </p:spPr>
      </p:pic>
      <p:pic>
        <p:nvPicPr>
          <p:cNvPr id="7" name="Imagen 6">
            <a:extLst>
              <a:ext uri="{FF2B5EF4-FFF2-40B4-BE49-F238E27FC236}">
                <a16:creationId xmlns:a16="http://schemas.microsoft.com/office/drawing/2014/main" id="{11FF316F-8153-45F4-ACF2-FB8E1AEC7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451" y="2806818"/>
            <a:ext cx="8125097" cy="1588877"/>
          </a:xfrm>
          <a:prstGeom prst="rect">
            <a:avLst/>
          </a:prstGeom>
        </p:spPr>
      </p:pic>
    </p:spTree>
    <p:extLst>
      <p:ext uri="{BB962C8B-B14F-4D97-AF65-F5344CB8AC3E}">
        <p14:creationId xmlns:p14="http://schemas.microsoft.com/office/powerpoint/2010/main" val="221747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EC54CB-8BC5-4747-946F-315385367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51" y="54490"/>
            <a:ext cx="8125097" cy="1597444"/>
          </a:xfrm>
          <a:prstGeom prst="rect">
            <a:avLst/>
          </a:prstGeom>
        </p:spPr>
      </p:pic>
      <p:pic>
        <p:nvPicPr>
          <p:cNvPr id="5" name="Imagen 4">
            <a:extLst>
              <a:ext uri="{FF2B5EF4-FFF2-40B4-BE49-F238E27FC236}">
                <a16:creationId xmlns:a16="http://schemas.microsoft.com/office/drawing/2014/main" id="{AA7CC9B3-3447-4858-9EA9-EDD2A3650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51" y="1433838"/>
            <a:ext cx="8125097" cy="1591076"/>
          </a:xfrm>
          <a:prstGeom prst="rect">
            <a:avLst/>
          </a:prstGeom>
        </p:spPr>
      </p:pic>
      <p:pic>
        <p:nvPicPr>
          <p:cNvPr id="7" name="Imagen 6">
            <a:extLst>
              <a:ext uri="{FF2B5EF4-FFF2-40B4-BE49-F238E27FC236}">
                <a16:creationId xmlns:a16="http://schemas.microsoft.com/office/drawing/2014/main" id="{11FF316F-8153-45F4-ACF2-FB8E1AEC7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451" y="2806818"/>
            <a:ext cx="8125097" cy="1588877"/>
          </a:xfrm>
          <a:prstGeom prst="rect">
            <a:avLst/>
          </a:prstGeom>
        </p:spPr>
      </p:pic>
      <p:pic>
        <p:nvPicPr>
          <p:cNvPr id="9" name="Imagen 8">
            <a:extLst>
              <a:ext uri="{FF2B5EF4-FFF2-40B4-BE49-F238E27FC236}">
                <a16:creationId xmlns:a16="http://schemas.microsoft.com/office/drawing/2014/main" id="{53AEA722-AC87-4ED8-88D9-3ED219A2A6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451" y="4177599"/>
            <a:ext cx="8125097" cy="1554529"/>
          </a:xfrm>
          <a:prstGeom prst="rect">
            <a:avLst/>
          </a:prstGeom>
        </p:spPr>
      </p:pic>
    </p:spTree>
    <p:extLst>
      <p:ext uri="{BB962C8B-B14F-4D97-AF65-F5344CB8AC3E}">
        <p14:creationId xmlns:p14="http://schemas.microsoft.com/office/powerpoint/2010/main" val="49548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EC54CB-8BC5-4747-946F-315385367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51" y="54490"/>
            <a:ext cx="8125097" cy="1597444"/>
          </a:xfrm>
          <a:prstGeom prst="rect">
            <a:avLst/>
          </a:prstGeom>
        </p:spPr>
      </p:pic>
      <p:pic>
        <p:nvPicPr>
          <p:cNvPr id="5" name="Imagen 4">
            <a:extLst>
              <a:ext uri="{FF2B5EF4-FFF2-40B4-BE49-F238E27FC236}">
                <a16:creationId xmlns:a16="http://schemas.microsoft.com/office/drawing/2014/main" id="{AA7CC9B3-3447-4858-9EA9-EDD2A3650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51" y="1433838"/>
            <a:ext cx="8125097" cy="1591076"/>
          </a:xfrm>
          <a:prstGeom prst="rect">
            <a:avLst/>
          </a:prstGeom>
        </p:spPr>
      </p:pic>
      <p:pic>
        <p:nvPicPr>
          <p:cNvPr id="7" name="Imagen 6">
            <a:extLst>
              <a:ext uri="{FF2B5EF4-FFF2-40B4-BE49-F238E27FC236}">
                <a16:creationId xmlns:a16="http://schemas.microsoft.com/office/drawing/2014/main" id="{11FF316F-8153-45F4-ACF2-FB8E1AEC7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451" y="2806818"/>
            <a:ext cx="8125097" cy="1588877"/>
          </a:xfrm>
          <a:prstGeom prst="rect">
            <a:avLst/>
          </a:prstGeom>
        </p:spPr>
      </p:pic>
      <p:pic>
        <p:nvPicPr>
          <p:cNvPr id="9" name="Imagen 8">
            <a:extLst>
              <a:ext uri="{FF2B5EF4-FFF2-40B4-BE49-F238E27FC236}">
                <a16:creationId xmlns:a16="http://schemas.microsoft.com/office/drawing/2014/main" id="{53AEA722-AC87-4ED8-88D9-3ED219A2A6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451" y="4177599"/>
            <a:ext cx="8125097" cy="1554529"/>
          </a:xfrm>
          <a:prstGeom prst="rect">
            <a:avLst/>
          </a:prstGeom>
        </p:spPr>
      </p:pic>
      <p:pic>
        <p:nvPicPr>
          <p:cNvPr id="11" name="Imagen 10">
            <a:extLst>
              <a:ext uri="{FF2B5EF4-FFF2-40B4-BE49-F238E27FC236}">
                <a16:creationId xmlns:a16="http://schemas.microsoft.com/office/drawing/2014/main" id="{FFC33707-EB62-4A2C-B8D1-E68452C789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451" y="5514033"/>
            <a:ext cx="8125097" cy="1564851"/>
          </a:xfrm>
          <a:prstGeom prst="rect">
            <a:avLst/>
          </a:prstGeom>
        </p:spPr>
      </p:pic>
    </p:spTree>
    <p:extLst>
      <p:ext uri="{BB962C8B-B14F-4D97-AF65-F5344CB8AC3E}">
        <p14:creationId xmlns:p14="http://schemas.microsoft.com/office/powerpoint/2010/main" val="198274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upo 58">
            <a:extLst>
              <a:ext uri="{FF2B5EF4-FFF2-40B4-BE49-F238E27FC236}">
                <a16:creationId xmlns:a16="http://schemas.microsoft.com/office/drawing/2014/main" id="{B30A7D8F-31FD-4BA8-BF8D-EFB5A7543428}"/>
              </a:ext>
            </a:extLst>
          </p:cNvPr>
          <p:cNvGrpSpPr/>
          <p:nvPr/>
        </p:nvGrpSpPr>
        <p:grpSpPr>
          <a:xfrm>
            <a:off x="4226179" y="5586468"/>
            <a:ext cx="3062366" cy="1488386"/>
            <a:chOff x="4226179" y="5586468"/>
            <a:chExt cx="3062366" cy="1488386"/>
          </a:xfrm>
        </p:grpSpPr>
        <p:pic>
          <p:nvPicPr>
            <p:cNvPr id="5" name="Imagen 4">
              <a:extLst>
                <a:ext uri="{FF2B5EF4-FFF2-40B4-BE49-F238E27FC236}">
                  <a16:creationId xmlns:a16="http://schemas.microsoft.com/office/drawing/2014/main" id="{A2F1B996-DFE9-4CD7-9878-7957D257D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179" y="5586468"/>
              <a:ext cx="3062366" cy="1488386"/>
            </a:xfrm>
            <a:prstGeom prst="rect">
              <a:avLst/>
            </a:prstGeom>
          </p:spPr>
        </p:pic>
        <p:pic>
          <p:nvPicPr>
            <p:cNvPr id="30" name="Imagen 29">
              <a:extLst>
                <a:ext uri="{FF2B5EF4-FFF2-40B4-BE49-F238E27FC236}">
                  <a16:creationId xmlns:a16="http://schemas.microsoft.com/office/drawing/2014/main" id="{A4904CE0-EE46-4512-881E-8152C8856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1897" y="5780257"/>
              <a:ext cx="1189745" cy="777300"/>
            </a:xfrm>
            <a:prstGeom prst="rect">
              <a:avLst/>
            </a:prstGeom>
            <a:effectLst>
              <a:outerShdw blurRad="50800" dist="38100" dir="2700000" algn="tl" rotWithShape="0">
                <a:prstClr val="black">
                  <a:alpha val="40000"/>
                </a:prstClr>
              </a:outerShdw>
            </a:effectLst>
          </p:spPr>
        </p:pic>
      </p:grpSp>
      <p:grpSp>
        <p:nvGrpSpPr>
          <p:cNvPr id="58" name="Grupo 57">
            <a:extLst>
              <a:ext uri="{FF2B5EF4-FFF2-40B4-BE49-F238E27FC236}">
                <a16:creationId xmlns:a16="http://schemas.microsoft.com/office/drawing/2014/main" id="{F436A184-96A7-4E9E-9AC1-7E2C19570478}"/>
              </a:ext>
            </a:extLst>
          </p:cNvPr>
          <p:cNvGrpSpPr/>
          <p:nvPr/>
        </p:nvGrpSpPr>
        <p:grpSpPr>
          <a:xfrm>
            <a:off x="1517676" y="5586468"/>
            <a:ext cx="3062366" cy="1488386"/>
            <a:chOff x="1517676" y="5586468"/>
            <a:chExt cx="3062366" cy="1488386"/>
          </a:xfrm>
        </p:grpSpPr>
        <p:pic>
          <p:nvPicPr>
            <p:cNvPr id="17" name="Imagen 16">
              <a:extLst>
                <a:ext uri="{FF2B5EF4-FFF2-40B4-BE49-F238E27FC236}">
                  <a16:creationId xmlns:a16="http://schemas.microsoft.com/office/drawing/2014/main" id="{49686EC0-AB4D-4904-B94E-8F943CFA0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676" y="5586468"/>
              <a:ext cx="3062366" cy="1488386"/>
            </a:xfrm>
            <a:prstGeom prst="rect">
              <a:avLst/>
            </a:prstGeom>
          </p:spPr>
        </p:pic>
        <p:pic>
          <p:nvPicPr>
            <p:cNvPr id="28" name="Imagen 27">
              <a:extLst>
                <a:ext uri="{FF2B5EF4-FFF2-40B4-BE49-F238E27FC236}">
                  <a16:creationId xmlns:a16="http://schemas.microsoft.com/office/drawing/2014/main" id="{81383660-6ADD-42F9-BB28-01A233E66F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2902" y="5780257"/>
              <a:ext cx="1592870" cy="725046"/>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25160809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anim calcmode="lin" valueType="num">
                                      <p:cBhvr>
                                        <p:cTn id="10" dur="500" fill="hold"/>
                                        <p:tgtEl>
                                          <p:spTgt spid="58"/>
                                        </p:tgtEl>
                                        <p:attrNameLst>
                                          <p:attrName>ppt_x</p:attrName>
                                        </p:attrNameLst>
                                      </p:cBhvr>
                                      <p:tavLst>
                                        <p:tav tm="0">
                                          <p:val>
                                            <p:fltVal val="0.5"/>
                                          </p:val>
                                        </p:tav>
                                        <p:tav tm="100000">
                                          <p:val>
                                            <p:strVal val="#ppt_x"/>
                                          </p:val>
                                        </p:tav>
                                      </p:tavLst>
                                    </p:anim>
                                    <p:anim calcmode="lin" valueType="num">
                                      <p:cBhvr>
                                        <p:cTn id="11" dur="500" fill="hold"/>
                                        <p:tgtEl>
                                          <p:spTgt spid="5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59"/>
                                        </p:tgtEl>
                                        <p:attrNameLst>
                                          <p:attrName>style.visibility</p:attrName>
                                        </p:attrNameLst>
                                      </p:cBhvr>
                                      <p:to>
                                        <p:strVal val="visible"/>
                                      </p:to>
                                    </p:set>
                                    <p:anim calcmode="lin" valueType="num">
                                      <p:cBhvr>
                                        <p:cTn id="16" dur="500" fill="hold"/>
                                        <p:tgtEl>
                                          <p:spTgt spid="59"/>
                                        </p:tgtEl>
                                        <p:attrNameLst>
                                          <p:attrName>ppt_w</p:attrName>
                                        </p:attrNameLst>
                                      </p:cBhvr>
                                      <p:tavLst>
                                        <p:tav tm="0">
                                          <p:val>
                                            <p:fltVal val="0"/>
                                          </p:val>
                                        </p:tav>
                                        <p:tav tm="100000">
                                          <p:val>
                                            <p:strVal val="#ppt_w"/>
                                          </p:val>
                                        </p:tav>
                                      </p:tavLst>
                                    </p:anim>
                                    <p:anim calcmode="lin" valueType="num">
                                      <p:cBhvr>
                                        <p:cTn id="17" dur="500" fill="hold"/>
                                        <p:tgtEl>
                                          <p:spTgt spid="59"/>
                                        </p:tgtEl>
                                        <p:attrNameLst>
                                          <p:attrName>ppt_h</p:attrName>
                                        </p:attrNameLst>
                                      </p:cBhvr>
                                      <p:tavLst>
                                        <p:tav tm="0">
                                          <p:val>
                                            <p:fltVal val="0"/>
                                          </p:val>
                                        </p:tav>
                                        <p:tav tm="100000">
                                          <p:val>
                                            <p:strVal val="#ppt_h"/>
                                          </p:val>
                                        </p:tav>
                                      </p:tavLst>
                                    </p:anim>
                                    <p:animEffect transition="in" filter="fade">
                                      <p:cBhvr>
                                        <p:cTn id="18" dur="500"/>
                                        <p:tgtEl>
                                          <p:spTgt spid="59"/>
                                        </p:tgtEl>
                                      </p:cBhvr>
                                    </p:animEffect>
                                    <p:anim calcmode="lin" valueType="num">
                                      <p:cBhvr>
                                        <p:cTn id="19" dur="500" fill="hold"/>
                                        <p:tgtEl>
                                          <p:spTgt spid="59"/>
                                        </p:tgtEl>
                                        <p:attrNameLst>
                                          <p:attrName>ppt_x</p:attrName>
                                        </p:attrNameLst>
                                      </p:cBhvr>
                                      <p:tavLst>
                                        <p:tav tm="0">
                                          <p:val>
                                            <p:fltVal val="0.5"/>
                                          </p:val>
                                        </p:tav>
                                        <p:tav tm="100000">
                                          <p:val>
                                            <p:strVal val="#ppt_x"/>
                                          </p:val>
                                        </p:tav>
                                      </p:tavLst>
                                    </p:anim>
                                    <p:anim calcmode="lin" valueType="num">
                                      <p:cBhvr>
                                        <p:cTn id="20" dur="500" fill="hold"/>
                                        <p:tgtEl>
                                          <p:spTgt spid="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upo 58">
            <a:extLst>
              <a:ext uri="{FF2B5EF4-FFF2-40B4-BE49-F238E27FC236}">
                <a16:creationId xmlns:a16="http://schemas.microsoft.com/office/drawing/2014/main" id="{B30A7D8F-31FD-4BA8-BF8D-EFB5A7543428}"/>
              </a:ext>
            </a:extLst>
          </p:cNvPr>
          <p:cNvGrpSpPr/>
          <p:nvPr/>
        </p:nvGrpSpPr>
        <p:grpSpPr>
          <a:xfrm>
            <a:off x="4226179" y="5586468"/>
            <a:ext cx="3062366" cy="1488386"/>
            <a:chOff x="4226179" y="5586468"/>
            <a:chExt cx="3062366" cy="1488386"/>
          </a:xfrm>
        </p:grpSpPr>
        <p:pic>
          <p:nvPicPr>
            <p:cNvPr id="5" name="Imagen 4">
              <a:extLst>
                <a:ext uri="{FF2B5EF4-FFF2-40B4-BE49-F238E27FC236}">
                  <a16:creationId xmlns:a16="http://schemas.microsoft.com/office/drawing/2014/main" id="{A2F1B996-DFE9-4CD7-9878-7957D257D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179" y="5586468"/>
              <a:ext cx="3062366" cy="1488386"/>
            </a:xfrm>
            <a:prstGeom prst="rect">
              <a:avLst/>
            </a:prstGeom>
          </p:spPr>
        </p:pic>
        <p:pic>
          <p:nvPicPr>
            <p:cNvPr id="30" name="Imagen 29">
              <a:extLst>
                <a:ext uri="{FF2B5EF4-FFF2-40B4-BE49-F238E27FC236}">
                  <a16:creationId xmlns:a16="http://schemas.microsoft.com/office/drawing/2014/main" id="{A4904CE0-EE46-4512-881E-8152C8856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1897" y="5780257"/>
              <a:ext cx="1189745" cy="777300"/>
            </a:xfrm>
            <a:prstGeom prst="rect">
              <a:avLst/>
            </a:prstGeom>
            <a:effectLst>
              <a:outerShdw blurRad="50800" dist="38100" dir="2700000" algn="tl" rotWithShape="0">
                <a:prstClr val="black">
                  <a:alpha val="40000"/>
                </a:prstClr>
              </a:outerShdw>
            </a:effectLst>
          </p:spPr>
        </p:pic>
      </p:grpSp>
      <p:grpSp>
        <p:nvGrpSpPr>
          <p:cNvPr id="58" name="Grupo 57">
            <a:extLst>
              <a:ext uri="{FF2B5EF4-FFF2-40B4-BE49-F238E27FC236}">
                <a16:creationId xmlns:a16="http://schemas.microsoft.com/office/drawing/2014/main" id="{F436A184-96A7-4E9E-9AC1-7E2C19570478}"/>
              </a:ext>
            </a:extLst>
          </p:cNvPr>
          <p:cNvGrpSpPr/>
          <p:nvPr/>
        </p:nvGrpSpPr>
        <p:grpSpPr>
          <a:xfrm>
            <a:off x="1517676" y="5586468"/>
            <a:ext cx="3062366" cy="1488386"/>
            <a:chOff x="1517676" y="5586468"/>
            <a:chExt cx="3062366" cy="1488386"/>
          </a:xfrm>
        </p:grpSpPr>
        <p:pic>
          <p:nvPicPr>
            <p:cNvPr id="17" name="Imagen 16">
              <a:extLst>
                <a:ext uri="{FF2B5EF4-FFF2-40B4-BE49-F238E27FC236}">
                  <a16:creationId xmlns:a16="http://schemas.microsoft.com/office/drawing/2014/main" id="{49686EC0-AB4D-4904-B94E-8F943CFA0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676" y="5586468"/>
              <a:ext cx="3062366" cy="1488386"/>
            </a:xfrm>
            <a:prstGeom prst="rect">
              <a:avLst/>
            </a:prstGeom>
          </p:spPr>
        </p:pic>
        <p:pic>
          <p:nvPicPr>
            <p:cNvPr id="28" name="Imagen 27">
              <a:extLst>
                <a:ext uri="{FF2B5EF4-FFF2-40B4-BE49-F238E27FC236}">
                  <a16:creationId xmlns:a16="http://schemas.microsoft.com/office/drawing/2014/main" id="{81383660-6ADD-42F9-BB28-01A233E66F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2902" y="5780257"/>
              <a:ext cx="1592870" cy="725046"/>
            </a:xfrm>
            <a:prstGeom prst="rect">
              <a:avLst/>
            </a:prstGeom>
            <a:effectLst>
              <a:outerShdw blurRad="50800" dist="38100" dir="2700000" algn="tl" rotWithShape="0">
                <a:prstClr val="black">
                  <a:alpha val="40000"/>
                </a:prstClr>
              </a:outerShdw>
            </a:effectLst>
          </p:spPr>
        </p:pic>
      </p:grpSp>
      <p:grpSp>
        <p:nvGrpSpPr>
          <p:cNvPr id="57" name="Grupo 56">
            <a:extLst>
              <a:ext uri="{FF2B5EF4-FFF2-40B4-BE49-F238E27FC236}">
                <a16:creationId xmlns:a16="http://schemas.microsoft.com/office/drawing/2014/main" id="{0B8F9B08-3997-4B19-9758-5C01D09788ED}"/>
              </a:ext>
            </a:extLst>
          </p:cNvPr>
          <p:cNvGrpSpPr/>
          <p:nvPr/>
        </p:nvGrpSpPr>
        <p:grpSpPr>
          <a:xfrm>
            <a:off x="4228557" y="4335285"/>
            <a:ext cx="3062366" cy="1212583"/>
            <a:chOff x="4228557" y="4335285"/>
            <a:chExt cx="3062366" cy="1212583"/>
          </a:xfrm>
        </p:grpSpPr>
        <p:pic>
          <p:nvPicPr>
            <p:cNvPr id="7" name="Imagen 6">
              <a:extLst>
                <a:ext uri="{FF2B5EF4-FFF2-40B4-BE49-F238E27FC236}">
                  <a16:creationId xmlns:a16="http://schemas.microsoft.com/office/drawing/2014/main" id="{331EB586-22C5-49EE-A293-6CAF49ABAB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8557" y="4335285"/>
              <a:ext cx="3062366" cy="1212583"/>
            </a:xfrm>
            <a:prstGeom prst="rect">
              <a:avLst/>
            </a:prstGeom>
          </p:spPr>
        </p:pic>
        <p:pic>
          <p:nvPicPr>
            <p:cNvPr id="32" name="Imagen 31">
              <a:extLst>
                <a:ext uri="{FF2B5EF4-FFF2-40B4-BE49-F238E27FC236}">
                  <a16:creationId xmlns:a16="http://schemas.microsoft.com/office/drawing/2014/main" id="{3FC03E7A-4B0C-4166-A229-F65E2176A8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7061" y="4641076"/>
              <a:ext cx="1282078" cy="428095"/>
            </a:xfrm>
            <a:prstGeom prst="rect">
              <a:avLst/>
            </a:prstGeom>
            <a:effectLst>
              <a:outerShdw blurRad="50800" dist="38100" dir="2700000" algn="tl" rotWithShape="0">
                <a:prstClr val="black">
                  <a:alpha val="40000"/>
                </a:prstClr>
              </a:outerShdw>
            </a:effectLst>
          </p:spPr>
        </p:pic>
      </p:grpSp>
      <p:grpSp>
        <p:nvGrpSpPr>
          <p:cNvPr id="56" name="Grupo 55">
            <a:extLst>
              <a:ext uri="{FF2B5EF4-FFF2-40B4-BE49-F238E27FC236}">
                <a16:creationId xmlns:a16="http://schemas.microsoft.com/office/drawing/2014/main" id="{21E71DBE-87DB-485C-8E69-9853C3989100}"/>
              </a:ext>
            </a:extLst>
          </p:cNvPr>
          <p:cNvGrpSpPr/>
          <p:nvPr/>
        </p:nvGrpSpPr>
        <p:grpSpPr>
          <a:xfrm>
            <a:off x="1517676" y="4335285"/>
            <a:ext cx="3062366" cy="1212583"/>
            <a:chOff x="1517676" y="4335285"/>
            <a:chExt cx="3062366" cy="1212583"/>
          </a:xfrm>
        </p:grpSpPr>
        <p:pic>
          <p:nvPicPr>
            <p:cNvPr id="19" name="Imagen 18">
              <a:extLst>
                <a:ext uri="{FF2B5EF4-FFF2-40B4-BE49-F238E27FC236}">
                  <a16:creationId xmlns:a16="http://schemas.microsoft.com/office/drawing/2014/main" id="{5974040C-D6B3-42EA-9E30-107D87952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676" y="4335285"/>
              <a:ext cx="3062366" cy="1212583"/>
            </a:xfrm>
            <a:prstGeom prst="rect">
              <a:avLst/>
            </a:prstGeom>
          </p:spPr>
        </p:pic>
        <p:pic>
          <p:nvPicPr>
            <p:cNvPr id="34" name="Imagen 33">
              <a:extLst>
                <a:ext uri="{FF2B5EF4-FFF2-40B4-BE49-F238E27FC236}">
                  <a16:creationId xmlns:a16="http://schemas.microsoft.com/office/drawing/2014/main" id="{96B9363F-F5D2-441F-BC70-F96AAB2F05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1130" y="4483885"/>
              <a:ext cx="1246771" cy="787782"/>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162654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anim calcmode="lin" valueType="num">
                                      <p:cBhvr>
                                        <p:cTn id="10" dur="500" fill="hold"/>
                                        <p:tgtEl>
                                          <p:spTgt spid="56"/>
                                        </p:tgtEl>
                                        <p:attrNameLst>
                                          <p:attrName>ppt_x</p:attrName>
                                        </p:attrNameLst>
                                      </p:cBhvr>
                                      <p:tavLst>
                                        <p:tav tm="0">
                                          <p:val>
                                            <p:fltVal val="0.5"/>
                                          </p:val>
                                        </p:tav>
                                        <p:tav tm="100000">
                                          <p:val>
                                            <p:strVal val="#ppt_x"/>
                                          </p:val>
                                        </p:tav>
                                      </p:tavLst>
                                    </p:anim>
                                    <p:anim calcmode="lin" valueType="num">
                                      <p:cBhvr>
                                        <p:cTn id="11" dur="500" fill="hold"/>
                                        <p:tgtEl>
                                          <p:spTgt spid="5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cBhvr>
                                        <p:cTn id="16" dur="500" fill="hold"/>
                                        <p:tgtEl>
                                          <p:spTgt spid="57"/>
                                        </p:tgtEl>
                                        <p:attrNameLst>
                                          <p:attrName>ppt_w</p:attrName>
                                        </p:attrNameLst>
                                      </p:cBhvr>
                                      <p:tavLst>
                                        <p:tav tm="0">
                                          <p:val>
                                            <p:fltVal val="0"/>
                                          </p:val>
                                        </p:tav>
                                        <p:tav tm="100000">
                                          <p:val>
                                            <p:strVal val="#ppt_w"/>
                                          </p:val>
                                        </p:tav>
                                      </p:tavLst>
                                    </p:anim>
                                    <p:anim calcmode="lin" valueType="num">
                                      <p:cBhvr>
                                        <p:cTn id="17" dur="500" fill="hold"/>
                                        <p:tgtEl>
                                          <p:spTgt spid="57"/>
                                        </p:tgtEl>
                                        <p:attrNameLst>
                                          <p:attrName>ppt_h</p:attrName>
                                        </p:attrNameLst>
                                      </p:cBhvr>
                                      <p:tavLst>
                                        <p:tav tm="0">
                                          <p:val>
                                            <p:fltVal val="0"/>
                                          </p:val>
                                        </p:tav>
                                        <p:tav tm="100000">
                                          <p:val>
                                            <p:strVal val="#ppt_h"/>
                                          </p:val>
                                        </p:tav>
                                      </p:tavLst>
                                    </p:anim>
                                    <p:animEffect transition="in" filter="fade">
                                      <p:cBhvr>
                                        <p:cTn id="18" dur="500"/>
                                        <p:tgtEl>
                                          <p:spTgt spid="57"/>
                                        </p:tgtEl>
                                      </p:cBhvr>
                                    </p:animEffect>
                                    <p:anim calcmode="lin" valueType="num">
                                      <p:cBhvr>
                                        <p:cTn id="19" dur="500" fill="hold"/>
                                        <p:tgtEl>
                                          <p:spTgt spid="57"/>
                                        </p:tgtEl>
                                        <p:attrNameLst>
                                          <p:attrName>ppt_x</p:attrName>
                                        </p:attrNameLst>
                                      </p:cBhvr>
                                      <p:tavLst>
                                        <p:tav tm="0">
                                          <p:val>
                                            <p:fltVal val="0.5"/>
                                          </p:val>
                                        </p:tav>
                                        <p:tav tm="100000">
                                          <p:val>
                                            <p:strVal val="#ppt_x"/>
                                          </p:val>
                                        </p:tav>
                                      </p:tavLst>
                                    </p:anim>
                                    <p:anim calcmode="lin" valueType="num">
                                      <p:cBhvr>
                                        <p:cTn id="20" dur="500" fill="hold"/>
                                        <p:tgtEl>
                                          <p:spTgt spid="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upo 54">
            <a:extLst>
              <a:ext uri="{FF2B5EF4-FFF2-40B4-BE49-F238E27FC236}">
                <a16:creationId xmlns:a16="http://schemas.microsoft.com/office/drawing/2014/main" id="{0FD0C206-35DA-4E94-9B93-6B16766EEB5D}"/>
              </a:ext>
            </a:extLst>
          </p:cNvPr>
          <p:cNvGrpSpPr/>
          <p:nvPr/>
        </p:nvGrpSpPr>
        <p:grpSpPr>
          <a:xfrm>
            <a:off x="4228557" y="3202984"/>
            <a:ext cx="3048100" cy="1093702"/>
            <a:chOff x="4228557" y="3202984"/>
            <a:chExt cx="3048100" cy="1093702"/>
          </a:xfrm>
        </p:grpSpPr>
        <p:pic>
          <p:nvPicPr>
            <p:cNvPr id="9" name="Imagen 8">
              <a:extLst>
                <a:ext uri="{FF2B5EF4-FFF2-40B4-BE49-F238E27FC236}">
                  <a16:creationId xmlns:a16="http://schemas.microsoft.com/office/drawing/2014/main" id="{BE374730-5D52-4FE0-A7C6-EABEB1D83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557" y="3202984"/>
              <a:ext cx="3048100" cy="1093702"/>
            </a:xfrm>
            <a:prstGeom prst="rect">
              <a:avLst/>
            </a:prstGeom>
          </p:spPr>
        </p:pic>
        <p:pic>
          <p:nvPicPr>
            <p:cNvPr id="38" name="Imagen 37">
              <a:extLst>
                <a:ext uri="{FF2B5EF4-FFF2-40B4-BE49-F238E27FC236}">
                  <a16:creationId xmlns:a16="http://schemas.microsoft.com/office/drawing/2014/main" id="{CA923480-C5D2-43CB-B8A0-F30DEE924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949" y="3303772"/>
              <a:ext cx="1522619" cy="745258"/>
            </a:xfrm>
            <a:prstGeom prst="rect">
              <a:avLst/>
            </a:prstGeom>
            <a:effectLst>
              <a:outerShdw blurRad="50800" dist="38100" dir="2700000" algn="tl" rotWithShape="0">
                <a:prstClr val="black">
                  <a:alpha val="40000"/>
                </a:prstClr>
              </a:outerShdw>
            </a:effectLst>
          </p:spPr>
        </p:pic>
      </p:grpSp>
      <p:grpSp>
        <p:nvGrpSpPr>
          <p:cNvPr id="59" name="Grupo 58">
            <a:extLst>
              <a:ext uri="{FF2B5EF4-FFF2-40B4-BE49-F238E27FC236}">
                <a16:creationId xmlns:a16="http://schemas.microsoft.com/office/drawing/2014/main" id="{B30A7D8F-31FD-4BA8-BF8D-EFB5A7543428}"/>
              </a:ext>
            </a:extLst>
          </p:cNvPr>
          <p:cNvGrpSpPr/>
          <p:nvPr/>
        </p:nvGrpSpPr>
        <p:grpSpPr>
          <a:xfrm>
            <a:off x="4226179" y="5586468"/>
            <a:ext cx="3062366" cy="1488386"/>
            <a:chOff x="4226179" y="5586468"/>
            <a:chExt cx="3062366" cy="1488386"/>
          </a:xfrm>
        </p:grpSpPr>
        <p:pic>
          <p:nvPicPr>
            <p:cNvPr id="5" name="Imagen 4">
              <a:extLst>
                <a:ext uri="{FF2B5EF4-FFF2-40B4-BE49-F238E27FC236}">
                  <a16:creationId xmlns:a16="http://schemas.microsoft.com/office/drawing/2014/main" id="{A2F1B996-DFE9-4CD7-9878-7957D257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6179" y="5586468"/>
              <a:ext cx="3062366" cy="1488386"/>
            </a:xfrm>
            <a:prstGeom prst="rect">
              <a:avLst/>
            </a:prstGeom>
          </p:spPr>
        </p:pic>
        <p:pic>
          <p:nvPicPr>
            <p:cNvPr id="30" name="Imagen 29">
              <a:extLst>
                <a:ext uri="{FF2B5EF4-FFF2-40B4-BE49-F238E27FC236}">
                  <a16:creationId xmlns:a16="http://schemas.microsoft.com/office/drawing/2014/main" id="{A4904CE0-EE46-4512-881E-8152C88563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1897" y="5780257"/>
              <a:ext cx="1189745" cy="777300"/>
            </a:xfrm>
            <a:prstGeom prst="rect">
              <a:avLst/>
            </a:prstGeom>
            <a:effectLst>
              <a:outerShdw blurRad="50800" dist="38100" dir="2700000" algn="tl" rotWithShape="0">
                <a:prstClr val="black">
                  <a:alpha val="40000"/>
                </a:prstClr>
              </a:outerShdw>
            </a:effectLst>
          </p:spPr>
        </p:pic>
      </p:grpSp>
      <p:grpSp>
        <p:nvGrpSpPr>
          <p:cNvPr id="58" name="Grupo 57">
            <a:extLst>
              <a:ext uri="{FF2B5EF4-FFF2-40B4-BE49-F238E27FC236}">
                <a16:creationId xmlns:a16="http://schemas.microsoft.com/office/drawing/2014/main" id="{F436A184-96A7-4E9E-9AC1-7E2C19570478}"/>
              </a:ext>
            </a:extLst>
          </p:cNvPr>
          <p:cNvGrpSpPr/>
          <p:nvPr/>
        </p:nvGrpSpPr>
        <p:grpSpPr>
          <a:xfrm>
            <a:off x="1517676" y="5586468"/>
            <a:ext cx="3062366" cy="1488386"/>
            <a:chOff x="1517676" y="5586468"/>
            <a:chExt cx="3062366" cy="1488386"/>
          </a:xfrm>
        </p:grpSpPr>
        <p:pic>
          <p:nvPicPr>
            <p:cNvPr id="17" name="Imagen 16">
              <a:extLst>
                <a:ext uri="{FF2B5EF4-FFF2-40B4-BE49-F238E27FC236}">
                  <a16:creationId xmlns:a16="http://schemas.microsoft.com/office/drawing/2014/main" id="{49686EC0-AB4D-4904-B94E-8F943CFA0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7676" y="5586468"/>
              <a:ext cx="3062366" cy="1488386"/>
            </a:xfrm>
            <a:prstGeom prst="rect">
              <a:avLst/>
            </a:prstGeom>
          </p:spPr>
        </p:pic>
        <p:pic>
          <p:nvPicPr>
            <p:cNvPr id="28" name="Imagen 27">
              <a:extLst>
                <a:ext uri="{FF2B5EF4-FFF2-40B4-BE49-F238E27FC236}">
                  <a16:creationId xmlns:a16="http://schemas.microsoft.com/office/drawing/2014/main" id="{81383660-6ADD-42F9-BB28-01A233E66F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2902" y="5780257"/>
              <a:ext cx="1592870" cy="725046"/>
            </a:xfrm>
            <a:prstGeom prst="rect">
              <a:avLst/>
            </a:prstGeom>
            <a:effectLst>
              <a:outerShdw blurRad="50800" dist="38100" dir="2700000" algn="tl" rotWithShape="0">
                <a:prstClr val="black">
                  <a:alpha val="40000"/>
                </a:prstClr>
              </a:outerShdw>
            </a:effectLst>
          </p:spPr>
        </p:pic>
      </p:grpSp>
      <p:grpSp>
        <p:nvGrpSpPr>
          <p:cNvPr id="57" name="Grupo 56">
            <a:extLst>
              <a:ext uri="{FF2B5EF4-FFF2-40B4-BE49-F238E27FC236}">
                <a16:creationId xmlns:a16="http://schemas.microsoft.com/office/drawing/2014/main" id="{0B8F9B08-3997-4B19-9758-5C01D09788ED}"/>
              </a:ext>
            </a:extLst>
          </p:cNvPr>
          <p:cNvGrpSpPr/>
          <p:nvPr/>
        </p:nvGrpSpPr>
        <p:grpSpPr>
          <a:xfrm>
            <a:off x="4228557" y="4335285"/>
            <a:ext cx="3062366" cy="1212583"/>
            <a:chOff x="4228557" y="4335285"/>
            <a:chExt cx="3062366" cy="1212583"/>
          </a:xfrm>
        </p:grpSpPr>
        <p:pic>
          <p:nvPicPr>
            <p:cNvPr id="7" name="Imagen 6">
              <a:extLst>
                <a:ext uri="{FF2B5EF4-FFF2-40B4-BE49-F238E27FC236}">
                  <a16:creationId xmlns:a16="http://schemas.microsoft.com/office/drawing/2014/main" id="{331EB586-22C5-49EE-A293-6CAF49ABAB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8557" y="4335285"/>
              <a:ext cx="3062366" cy="1212583"/>
            </a:xfrm>
            <a:prstGeom prst="rect">
              <a:avLst/>
            </a:prstGeom>
          </p:spPr>
        </p:pic>
        <p:pic>
          <p:nvPicPr>
            <p:cNvPr id="32" name="Imagen 31">
              <a:extLst>
                <a:ext uri="{FF2B5EF4-FFF2-40B4-BE49-F238E27FC236}">
                  <a16:creationId xmlns:a16="http://schemas.microsoft.com/office/drawing/2014/main" id="{3FC03E7A-4B0C-4166-A229-F65E2176A8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7061" y="4641076"/>
              <a:ext cx="1282078" cy="428095"/>
            </a:xfrm>
            <a:prstGeom prst="rect">
              <a:avLst/>
            </a:prstGeom>
            <a:effectLst>
              <a:outerShdw blurRad="50800" dist="38100" dir="2700000" algn="tl" rotWithShape="0">
                <a:prstClr val="black">
                  <a:alpha val="40000"/>
                </a:prstClr>
              </a:outerShdw>
            </a:effectLst>
          </p:spPr>
        </p:pic>
      </p:grpSp>
      <p:grpSp>
        <p:nvGrpSpPr>
          <p:cNvPr id="56" name="Grupo 55">
            <a:extLst>
              <a:ext uri="{FF2B5EF4-FFF2-40B4-BE49-F238E27FC236}">
                <a16:creationId xmlns:a16="http://schemas.microsoft.com/office/drawing/2014/main" id="{21E71DBE-87DB-485C-8E69-9853C3989100}"/>
              </a:ext>
            </a:extLst>
          </p:cNvPr>
          <p:cNvGrpSpPr/>
          <p:nvPr/>
        </p:nvGrpSpPr>
        <p:grpSpPr>
          <a:xfrm>
            <a:off x="1517676" y="4335285"/>
            <a:ext cx="3062366" cy="1212583"/>
            <a:chOff x="1517676" y="4335285"/>
            <a:chExt cx="3062366" cy="1212583"/>
          </a:xfrm>
        </p:grpSpPr>
        <p:pic>
          <p:nvPicPr>
            <p:cNvPr id="19" name="Imagen 18">
              <a:extLst>
                <a:ext uri="{FF2B5EF4-FFF2-40B4-BE49-F238E27FC236}">
                  <a16:creationId xmlns:a16="http://schemas.microsoft.com/office/drawing/2014/main" id="{5974040C-D6B3-42EA-9E30-107D879524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676" y="4335285"/>
              <a:ext cx="3062366" cy="1212583"/>
            </a:xfrm>
            <a:prstGeom prst="rect">
              <a:avLst/>
            </a:prstGeom>
          </p:spPr>
        </p:pic>
        <p:pic>
          <p:nvPicPr>
            <p:cNvPr id="34" name="Imagen 33">
              <a:extLst>
                <a:ext uri="{FF2B5EF4-FFF2-40B4-BE49-F238E27FC236}">
                  <a16:creationId xmlns:a16="http://schemas.microsoft.com/office/drawing/2014/main" id="{96B9363F-F5D2-441F-BC70-F96AAB2F05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1130" y="4483885"/>
              <a:ext cx="1246771" cy="787782"/>
            </a:xfrm>
            <a:prstGeom prst="rect">
              <a:avLst/>
            </a:prstGeom>
            <a:effectLst>
              <a:outerShdw blurRad="50800" dist="38100" dir="2700000" algn="tl" rotWithShape="0">
                <a:prstClr val="black">
                  <a:alpha val="40000"/>
                </a:prstClr>
              </a:outerShdw>
            </a:effectLst>
          </p:spPr>
        </p:pic>
      </p:grpSp>
      <p:grpSp>
        <p:nvGrpSpPr>
          <p:cNvPr id="54" name="Grupo 53">
            <a:extLst>
              <a:ext uri="{FF2B5EF4-FFF2-40B4-BE49-F238E27FC236}">
                <a16:creationId xmlns:a16="http://schemas.microsoft.com/office/drawing/2014/main" id="{1B0C5E58-B3FE-4818-A56B-3B48D150FA95}"/>
              </a:ext>
            </a:extLst>
          </p:cNvPr>
          <p:cNvGrpSpPr/>
          <p:nvPr/>
        </p:nvGrpSpPr>
        <p:grpSpPr>
          <a:xfrm>
            <a:off x="1543968" y="3202984"/>
            <a:ext cx="3048100" cy="1093702"/>
            <a:chOff x="1543968" y="3202984"/>
            <a:chExt cx="3048100" cy="1093702"/>
          </a:xfrm>
        </p:grpSpPr>
        <p:pic>
          <p:nvPicPr>
            <p:cNvPr id="21" name="Imagen 20">
              <a:extLst>
                <a:ext uri="{FF2B5EF4-FFF2-40B4-BE49-F238E27FC236}">
                  <a16:creationId xmlns:a16="http://schemas.microsoft.com/office/drawing/2014/main" id="{9D48D5E5-1A34-41B6-9DD4-98D509938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968" y="3202984"/>
              <a:ext cx="3048100" cy="1093702"/>
            </a:xfrm>
            <a:prstGeom prst="rect">
              <a:avLst/>
            </a:prstGeom>
          </p:spPr>
        </p:pic>
        <p:pic>
          <p:nvPicPr>
            <p:cNvPr id="36" name="Imagen 35">
              <a:extLst>
                <a:ext uri="{FF2B5EF4-FFF2-40B4-BE49-F238E27FC236}">
                  <a16:creationId xmlns:a16="http://schemas.microsoft.com/office/drawing/2014/main" id="{64C19A6C-D39E-4FC2-B6B4-987FC4B87A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15331" y="3444607"/>
              <a:ext cx="1456119" cy="490724"/>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421366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anim calcmode="lin" valueType="num">
                                      <p:cBhvr>
                                        <p:cTn id="10" dur="500" fill="hold"/>
                                        <p:tgtEl>
                                          <p:spTgt spid="54"/>
                                        </p:tgtEl>
                                        <p:attrNameLst>
                                          <p:attrName>ppt_x</p:attrName>
                                        </p:attrNameLst>
                                      </p:cBhvr>
                                      <p:tavLst>
                                        <p:tav tm="0">
                                          <p:val>
                                            <p:fltVal val="0.5"/>
                                          </p:val>
                                        </p:tav>
                                        <p:tav tm="100000">
                                          <p:val>
                                            <p:strVal val="#ppt_x"/>
                                          </p:val>
                                        </p:tav>
                                      </p:tavLst>
                                    </p:anim>
                                    <p:anim calcmode="lin" valueType="num">
                                      <p:cBhvr>
                                        <p:cTn id="11" dur="500" fill="hold"/>
                                        <p:tgtEl>
                                          <p:spTgt spid="5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anim calcmode="lin" valueType="num">
                                      <p:cBhvr>
                                        <p:cTn id="16" dur="500" fill="hold"/>
                                        <p:tgtEl>
                                          <p:spTgt spid="55"/>
                                        </p:tgtEl>
                                        <p:attrNameLst>
                                          <p:attrName>ppt_w</p:attrName>
                                        </p:attrNameLst>
                                      </p:cBhvr>
                                      <p:tavLst>
                                        <p:tav tm="0">
                                          <p:val>
                                            <p:fltVal val="0"/>
                                          </p:val>
                                        </p:tav>
                                        <p:tav tm="100000">
                                          <p:val>
                                            <p:strVal val="#ppt_w"/>
                                          </p:val>
                                        </p:tav>
                                      </p:tavLst>
                                    </p:anim>
                                    <p:anim calcmode="lin" valueType="num">
                                      <p:cBhvr>
                                        <p:cTn id="17" dur="500" fill="hold"/>
                                        <p:tgtEl>
                                          <p:spTgt spid="55"/>
                                        </p:tgtEl>
                                        <p:attrNameLst>
                                          <p:attrName>ppt_h</p:attrName>
                                        </p:attrNameLst>
                                      </p:cBhvr>
                                      <p:tavLst>
                                        <p:tav tm="0">
                                          <p:val>
                                            <p:fltVal val="0"/>
                                          </p:val>
                                        </p:tav>
                                        <p:tav tm="100000">
                                          <p:val>
                                            <p:strVal val="#ppt_h"/>
                                          </p:val>
                                        </p:tav>
                                      </p:tavLst>
                                    </p:anim>
                                    <p:animEffect transition="in" filter="fade">
                                      <p:cBhvr>
                                        <p:cTn id="18" dur="500"/>
                                        <p:tgtEl>
                                          <p:spTgt spid="55"/>
                                        </p:tgtEl>
                                      </p:cBhvr>
                                    </p:animEffect>
                                    <p:anim calcmode="lin" valueType="num">
                                      <p:cBhvr>
                                        <p:cTn id="19" dur="500" fill="hold"/>
                                        <p:tgtEl>
                                          <p:spTgt spid="55"/>
                                        </p:tgtEl>
                                        <p:attrNameLst>
                                          <p:attrName>ppt_x</p:attrName>
                                        </p:attrNameLst>
                                      </p:cBhvr>
                                      <p:tavLst>
                                        <p:tav tm="0">
                                          <p:val>
                                            <p:fltVal val="0.5"/>
                                          </p:val>
                                        </p:tav>
                                        <p:tav tm="100000">
                                          <p:val>
                                            <p:strVal val="#ppt_x"/>
                                          </p:val>
                                        </p:tav>
                                      </p:tavLst>
                                    </p:anim>
                                    <p:anim calcmode="lin" valueType="num">
                                      <p:cBhvr>
                                        <p:cTn id="20" dur="500" fill="hold"/>
                                        <p:tgtEl>
                                          <p:spTgt spid="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upo 54">
            <a:extLst>
              <a:ext uri="{FF2B5EF4-FFF2-40B4-BE49-F238E27FC236}">
                <a16:creationId xmlns:a16="http://schemas.microsoft.com/office/drawing/2014/main" id="{0FD0C206-35DA-4E94-9B93-6B16766EEB5D}"/>
              </a:ext>
            </a:extLst>
          </p:cNvPr>
          <p:cNvGrpSpPr/>
          <p:nvPr/>
        </p:nvGrpSpPr>
        <p:grpSpPr>
          <a:xfrm>
            <a:off x="4228557" y="3202984"/>
            <a:ext cx="3048100" cy="1093702"/>
            <a:chOff x="4228557" y="3202984"/>
            <a:chExt cx="3048100" cy="1093702"/>
          </a:xfrm>
        </p:grpSpPr>
        <p:pic>
          <p:nvPicPr>
            <p:cNvPr id="9" name="Imagen 8">
              <a:extLst>
                <a:ext uri="{FF2B5EF4-FFF2-40B4-BE49-F238E27FC236}">
                  <a16:creationId xmlns:a16="http://schemas.microsoft.com/office/drawing/2014/main" id="{BE374730-5D52-4FE0-A7C6-EABEB1D83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557" y="3202984"/>
              <a:ext cx="3048100" cy="1093702"/>
            </a:xfrm>
            <a:prstGeom prst="rect">
              <a:avLst/>
            </a:prstGeom>
          </p:spPr>
        </p:pic>
        <p:pic>
          <p:nvPicPr>
            <p:cNvPr id="38" name="Imagen 37">
              <a:extLst>
                <a:ext uri="{FF2B5EF4-FFF2-40B4-BE49-F238E27FC236}">
                  <a16:creationId xmlns:a16="http://schemas.microsoft.com/office/drawing/2014/main" id="{CA923480-C5D2-43CB-B8A0-F30DEE924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949" y="3303772"/>
              <a:ext cx="1522619" cy="745258"/>
            </a:xfrm>
            <a:prstGeom prst="rect">
              <a:avLst/>
            </a:prstGeom>
            <a:effectLst>
              <a:outerShdw blurRad="50800" dist="38100" dir="2700000" algn="tl" rotWithShape="0">
                <a:prstClr val="black">
                  <a:alpha val="40000"/>
                </a:prstClr>
              </a:outerShdw>
            </a:effectLst>
          </p:spPr>
        </p:pic>
      </p:grpSp>
      <p:grpSp>
        <p:nvGrpSpPr>
          <p:cNvPr id="59" name="Grupo 58">
            <a:extLst>
              <a:ext uri="{FF2B5EF4-FFF2-40B4-BE49-F238E27FC236}">
                <a16:creationId xmlns:a16="http://schemas.microsoft.com/office/drawing/2014/main" id="{B30A7D8F-31FD-4BA8-BF8D-EFB5A7543428}"/>
              </a:ext>
            </a:extLst>
          </p:cNvPr>
          <p:cNvGrpSpPr/>
          <p:nvPr/>
        </p:nvGrpSpPr>
        <p:grpSpPr>
          <a:xfrm>
            <a:off x="4226179" y="5586468"/>
            <a:ext cx="3062366" cy="1488386"/>
            <a:chOff x="4226179" y="5586468"/>
            <a:chExt cx="3062366" cy="1488386"/>
          </a:xfrm>
        </p:grpSpPr>
        <p:pic>
          <p:nvPicPr>
            <p:cNvPr id="5" name="Imagen 4">
              <a:extLst>
                <a:ext uri="{FF2B5EF4-FFF2-40B4-BE49-F238E27FC236}">
                  <a16:creationId xmlns:a16="http://schemas.microsoft.com/office/drawing/2014/main" id="{A2F1B996-DFE9-4CD7-9878-7957D257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6179" y="5586468"/>
              <a:ext cx="3062366" cy="1488386"/>
            </a:xfrm>
            <a:prstGeom prst="rect">
              <a:avLst/>
            </a:prstGeom>
          </p:spPr>
        </p:pic>
        <p:pic>
          <p:nvPicPr>
            <p:cNvPr id="30" name="Imagen 29">
              <a:extLst>
                <a:ext uri="{FF2B5EF4-FFF2-40B4-BE49-F238E27FC236}">
                  <a16:creationId xmlns:a16="http://schemas.microsoft.com/office/drawing/2014/main" id="{A4904CE0-EE46-4512-881E-8152C88563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1897" y="5780257"/>
              <a:ext cx="1189745" cy="777300"/>
            </a:xfrm>
            <a:prstGeom prst="rect">
              <a:avLst/>
            </a:prstGeom>
            <a:effectLst>
              <a:outerShdw blurRad="50800" dist="38100" dir="2700000" algn="tl" rotWithShape="0">
                <a:prstClr val="black">
                  <a:alpha val="40000"/>
                </a:prstClr>
              </a:outerShdw>
            </a:effectLst>
          </p:spPr>
        </p:pic>
      </p:grpSp>
      <p:grpSp>
        <p:nvGrpSpPr>
          <p:cNvPr id="58" name="Grupo 57">
            <a:extLst>
              <a:ext uri="{FF2B5EF4-FFF2-40B4-BE49-F238E27FC236}">
                <a16:creationId xmlns:a16="http://schemas.microsoft.com/office/drawing/2014/main" id="{F436A184-96A7-4E9E-9AC1-7E2C19570478}"/>
              </a:ext>
            </a:extLst>
          </p:cNvPr>
          <p:cNvGrpSpPr/>
          <p:nvPr/>
        </p:nvGrpSpPr>
        <p:grpSpPr>
          <a:xfrm>
            <a:off x="1517676" y="5586468"/>
            <a:ext cx="3062366" cy="1488386"/>
            <a:chOff x="1517676" y="5586468"/>
            <a:chExt cx="3062366" cy="1488386"/>
          </a:xfrm>
        </p:grpSpPr>
        <p:pic>
          <p:nvPicPr>
            <p:cNvPr id="17" name="Imagen 16">
              <a:extLst>
                <a:ext uri="{FF2B5EF4-FFF2-40B4-BE49-F238E27FC236}">
                  <a16:creationId xmlns:a16="http://schemas.microsoft.com/office/drawing/2014/main" id="{49686EC0-AB4D-4904-B94E-8F943CFA0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7676" y="5586468"/>
              <a:ext cx="3062366" cy="1488386"/>
            </a:xfrm>
            <a:prstGeom prst="rect">
              <a:avLst/>
            </a:prstGeom>
          </p:spPr>
        </p:pic>
        <p:pic>
          <p:nvPicPr>
            <p:cNvPr id="28" name="Imagen 27">
              <a:extLst>
                <a:ext uri="{FF2B5EF4-FFF2-40B4-BE49-F238E27FC236}">
                  <a16:creationId xmlns:a16="http://schemas.microsoft.com/office/drawing/2014/main" id="{81383660-6ADD-42F9-BB28-01A233E66F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2902" y="5780257"/>
              <a:ext cx="1592870" cy="725046"/>
            </a:xfrm>
            <a:prstGeom prst="rect">
              <a:avLst/>
            </a:prstGeom>
            <a:effectLst>
              <a:outerShdw blurRad="50800" dist="38100" dir="2700000" algn="tl" rotWithShape="0">
                <a:prstClr val="black">
                  <a:alpha val="40000"/>
                </a:prstClr>
              </a:outerShdw>
            </a:effectLst>
          </p:spPr>
        </p:pic>
      </p:grpSp>
      <p:grpSp>
        <p:nvGrpSpPr>
          <p:cNvPr id="57" name="Grupo 56">
            <a:extLst>
              <a:ext uri="{FF2B5EF4-FFF2-40B4-BE49-F238E27FC236}">
                <a16:creationId xmlns:a16="http://schemas.microsoft.com/office/drawing/2014/main" id="{0B8F9B08-3997-4B19-9758-5C01D09788ED}"/>
              </a:ext>
            </a:extLst>
          </p:cNvPr>
          <p:cNvGrpSpPr/>
          <p:nvPr/>
        </p:nvGrpSpPr>
        <p:grpSpPr>
          <a:xfrm>
            <a:off x="4228557" y="4335285"/>
            <a:ext cx="3062366" cy="1212583"/>
            <a:chOff x="4228557" y="4335285"/>
            <a:chExt cx="3062366" cy="1212583"/>
          </a:xfrm>
        </p:grpSpPr>
        <p:pic>
          <p:nvPicPr>
            <p:cNvPr id="7" name="Imagen 6">
              <a:extLst>
                <a:ext uri="{FF2B5EF4-FFF2-40B4-BE49-F238E27FC236}">
                  <a16:creationId xmlns:a16="http://schemas.microsoft.com/office/drawing/2014/main" id="{331EB586-22C5-49EE-A293-6CAF49ABAB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8557" y="4335285"/>
              <a:ext cx="3062366" cy="1212583"/>
            </a:xfrm>
            <a:prstGeom prst="rect">
              <a:avLst/>
            </a:prstGeom>
          </p:spPr>
        </p:pic>
        <p:pic>
          <p:nvPicPr>
            <p:cNvPr id="32" name="Imagen 31">
              <a:extLst>
                <a:ext uri="{FF2B5EF4-FFF2-40B4-BE49-F238E27FC236}">
                  <a16:creationId xmlns:a16="http://schemas.microsoft.com/office/drawing/2014/main" id="{3FC03E7A-4B0C-4166-A229-F65E2176A8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7061" y="4641076"/>
              <a:ext cx="1282078" cy="428095"/>
            </a:xfrm>
            <a:prstGeom prst="rect">
              <a:avLst/>
            </a:prstGeom>
            <a:effectLst>
              <a:outerShdw blurRad="50800" dist="38100" dir="2700000" algn="tl" rotWithShape="0">
                <a:prstClr val="black">
                  <a:alpha val="40000"/>
                </a:prstClr>
              </a:outerShdw>
            </a:effectLst>
          </p:spPr>
        </p:pic>
      </p:grpSp>
      <p:grpSp>
        <p:nvGrpSpPr>
          <p:cNvPr id="56" name="Grupo 55">
            <a:extLst>
              <a:ext uri="{FF2B5EF4-FFF2-40B4-BE49-F238E27FC236}">
                <a16:creationId xmlns:a16="http://schemas.microsoft.com/office/drawing/2014/main" id="{21E71DBE-87DB-485C-8E69-9853C3989100}"/>
              </a:ext>
            </a:extLst>
          </p:cNvPr>
          <p:cNvGrpSpPr/>
          <p:nvPr/>
        </p:nvGrpSpPr>
        <p:grpSpPr>
          <a:xfrm>
            <a:off x="1517676" y="4335285"/>
            <a:ext cx="3062366" cy="1212583"/>
            <a:chOff x="1517676" y="4335285"/>
            <a:chExt cx="3062366" cy="1212583"/>
          </a:xfrm>
        </p:grpSpPr>
        <p:pic>
          <p:nvPicPr>
            <p:cNvPr id="19" name="Imagen 18">
              <a:extLst>
                <a:ext uri="{FF2B5EF4-FFF2-40B4-BE49-F238E27FC236}">
                  <a16:creationId xmlns:a16="http://schemas.microsoft.com/office/drawing/2014/main" id="{5974040C-D6B3-42EA-9E30-107D879524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676" y="4335285"/>
              <a:ext cx="3062366" cy="1212583"/>
            </a:xfrm>
            <a:prstGeom prst="rect">
              <a:avLst/>
            </a:prstGeom>
          </p:spPr>
        </p:pic>
        <p:pic>
          <p:nvPicPr>
            <p:cNvPr id="34" name="Imagen 33">
              <a:extLst>
                <a:ext uri="{FF2B5EF4-FFF2-40B4-BE49-F238E27FC236}">
                  <a16:creationId xmlns:a16="http://schemas.microsoft.com/office/drawing/2014/main" id="{96B9363F-F5D2-441F-BC70-F96AAB2F05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1130" y="4483885"/>
              <a:ext cx="1246771" cy="787782"/>
            </a:xfrm>
            <a:prstGeom prst="rect">
              <a:avLst/>
            </a:prstGeom>
            <a:effectLst>
              <a:outerShdw blurRad="50800" dist="38100" dir="2700000" algn="tl" rotWithShape="0">
                <a:prstClr val="black">
                  <a:alpha val="40000"/>
                </a:prstClr>
              </a:outerShdw>
            </a:effectLst>
          </p:spPr>
        </p:pic>
      </p:grpSp>
      <p:grpSp>
        <p:nvGrpSpPr>
          <p:cNvPr id="54" name="Grupo 53">
            <a:extLst>
              <a:ext uri="{FF2B5EF4-FFF2-40B4-BE49-F238E27FC236}">
                <a16:creationId xmlns:a16="http://schemas.microsoft.com/office/drawing/2014/main" id="{1B0C5E58-B3FE-4818-A56B-3B48D150FA95}"/>
              </a:ext>
            </a:extLst>
          </p:cNvPr>
          <p:cNvGrpSpPr/>
          <p:nvPr/>
        </p:nvGrpSpPr>
        <p:grpSpPr>
          <a:xfrm>
            <a:off x="1543968" y="3202984"/>
            <a:ext cx="3048100" cy="1093702"/>
            <a:chOff x="1543968" y="3202984"/>
            <a:chExt cx="3048100" cy="1093702"/>
          </a:xfrm>
        </p:grpSpPr>
        <p:pic>
          <p:nvPicPr>
            <p:cNvPr id="21" name="Imagen 20">
              <a:extLst>
                <a:ext uri="{FF2B5EF4-FFF2-40B4-BE49-F238E27FC236}">
                  <a16:creationId xmlns:a16="http://schemas.microsoft.com/office/drawing/2014/main" id="{9D48D5E5-1A34-41B6-9DD4-98D509938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968" y="3202984"/>
              <a:ext cx="3048100" cy="1093702"/>
            </a:xfrm>
            <a:prstGeom prst="rect">
              <a:avLst/>
            </a:prstGeom>
          </p:spPr>
        </p:pic>
        <p:pic>
          <p:nvPicPr>
            <p:cNvPr id="36" name="Imagen 35">
              <a:extLst>
                <a:ext uri="{FF2B5EF4-FFF2-40B4-BE49-F238E27FC236}">
                  <a16:creationId xmlns:a16="http://schemas.microsoft.com/office/drawing/2014/main" id="{64C19A6C-D39E-4FC2-B6B4-987FC4B87A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15331" y="3444607"/>
              <a:ext cx="1456119" cy="490724"/>
            </a:xfrm>
            <a:prstGeom prst="rect">
              <a:avLst/>
            </a:prstGeom>
            <a:effectLst>
              <a:outerShdw blurRad="50800" dist="38100" dir="2700000" algn="tl" rotWithShape="0">
                <a:prstClr val="black">
                  <a:alpha val="40000"/>
                </a:prstClr>
              </a:outerShdw>
            </a:effectLst>
          </p:spPr>
        </p:pic>
      </p:grpSp>
      <p:grpSp>
        <p:nvGrpSpPr>
          <p:cNvPr id="53" name="Grupo 52">
            <a:extLst>
              <a:ext uri="{FF2B5EF4-FFF2-40B4-BE49-F238E27FC236}">
                <a16:creationId xmlns:a16="http://schemas.microsoft.com/office/drawing/2014/main" id="{8D18137F-176A-40EE-9AE5-93CD0706C3CE}"/>
              </a:ext>
            </a:extLst>
          </p:cNvPr>
          <p:cNvGrpSpPr/>
          <p:nvPr/>
        </p:nvGrpSpPr>
        <p:grpSpPr>
          <a:xfrm>
            <a:off x="4228557" y="2075438"/>
            <a:ext cx="3052855" cy="1088947"/>
            <a:chOff x="4228557" y="2075438"/>
            <a:chExt cx="3052855" cy="1088947"/>
          </a:xfrm>
        </p:grpSpPr>
        <p:pic>
          <p:nvPicPr>
            <p:cNvPr id="11" name="Imagen 10">
              <a:extLst>
                <a:ext uri="{FF2B5EF4-FFF2-40B4-BE49-F238E27FC236}">
                  <a16:creationId xmlns:a16="http://schemas.microsoft.com/office/drawing/2014/main" id="{E3651B56-0B6B-4452-B63A-02CC2B5419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8557" y="2075438"/>
              <a:ext cx="3052855" cy="1088947"/>
            </a:xfrm>
            <a:prstGeom prst="rect">
              <a:avLst/>
            </a:prstGeom>
          </p:spPr>
        </p:pic>
        <p:pic>
          <p:nvPicPr>
            <p:cNvPr id="40" name="Imagen 39">
              <a:extLst>
                <a:ext uri="{FF2B5EF4-FFF2-40B4-BE49-F238E27FC236}">
                  <a16:creationId xmlns:a16="http://schemas.microsoft.com/office/drawing/2014/main" id="{A5FD533C-9E99-449C-B518-CEADAEED05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98949" y="2117134"/>
              <a:ext cx="1520235" cy="855988"/>
            </a:xfrm>
            <a:prstGeom prst="rect">
              <a:avLst/>
            </a:prstGeom>
            <a:effectLst>
              <a:outerShdw blurRad="50800" dist="38100" dir="2700000" algn="tl" rotWithShape="0">
                <a:prstClr val="black">
                  <a:alpha val="40000"/>
                </a:prstClr>
              </a:outerShdw>
            </a:effectLst>
          </p:spPr>
        </p:pic>
      </p:grpSp>
      <p:grpSp>
        <p:nvGrpSpPr>
          <p:cNvPr id="52" name="Grupo 51">
            <a:extLst>
              <a:ext uri="{FF2B5EF4-FFF2-40B4-BE49-F238E27FC236}">
                <a16:creationId xmlns:a16="http://schemas.microsoft.com/office/drawing/2014/main" id="{F291D305-7981-48A8-AE91-2976DBCAF9BD}"/>
              </a:ext>
            </a:extLst>
          </p:cNvPr>
          <p:cNvGrpSpPr/>
          <p:nvPr/>
        </p:nvGrpSpPr>
        <p:grpSpPr>
          <a:xfrm>
            <a:off x="1517676" y="2075438"/>
            <a:ext cx="3052855" cy="1088947"/>
            <a:chOff x="1517676" y="2075438"/>
            <a:chExt cx="3052855" cy="1088947"/>
          </a:xfrm>
        </p:grpSpPr>
        <p:pic>
          <p:nvPicPr>
            <p:cNvPr id="23" name="Imagen 22">
              <a:extLst>
                <a:ext uri="{FF2B5EF4-FFF2-40B4-BE49-F238E27FC236}">
                  <a16:creationId xmlns:a16="http://schemas.microsoft.com/office/drawing/2014/main" id="{DB3CB18E-0820-4382-A159-61C6D59D2F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17676" y="2075438"/>
              <a:ext cx="3052855" cy="1088947"/>
            </a:xfrm>
            <a:prstGeom prst="rect">
              <a:avLst/>
            </a:prstGeom>
          </p:spPr>
        </p:pic>
        <p:pic>
          <p:nvPicPr>
            <p:cNvPr id="42" name="Imagen 41">
              <a:extLst>
                <a:ext uri="{FF2B5EF4-FFF2-40B4-BE49-F238E27FC236}">
                  <a16:creationId xmlns:a16="http://schemas.microsoft.com/office/drawing/2014/main" id="{C930EA54-9188-4A7F-9CBB-5E8FE51322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5507" y="2149138"/>
              <a:ext cx="1282841" cy="808053"/>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249274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anim calcmode="lin" valueType="num">
                                      <p:cBhvr>
                                        <p:cTn id="10" dur="500" fill="hold"/>
                                        <p:tgtEl>
                                          <p:spTgt spid="52"/>
                                        </p:tgtEl>
                                        <p:attrNameLst>
                                          <p:attrName>ppt_x</p:attrName>
                                        </p:attrNameLst>
                                      </p:cBhvr>
                                      <p:tavLst>
                                        <p:tav tm="0">
                                          <p:val>
                                            <p:fltVal val="0.5"/>
                                          </p:val>
                                        </p:tav>
                                        <p:tav tm="100000">
                                          <p:val>
                                            <p:strVal val="#ppt_x"/>
                                          </p:val>
                                        </p:tav>
                                      </p:tavLst>
                                    </p:anim>
                                    <p:anim calcmode="lin" valueType="num">
                                      <p:cBhvr>
                                        <p:cTn id="11" dur="500" fill="hold"/>
                                        <p:tgtEl>
                                          <p:spTgt spid="52"/>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fltVal val="0"/>
                                          </p:val>
                                        </p:tav>
                                        <p:tav tm="100000">
                                          <p:val>
                                            <p:strVal val="#ppt_w"/>
                                          </p:val>
                                        </p:tav>
                                      </p:tavLst>
                                    </p:anim>
                                    <p:anim calcmode="lin" valueType="num">
                                      <p:cBhvr>
                                        <p:cTn id="17" dur="500" fill="hold"/>
                                        <p:tgtEl>
                                          <p:spTgt spid="53"/>
                                        </p:tgtEl>
                                        <p:attrNameLst>
                                          <p:attrName>ppt_h</p:attrName>
                                        </p:attrNameLst>
                                      </p:cBhvr>
                                      <p:tavLst>
                                        <p:tav tm="0">
                                          <p:val>
                                            <p:fltVal val="0"/>
                                          </p:val>
                                        </p:tav>
                                        <p:tav tm="100000">
                                          <p:val>
                                            <p:strVal val="#ppt_h"/>
                                          </p:val>
                                        </p:tav>
                                      </p:tavLst>
                                    </p:anim>
                                    <p:animEffect transition="in" filter="fade">
                                      <p:cBhvr>
                                        <p:cTn id="18" dur="500"/>
                                        <p:tgtEl>
                                          <p:spTgt spid="53"/>
                                        </p:tgtEl>
                                      </p:cBhvr>
                                    </p:animEffect>
                                    <p:anim calcmode="lin" valueType="num">
                                      <p:cBhvr>
                                        <p:cTn id="19" dur="500" fill="hold"/>
                                        <p:tgtEl>
                                          <p:spTgt spid="53"/>
                                        </p:tgtEl>
                                        <p:attrNameLst>
                                          <p:attrName>ppt_x</p:attrName>
                                        </p:attrNameLst>
                                      </p:cBhvr>
                                      <p:tavLst>
                                        <p:tav tm="0">
                                          <p:val>
                                            <p:fltVal val="0.5"/>
                                          </p:val>
                                        </p:tav>
                                        <p:tav tm="100000">
                                          <p:val>
                                            <p:strVal val="#ppt_x"/>
                                          </p:val>
                                        </p:tav>
                                      </p:tavLst>
                                    </p:anim>
                                    <p:anim calcmode="lin" valueType="num">
                                      <p:cBhvr>
                                        <p:cTn id="20" dur="500" fill="hold"/>
                                        <p:tgtEl>
                                          <p:spTgt spid="5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upo 50">
            <a:extLst>
              <a:ext uri="{FF2B5EF4-FFF2-40B4-BE49-F238E27FC236}">
                <a16:creationId xmlns:a16="http://schemas.microsoft.com/office/drawing/2014/main" id="{564AA180-6782-49BD-A424-618DFDD1D976}"/>
              </a:ext>
            </a:extLst>
          </p:cNvPr>
          <p:cNvGrpSpPr/>
          <p:nvPr/>
        </p:nvGrpSpPr>
        <p:grpSpPr>
          <a:xfrm>
            <a:off x="4228557" y="966913"/>
            <a:ext cx="3059988" cy="1069926"/>
            <a:chOff x="4228557" y="966913"/>
            <a:chExt cx="3059988" cy="1069926"/>
          </a:xfrm>
        </p:grpSpPr>
        <p:pic>
          <p:nvPicPr>
            <p:cNvPr id="13" name="Imagen 12">
              <a:extLst>
                <a:ext uri="{FF2B5EF4-FFF2-40B4-BE49-F238E27FC236}">
                  <a16:creationId xmlns:a16="http://schemas.microsoft.com/office/drawing/2014/main" id="{2563B447-A93F-49AB-BC5F-360E26D18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557" y="966913"/>
              <a:ext cx="3059988" cy="1069926"/>
            </a:xfrm>
            <a:prstGeom prst="rect">
              <a:avLst/>
            </a:prstGeom>
          </p:spPr>
        </p:pic>
        <p:pic>
          <p:nvPicPr>
            <p:cNvPr id="46" name="Imagen 45">
              <a:extLst>
                <a:ext uri="{FF2B5EF4-FFF2-40B4-BE49-F238E27FC236}">
                  <a16:creationId xmlns:a16="http://schemas.microsoft.com/office/drawing/2014/main" id="{1713B284-BC05-45A9-97C2-437BAAF17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3362" y="1039876"/>
              <a:ext cx="1667979" cy="794879"/>
            </a:xfrm>
            <a:prstGeom prst="rect">
              <a:avLst/>
            </a:prstGeom>
            <a:effectLst>
              <a:outerShdw blurRad="50800" dist="38100" dir="2700000" algn="tl" rotWithShape="0">
                <a:prstClr val="black">
                  <a:alpha val="40000"/>
                </a:prstClr>
              </a:outerShdw>
            </a:effectLst>
          </p:spPr>
        </p:pic>
      </p:grpSp>
      <p:grpSp>
        <p:nvGrpSpPr>
          <p:cNvPr id="55" name="Grupo 54">
            <a:extLst>
              <a:ext uri="{FF2B5EF4-FFF2-40B4-BE49-F238E27FC236}">
                <a16:creationId xmlns:a16="http://schemas.microsoft.com/office/drawing/2014/main" id="{0FD0C206-35DA-4E94-9B93-6B16766EEB5D}"/>
              </a:ext>
            </a:extLst>
          </p:cNvPr>
          <p:cNvGrpSpPr/>
          <p:nvPr/>
        </p:nvGrpSpPr>
        <p:grpSpPr>
          <a:xfrm>
            <a:off x="4228557" y="3202984"/>
            <a:ext cx="3048100" cy="1093702"/>
            <a:chOff x="4228557" y="3202984"/>
            <a:chExt cx="3048100" cy="1093702"/>
          </a:xfrm>
        </p:grpSpPr>
        <p:pic>
          <p:nvPicPr>
            <p:cNvPr id="9" name="Imagen 8">
              <a:extLst>
                <a:ext uri="{FF2B5EF4-FFF2-40B4-BE49-F238E27FC236}">
                  <a16:creationId xmlns:a16="http://schemas.microsoft.com/office/drawing/2014/main" id="{BE374730-5D52-4FE0-A7C6-EABEB1D83E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8557" y="3202984"/>
              <a:ext cx="3048100" cy="1093702"/>
            </a:xfrm>
            <a:prstGeom prst="rect">
              <a:avLst/>
            </a:prstGeom>
          </p:spPr>
        </p:pic>
        <p:pic>
          <p:nvPicPr>
            <p:cNvPr id="38" name="Imagen 37">
              <a:extLst>
                <a:ext uri="{FF2B5EF4-FFF2-40B4-BE49-F238E27FC236}">
                  <a16:creationId xmlns:a16="http://schemas.microsoft.com/office/drawing/2014/main" id="{CA923480-C5D2-43CB-B8A0-F30DEE9241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8949" y="3303772"/>
              <a:ext cx="1522619" cy="745258"/>
            </a:xfrm>
            <a:prstGeom prst="rect">
              <a:avLst/>
            </a:prstGeom>
            <a:effectLst>
              <a:outerShdw blurRad="50800" dist="38100" dir="2700000" algn="tl" rotWithShape="0">
                <a:prstClr val="black">
                  <a:alpha val="40000"/>
                </a:prstClr>
              </a:outerShdw>
            </a:effectLst>
          </p:spPr>
        </p:pic>
      </p:grpSp>
      <p:grpSp>
        <p:nvGrpSpPr>
          <p:cNvPr id="59" name="Grupo 58">
            <a:extLst>
              <a:ext uri="{FF2B5EF4-FFF2-40B4-BE49-F238E27FC236}">
                <a16:creationId xmlns:a16="http://schemas.microsoft.com/office/drawing/2014/main" id="{B30A7D8F-31FD-4BA8-BF8D-EFB5A7543428}"/>
              </a:ext>
            </a:extLst>
          </p:cNvPr>
          <p:cNvGrpSpPr/>
          <p:nvPr/>
        </p:nvGrpSpPr>
        <p:grpSpPr>
          <a:xfrm>
            <a:off x="4226179" y="5586468"/>
            <a:ext cx="3062366" cy="1488386"/>
            <a:chOff x="4226179" y="5586468"/>
            <a:chExt cx="3062366" cy="1488386"/>
          </a:xfrm>
        </p:grpSpPr>
        <p:pic>
          <p:nvPicPr>
            <p:cNvPr id="5" name="Imagen 4">
              <a:extLst>
                <a:ext uri="{FF2B5EF4-FFF2-40B4-BE49-F238E27FC236}">
                  <a16:creationId xmlns:a16="http://schemas.microsoft.com/office/drawing/2014/main" id="{A2F1B996-DFE9-4CD7-9878-7957D257D7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6179" y="5586468"/>
              <a:ext cx="3062366" cy="1488386"/>
            </a:xfrm>
            <a:prstGeom prst="rect">
              <a:avLst/>
            </a:prstGeom>
          </p:spPr>
        </p:pic>
        <p:pic>
          <p:nvPicPr>
            <p:cNvPr id="30" name="Imagen 29">
              <a:extLst>
                <a:ext uri="{FF2B5EF4-FFF2-40B4-BE49-F238E27FC236}">
                  <a16:creationId xmlns:a16="http://schemas.microsoft.com/office/drawing/2014/main" id="{A4904CE0-EE46-4512-881E-8152C88563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1897" y="5780257"/>
              <a:ext cx="1189745" cy="777300"/>
            </a:xfrm>
            <a:prstGeom prst="rect">
              <a:avLst/>
            </a:prstGeom>
            <a:effectLst>
              <a:outerShdw blurRad="50800" dist="38100" dir="2700000" algn="tl" rotWithShape="0">
                <a:prstClr val="black">
                  <a:alpha val="40000"/>
                </a:prstClr>
              </a:outerShdw>
            </a:effectLst>
          </p:spPr>
        </p:pic>
      </p:grpSp>
      <p:grpSp>
        <p:nvGrpSpPr>
          <p:cNvPr id="58" name="Grupo 57">
            <a:extLst>
              <a:ext uri="{FF2B5EF4-FFF2-40B4-BE49-F238E27FC236}">
                <a16:creationId xmlns:a16="http://schemas.microsoft.com/office/drawing/2014/main" id="{F436A184-96A7-4E9E-9AC1-7E2C19570478}"/>
              </a:ext>
            </a:extLst>
          </p:cNvPr>
          <p:cNvGrpSpPr/>
          <p:nvPr/>
        </p:nvGrpSpPr>
        <p:grpSpPr>
          <a:xfrm>
            <a:off x="1517676" y="5586468"/>
            <a:ext cx="3062366" cy="1488386"/>
            <a:chOff x="1517676" y="5586468"/>
            <a:chExt cx="3062366" cy="1488386"/>
          </a:xfrm>
        </p:grpSpPr>
        <p:pic>
          <p:nvPicPr>
            <p:cNvPr id="17" name="Imagen 16">
              <a:extLst>
                <a:ext uri="{FF2B5EF4-FFF2-40B4-BE49-F238E27FC236}">
                  <a16:creationId xmlns:a16="http://schemas.microsoft.com/office/drawing/2014/main" id="{49686EC0-AB4D-4904-B94E-8F943CFA0D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676" y="5586468"/>
              <a:ext cx="3062366" cy="1488386"/>
            </a:xfrm>
            <a:prstGeom prst="rect">
              <a:avLst/>
            </a:prstGeom>
          </p:spPr>
        </p:pic>
        <p:pic>
          <p:nvPicPr>
            <p:cNvPr id="28" name="Imagen 27">
              <a:extLst>
                <a:ext uri="{FF2B5EF4-FFF2-40B4-BE49-F238E27FC236}">
                  <a16:creationId xmlns:a16="http://schemas.microsoft.com/office/drawing/2014/main" id="{81383660-6ADD-42F9-BB28-01A233E66F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2902" y="5780257"/>
              <a:ext cx="1592870" cy="725046"/>
            </a:xfrm>
            <a:prstGeom prst="rect">
              <a:avLst/>
            </a:prstGeom>
            <a:effectLst>
              <a:outerShdw blurRad="50800" dist="38100" dir="2700000" algn="tl" rotWithShape="0">
                <a:prstClr val="black">
                  <a:alpha val="40000"/>
                </a:prstClr>
              </a:outerShdw>
            </a:effectLst>
          </p:spPr>
        </p:pic>
      </p:grpSp>
      <p:grpSp>
        <p:nvGrpSpPr>
          <p:cNvPr id="57" name="Grupo 56">
            <a:extLst>
              <a:ext uri="{FF2B5EF4-FFF2-40B4-BE49-F238E27FC236}">
                <a16:creationId xmlns:a16="http://schemas.microsoft.com/office/drawing/2014/main" id="{0B8F9B08-3997-4B19-9758-5C01D09788ED}"/>
              </a:ext>
            </a:extLst>
          </p:cNvPr>
          <p:cNvGrpSpPr/>
          <p:nvPr/>
        </p:nvGrpSpPr>
        <p:grpSpPr>
          <a:xfrm>
            <a:off x="4228557" y="4335285"/>
            <a:ext cx="3062366" cy="1212583"/>
            <a:chOff x="4228557" y="4335285"/>
            <a:chExt cx="3062366" cy="1212583"/>
          </a:xfrm>
        </p:grpSpPr>
        <p:pic>
          <p:nvPicPr>
            <p:cNvPr id="7" name="Imagen 6">
              <a:extLst>
                <a:ext uri="{FF2B5EF4-FFF2-40B4-BE49-F238E27FC236}">
                  <a16:creationId xmlns:a16="http://schemas.microsoft.com/office/drawing/2014/main" id="{331EB586-22C5-49EE-A293-6CAF49ABAB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28557" y="4335285"/>
              <a:ext cx="3062366" cy="1212583"/>
            </a:xfrm>
            <a:prstGeom prst="rect">
              <a:avLst/>
            </a:prstGeom>
          </p:spPr>
        </p:pic>
        <p:pic>
          <p:nvPicPr>
            <p:cNvPr id="32" name="Imagen 31">
              <a:extLst>
                <a:ext uri="{FF2B5EF4-FFF2-40B4-BE49-F238E27FC236}">
                  <a16:creationId xmlns:a16="http://schemas.microsoft.com/office/drawing/2014/main" id="{3FC03E7A-4B0C-4166-A229-F65E2176A8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47061" y="4641076"/>
              <a:ext cx="1282078" cy="428095"/>
            </a:xfrm>
            <a:prstGeom prst="rect">
              <a:avLst/>
            </a:prstGeom>
            <a:effectLst>
              <a:outerShdw blurRad="50800" dist="38100" dir="2700000" algn="tl" rotWithShape="0">
                <a:prstClr val="black">
                  <a:alpha val="40000"/>
                </a:prstClr>
              </a:outerShdw>
            </a:effectLst>
          </p:spPr>
        </p:pic>
      </p:grpSp>
      <p:grpSp>
        <p:nvGrpSpPr>
          <p:cNvPr id="56" name="Grupo 55">
            <a:extLst>
              <a:ext uri="{FF2B5EF4-FFF2-40B4-BE49-F238E27FC236}">
                <a16:creationId xmlns:a16="http://schemas.microsoft.com/office/drawing/2014/main" id="{21E71DBE-87DB-485C-8E69-9853C3989100}"/>
              </a:ext>
            </a:extLst>
          </p:cNvPr>
          <p:cNvGrpSpPr/>
          <p:nvPr/>
        </p:nvGrpSpPr>
        <p:grpSpPr>
          <a:xfrm>
            <a:off x="1517676" y="4335285"/>
            <a:ext cx="3062366" cy="1212583"/>
            <a:chOff x="1517676" y="4335285"/>
            <a:chExt cx="3062366" cy="1212583"/>
          </a:xfrm>
        </p:grpSpPr>
        <p:pic>
          <p:nvPicPr>
            <p:cNvPr id="19" name="Imagen 18">
              <a:extLst>
                <a:ext uri="{FF2B5EF4-FFF2-40B4-BE49-F238E27FC236}">
                  <a16:creationId xmlns:a16="http://schemas.microsoft.com/office/drawing/2014/main" id="{5974040C-D6B3-42EA-9E30-107D879524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7676" y="4335285"/>
              <a:ext cx="3062366" cy="1212583"/>
            </a:xfrm>
            <a:prstGeom prst="rect">
              <a:avLst/>
            </a:prstGeom>
          </p:spPr>
        </p:pic>
        <p:pic>
          <p:nvPicPr>
            <p:cNvPr id="34" name="Imagen 33">
              <a:extLst>
                <a:ext uri="{FF2B5EF4-FFF2-40B4-BE49-F238E27FC236}">
                  <a16:creationId xmlns:a16="http://schemas.microsoft.com/office/drawing/2014/main" id="{96B9363F-F5D2-441F-BC70-F96AAB2F05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11130" y="4483885"/>
              <a:ext cx="1246771" cy="787782"/>
            </a:xfrm>
            <a:prstGeom prst="rect">
              <a:avLst/>
            </a:prstGeom>
            <a:effectLst>
              <a:outerShdw blurRad="50800" dist="38100" dir="2700000" algn="tl" rotWithShape="0">
                <a:prstClr val="black">
                  <a:alpha val="40000"/>
                </a:prstClr>
              </a:outerShdw>
            </a:effectLst>
          </p:spPr>
        </p:pic>
      </p:grpSp>
      <p:grpSp>
        <p:nvGrpSpPr>
          <p:cNvPr id="54" name="Grupo 53">
            <a:extLst>
              <a:ext uri="{FF2B5EF4-FFF2-40B4-BE49-F238E27FC236}">
                <a16:creationId xmlns:a16="http://schemas.microsoft.com/office/drawing/2014/main" id="{1B0C5E58-B3FE-4818-A56B-3B48D150FA95}"/>
              </a:ext>
            </a:extLst>
          </p:cNvPr>
          <p:cNvGrpSpPr/>
          <p:nvPr/>
        </p:nvGrpSpPr>
        <p:grpSpPr>
          <a:xfrm>
            <a:off x="1543968" y="3202984"/>
            <a:ext cx="3048100" cy="1093702"/>
            <a:chOff x="1543968" y="3202984"/>
            <a:chExt cx="3048100" cy="1093702"/>
          </a:xfrm>
        </p:grpSpPr>
        <p:pic>
          <p:nvPicPr>
            <p:cNvPr id="21" name="Imagen 20">
              <a:extLst>
                <a:ext uri="{FF2B5EF4-FFF2-40B4-BE49-F238E27FC236}">
                  <a16:creationId xmlns:a16="http://schemas.microsoft.com/office/drawing/2014/main" id="{9D48D5E5-1A34-41B6-9DD4-98D509938B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3968" y="3202984"/>
              <a:ext cx="3048100" cy="1093702"/>
            </a:xfrm>
            <a:prstGeom prst="rect">
              <a:avLst/>
            </a:prstGeom>
          </p:spPr>
        </p:pic>
        <p:pic>
          <p:nvPicPr>
            <p:cNvPr id="36" name="Imagen 35">
              <a:extLst>
                <a:ext uri="{FF2B5EF4-FFF2-40B4-BE49-F238E27FC236}">
                  <a16:creationId xmlns:a16="http://schemas.microsoft.com/office/drawing/2014/main" id="{64C19A6C-D39E-4FC2-B6B4-987FC4B87A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5331" y="3444607"/>
              <a:ext cx="1456119" cy="490724"/>
            </a:xfrm>
            <a:prstGeom prst="rect">
              <a:avLst/>
            </a:prstGeom>
            <a:effectLst>
              <a:outerShdw blurRad="50800" dist="38100" dir="2700000" algn="tl" rotWithShape="0">
                <a:prstClr val="black">
                  <a:alpha val="40000"/>
                </a:prstClr>
              </a:outerShdw>
            </a:effectLst>
          </p:spPr>
        </p:pic>
      </p:grpSp>
      <p:grpSp>
        <p:nvGrpSpPr>
          <p:cNvPr id="53" name="Grupo 52">
            <a:extLst>
              <a:ext uri="{FF2B5EF4-FFF2-40B4-BE49-F238E27FC236}">
                <a16:creationId xmlns:a16="http://schemas.microsoft.com/office/drawing/2014/main" id="{8D18137F-176A-40EE-9AE5-93CD0706C3CE}"/>
              </a:ext>
            </a:extLst>
          </p:cNvPr>
          <p:cNvGrpSpPr/>
          <p:nvPr/>
        </p:nvGrpSpPr>
        <p:grpSpPr>
          <a:xfrm>
            <a:off x="4228557" y="2075438"/>
            <a:ext cx="3052855" cy="1088947"/>
            <a:chOff x="4228557" y="2075438"/>
            <a:chExt cx="3052855" cy="1088947"/>
          </a:xfrm>
        </p:grpSpPr>
        <p:pic>
          <p:nvPicPr>
            <p:cNvPr id="11" name="Imagen 10">
              <a:extLst>
                <a:ext uri="{FF2B5EF4-FFF2-40B4-BE49-F238E27FC236}">
                  <a16:creationId xmlns:a16="http://schemas.microsoft.com/office/drawing/2014/main" id="{E3651B56-0B6B-4452-B63A-02CC2B5419A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28557" y="2075438"/>
              <a:ext cx="3052855" cy="1088947"/>
            </a:xfrm>
            <a:prstGeom prst="rect">
              <a:avLst/>
            </a:prstGeom>
          </p:spPr>
        </p:pic>
        <p:pic>
          <p:nvPicPr>
            <p:cNvPr id="40" name="Imagen 39">
              <a:extLst>
                <a:ext uri="{FF2B5EF4-FFF2-40B4-BE49-F238E27FC236}">
                  <a16:creationId xmlns:a16="http://schemas.microsoft.com/office/drawing/2014/main" id="{A5FD533C-9E99-449C-B518-CEADAEED05E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98949" y="2117134"/>
              <a:ext cx="1520235" cy="855988"/>
            </a:xfrm>
            <a:prstGeom prst="rect">
              <a:avLst/>
            </a:prstGeom>
            <a:effectLst>
              <a:outerShdw blurRad="50800" dist="38100" dir="2700000" algn="tl" rotWithShape="0">
                <a:prstClr val="black">
                  <a:alpha val="40000"/>
                </a:prstClr>
              </a:outerShdw>
            </a:effectLst>
          </p:spPr>
        </p:pic>
      </p:grpSp>
      <p:grpSp>
        <p:nvGrpSpPr>
          <p:cNvPr id="52" name="Grupo 51">
            <a:extLst>
              <a:ext uri="{FF2B5EF4-FFF2-40B4-BE49-F238E27FC236}">
                <a16:creationId xmlns:a16="http://schemas.microsoft.com/office/drawing/2014/main" id="{F291D305-7981-48A8-AE91-2976DBCAF9BD}"/>
              </a:ext>
            </a:extLst>
          </p:cNvPr>
          <p:cNvGrpSpPr/>
          <p:nvPr/>
        </p:nvGrpSpPr>
        <p:grpSpPr>
          <a:xfrm>
            <a:off x="1517676" y="2075438"/>
            <a:ext cx="3052855" cy="1088947"/>
            <a:chOff x="1517676" y="2075438"/>
            <a:chExt cx="3052855" cy="1088947"/>
          </a:xfrm>
        </p:grpSpPr>
        <p:pic>
          <p:nvPicPr>
            <p:cNvPr id="23" name="Imagen 22">
              <a:extLst>
                <a:ext uri="{FF2B5EF4-FFF2-40B4-BE49-F238E27FC236}">
                  <a16:creationId xmlns:a16="http://schemas.microsoft.com/office/drawing/2014/main" id="{DB3CB18E-0820-4382-A159-61C6D59D2F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17676" y="2075438"/>
              <a:ext cx="3052855" cy="1088947"/>
            </a:xfrm>
            <a:prstGeom prst="rect">
              <a:avLst/>
            </a:prstGeom>
          </p:spPr>
        </p:pic>
        <p:pic>
          <p:nvPicPr>
            <p:cNvPr id="42" name="Imagen 41">
              <a:extLst>
                <a:ext uri="{FF2B5EF4-FFF2-40B4-BE49-F238E27FC236}">
                  <a16:creationId xmlns:a16="http://schemas.microsoft.com/office/drawing/2014/main" id="{C930EA54-9188-4A7F-9CBB-5E8FE513225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95507" y="2149138"/>
              <a:ext cx="1282841" cy="808053"/>
            </a:xfrm>
            <a:prstGeom prst="rect">
              <a:avLst/>
            </a:prstGeom>
            <a:effectLst>
              <a:outerShdw blurRad="50800" dist="38100" dir="2700000" algn="tl" rotWithShape="0">
                <a:prstClr val="black">
                  <a:alpha val="40000"/>
                </a:prstClr>
              </a:outerShdw>
            </a:effectLst>
          </p:spPr>
        </p:pic>
      </p:grpSp>
      <p:grpSp>
        <p:nvGrpSpPr>
          <p:cNvPr id="50" name="Grupo 49">
            <a:extLst>
              <a:ext uri="{FF2B5EF4-FFF2-40B4-BE49-F238E27FC236}">
                <a16:creationId xmlns:a16="http://schemas.microsoft.com/office/drawing/2014/main" id="{51A74AB9-6115-459A-852A-E31DAF802773}"/>
              </a:ext>
            </a:extLst>
          </p:cNvPr>
          <p:cNvGrpSpPr/>
          <p:nvPr/>
        </p:nvGrpSpPr>
        <p:grpSpPr>
          <a:xfrm>
            <a:off x="1510543" y="966913"/>
            <a:ext cx="3059988" cy="1069926"/>
            <a:chOff x="1510543" y="966913"/>
            <a:chExt cx="3059988" cy="1069926"/>
          </a:xfrm>
        </p:grpSpPr>
        <p:pic>
          <p:nvPicPr>
            <p:cNvPr id="15" name="Imagen 14">
              <a:extLst>
                <a:ext uri="{FF2B5EF4-FFF2-40B4-BE49-F238E27FC236}">
                  <a16:creationId xmlns:a16="http://schemas.microsoft.com/office/drawing/2014/main" id="{5A0A4C70-1B80-4A2B-A50A-D1650555C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543" y="966913"/>
              <a:ext cx="3059988" cy="1069926"/>
            </a:xfrm>
            <a:prstGeom prst="rect">
              <a:avLst/>
            </a:prstGeom>
          </p:spPr>
        </p:pic>
        <p:pic>
          <p:nvPicPr>
            <p:cNvPr id="44" name="Imagen 43">
              <a:extLst>
                <a:ext uri="{FF2B5EF4-FFF2-40B4-BE49-F238E27FC236}">
                  <a16:creationId xmlns:a16="http://schemas.microsoft.com/office/drawing/2014/main" id="{6B2CEA23-8D91-4572-B7DB-4EFAFDD3B22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85279" y="1105669"/>
              <a:ext cx="1486171" cy="617300"/>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136485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anim calcmode="lin" valueType="num">
                                      <p:cBhvr>
                                        <p:cTn id="10" dur="500" fill="hold"/>
                                        <p:tgtEl>
                                          <p:spTgt spid="50"/>
                                        </p:tgtEl>
                                        <p:attrNameLst>
                                          <p:attrName>ppt_x</p:attrName>
                                        </p:attrNameLst>
                                      </p:cBhvr>
                                      <p:tavLst>
                                        <p:tav tm="0">
                                          <p:val>
                                            <p:fltVal val="0.5"/>
                                          </p:val>
                                        </p:tav>
                                        <p:tav tm="100000">
                                          <p:val>
                                            <p:strVal val="#ppt_x"/>
                                          </p:val>
                                        </p:tav>
                                      </p:tavLst>
                                    </p:anim>
                                    <p:anim calcmode="lin" valueType="num">
                                      <p:cBhvr>
                                        <p:cTn id="11" dur="500" fill="hold"/>
                                        <p:tgtEl>
                                          <p:spTgt spid="50"/>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fltVal val="0"/>
                                          </p:val>
                                        </p:tav>
                                        <p:tav tm="100000">
                                          <p:val>
                                            <p:strVal val="#ppt_h"/>
                                          </p:val>
                                        </p:tav>
                                      </p:tavLst>
                                    </p:anim>
                                    <p:animEffect transition="in" filter="fade">
                                      <p:cBhvr>
                                        <p:cTn id="18" dur="500"/>
                                        <p:tgtEl>
                                          <p:spTgt spid="51"/>
                                        </p:tgtEl>
                                      </p:cBhvr>
                                    </p:animEffect>
                                    <p:anim calcmode="lin" valueType="num">
                                      <p:cBhvr>
                                        <p:cTn id="19" dur="500" fill="hold"/>
                                        <p:tgtEl>
                                          <p:spTgt spid="51"/>
                                        </p:tgtEl>
                                        <p:attrNameLst>
                                          <p:attrName>ppt_x</p:attrName>
                                        </p:attrNameLst>
                                      </p:cBhvr>
                                      <p:tavLst>
                                        <p:tav tm="0">
                                          <p:val>
                                            <p:fltVal val="0.5"/>
                                          </p:val>
                                        </p:tav>
                                        <p:tav tm="100000">
                                          <p:val>
                                            <p:strVal val="#ppt_x"/>
                                          </p:val>
                                        </p:tav>
                                      </p:tavLst>
                                    </p:anim>
                                    <p:anim calcmode="lin" valueType="num">
                                      <p:cBhvr>
                                        <p:cTn id="20" dur="500" fill="hold"/>
                                        <p:tgtEl>
                                          <p:spTgt spid="5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83CDF94-7D16-431E-B4B1-52530A928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23" y="91869"/>
            <a:ext cx="6800759" cy="178297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511594894"/>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upo 50">
            <a:extLst>
              <a:ext uri="{FF2B5EF4-FFF2-40B4-BE49-F238E27FC236}">
                <a16:creationId xmlns:a16="http://schemas.microsoft.com/office/drawing/2014/main" id="{564AA180-6782-49BD-A424-618DFDD1D976}"/>
              </a:ext>
            </a:extLst>
          </p:cNvPr>
          <p:cNvGrpSpPr/>
          <p:nvPr/>
        </p:nvGrpSpPr>
        <p:grpSpPr>
          <a:xfrm>
            <a:off x="4228557" y="966913"/>
            <a:ext cx="3059988" cy="1069926"/>
            <a:chOff x="4228557" y="966913"/>
            <a:chExt cx="3059988" cy="1069926"/>
          </a:xfrm>
        </p:grpSpPr>
        <p:pic>
          <p:nvPicPr>
            <p:cNvPr id="13" name="Imagen 12">
              <a:extLst>
                <a:ext uri="{FF2B5EF4-FFF2-40B4-BE49-F238E27FC236}">
                  <a16:creationId xmlns:a16="http://schemas.microsoft.com/office/drawing/2014/main" id="{2563B447-A93F-49AB-BC5F-360E26D18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8557" y="966913"/>
              <a:ext cx="3059988" cy="1069926"/>
            </a:xfrm>
            <a:prstGeom prst="rect">
              <a:avLst/>
            </a:prstGeom>
          </p:spPr>
        </p:pic>
        <p:pic>
          <p:nvPicPr>
            <p:cNvPr id="46" name="Imagen 45">
              <a:extLst>
                <a:ext uri="{FF2B5EF4-FFF2-40B4-BE49-F238E27FC236}">
                  <a16:creationId xmlns:a16="http://schemas.microsoft.com/office/drawing/2014/main" id="{1713B284-BC05-45A9-97C2-437BAAF17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362" y="1039876"/>
              <a:ext cx="1667979" cy="794879"/>
            </a:xfrm>
            <a:prstGeom prst="rect">
              <a:avLst/>
            </a:prstGeom>
            <a:effectLst>
              <a:outerShdw blurRad="50800" dist="38100" dir="2700000" algn="tl" rotWithShape="0">
                <a:prstClr val="black">
                  <a:alpha val="40000"/>
                </a:prstClr>
              </a:outerShdw>
            </a:effectLst>
          </p:spPr>
        </p:pic>
      </p:grpSp>
      <p:grpSp>
        <p:nvGrpSpPr>
          <p:cNvPr id="55" name="Grupo 54">
            <a:extLst>
              <a:ext uri="{FF2B5EF4-FFF2-40B4-BE49-F238E27FC236}">
                <a16:creationId xmlns:a16="http://schemas.microsoft.com/office/drawing/2014/main" id="{0FD0C206-35DA-4E94-9B93-6B16766EEB5D}"/>
              </a:ext>
            </a:extLst>
          </p:cNvPr>
          <p:cNvGrpSpPr/>
          <p:nvPr/>
        </p:nvGrpSpPr>
        <p:grpSpPr>
          <a:xfrm>
            <a:off x="4228557" y="3202984"/>
            <a:ext cx="3048100" cy="1093702"/>
            <a:chOff x="4228557" y="3202984"/>
            <a:chExt cx="3048100" cy="1093702"/>
          </a:xfrm>
        </p:grpSpPr>
        <p:pic>
          <p:nvPicPr>
            <p:cNvPr id="9" name="Imagen 8">
              <a:extLst>
                <a:ext uri="{FF2B5EF4-FFF2-40B4-BE49-F238E27FC236}">
                  <a16:creationId xmlns:a16="http://schemas.microsoft.com/office/drawing/2014/main" id="{BE374730-5D52-4FE0-A7C6-EABEB1D83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57" y="3202984"/>
              <a:ext cx="3048100" cy="1093702"/>
            </a:xfrm>
            <a:prstGeom prst="rect">
              <a:avLst/>
            </a:prstGeom>
          </p:spPr>
        </p:pic>
        <p:pic>
          <p:nvPicPr>
            <p:cNvPr id="38" name="Imagen 37">
              <a:extLst>
                <a:ext uri="{FF2B5EF4-FFF2-40B4-BE49-F238E27FC236}">
                  <a16:creationId xmlns:a16="http://schemas.microsoft.com/office/drawing/2014/main" id="{CA923480-C5D2-43CB-B8A0-F30DEE9241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8949" y="3303772"/>
              <a:ext cx="1522619" cy="745258"/>
            </a:xfrm>
            <a:prstGeom prst="rect">
              <a:avLst/>
            </a:prstGeom>
            <a:effectLst>
              <a:outerShdw blurRad="50800" dist="38100" dir="2700000" algn="tl" rotWithShape="0">
                <a:prstClr val="black">
                  <a:alpha val="40000"/>
                </a:prstClr>
              </a:outerShdw>
            </a:effectLst>
          </p:spPr>
        </p:pic>
      </p:grpSp>
      <p:grpSp>
        <p:nvGrpSpPr>
          <p:cNvPr id="59" name="Grupo 58">
            <a:extLst>
              <a:ext uri="{FF2B5EF4-FFF2-40B4-BE49-F238E27FC236}">
                <a16:creationId xmlns:a16="http://schemas.microsoft.com/office/drawing/2014/main" id="{B30A7D8F-31FD-4BA8-BF8D-EFB5A7543428}"/>
              </a:ext>
            </a:extLst>
          </p:cNvPr>
          <p:cNvGrpSpPr/>
          <p:nvPr/>
        </p:nvGrpSpPr>
        <p:grpSpPr>
          <a:xfrm>
            <a:off x="4226179" y="5586468"/>
            <a:ext cx="3062366" cy="1488386"/>
            <a:chOff x="4226179" y="5586468"/>
            <a:chExt cx="3062366" cy="1488386"/>
          </a:xfrm>
        </p:grpSpPr>
        <p:pic>
          <p:nvPicPr>
            <p:cNvPr id="5" name="Imagen 4">
              <a:extLst>
                <a:ext uri="{FF2B5EF4-FFF2-40B4-BE49-F238E27FC236}">
                  <a16:creationId xmlns:a16="http://schemas.microsoft.com/office/drawing/2014/main" id="{A2F1B996-DFE9-4CD7-9878-7957D257D7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179" y="5586468"/>
              <a:ext cx="3062366" cy="1488386"/>
            </a:xfrm>
            <a:prstGeom prst="rect">
              <a:avLst/>
            </a:prstGeom>
          </p:spPr>
        </p:pic>
        <p:pic>
          <p:nvPicPr>
            <p:cNvPr id="30" name="Imagen 29">
              <a:extLst>
                <a:ext uri="{FF2B5EF4-FFF2-40B4-BE49-F238E27FC236}">
                  <a16:creationId xmlns:a16="http://schemas.microsoft.com/office/drawing/2014/main" id="{A4904CE0-EE46-4512-881E-8152C88563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1897" y="5780257"/>
              <a:ext cx="1189745" cy="777300"/>
            </a:xfrm>
            <a:prstGeom prst="rect">
              <a:avLst/>
            </a:prstGeom>
            <a:effectLst>
              <a:outerShdw blurRad="50800" dist="38100" dir="2700000" algn="tl" rotWithShape="0">
                <a:prstClr val="black">
                  <a:alpha val="40000"/>
                </a:prstClr>
              </a:outerShdw>
            </a:effectLst>
          </p:spPr>
        </p:pic>
      </p:grpSp>
      <p:grpSp>
        <p:nvGrpSpPr>
          <p:cNvPr id="58" name="Grupo 57">
            <a:extLst>
              <a:ext uri="{FF2B5EF4-FFF2-40B4-BE49-F238E27FC236}">
                <a16:creationId xmlns:a16="http://schemas.microsoft.com/office/drawing/2014/main" id="{F436A184-96A7-4E9E-9AC1-7E2C19570478}"/>
              </a:ext>
            </a:extLst>
          </p:cNvPr>
          <p:cNvGrpSpPr/>
          <p:nvPr/>
        </p:nvGrpSpPr>
        <p:grpSpPr>
          <a:xfrm>
            <a:off x="1517676" y="5586468"/>
            <a:ext cx="3062366" cy="1488386"/>
            <a:chOff x="1517676" y="5586468"/>
            <a:chExt cx="3062366" cy="1488386"/>
          </a:xfrm>
        </p:grpSpPr>
        <p:pic>
          <p:nvPicPr>
            <p:cNvPr id="17" name="Imagen 16">
              <a:extLst>
                <a:ext uri="{FF2B5EF4-FFF2-40B4-BE49-F238E27FC236}">
                  <a16:creationId xmlns:a16="http://schemas.microsoft.com/office/drawing/2014/main" id="{49686EC0-AB4D-4904-B94E-8F943CFA0D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676" y="5586468"/>
              <a:ext cx="3062366" cy="1488386"/>
            </a:xfrm>
            <a:prstGeom prst="rect">
              <a:avLst/>
            </a:prstGeom>
          </p:spPr>
        </p:pic>
        <p:pic>
          <p:nvPicPr>
            <p:cNvPr id="28" name="Imagen 27">
              <a:extLst>
                <a:ext uri="{FF2B5EF4-FFF2-40B4-BE49-F238E27FC236}">
                  <a16:creationId xmlns:a16="http://schemas.microsoft.com/office/drawing/2014/main" id="{81383660-6ADD-42F9-BB28-01A233E66F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2902" y="5780257"/>
              <a:ext cx="1592870" cy="725046"/>
            </a:xfrm>
            <a:prstGeom prst="rect">
              <a:avLst/>
            </a:prstGeom>
            <a:effectLst>
              <a:outerShdw blurRad="50800" dist="38100" dir="2700000" algn="tl" rotWithShape="0">
                <a:prstClr val="black">
                  <a:alpha val="40000"/>
                </a:prstClr>
              </a:outerShdw>
            </a:effectLst>
          </p:spPr>
        </p:pic>
      </p:grpSp>
      <p:grpSp>
        <p:nvGrpSpPr>
          <p:cNvPr id="57" name="Grupo 56">
            <a:extLst>
              <a:ext uri="{FF2B5EF4-FFF2-40B4-BE49-F238E27FC236}">
                <a16:creationId xmlns:a16="http://schemas.microsoft.com/office/drawing/2014/main" id="{0B8F9B08-3997-4B19-9758-5C01D09788ED}"/>
              </a:ext>
            </a:extLst>
          </p:cNvPr>
          <p:cNvGrpSpPr/>
          <p:nvPr/>
        </p:nvGrpSpPr>
        <p:grpSpPr>
          <a:xfrm>
            <a:off x="4228557" y="4335285"/>
            <a:ext cx="3062366" cy="1212583"/>
            <a:chOff x="4228557" y="4335285"/>
            <a:chExt cx="3062366" cy="1212583"/>
          </a:xfrm>
        </p:grpSpPr>
        <p:pic>
          <p:nvPicPr>
            <p:cNvPr id="7" name="Imagen 6">
              <a:extLst>
                <a:ext uri="{FF2B5EF4-FFF2-40B4-BE49-F238E27FC236}">
                  <a16:creationId xmlns:a16="http://schemas.microsoft.com/office/drawing/2014/main" id="{331EB586-22C5-49EE-A293-6CAF49ABAB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8557" y="4335285"/>
              <a:ext cx="3062366" cy="1212583"/>
            </a:xfrm>
            <a:prstGeom prst="rect">
              <a:avLst/>
            </a:prstGeom>
          </p:spPr>
        </p:pic>
        <p:pic>
          <p:nvPicPr>
            <p:cNvPr id="32" name="Imagen 31">
              <a:extLst>
                <a:ext uri="{FF2B5EF4-FFF2-40B4-BE49-F238E27FC236}">
                  <a16:creationId xmlns:a16="http://schemas.microsoft.com/office/drawing/2014/main" id="{3FC03E7A-4B0C-4166-A229-F65E2176A8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47061" y="4641076"/>
              <a:ext cx="1282078" cy="428095"/>
            </a:xfrm>
            <a:prstGeom prst="rect">
              <a:avLst/>
            </a:prstGeom>
            <a:effectLst>
              <a:outerShdw blurRad="50800" dist="38100" dir="2700000" algn="tl" rotWithShape="0">
                <a:prstClr val="black">
                  <a:alpha val="40000"/>
                </a:prstClr>
              </a:outerShdw>
            </a:effectLst>
          </p:spPr>
        </p:pic>
      </p:grpSp>
      <p:grpSp>
        <p:nvGrpSpPr>
          <p:cNvPr id="56" name="Grupo 55">
            <a:extLst>
              <a:ext uri="{FF2B5EF4-FFF2-40B4-BE49-F238E27FC236}">
                <a16:creationId xmlns:a16="http://schemas.microsoft.com/office/drawing/2014/main" id="{21E71DBE-87DB-485C-8E69-9853C3989100}"/>
              </a:ext>
            </a:extLst>
          </p:cNvPr>
          <p:cNvGrpSpPr/>
          <p:nvPr/>
        </p:nvGrpSpPr>
        <p:grpSpPr>
          <a:xfrm>
            <a:off x="1517676" y="4335285"/>
            <a:ext cx="3062366" cy="1212583"/>
            <a:chOff x="1517676" y="4335285"/>
            <a:chExt cx="3062366" cy="1212583"/>
          </a:xfrm>
        </p:grpSpPr>
        <p:pic>
          <p:nvPicPr>
            <p:cNvPr id="19" name="Imagen 18">
              <a:extLst>
                <a:ext uri="{FF2B5EF4-FFF2-40B4-BE49-F238E27FC236}">
                  <a16:creationId xmlns:a16="http://schemas.microsoft.com/office/drawing/2014/main" id="{5974040C-D6B3-42EA-9E30-107D879524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7676" y="4335285"/>
              <a:ext cx="3062366" cy="1212583"/>
            </a:xfrm>
            <a:prstGeom prst="rect">
              <a:avLst/>
            </a:prstGeom>
          </p:spPr>
        </p:pic>
        <p:pic>
          <p:nvPicPr>
            <p:cNvPr id="34" name="Imagen 33">
              <a:extLst>
                <a:ext uri="{FF2B5EF4-FFF2-40B4-BE49-F238E27FC236}">
                  <a16:creationId xmlns:a16="http://schemas.microsoft.com/office/drawing/2014/main" id="{96B9363F-F5D2-441F-BC70-F96AAB2F05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11130" y="4483885"/>
              <a:ext cx="1246771" cy="787782"/>
            </a:xfrm>
            <a:prstGeom prst="rect">
              <a:avLst/>
            </a:prstGeom>
            <a:effectLst>
              <a:outerShdw blurRad="50800" dist="38100" dir="2700000" algn="tl" rotWithShape="0">
                <a:prstClr val="black">
                  <a:alpha val="40000"/>
                </a:prstClr>
              </a:outerShdw>
            </a:effectLst>
          </p:spPr>
        </p:pic>
      </p:grpSp>
      <p:grpSp>
        <p:nvGrpSpPr>
          <p:cNvPr id="54" name="Grupo 53">
            <a:extLst>
              <a:ext uri="{FF2B5EF4-FFF2-40B4-BE49-F238E27FC236}">
                <a16:creationId xmlns:a16="http://schemas.microsoft.com/office/drawing/2014/main" id="{1B0C5E58-B3FE-4818-A56B-3B48D150FA95}"/>
              </a:ext>
            </a:extLst>
          </p:cNvPr>
          <p:cNvGrpSpPr/>
          <p:nvPr/>
        </p:nvGrpSpPr>
        <p:grpSpPr>
          <a:xfrm>
            <a:off x="1543968" y="3202984"/>
            <a:ext cx="3048100" cy="1093702"/>
            <a:chOff x="1543968" y="3202984"/>
            <a:chExt cx="3048100" cy="1093702"/>
          </a:xfrm>
        </p:grpSpPr>
        <p:pic>
          <p:nvPicPr>
            <p:cNvPr id="21" name="Imagen 20">
              <a:extLst>
                <a:ext uri="{FF2B5EF4-FFF2-40B4-BE49-F238E27FC236}">
                  <a16:creationId xmlns:a16="http://schemas.microsoft.com/office/drawing/2014/main" id="{9D48D5E5-1A34-41B6-9DD4-98D509938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3968" y="3202984"/>
              <a:ext cx="3048100" cy="1093702"/>
            </a:xfrm>
            <a:prstGeom prst="rect">
              <a:avLst/>
            </a:prstGeom>
          </p:spPr>
        </p:pic>
        <p:pic>
          <p:nvPicPr>
            <p:cNvPr id="36" name="Imagen 35">
              <a:extLst>
                <a:ext uri="{FF2B5EF4-FFF2-40B4-BE49-F238E27FC236}">
                  <a16:creationId xmlns:a16="http://schemas.microsoft.com/office/drawing/2014/main" id="{64C19A6C-D39E-4FC2-B6B4-987FC4B87A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15331" y="3444607"/>
              <a:ext cx="1456119" cy="490724"/>
            </a:xfrm>
            <a:prstGeom prst="rect">
              <a:avLst/>
            </a:prstGeom>
            <a:effectLst>
              <a:outerShdw blurRad="50800" dist="38100" dir="2700000" algn="tl" rotWithShape="0">
                <a:prstClr val="black">
                  <a:alpha val="40000"/>
                </a:prstClr>
              </a:outerShdw>
            </a:effectLst>
          </p:spPr>
        </p:pic>
      </p:grpSp>
      <p:grpSp>
        <p:nvGrpSpPr>
          <p:cNvPr id="53" name="Grupo 52">
            <a:extLst>
              <a:ext uri="{FF2B5EF4-FFF2-40B4-BE49-F238E27FC236}">
                <a16:creationId xmlns:a16="http://schemas.microsoft.com/office/drawing/2014/main" id="{8D18137F-176A-40EE-9AE5-93CD0706C3CE}"/>
              </a:ext>
            </a:extLst>
          </p:cNvPr>
          <p:cNvGrpSpPr/>
          <p:nvPr/>
        </p:nvGrpSpPr>
        <p:grpSpPr>
          <a:xfrm>
            <a:off x="4228557" y="2075438"/>
            <a:ext cx="3052855" cy="1088947"/>
            <a:chOff x="4228557" y="2075438"/>
            <a:chExt cx="3052855" cy="1088947"/>
          </a:xfrm>
        </p:grpSpPr>
        <p:pic>
          <p:nvPicPr>
            <p:cNvPr id="11" name="Imagen 10">
              <a:extLst>
                <a:ext uri="{FF2B5EF4-FFF2-40B4-BE49-F238E27FC236}">
                  <a16:creationId xmlns:a16="http://schemas.microsoft.com/office/drawing/2014/main" id="{E3651B56-0B6B-4452-B63A-02CC2B5419A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28557" y="2075438"/>
              <a:ext cx="3052855" cy="1088947"/>
            </a:xfrm>
            <a:prstGeom prst="rect">
              <a:avLst/>
            </a:prstGeom>
          </p:spPr>
        </p:pic>
        <p:pic>
          <p:nvPicPr>
            <p:cNvPr id="40" name="Imagen 39">
              <a:extLst>
                <a:ext uri="{FF2B5EF4-FFF2-40B4-BE49-F238E27FC236}">
                  <a16:creationId xmlns:a16="http://schemas.microsoft.com/office/drawing/2014/main" id="{A5FD533C-9E99-449C-B518-CEADAEED05E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98949" y="2117134"/>
              <a:ext cx="1520235" cy="855988"/>
            </a:xfrm>
            <a:prstGeom prst="rect">
              <a:avLst/>
            </a:prstGeom>
            <a:effectLst>
              <a:outerShdw blurRad="50800" dist="38100" dir="2700000" algn="tl" rotWithShape="0">
                <a:prstClr val="black">
                  <a:alpha val="40000"/>
                </a:prstClr>
              </a:outerShdw>
            </a:effectLst>
          </p:spPr>
        </p:pic>
      </p:grpSp>
      <p:grpSp>
        <p:nvGrpSpPr>
          <p:cNvPr id="52" name="Grupo 51">
            <a:extLst>
              <a:ext uri="{FF2B5EF4-FFF2-40B4-BE49-F238E27FC236}">
                <a16:creationId xmlns:a16="http://schemas.microsoft.com/office/drawing/2014/main" id="{F291D305-7981-48A8-AE91-2976DBCAF9BD}"/>
              </a:ext>
            </a:extLst>
          </p:cNvPr>
          <p:cNvGrpSpPr/>
          <p:nvPr/>
        </p:nvGrpSpPr>
        <p:grpSpPr>
          <a:xfrm>
            <a:off x="1517676" y="2075438"/>
            <a:ext cx="3052855" cy="1088947"/>
            <a:chOff x="1517676" y="2075438"/>
            <a:chExt cx="3052855" cy="1088947"/>
          </a:xfrm>
        </p:grpSpPr>
        <p:pic>
          <p:nvPicPr>
            <p:cNvPr id="23" name="Imagen 22">
              <a:extLst>
                <a:ext uri="{FF2B5EF4-FFF2-40B4-BE49-F238E27FC236}">
                  <a16:creationId xmlns:a16="http://schemas.microsoft.com/office/drawing/2014/main" id="{DB3CB18E-0820-4382-A159-61C6D59D2F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7676" y="2075438"/>
              <a:ext cx="3052855" cy="1088947"/>
            </a:xfrm>
            <a:prstGeom prst="rect">
              <a:avLst/>
            </a:prstGeom>
          </p:spPr>
        </p:pic>
        <p:pic>
          <p:nvPicPr>
            <p:cNvPr id="42" name="Imagen 41">
              <a:extLst>
                <a:ext uri="{FF2B5EF4-FFF2-40B4-BE49-F238E27FC236}">
                  <a16:creationId xmlns:a16="http://schemas.microsoft.com/office/drawing/2014/main" id="{C930EA54-9188-4A7F-9CBB-5E8FE51322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5507" y="2149138"/>
              <a:ext cx="1282841" cy="808053"/>
            </a:xfrm>
            <a:prstGeom prst="rect">
              <a:avLst/>
            </a:prstGeom>
            <a:effectLst>
              <a:outerShdw blurRad="50800" dist="38100" dir="2700000" algn="tl" rotWithShape="0">
                <a:prstClr val="black">
                  <a:alpha val="40000"/>
                </a:prstClr>
              </a:outerShdw>
            </a:effectLst>
          </p:spPr>
        </p:pic>
      </p:grpSp>
      <p:grpSp>
        <p:nvGrpSpPr>
          <p:cNvPr id="50" name="Grupo 49">
            <a:extLst>
              <a:ext uri="{FF2B5EF4-FFF2-40B4-BE49-F238E27FC236}">
                <a16:creationId xmlns:a16="http://schemas.microsoft.com/office/drawing/2014/main" id="{51A74AB9-6115-459A-852A-E31DAF802773}"/>
              </a:ext>
            </a:extLst>
          </p:cNvPr>
          <p:cNvGrpSpPr/>
          <p:nvPr/>
        </p:nvGrpSpPr>
        <p:grpSpPr>
          <a:xfrm>
            <a:off x="1510543" y="966913"/>
            <a:ext cx="3059988" cy="1069926"/>
            <a:chOff x="1510543" y="966913"/>
            <a:chExt cx="3059988" cy="1069926"/>
          </a:xfrm>
        </p:grpSpPr>
        <p:pic>
          <p:nvPicPr>
            <p:cNvPr id="15" name="Imagen 14">
              <a:extLst>
                <a:ext uri="{FF2B5EF4-FFF2-40B4-BE49-F238E27FC236}">
                  <a16:creationId xmlns:a16="http://schemas.microsoft.com/office/drawing/2014/main" id="{5A0A4C70-1B80-4A2B-A50A-D1650555C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543" y="966913"/>
              <a:ext cx="3059988" cy="1069926"/>
            </a:xfrm>
            <a:prstGeom prst="rect">
              <a:avLst/>
            </a:prstGeom>
          </p:spPr>
        </p:pic>
        <p:pic>
          <p:nvPicPr>
            <p:cNvPr id="44" name="Imagen 43">
              <a:extLst>
                <a:ext uri="{FF2B5EF4-FFF2-40B4-BE49-F238E27FC236}">
                  <a16:creationId xmlns:a16="http://schemas.microsoft.com/office/drawing/2014/main" id="{6B2CEA23-8D91-4572-B7DB-4EFAFDD3B2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85279" y="1105669"/>
              <a:ext cx="1486171" cy="617300"/>
            </a:xfrm>
            <a:prstGeom prst="rect">
              <a:avLst/>
            </a:prstGeom>
            <a:effectLst>
              <a:outerShdw blurRad="50800" dist="38100" dir="2700000" algn="tl" rotWithShape="0">
                <a:prstClr val="black">
                  <a:alpha val="40000"/>
                </a:prstClr>
              </a:outerShdw>
            </a:effectLst>
          </p:spPr>
        </p:pic>
      </p:grpSp>
      <p:grpSp>
        <p:nvGrpSpPr>
          <p:cNvPr id="49" name="Grupo 48">
            <a:extLst>
              <a:ext uri="{FF2B5EF4-FFF2-40B4-BE49-F238E27FC236}">
                <a16:creationId xmlns:a16="http://schemas.microsoft.com/office/drawing/2014/main" id="{D078829D-9B3B-4711-BA7D-47A4FCEE8236}"/>
              </a:ext>
            </a:extLst>
          </p:cNvPr>
          <p:cNvGrpSpPr/>
          <p:nvPr/>
        </p:nvGrpSpPr>
        <p:grpSpPr>
          <a:xfrm>
            <a:off x="1523900" y="-72472"/>
            <a:ext cx="6096200" cy="827409"/>
            <a:chOff x="1523900" y="-72472"/>
            <a:chExt cx="6096200" cy="827409"/>
          </a:xfrm>
        </p:grpSpPr>
        <p:pic>
          <p:nvPicPr>
            <p:cNvPr id="3" name="Imagen 2">
              <a:extLst>
                <a:ext uri="{FF2B5EF4-FFF2-40B4-BE49-F238E27FC236}">
                  <a16:creationId xmlns:a16="http://schemas.microsoft.com/office/drawing/2014/main" id="{71045ABA-BC01-4F28-AD52-AFE51AD759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23900" y="-72472"/>
              <a:ext cx="6096200" cy="827409"/>
            </a:xfrm>
            <a:prstGeom prst="rect">
              <a:avLst/>
            </a:prstGeom>
          </p:spPr>
        </p:pic>
        <p:pic>
          <p:nvPicPr>
            <p:cNvPr id="48" name="Imagen 47">
              <a:extLst>
                <a:ext uri="{FF2B5EF4-FFF2-40B4-BE49-F238E27FC236}">
                  <a16:creationId xmlns:a16="http://schemas.microsoft.com/office/drawing/2014/main" id="{7C960876-CBA9-481E-9412-14980C31CC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89625" y="204503"/>
              <a:ext cx="2564750" cy="47469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35373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80">
                                          <p:stCondLst>
                                            <p:cond delay="0"/>
                                          </p:stCondLst>
                                        </p:cTn>
                                        <p:tgtEl>
                                          <p:spTgt spid="49"/>
                                        </p:tgtEl>
                                      </p:cBhvr>
                                    </p:animEffect>
                                    <p:anim calcmode="lin" valueType="num">
                                      <p:cBhvr>
                                        <p:cTn id="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3" dur="26">
                                          <p:stCondLst>
                                            <p:cond delay="650"/>
                                          </p:stCondLst>
                                        </p:cTn>
                                        <p:tgtEl>
                                          <p:spTgt spid="49"/>
                                        </p:tgtEl>
                                      </p:cBhvr>
                                      <p:to x="100000" y="60000"/>
                                    </p:animScale>
                                    <p:animScale>
                                      <p:cBhvr>
                                        <p:cTn id="14" dur="166" decel="50000">
                                          <p:stCondLst>
                                            <p:cond delay="676"/>
                                          </p:stCondLst>
                                        </p:cTn>
                                        <p:tgtEl>
                                          <p:spTgt spid="49"/>
                                        </p:tgtEl>
                                      </p:cBhvr>
                                      <p:to x="100000" y="100000"/>
                                    </p:animScale>
                                    <p:animScale>
                                      <p:cBhvr>
                                        <p:cTn id="15" dur="26">
                                          <p:stCondLst>
                                            <p:cond delay="1312"/>
                                          </p:stCondLst>
                                        </p:cTn>
                                        <p:tgtEl>
                                          <p:spTgt spid="49"/>
                                        </p:tgtEl>
                                      </p:cBhvr>
                                      <p:to x="100000" y="80000"/>
                                    </p:animScale>
                                    <p:animScale>
                                      <p:cBhvr>
                                        <p:cTn id="16" dur="166" decel="50000">
                                          <p:stCondLst>
                                            <p:cond delay="1338"/>
                                          </p:stCondLst>
                                        </p:cTn>
                                        <p:tgtEl>
                                          <p:spTgt spid="49"/>
                                        </p:tgtEl>
                                      </p:cBhvr>
                                      <p:to x="100000" y="100000"/>
                                    </p:animScale>
                                    <p:animScale>
                                      <p:cBhvr>
                                        <p:cTn id="17" dur="26">
                                          <p:stCondLst>
                                            <p:cond delay="1642"/>
                                          </p:stCondLst>
                                        </p:cTn>
                                        <p:tgtEl>
                                          <p:spTgt spid="49"/>
                                        </p:tgtEl>
                                      </p:cBhvr>
                                      <p:to x="100000" y="90000"/>
                                    </p:animScale>
                                    <p:animScale>
                                      <p:cBhvr>
                                        <p:cTn id="18" dur="166" decel="50000">
                                          <p:stCondLst>
                                            <p:cond delay="1668"/>
                                          </p:stCondLst>
                                        </p:cTn>
                                        <p:tgtEl>
                                          <p:spTgt spid="49"/>
                                        </p:tgtEl>
                                      </p:cBhvr>
                                      <p:to x="100000" y="100000"/>
                                    </p:animScale>
                                    <p:animScale>
                                      <p:cBhvr>
                                        <p:cTn id="19" dur="26">
                                          <p:stCondLst>
                                            <p:cond delay="1808"/>
                                          </p:stCondLst>
                                        </p:cTn>
                                        <p:tgtEl>
                                          <p:spTgt spid="49"/>
                                        </p:tgtEl>
                                      </p:cBhvr>
                                      <p:to x="100000" y="95000"/>
                                    </p:animScale>
                                    <p:animScale>
                                      <p:cBhvr>
                                        <p:cTn id="20"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FF64EA-B33E-4628-8100-A1AEF651D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66" y="4981364"/>
            <a:ext cx="3820563" cy="1719881"/>
          </a:xfrm>
          <a:prstGeom prst="rect">
            <a:avLst/>
          </a:prstGeom>
        </p:spPr>
      </p:pic>
    </p:spTree>
    <p:extLst>
      <p:ext uri="{BB962C8B-B14F-4D97-AF65-F5344CB8AC3E}">
        <p14:creationId xmlns:p14="http://schemas.microsoft.com/office/powerpoint/2010/main" val="33351579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FF64EA-B33E-4628-8100-A1AEF651D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66" y="4981364"/>
            <a:ext cx="3820563" cy="1719881"/>
          </a:xfrm>
          <a:prstGeom prst="rect">
            <a:avLst/>
          </a:prstGeom>
        </p:spPr>
      </p:pic>
      <p:pic>
        <p:nvPicPr>
          <p:cNvPr id="9" name="Imagen 8">
            <a:extLst>
              <a:ext uri="{FF2B5EF4-FFF2-40B4-BE49-F238E27FC236}">
                <a16:creationId xmlns:a16="http://schemas.microsoft.com/office/drawing/2014/main" id="{F2ECC972-81EA-45AB-8351-E4082CD753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6525" y="3813459"/>
            <a:ext cx="3819600" cy="1347110"/>
          </a:xfrm>
          <a:prstGeom prst="rect">
            <a:avLst/>
          </a:prstGeom>
        </p:spPr>
      </p:pic>
    </p:spTree>
    <p:extLst>
      <p:ext uri="{BB962C8B-B14F-4D97-AF65-F5344CB8AC3E}">
        <p14:creationId xmlns:p14="http://schemas.microsoft.com/office/powerpoint/2010/main" val="2174283380"/>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FF64EA-B33E-4628-8100-A1AEF651D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66" y="4981364"/>
            <a:ext cx="3820563" cy="1719881"/>
          </a:xfrm>
          <a:prstGeom prst="rect">
            <a:avLst/>
          </a:prstGeom>
        </p:spPr>
      </p:pic>
      <p:pic>
        <p:nvPicPr>
          <p:cNvPr id="9" name="Imagen 8">
            <a:extLst>
              <a:ext uri="{FF2B5EF4-FFF2-40B4-BE49-F238E27FC236}">
                <a16:creationId xmlns:a16="http://schemas.microsoft.com/office/drawing/2014/main" id="{F2ECC972-81EA-45AB-8351-E4082CD753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6525" y="3813459"/>
            <a:ext cx="3819600" cy="1347110"/>
          </a:xfrm>
          <a:prstGeom prst="rect">
            <a:avLst/>
          </a:prstGeom>
        </p:spPr>
      </p:pic>
      <p:pic>
        <p:nvPicPr>
          <p:cNvPr id="11" name="Imagen 10">
            <a:extLst>
              <a:ext uri="{FF2B5EF4-FFF2-40B4-BE49-F238E27FC236}">
                <a16:creationId xmlns:a16="http://schemas.microsoft.com/office/drawing/2014/main" id="{CB410960-86CC-48B2-AA60-146B94997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564" y="2651971"/>
            <a:ext cx="3820563" cy="1343265"/>
          </a:xfrm>
          <a:prstGeom prst="rect">
            <a:avLst/>
          </a:prstGeom>
        </p:spPr>
      </p:pic>
      <p:pic>
        <p:nvPicPr>
          <p:cNvPr id="16" name="Imagen 15">
            <a:extLst>
              <a:ext uri="{FF2B5EF4-FFF2-40B4-BE49-F238E27FC236}">
                <a16:creationId xmlns:a16="http://schemas.microsoft.com/office/drawing/2014/main" id="{5529DA8C-ABF1-4C3F-A0A7-4BB8F675D4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5438" y="1863172"/>
            <a:ext cx="3628555" cy="48380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16742317"/>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FF64EA-B33E-4628-8100-A1AEF651D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66" y="4981364"/>
            <a:ext cx="3820563" cy="1719881"/>
          </a:xfrm>
          <a:prstGeom prst="rect">
            <a:avLst/>
          </a:prstGeom>
        </p:spPr>
      </p:pic>
      <p:pic>
        <p:nvPicPr>
          <p:cNvPr id="9" name="Imagen 8">
            <a:extLst>
              <a:ext uri="{FF2B5EF4-FFF2-40B4-BE49-F238E27FC236}">
                <a16:creationId xmlns:a16="http://schemas.microsoft.com/office/drawing/2014/main" id="{F2ECC972-81EA-45AB-8351-E4082CD753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6525" y="3813459"/>
            <a:ext cx="3819600" cy="1347110"/>
          </a:xfrm>
          <a:prstGeom prst="rect">
            <a:avLst/>
          </a:prstGeom>
        </p:spPr>
      </p:pic>
      <p:pic>
        <p:nvPicPr>
          <p:cNvPr id="11" name="Imagen 10">
            <a:extLst>
              <a:ext uri="{FF2B5EF4-FFF2-40B4-BE49-F238E27FC236}">
                <a16:creationId xmlns:a16="http://schemas.microsoft.com/office/drawing/2014/main" id="{CB410960-86CC-48B2-AA60-146B94997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564" y="2651971"/>
            <a:ext cx="3820563" cy="1343265"/>
          </a:xfrm>
          <a:prstGeom prst="rect">
            <a:avLst/>
          </a:prstGeom>
        </p:spPr>
      </p:pic>
      <p:pic>
        <p:nvPicPr>
          <p:cNvPr id="13" name="Imagen 12">
            <a:extLst>
              <a:ext uri="{FF2B5EF4-FFF2-40B4-BE49-F238E27FC236}">
                <a16:creationId xmlns:a16="http://schemas.microsoft.com/office/drawing/2014/main" id="{99649FD9-9E98-4468-A969-E3B5E6267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563" y="1512286"/>
            <a:ext cx="3820563" cy="1341172"/>
          </a:xfrm>
          <a:prstGeom prst="rect">
            <a:avLst/>
          </a:prstGeom>
        </p:spPr>
      </p:pic>
      <p:pic>
        <p:nvPicPr>
          <p:cNvPr id="16" name="Imagen 15">
            <a:extLst>
              <a:ext uri="{FF2B5EF4-FFF2-40B4-BE49-F238E27FC236}">
                <a16:creationId xmlns:a16="http://schemas.microsoft.com/office/drawing/2014/main" id="{5529DA8C-ABF1-4C3F-A0A7-4BB8F675D4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5438" y="1863172"/>
            <a:ext cx="3628555" cy="48380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60276383"/>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E254D94-633A-415D-B4C0-00E39602D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62" y="309309"/>
            <a:ext cx="3820563" cy="1406034"/>
          </a:xfrm>
          <a:prstGeom prst="rect">
            <a:avLst/>
          </a:prstGeom>
        </p:spPr>
      </p:pic>
      <p:pic>
        <p:nvPicPr>
          <p:cNvPr id="7" name="Imagen 6">
            <a:extLst>
              <a:ext uri="{FF2B5EF4-FFF2-40B4-BE49-F238E27FC236}">
                <a16:creationId xmlns:a16="http://schemas.microsoft.com/office/drawing/2014/main" id="{F7FF64EA-B33E-4628-8100-A1AEF651D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66" y="4981364"/>
            <a:ext cx="3820563" cy="1719881"/>
          </a:xfrm>
          <a:prstGeom prst="rect">
            <a:avLst/>
          </a:prstGeom>
        </p:spPr>
      </p:pic>
      <p:pic>
        <p:nvPicPr>
          <p:cNvPr id="9" name="Imagen 8">
            <a:extLst>
              <a:ext uri="{FF2B5EF4-FFF2-40B4-BE49-F238E27FC236}">
                <a16:creationId xmlns:a16="http://schemas.microsoft.com/office/drawing/2014/main" id="{F2ECC972-81EA-45AB-8351-E4082CD753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6525" y="3813459"/>
            <a:ext cx="3819600" cy="1347110"/>
          </a:xfrm>
          <a:prstGeom prst="rect">
            <a:avLst/>
          </a:prstGeom>
        </p:spPr>
      </p:pic>
      <p:pic>
        <p:nvPicPr>
          <p:cNvPr id="11" name="Imagen 10">
            <a:extLst>
              <a:ext uri="{FF2B5EF4-FFF2-40B4-BE49-F238E27FC236}">
                <a16:creationId xmlns:a16="http://schemas.microsoft.com/office/drawing/2014/main" id="{CB410960-86CC-48B2-AA60-146B94997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564" y="2651971"/>
            <a:ext cx="3820563" cy="1343265"/>
          </a:xfrm>
          <a:prstGeom prst="rect">
            <a:avLst/>
          </a:prstGeom>
        </p:spPr>
      </p:pic>
      <p:pic>
        <p:nvPicPr>
          <p:cNvPr id="13" name="Imagen 12">
            <a:extLst>
              <a:ext uri="{FF2B5EF4-FFF2-40B4-BE49-F238E27FC236}">
                <a16:creationId xmlns:a16="http://schemas.microsoft.com/office/drawing/2014/main" id="{99649FD9-9E98-4468-A969-E3B5E62677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563" y="1512286"/>
            <a:ext cx="3820563" cy="1341172"/>
          </a:xfrm>
          <a:prstGeom prst="rect">
            <a:avLst/>
          </a:prstGeom>
        </p:spPr>
      </p:pic>
      <p:pic>
        <p:nvPicPr>
          <p:cNvPr id="14" name="Imagen 13">
            <a:extLst>
              <a:ext uri="{FF2B5EF4-FFF2-40B4-BE49-F238E27FC236}">
                <a16:creationId xmlns:a16="http://schemas.microsoft.com/office/drawing/2014/main" id="{D1C20AEA-44D7-450D-923D-6CC1F774D8C1}"/>
              </a:ext>
            </a:extLst>
          </p:cNvPr>
          <p:cNvPicPr>
            <a:picLocks noChangeAspect="1"/>
          </p:cNvPicPr>
          <p:nvPr/>
        </p:nvPicPr>
        <p:blipFill rotWithShape="1">
          <a:blip r:embed="rId7">
            <a:extLst>
              <a:ext uri="{28A0092B-C50C-407E-A947-70E740481C1C}">
                <a14:useLocalDpi xmlns:a14="http://schemas.microsoft.com/office/drawing/2010/main" val="0"/>
              </a:ext>
            </a:extLst>
          </a:blip>
          <a:srcRect t="70495" r="58403"/>
          <a:stretch/>
        </p:blipFill>
        <p:spPr>
          <a:xfrm>
            <a:off x="829947" y="-78381"/>
            <a:ext cx="2448000" cy="625876"/>
          </a:xfrm>
          <a:prstGeom prst="rect">
            <a:avLst/>
          </a:prstGeom>
        </p:spPr>
      </p:pic>
      <p:pic>
        <p:nvPicPr>
          <p:cNvPr id="16" name="Imagen 15">
            <a:extLst>
              <a:ext uri="{FF2B5EF4-FFF2-40B4-BE49-F238E27FC236}">
                <a16:creationId xmlns:a16="http://schemas.microsoft.com/office/drawing/2014/main" id="{5529DA8C-ABF1-4C3F-A0A7-4BB8F675D4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5438" y="1863172"/>
            <a:ext cx="3628555" cy="48380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66942357"/>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C9991CD-556C-44F8-921F-D3E43628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125" y="57540"/>
            <a:ext cx="4998494" cy="1801678"/>
          </a:xfrm>
          <a:prstGeom prst="rect">
            <a:avLst/>
          </a:prstGeom>
          <a:ln>
            <a:noFill/>
          </a:ln>
          <a:effectLst>
            <a:outerShdw blurRad="190500" algn="tl" rotWithShape="0">
              <a:srgbClr val="000000">
                <a:alpha val="70000"/>
              </a:srgbClr>
            </a:outerShdw>
          </a:effectLst>
        </p:spPr>
      </p:pic>
      <p:pic>
        <p:nvPicPr>
          <p:cNvPr id="3" name="Imagen 2">
            <a:extLst>
              <a:ext uri="{FF2B5EF4-FFF2-40B4-BE49-F238E27FC236}">
                <a16:creationId xmlns:a16="http://schemas.microsoft.com/office/drawing/2014/main" id="{4E254D94-633A-415D-B4C0-00E39602D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62" y="309309"/>
            <a:ext cx="3820563" cy="1406034"/>
          </a:xfrm>
          <a:prstGeom prst="rect">
            <a:avLst/>
          </a:prstGeom>
        </p:spPr>
      </p:pic>
      <p:pic>
        <p:nvPicPr>
          <p:cNvPr id="7" name="Imagen 6">
            <a:extLst>
              <a:ext uri="{FF2B5EF4-FFF2-40B4-BE49-F238E27FC236}">
                <a16:creationId xmlns:a16="http://schemas.microsoft.com/office/drawing/2014/main" id="{F7FF64EA-B33E-4628-8100-A1AEF651D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566" y="4981364"/>
            <a:ext cx="3820563" cy="1719881"/>
          </a:xfrm>
          <a:prstGeom prst="rect">
            <a:avLst/>
          </a:prstGeom>
        </p:spPr>
      </p:pic>
      <p:pic>
        <p:nvPicPr>
          <p:cNvPr id="9" name="Imagen 8">
            <a:extLst>
              <a:ext uri="{FF2B5EF4-FFF2-40B4-BE49-F238E27FC236}">
                <a16:creationId xmlns:a16="http://schemas.microsoft.com/office/drawing/2014/main" id="{F2ECC972-81EA-45AB-8351-E4082CD753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6525" y="3813459"/>
            <a:ext cx="3819600" cy="1347110"/>
          </a:xfrm>
          <a:prstGeom prst="rect">
            <a:avLst/>
          </a:prstGeom>
        </p:spPr>
      </p:pic>
      <p:pic>
        <p:nvPicPr>
          <p:cNvPr id="11" name="Imagen 10">
            <a:extLst>
              <a:ext uri="{FF2B5EF4-FFF2-40B4-BE49-F238E27FC236}">
                <a16:creationId xmlns:a16="http://schemas.microsoft.com/office/drawing/2014/main" id="{CB410960-86CC-48B2-AA60-146B949971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564" y="2651971"/>
            <a:ext cx="3820563" cy="1343265"/>
          </a:xfrm>
          <a:prstGeom prst="rect">
            <a:avLst/>
          </a:prstGeom>
        </p:spPr>
      </p:pic>
      <p:pic>
        <p:nvPicPr>
          <p:cNvPr id="13" name="Imagen 12">
            <a:extLst>
              <a:ext uri="{FF2B5EF4-FFF2-40B4-BE49-F238E27FC236}">
                <a16:creationId xmlns:a16="http://schemas.microsoft.com/office/drawing/2014/main" id="{99649FD9-9E98-4468-A969-E3B5E62677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563" y="1512286"/>
            <a:ext cx="3820563" cy="1341172"/>
          </a:xfrm>
          <a:prstGeom prst="rect">
            <a:avLst/>
          </a:prstGeom>
        </p:spPr>
      </p:pic>
      <p:pic>
        <p:nvPicPr>
          <p:cNvPr id="14" name="Imagen 13">
            <a:extLst>
              <a:ext uri="{FF2B5EF4-FFF2-40B4-BE49-F238E27FC236}">
                <a16:creationId xmlns:a16="http://schemas.microsoft.com/office/drawing/2014/main" id="{D1C20AEA-44D7-450D-923D-6CC1F774D8C1}"/>
              </a:ext>
            </a:extLst>
          </p:cNvPr>
          <p:cNvPicPr>
            <a:picLocks noChangeAspect="1"/>
          </p:cNvPicPr>
          <p:nvPr/>
        </p:nvPicPr>
        <p:blipFill rotWithShape="1">
          <a:blip r:embed="rId2">
            <a:extLst>
              <a:ext uri="{28A0092B-C50C-407E-A947-70E740481C1C}">
                <a14:useLocalDpi xmlns:a14="http://schemas.microsoft.com/office/drawing/2010/main" val="0"/>
              </a:ext>
            </a:extLst>
          </a:blip>
          <a:srcRect t="70495" r="58403"/>
          <a:stretch/>
        </p:blipFill>
        <p:spPr>
          <a:xfrm>
            <a:off x="829947" y="-78381"/>
            <a:ext cx="2448000" cy="625876"/>
          </a:xfrm>
          <a:prstGeom prst="rect">
            <a:avLst/>
          </a:prstGeom>
        </p:spPr>
      </p:pic>
      <p:pic>
        <p:nvPicPr>
          <p:cNvPr id="16" name="Imagen 15">
            <a:extLst>
              <a:ext uri="{FF2B5EF4-FFF2-40B4-BE49-F238E27FC236}">
                <a16:creationId xmlns:a16="http://schemas.microsoft.com/office/drawing/2014/main" id="{5529DA8C-ABF1-4C3F-A0A7-4BB8F675D4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5438" y="1863172"/>
            <a:ext cx="3628555" cy="48380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101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AAA9B5-84B4-44DC-8F33-21EC6B821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17802"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95480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AAA9B5-84B4-44DC-8F33-21EC6B821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17802" cy="6858000"/>
          </a:xfrm>
          <a:prstGeom prst="rect">
            <a:avLst/>
          </a:pr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C0B110A1-0F93-4BAB-B4A7-CCABCBB6D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223" y="82181"/>
            <a:ext cx="2336201" cy="10645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367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AAA9B5-84B4-44DC-8F33-21EC6B821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17802" cy="6858000"/>
          </a:xfrm>
          <a:prstGeom prst="rect">
            <a:avLst/>
          </a:pr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C0B110A1-0F93-4BAB-B4A7-CCABCBB6D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223" y="82181"/>
            <a:ext cx="2336201" cy="1064549"/>
          </a:xfrm>
          <a:prstGeom prst="rect">
            <a:avLst/>
          </a:prstGeom>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227E385D-590F-4DC4-8DAF-2E4C8BD68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598" y="1310964"/>
            <a:ext cx="2349750" cy="10645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62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83CDF94-7D16-431E-B4B1-52530A928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23" y="91869"/>
            <a:ext cx="6800759" cy="1782971"/>
          </a:xfrm>
          <a:prstGeom prst="rect">
            <a:avLst/>
          </a:prstGeom>
          <a:effectLst>
            <a:outerShdw blurRad="50800" dist="38100" dir="13500000" algn="br" rotWithShape="0">
              <a:prstClr val="black">
                <a:alpha val="40000"/>
              </a:prstClr>
            </a:outerShdw>
          </a:effectLst>
        </p:spPr>
      </p:pic>
      <p:pic>
        <p:nvPicPr>
          <p:cNvPr id="7" name="Imagen 6">
            <a:extLst>
              <a:ext uri="{FF2B5EF4-FFF2-40B4-BE49-F238E27FC236}">
                <a16:creationId xmlns:a16="http://schemas.microsoft.com/office/drawing/2014/main" id="{87865CCF-48F2-45AE-A284-B473ED462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469" y="1721987"/>
            <a:ext cx="6789439" cy="178863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624004969"/>
      </p:ext>
    </p:extLst>
  </p:cSld>
  <p:clrMapOvr>
    <a:masterClrMapping/>
  </p:clrMapOvr>
  <p:transition spd="slow">
    <p:randomBa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AAA9B5-84B4-44DC-8F33-21EC6B821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17802" cy="6858000"/>
          </a:xfrm>
          <a:prstGeom prst="rect">
            <a:avLst/>
          </a:pr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C0B110A1-0F93-4BAB-B4A7-CCABCBB6D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223" y="82181"/>
            <a:ext cx="2336201" cy="1064549"/>
          </a:xfrm>
          <a:prstGeom prst="rect">
            <a:avLst/>
          </a:prstGeom>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227E385D-590F-4DC4-8DAF-2E4C8BD68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598" y="1310964"/>
            <a:ext cx="2349750" cy="1064549"/>
          </a:xfrm>
          <a:prstGeom prst="rect">
            <a:avLst/>
          </a:prstGeom>
          <a:effectLst>
            <a:outerShdw blurRad="50800" dist="38100" dir="2700000" algn="tl" rotWithShape="0">
              <a:prstClr val="black">
                <a:alpha val="40000"/>
              </a:prstClr>
            </a:outerShdw>
          </a:effectLst>
        </p:spPr>
      </p:pic>
      <p:pic>
        <p:nvPicPr>
          <p:cNvPr id="13" name="Imagen 12">
            <a:extLst>
              <a:ext uri="{FF2B5EF4-FFF2-40B4-BE49-F238E27FC236}">
                <a16:creationId xmlns:a16="http://schemas.microsoft.com/office/drawing/2014/main" id="{1205F988-1382-4891-884C-96DF65D69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3013" y="2588078"/>
            <a:ext cx="2336201" cy="10645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7140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ppt_w/2"/>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ppt_w</p:attrName>
                                        </p:attrNameLst>
                                      </p:cBhvr>
                                      <p:tavLst>
                                        <p:tav tm="0">
                                          <p:val>
                                            <p:fltVal val="0"/>
                                          </p:val>
                                        </p:tav>
                                        <p:tav tm="100000">
                                          <p:val>
                                            <p:strVal val="#ppt_w"/>
                                          </p:val>
                                        </p:tav>
                                      </p:tavLst>
                                    </p:anim>
                                    <p:anim calcmode="lin" valueType="num">
                                      <p:cBhvr>
                                        <p:cTn id="10"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AAA9B5-84B4-44DC-8F33-21EC6B821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17802" cy="6858000"/>
          </a:xfrm>
          <a:prstGeom prst="rect">
            <a:avLst/>
          </a:pr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C0B110A1-0F93-4BAB-B4A7-CCABCBB6D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223" y="82181"/>
            <a:ext cx="2336201" cy="1064549"/>
          </a:xfrm>
          <a:prstGeom prst="rect">
            <a:avLst/>
          </a:prstGeom>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227E385D-590F-4DC4-8DAF-2E4C8BD68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598" y="1310964"/>
            <a:ext cx="2349750" cy="1064549"/>
          </a:xfrm>
          <a:prstGeom prst="rect">
            <a:avLst/>
          </a:prstGeom>
          <a:effectLst>
            <a:outerShdw blurRad="50800" dist="38100" dir="2700000" algn="tl" rotWithShape="0">
              <a:prstClr val="black">
                <a:alpha val="40000"/>
              </a:prstClr>
            </a:outerShdw>
          </a:effectLst>
        </p:spPr>
      </p:pic>
      <p:pic>
        <p:nvPicPr>
          <p:cNvPr id="13" name="Imagen 12">
            <a:extLst>
              <a:ext uri="{FF2B5EF4-FFF2-40B4-BE49-F238E27FC236}">
                <a16:creationId xmlns:a16="http://schemas.microsoft.com/office/drawing/2014/main" id="{1205F988-1382-4891-884C-96DF65D69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3013" y="2588078"/>
            <a:ext cx="2336201" cy="1064549"/>
          </a:xfrm>
          <a:prstGeom prst="rect">
            <a:avLst/>
          </a:prstGeom>
          <a:effectLst>
            <a:outerShdw blurRad="50800" dist="38100" dir="2700000" algn="tl" rotWithShape="0">
              <a:prstClr val="black">
                <a:alpha val="40000"/>
              </a:prstClr>
            </a:outerShdw>
          </a:effectLst>
        </p:spPr>
      </p:pic>
      <p:pic>
        <p:nvPicPr>
          <p:cNvPr id="15" name="Imagen 14">
            <a:extLst>
              <a:ext uri="{FF2B5EF4-FFF2-40B4-BE49-F238E27FC236}">
                <a16:creationId xmlns:a16="http://schemas.microsoft.com/office/drawing/2014/main" id="{CCD760AE-E494-4B5C-ADEC-A0F053FEF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4916" y="4029426"/>
            <a:ext cx="2336201" cy="10645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381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ppt_w/2"/>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ppt_w</p:attrName>
                                        </p:attrNameLst>
                                      </p:cBhvr>
                                      <p:tavLst>
                                        <p:tav tm="0">
                                          <p:val>
                                            <p:fltVal val="0"/>
                                          </p:val>
                                        </p:tav>
                                        <p:tav tm="100000">
                                          <p:val>
                                            <p:strVal val="#ppt_w"/>
                                          </p:val>
                                        </p:tav>
                                      </p:tavLst>
                                    </p:anim>
                                    <p:anim calcmode="lin" valueType="num">
                                      <p:cBhvr>
                                        <p:cTn id="1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AAA9B5-84B4-44DC-8F33-21EC6B821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17802" cy="6858000"/>
          </a:xfrm>
          <a:prstGeom prst="rect">
            <a:avLst/>
          </a:pr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C0B110A1-0F93-4BAB-B4A7-CCABCBB6D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223" y="82181"/>
            <a:ext cx="2336201" cy="1064549"/>
          </a:xfrm>
          <a:prstGeom prst="rect">
            <a:avLst/>
          </a:prstGeom>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227E385D-590F-4DC4-8DAF-2E4C8BD68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598" y="1310964"/>
            <a:ext cx="2349750" cy="1064549"/>
          </a:xfrm>
          <a:prstGeom prst="rect">
            <a:avLst/>
          </a:prstGeom>
          <a:effectLst>
            <a:outerShdw blurRad="50800" dist="38100" dir="2700000" algn="tl" rotWithShape="0">
              <a:prstClr val="black">
                <a:alpha val="40000"/>
              </a:prstClr>
            </a:outerShdw>
          </a:effectLst>
        </p:spPr>
      </p:pic>
      <p:pic>
        <p:nvPicPr>
          <p:cNvPr id="13" name="Imagen 12">
            <a:extLst>
              <a:ext uri="{FF2B5EF4-FFF2-40B4-BE49-F238E27FC236}">
                <a16:creationId xmlns:a16="http://schemas.microsoft.com/office/drawing/2014/main" id="{1205F988-1382-4891-884C-96DF65D69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3013" y="2588078"/>
            <a:ext cx="2336201" cy="1064549"/>
          </a:xfrm>
          <a:prstGeom prst="rect">
            <a:avLst/>
          </a:prstGeom>
          <a:effectLst>
            <a:outerShdw blurRad="50800" dist="38100" dir="2700000" algn="tl" rotWithShape="0">
              <a:prstClr val="black">
                <a:alpha val="40000"/>
              </a:prstClr>
            </a:outerShdw>
          </a:effectLst>
        </p:spPr>
      </p:pic>
      <p:pic>
        <p:nvPicPr>
          <p:cNvPr id="15" name="Imagen 14">
            <a:extLst>
              <a:ext uri="{FF2B5EF4-FFF2-40B4-BE49-F238E27FC236}">
                <a16:creationId xmlns:a16="http://schemas.microsoft.com/office/drawing/2014/main" id="{CCD760AE-E494-4B5C-ADEC-A0F053FEF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4916" y="4029426"/>
            <a:ext cx="2336201" cy="1064549"/>
          </a:xfrm>
          <a:prstGeom prst="rect">
            <a:avLst/>
          </a:prstGeom>
          <a:effectLst>
            <a:outerShdw blurRad="50800" dist="38100" dir="2700000" algn="tl" rotWithShape="0">
              <a:prstClr val="black">
                <a:alpha val="40000"/>
              </a:prstClr>
            </a:outerShdw>
          </a:effectLst>
        </p:spPr>
      </p:pic>
      <p:pic>
        <p:nvPicPr>
          <p:cNvPr id="17" name="Imagen 16">
            <a:extLst>
              <a:ext uri="{FF2B5EF4-FFF2-40B4-BE49-F238E27FC236}">
                <a16:creationId xmlns:a16="http://schemas.microsoft.com/office/drawing/2014/main" id="{111FF0E6-A720-426B-A3D6-21BC638662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9278" y="5639281"/>
            <a:ext cx="2336201" cy="10645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151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ppt_w/2"/>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AAA9B5-84B4-44DC-8F33-21EC6B82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117802" cy="6858000"/>
          </a:xfrm>
          <a:prstGeom prst="rect">
            <a:avLst/>
          </a:prstGeom>
          <a:effectLst>
            <a:outerShdw blurRad="50800" dist="38100" dir="2700000" algn="tl" rotWithShape="0">
              <a:prstClr val="black">
                <a:alpha val="40000"/>
              </a:prstClr>
            </a:outerShdw>
          </a:effectLst>
        </p:spPr>
      </p:pic>
      <p:pic>
        <p:nvPicPr>
          <p:cNvPr id="5" name="Imagen 4">
            <a:extLst>
              <a:ext uri="{FF2B5EF4-FFF2-40B4-BE49-F238E27FC236}">
                <a16:creationId xmlns:a16="http://schemas.microsoft.com/office/drawing/2014/main" id="{46FA7CD4-81FC-4965-B15F-F68763B2B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0895" y="4269921"/>
            <a:ext cx="3392431" cy="2554229"/>
          </a:xfrm>
          <a:prstGeom prst="rect">
            <a:avLst/>
          </a:prstGeom>
          <a:effectLst>
            <a:outerShdw blurRad="50800" dist="38100" dir="2700000" algn="tl" rotWithShape="0">
              <a:prstClr val="black">
                <a:alpha val="40000"/>
              </a:prstClr>
            </a:outerShdw>
          </a:effectLst>
        </p:spPr>
      </p:pic>
      <p:pic>
        <p:nvPicPr>
          <p:cNvPr id="7" name="Imagen 6">
            <a:extLst>
              <a:ext uri="{FF2B5EF4-FFF2-40B4-BE49-F238E27FC236}">
                <a16:creationId xmlns:a16="http://schemas.microsoft.com/office/drawing/2014/main" id="{65016AA5-92CA-422B-BF6E-3D3EAF78BD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786783">
            <a:off x="5441852" y="1675556"/>
            <a:ext cx="3283479" cy="1496200"/>
          </a:xfrm>
          <a:prstGeom prst="rect">
            <a:avLst/>
          </a:pr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C0B110A1-0F93-4BAB-B4A7-CCABCBB6D2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8223" y="82181"/>
            <a:ext cx="2336201" cy="1064549"/>
          </a:xfrm>
          <a:prstGeom prst="rect">
            <a:avLst/>
          </a:prstGeom>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227E385D-590F-4DC4-8DAF-2E4C8BD689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5598" y="1310964"/>
            <a:ext cx="2349750" cy="1064549"/>
          </a:xfrm>
          <a:prstGeom prst="rect">
            <a:avLst/>
          </a:prstGeom>
          <a:effectLst>
            <a:outerShdw blurRad="50800" dist="38100" dir="2700000" algn="tl" rotWithShape="0">
              <a:prstClr val="black">
                <a:alpha val="40000"/>
              </a:prstClr>
            </a:outerShdw>
          </a:effectLst>
        </p:spPr>
      </p:pic>
      <p:pic>
        <p:nvPicPr>
          <p:cNvPr id="13" name="Imagen 12">
            <a:extLst>
              <a:ext uri="{FF2B5EF4-FFF2-40B4-BE49-F238E27FC236}">
                <a16:creationId xmlns:a16="http://schemas.microsoft.com/office/drawing/2014/main" id="{1205F988-1382-4891-884C-96DF65D69D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3013" y="2588078"/>
            <a:ext cx="2336201" cy="1064549"/>
          </a:xfrm>
          <a:prstGeom prst="rect">
            <a:avLst/>
          </a:prstGeom>
          <a:effectLst>
            <a:outerShdw blurRad="50800" dist="38100" dir="2700000" algn="tl" rotWithShape="0">
              <a:prstClr val="black">
                <a:alpha val="40000"/>
              </a:prstClr>
            </a:outerShdw>
          </a:effectLst>
        </p:spPr>
      </p:pic>
      <p:pic>
        <p:nvPicPr>
          <p:cNvPr id="15" name="Imagen 14">
            <a:extLst>
              <a:ext uri="{FF2B5EF4-FFF2-40B4-BE49-F238E27FC236}">
                <a16:creationId xmlns:a16="http://schemas.microsoft.com/office/drawing/2014/main" id="{CCD760AE-E494-4B5C-ADEC-A0F053FEF2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4916" y="4029426"/>
            <a:ext cx="2336201" cy="1064549"/>
          </a:xfrm>
          <a:prstGeom prst="rect">
            <a:avLst/>
          </a:prstGeom>
          <a:effectLst>
            <a:outerShdw blurRad="50800" dist="38100" dir="2700000" algn="tl" rotWithShape="0">
              <a:prstClr val="black">
                <a:alpha val="40000"/>
              </a:prstClr>
            </a:outerShdw>
          </a:effectLst>
        </p:spPr>
      </p:pic>
      <p:pic>
        <p:nvPicPr>
          <p:cNvPr id="17" name="Imagen 16">
            <a:extLst>
              <a:ext uri="{FF2B5EF4-FFF2-40B4-BE49-F238E27FC236}">
                <a16:creationId xmlns:a16="http://schemas.microsoft.com/office/drawing/2014/main" id="{111FF0E6-A720-426B-A3D6-21BC638662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9278" y="5639281"/>
            <a:ext cx="2336201" cy="1064549"/>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1069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6BEC72E-9576-4BBD-AEB6-D4FFBED1C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79" y="40423"/>
            <a:ext cx="3981940" cy="2236242"/>
          </a:xfrm>
          <a:prstGeom prst="rect">
            <a:avLst/>
          </a:prstGeom>
        </p:spPr>
      </p:pic>
    </p:spTree>
    <p:extLst>
      <p:ext uri="{BB962C8B-B14F-4D97-AF65-F5344CB8AC3E}">
        <p14:creationId xmlns:p14="http://schemas.microsoft.com/office/powerpoint/2010/main" val="601210415"/>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6BEC72E-9576-4BBD-AEB6-D4FFBED1C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79" y="40423"/>
            <a:ext cx="3981940" cy="2236242"/>
          </a:xfrm>
          <a:prstGeom prst="rect">
            <a:avLst/>
          </a:prstGeom>
        </p:spPr>
      </p:pic>
      <p:pic>
        <p:nvPicPr>
          <p:cNvPr id="5" name="Imagen 4">
            <a:extLst>
              <a:ext uri="{FF2B5EF4-FFF2-40B4-BE49-F238E27FC236}">
                <a16:creationId xmlns:a16="http://schemas.microsoft.com/office/drawing/2014/main" id="{152730DF-CBC0-47BF-8B48-49ABC7658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682" y="1092128"/>
            <a:ext cx="3981940" cy="2236242"/>
          </a:xfrm>
          <a:prstGeom prst="rect">
            <a:avLst/>
          </a:prstGeom>
        </p:spPr>
      </p:pic>
    </p:spTree>
    <p:extLst>
      <p:ext uri="{BB962C8B-B14F-4D97-AF65-F5344CB8AC3E}">
        <p14:creationId xmlns:p14="http://schemas.microsoft.com/office/powerpoint/2010/main" val="2387879459"/>
      </p:ext>
    </p:extLst>
  </p:cSld>
  <p:clrMapOvr>
    <a:masterClrMapping/>
  </p:clrMapOvr>
  <p:transition spd="slow">
    <p:randomBa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6BEC72E-9576-4BBD-AEB6-D4FFBED1C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79" y="40423"/>
            <a:ext cx="3981940" cy="2236242"/>
          </a:xfrm>
          <a:prstGeom prst="rect">
            <a:avLst/>
          </a:prstGeom>
        </p:spPr>
      </p:pic>
      <p:pic>
        <p:nvPicPr>
          <p:cNvPr id="5" name="Imagen 4">
            <a:extLst>
              <a:ext uri="{FF2B5EF4-FFF2-40B4-BE49-F238E27FC236}">
                <a16:creationId xmlns:a16="http://schemas.microsoft.com/office/drawing/2014/main" id="{152730DF-CBC0-47BF-8B48-49ABC7658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682" y="1092128"/>
            <a:ext cx="3981940" cy="2236242"/>
          </a:xfrm>
          <a:prstGeom prst="rect">
            <a:avLst/>
          </a:prstGeom>
        </p:spPr>
      </p:pic>
      <p:pic>
        <p:nvPicPr>
          <p:cNvPr id="7" name="Imagen 6">
            <a:extLst>
              <a:ext uri="{FF2B5EF4-FFF2-40B4-BE49-F238E27FC236}">
                <a16:creationId xmlns:a16="http://schemas.microsoft.com/office/drawing/2014/main" id="{9669A469-0DB0-4315-994D-CE801F970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379" y="2310879"/>
            <a:ext cx="3981940" cy="2236242"/>
          </a:xfrm>
          <a:prstGeom prst="rect">
            <a:avLst/>
          </a:prstGeom>
        </p:spPr>
      </p:pic>
    </p:spTree>
    <p:extLst>
      <p:ext uri="{BB962C8B-B14F-4D97-AF65-F5344CB8AC3E}">
        <p14:creationId xmlns:p14="http://schemas.microsoft.com/office/powerpoint/2010/main" val="2537059261"/>
      </p:ext>
    </p:extLst>
  </p:cSld>
  <p:clrMapOvr>
    <a:masterClrMapping/>
  </p:clrMapOvr>
  <p:transition spd="slow">
    <p:randomBa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6BEC72E-9576-4BBD-AEB6-D4FFBED1C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79" y="40423"/>
            <a:ext cx="3981940" cy="2236242"/>
          </a:xfrm>
          <a:prstGeom prst="rect">
            <a:avLst/>
          </a:prstGeom>
        </p:spPr>
      </p:pic>
      <p:pic>
        <p:nvPicPr>
          <p:cNvPr id="5" name="Imagen 4">
            <a:extLst>
              <a:ext uri="{FF2B5EF4-FFF2-40B4-BE49-F238E27FC236}">
                <a16:creationId xmlns:a16="http://schemas.microsoft.com/office/drawing/2014/main" id="{152730DF-CBC0-47BF-8B48-49ABC7658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682" y="1092128"/>
            <a:ext cx="3981940" cy="2236242"/>
          </a:xfrm>
          <a:prstGeom prst="rect">
            <a:avLst/>
          </a:prstGeom>
        </p:spPr>
      </p:pic>
      <p:pic>
        <p:nvPicPr>
          <p:cNvPr id="7" name="Imagen 6">
            <a:extLst>
              <a:ext uri="{FF2B5EF4-FFF2-40B4-BE49-F238E27FC236}">
                <a16:creationId xmlns:a16="http://schemas.microsoft.com/office/drawing/2014/main" id="{9669A469-0DB0-4315-994D-CE801F970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379" y="2310879"/>
            <a:ext cx="3981940" cy="2236242"/>
          </a:xfrm>
          <a:prstGeom prst="rect">
            <a:avLst/>
          </a:prstGeom>
        </p:spPr>
      </p:pic>
      <p:pic>
        <p:nvPicPr>
          <p:cNvPr id="9" name="Imagen 8">
            <a:extLst>
              <a:ext uri="{FF2B5EF4-FFF2-40B4-BE49-F238E27FC236}">
                <a16:creationId xmlns:a16="http://schemas.microsoft.com/office/drawing/2014/main" id="{FF8B76E5-FA9E-4FD7-9664-7D950D482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6682" y="3561499"/>
            <a:ext cx="3981940" cy="2236242"/>
          </a:xfrm>
          <a:prstGeom prst="rect">
            <a:avLst/>
          </a:prstGeom>
        </p:spPr>
      </p:pic>
    </p:spTree>
    <p:extLst>
      <p:ext uri="{BB962C8B-B14F-4D97-AF65-F5344CB8AC3E}">
        <p14:creationId xmlns:p14="http://schemas.microsoft.com/office/powerpoint/2010/main" val="3106872763"/>
      </p:ext>
    </p:extLst>
  </p:cSld>
  <p:clrMapOvr>
    <a:masterClrMapping/>
  </p:clrMapOvr>
  <p:transition spd="slow">
    <p:randomBa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6BEC72E-9576-4BBD-AEB6-D4FFBED1C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79" y="40423"/>
            <a:ext cx="3981940" cy="2236242"/>
          </a:xfrm>
          <a:prstGeom prst="rect">
            <a:avLst/>
          </a:prstGeom>
        </p:spPr>
      </p:pic>
      <p:pic>
        <p:nvPicPr>
          <p:cNvPr id="5" name="Imagen 4">
            <a:extLst>
              <a:ext uri="{FF2B5EF4-FFF2-40B4-BE49-F238E27FC236}">
                <a16:creationId xmlns:a16="http://schemas.microsoft.com/office/drawing/2014/main" id="{152730DF-CBC0-47BF-8B48-49ABC7658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682" y="1092128"/>
            <a:ext cx="3981940" cy="2236242"/>
          </a:xfrm>
          <a:prstGeom prst="rect">
            <a:avLst/>
          </a:prstGeom>
        </p:spPr>
      </p:pic>
      <p:pic>
        <p:nvPicPr>
          <p:cNvPr id="7" name="Imagen 6">
            <a:extLst>
              <a:ext uri="{FF2B5EF4-FFF2-40B4-BE49-F238E27FC236}">
                <a16:creationId xmlns:a16="http://schemas.microsoft.com/office/drawing/2014/main" id="{9669A469-0DB0-4315-994D-CE801F970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379" y="2310879"/>
            <a:ext cx="3981940" cy="2236242"/>
          </a:xfrm>
          <a:prstGeom prst="rect">
            <a:avLst/>
          </a:prstGeom>
        </p:spPr>
      </p:pic>
      <p:pic>
        <p:nvPicPr>
          <p:cNvPr id="9" name="Imagen 8">
            <a:extLst>
              <a:ext uri="{FF2B5EF4-FFF2-40B4-BE49-F238E27FC236}">
                <a16:creationId xmlns:a16="http://schemas.microsoft.com/office/drawing/2014/main" id="{FF8B76E5-FA9E-4FD7-9664-7D950D482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6682" y="3561499"/>
            <a:ext cx="3981940" cy="2236242"/>
          </a:xfrm>
          <a:prstGeom prst="rect">
            <a:avLst/>
          </a:prstGeom>
        </p:spPr>
      </p:pic>
      <p:pic>
        <p:nvPicPr>
          <p:cNvPr id="11" name="Imagen 10">
            <a:extLst>
              <a:ext uri="{FF2B5EF4-FFF2-40B4-BE49-F238E27FC236}">
                <a16:creationId xmlns:a16="http://schemas.microsoft.com/office/drawing/2014/main" id="{73806A2E-3710-4A30-AE4B-2D48FC133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379" y="4581335"/>
            <a:ext cx="3981940" cy="2236242"/>
          </a:xfrm>
          <a:prstGeom prst="rect">
            <a:avLst/>
          </a:prstGeom>
        </p:spPr>
      </p:pic>
    </p:spTree>
    <p:extLst>
      <p:ext uri="{BB962C8B-B14F-4D97-AF65-F5344CB8AC3E}">
        <p14:creationId xmlns:p14="http://schemas.microsoft.com/office/powerpoint/2010/main" val="3307482329"/>
      </p:ext>
    </p:extLst>
  </p:cSld>
  <p:clrMapOvr>
    <a:masterClrMapping/>
  </p:clrMapOvr>
  <p:transition spd="slow">
    <p:randomBa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C0780F5-2673-4CAB-9BC2-245B2CE6F4B3}"/>
              </a:ext>
            </a:extLst>
          </p:cNvPr>
          <p:cNvSpPr txBox="1"/>
          <p:nvPr/>
        </p:nvSpPr>
        <p:spPr>
          <a:xfrm>
            <a:off x="413657" y="643622"/>
            <a:ext cx="8316686" cy="5570756"/>
          </a:xfrm>
          <a:prstGeom prst="rect">
            <a:avLst/>
          </a:prstGeom>
          <a:noFill/>
        </p:spPr>
        <p:txBody>
          <a:bodyPr wrap="square" rtlCol="0">
            <a:spAutoFit/>
            <a:scene3d>
              <a:camera prst="orthographicFront"/>
              <a:lightRig rig="threePt" dir="t"/>
            </a:scene3d>
            <a:sp3d extrusionH="57150">
              <a:bevelT w="38100" h="38100"/>
            </a:sp3d>
          </a:bodyPr>
          <a:lstStyle/>
          <a:p>
            <a:pPr>
              <a:spcBef>
                <a:spcPts val="2400"/>
              </a:spcBef>
            </a:pPr>
            <a:r>
              <a:rPr lang="es-ES" sz="4800" dirty="0">
                <a:solidFill>
                  <a:srgbClr val="093195"/>
                </a:solidFill>
                <a:latin typeface="Signature of the Ancient " pitchFamily="2" charset="0"/>
              </a:rPr>
              <a:t>	En la biblia se revela que la fuerza, tanto de las naciones como de los individuos, no se halla ni en las oportunidades ni en los recursos, ni se halla en su jactanciosa grandeza.</a:t>
            </a:r>
          </a:p>
          <a:p>
            <a:pPr>
              <a:spcBef>
                <a:spcPts val="2400"/>
              </a:spcBef>
            </a:pPr>
            <a:r>
              <a:rPr lang="es-ES" sz="4800" dirty="0">
                <a:solidFill>
                  <a:srgbClr val="093195"/>
                </a:solidFill>
                <a:latin typeface="Signature of the Ancient " pitchFamily="2" charset="0"/>
              </a:rPr>
              <a:t>	La fuerza se mide por la fidelidad con que cumplen el propósito de Dios.</a:t>
            </a:r>
          </a:p>
        </p:txBody>
      </p:sp>
    </p:spTree>
    <p:extLst>
      <p:ext uri="{BB962C8B-B14F-4D97-AF65-F5344CB8AC3E}">
        <p14:creationId xmlns:p14="http://schemas.microsoft.com/office/powerpoint/2010/main" val="78042983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83CDF94-7D16-431E-B4B1-52530A928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23" y="91869"/>
            <a:ext cx="6800759" cy="1782971"/>
          </a:xfrm>
          <a:prstGeom prst="rect">
            <a:avLst/>
          </a:prstGeom>
          <a:effectLst>
            <a:outerShdw blurRad="50800" dist="38100" dir="13500000" algn="br" rotWithShape="0">
              <a:prstClr val="black">
                <a:alpha val="40000"/>
              </a:prstClr>
            </a:outerShdw>
          </a:effectLst>
        </p:spPr>
      </p:pic>
      <p:pic>
        <p:nvPicPr>
          <p:cNvPr id="7" name="Imagen 6">
            <a:extLst>
              <a:ext uri="{FF2B5EF4-FFF2-40B4-BE49-F238E27FC236}">
                <a16:creationId xmlns:a16="http://schemas.microsoft.com/office/drawing/2014/main" id="{87865CCF-48F2-45AE-A284-B473ED462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469" y="1721987"/>
            <a:ext cx="6789439" cy="1788631"/>
          </a:xfrm>
          <a:prstGeom prst="rect">
            <a:avLst/>
          </a:prstGeom>
          <a:effectLst>
            <a:outerShdw blurRad="50800" dist="38100" dir="13500000" algn="br" rotWithShape="0">
              <a:prstClr val="black">
                <a:alpha val="40000"/>
              </a:prstClr>
            </a:outerShdw>
          </a:effectLst>
        </p:spPr>
      </p:pic>
      <p:pic>
        <p:nvPicPr>
          <p:cNvPr id="9" name="Imagen 8">
            <a:extLst>
              <a:ext uri="{FF2B5EF4-FFF2-40B4-BE49-F238E27FC236}">
                <a16:creationId xmlns:a16="http://schemas.microsoft.com/office/drawing/2014/main" id="{A4A3171F-0847-4CC6-AFA4-45072DB57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423" y="3357765"/>
            <a:ext cx="6772459" cy="179429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059815151"/>
      </p:ext>
    </p:extLst>
  </p:cSld>
  <p:clrMapOvr>
    <a:masterClrMapping/>
  </p:clrMapOvr>
  <p:transition spd="slow">
    <p:randomBa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46076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0F3CAF6-3AE8-46D9-88E1-8E7497669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469" y="4999205"/>
            <a:ext cx="6789439" cy="1794291"/>
          </a:xfrm>
          <a:prstGeom prst="rect">
            <a:avLst/>
          </a:prstGeom>
          <a:effectLst>
            <a:outerShdw blurRad="50800" dist="38100" dir="13500000" algn="br" rotWithShape="0">
              <a:prstClr val="black">
                <a:alpha val="40000"/>
              </a:prstClr>
            </a:outerShdw>
          </a:effectLst>
        </p:spPr>
      </p:pic>
      <p:pic>
        <p:nvPicPr>
          <p:cNvPr id="5" name="Imagen 4">
            <a:extLst>
              <a:ext uri="{FF2B5EF4-FFF2-40B4-BE49-F238E27FC236}">
                <a16:creationId xmlns:a16="http://schemas.microsoft.com/office/drawing/2014/main" id="{A83CDF94-7D16-431E-B4B1-52530A928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23" y="91869"/>
            <a:ext cx="6800759" cy="1782971"/>
          </a:xfrm>
          <a:prstGeom prst="rect">
            <a:avLst/>
          </a:prstGeom>
          <a:effectLst>
            <a:outerShdw blurRad="50800" dist="38100" dir="13500000" algn="br" rotWithShape="0">
              <a:prstClr val="black">
                <a:alpha val="40000"/>
              </a:prstClr>
            </a:outerShdw>
          </a:effectLst>
        </p:spPr>
      </p:pic>
      <p:pic>
        <p:nvPicPr>
          <p:cNvPr id="7" name="Imagen 6">
            <a:extLst>
              <a:ext uri="{FF2B5EF4-FFF2-40B4-BE49-F238E27FC236}">
                <a16:creationId xmlns:a16="http://schemas.microsoft.com/office/drawing/2014/main" id="{87865CCF-48F2-45AE-A284-B473ED462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469" y="1721987"/>
            <a:ext cx="6789439" cy="1788631"/>
          </a:xfrm>
          <a:prstGeom prst="rect">
            <a:avLst/>
          </a:prstGeom>
          <a:effectLst>
            <a:outerShdw blurRad="50800" dist="38100" dir="13500000" algn="br" rotWithShape="0">
              <a:prstClr val="black">
                <a:alpha val="40000"/>
              </a:prstClr>
            </a:outerShdw>
          </a:effectLst>
        </p:spPr>
      </p:pic>
      <p:pic>
        <p:nvPicPr>
          <p:cNvPr id="9" name="Imagen 8">
            <a:extLst>
              <a:ext uri="{FF2B5EF4-FFF2-40B4-BE49-F238E27FC236}">
                <a16:creationId xmlns:a16="http://schemas.microsoft.com/office/drawing/2014/main" id="{A4A3171F-0847-4CC6-AFA4-45072DB57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23" y="3357765"/>
            <a:ext cx="6772459" cy="179429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558778323"/>
      </p:ext>
    </p:extLst>
  </p:cSld>
  <p:clrMapOvr>
    <a:masterClrMapping/>
  </p:clrMapOvr>
  <p:transition spd="slow">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5CDDAB7-56A6-4095-A26F-3737EB380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24" y="62000"/>
            <a:ext cx="6844216" cy="178297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081290096"/>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D4246444-6CF5-4E39-8F66-8BCF8397A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18" y="1704364"/>
            <a:ext cx="6714109" cy="1777182"/>
          </a:xfrm>
          <a:prstGeom prst="rect">
            <a:avLst/>
          </a:prstGeom>
          <a:effectLst>
            <a:outerShdw blurRad="50800" dist="38100" dir="13500000" algn="br" rotWithShape="0">
              <a:prstClr val="black">
                <a:alpha val="40000"/>
              </a:prstClr>
            </a:outerShdw>
          </a:effectLst>
        </p:spPr>
      </p:pic>
      <p:pic>
        <p:nvPicPr>
          <p:cNvPr id="8" name="Imagen 7">
            <a:extLst>
              <a:ext uri="{FF2B5EF4-FFF2-40B4-BE49-F238E27FC236}">
                <a16:creationId xmlns:a16="http://schemas.microsoft.com/office/drawing/2014/main" id="{F5CDDAB7-56A6-4095-A26F-3737EB380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24" y="62000"/>
            <a:ext cx="6844216" cy="178297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251935895"/>
      </p:ext>
    </p:extLst>
  </p:cSld>
  <p:clrMapOvr>
    <a:masterClrMapping/>
  </p:clrMapOvr>
  <p:transition spd="slow">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BC2B95FE-B875-40E9-AB87-C049D4FFF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23" y="3340939"/>
            <a:ext cx="6772459" cy="1794291"/>
          </a:xfrm>
          <a:prstGeom prst="rect">
            <a:avLst/>
          </a:prstGeom>
          <a:effectLst>
            <a:outerShdw blurRad="50800" dist="38100" dir="13500000" algn="br" rotWithShape="0">
              <a:prstClr val="black">
                <a:alpha val="40000"/>
              </a:prstClr>
            </a:outerShdw>
          </a:effectLst>
        </p:spPr>
      </p:pic>
      <p:pic>
        <p:nvPicPr>
          <p:cNvPr id="11" name="Imagen 10">
            <a:extLst>
              <a:ext uri="{FF2B5EF4-FFF2-40B4-BE49-F238E27FC236}">
                <a16:creationId xmlns:a16="http://schemas.microsoft.com/office/drawing/2014/main" id="{D4246444-6CF5-4E39-8F66-8BCF8397A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818" y="1704364"/>
            <a:ext cx="6714109" cy="1777182"/>
          </a:xfrm>
          <a:prstGeom prst="rect">
            <a:avLst/>
          </a:prstGeom>
          <a:effectLst>
            <a:outerShdw blurRad="50800" dist="38100" dir="13500000" algn="br" rotWithShape="0">
              <a:prstClr val="black">
                <a:alpha val="40000"/>
              </a:prstClr>
            </a:outerShdw>
          </a:effectLst>
        </p:spPr>
      </p:pic>
      <p:pic>
        <p:nvPicPr>
          <p:cNvPr id="8" name="Imagen 7">
            <a:extLst>
              <a:ext uri="{FF2B5EF4-FFF2-40B4-BE49-F238E27FC236}">
                <a16:creationId xmlns:a16="http://schemas.microsoft.com/office/drawing/2014/main" id="{F5CDDAB7-56A6-4095-A26F-3737EB380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424" y="62000"/>
            <a:ext cx="6844216" cy="178297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701461566"/>
      </p:ext>
    </p:extLst>
  </p:cSld>
  <p:clrMapOvr>
    <a:masterClrMapping/>
  </p:clrMapOvr>
  <p:transition spd="slow">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BC2B95FE-B875-40E9-AB87-C049D4FFF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23" y="3340939"/>
            <a:ext cx="6772459" cy="1794291"/>
          </a:xfrm>
          <a:prstGeom prst="rect">
            <a:avLst/>
          </a:prstGeom>
          <a:effectLst>
            <a:outerShdw blurRad="50800" dist="38100" dir="13500000" algn="br" rotWithShape="0">
              <a:prstClr val="black">
                <a:alpha val="40000"/>
              </a:prstClr>
            </a:outerShdw>
          </a:effectLst>
        </p:spPr>
      </p:pic>
      <p:pic>
        <p:nvPicPr>
          <p:cNvPr id="11" name="Imagen 10">
            <a:extLst>
              <a:ext uri="{FF2B5EF4-FFF2-40B4-BE49-F238E27FC236}">
                <a16:creationId xmlns:a16="http://schemas.microsoft.com/office/drawing/2014/main" id="{D4246444-6CF5-4E39-8F66-8BCF8397A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818" y="1704364"/>
            <a:ext cx="6714109" cy="1777182"/>
          </a:xfrm>
          <a:prstGeom prst="rect">
            <a:avLst/>
          </a:prstGeom>
          <a:effectLst>
            <a:outerShdw blurRad="50800" dist="38100" dir="13500000" algn="br" rotWithShape="0">
              <a:prstClr val="black">
                <a:alpha val="40000"/>
              </a:prstClr>
            </a:outerShdw>
          </a:effectLst>
        </p:spPr>
      </p:pic>
      <p:pic>
        <p:nvPicPr>
          <p:cNvPr id="8" name="Imagen 7">
            <a:extLst>
              <a:ext uri="{FF2B5EF4-FFF2-40B4-BE49-F238E27FC236}">
                <a16:creationId xmlns:a16="http://schemas.microsoft.com/office/drawing/2014/main" id="{F5CDDAB7-56A6-4095-A26F-3737EB380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424" y="62000"/>
            <a:ext cx="6844216" cy="1782971"/>
          </a:xfrm>
          <a:prstGeom prst="rect">
            <a:avLst/>
          </a:prstGeom>
          <a:effectLst>
            <a:outerShdw blurRad="50800" dist="38100" dir="13500000" algn="br" rotWithShape="0">
              <a:prstClr val="black">
                <a:alpha val="40000"/>
              </a:prstClr>
            </a:outerShdw>
          </a:effectLst>
        </p:spPr>
      </p:pic>
      <p:pic>
        <p:nvPicPr>
          <p:cNvPr id="4" name="Imagen 3">
            <a:extLst>
              <a:ext uri="{FF2B5EF4-FFF2-40B4-BE49-F238E27FC236}">
                <a16:creationId xmlns:a16="http://schemas.microsoft.com/office/drawing/2014/main" id="{29E6C616-9554-4BF1-A95A-A9A8AC1BF7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5118" y="4994623"/>
            <a:ext cx="6703227" cy="1771507"/>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108088154"/>
      </p:ext>
    </p:extLst>
  </p:cSld>
  <p:clrMapOvr>
    <a:masterClrMapping/>
  </p:clrMapOvr>
  <p:transition spd="slow">
    <p:randomBar/>
  </p:transition>
</p:sld>
</file>

<file path=ppt/tags/tag1.xml><?xml version="1.0" encoding="utf-8"?>
<p:tagLst xmlns:a="http://schemas.openxmlformats.org/drawingml/2006/main" xmlns:r="http://schemas.openxmlformats.org/officeDocument/2006/relationships" xmlns:p="http://schemas.openxmlformats.org/presentationml/2006/main">
  <p:tag name="TIMING" val="|3.8"/>
</p:tagLst>
</file>

<file path=ppt/tags/tag2.xml><?xml version="1.0" encoding="utf-8"?>
<p:tagLst xmlns:a="http://schemas.openxmlformats.org/drawingml/2006/main" xmlns:r="http://schemas.openxmlformats.org/officeDocument/2006/relationships" xmlns:p="http://schemas.openxmlformats.org/presentationml/2006/main">
  <p:tag name="TIMING" val="|3.3"/>
</p:tagLst>
</file>

<file path=ppt/tags/tag3.xml><?xml version="1.0" encoding="utf-8"?>
<p:tagLst xmlns:a="http://schemas.openxmlformats.org/drawingml/2006/main" xmlns:r="http://schemas.openxmlformats.org/officeDocument/2006/relationships" xmlns:p="http://schemas.openxmlformats.org/presentationml/2006/main">
  <p:tag name="TIMING" val="|2.8"/>
</p:tagLst>
</file>

<file path=ppt/tags/tag4.xml><?xml version="1.0" encoding="utf-8"?>
<p:tagLst xmlns:a="http://schemas.openxmlformats.org/drawingml/2006/main" xmlns:r="http://schemas.openxmlformats.org/officeDocument/2006/relationships" xmlns:p="http://schemas.openxmlformats.org/presentationml/2006/main">
  <p:tag name="TIMING" val="|3.3"/>
</p:tagLst>
</file>

<file path=ppt/tags/tag5.xml><?xml version="1.0" encoding="utf-8"?>
<p:tagLst xmlns:a="http://schemas.openxmlformats.org/drawingml/2006/main" xmlns:r="http://schemas.openxmlformats.org/officeDocument/2006/relationships" xmlns:p="http://schemas.openxmlformats.org/presentationml/2006/main">
  <p:tag name="TIMING" val="|4.8"/>
</p:tagLst>
</file>

<file path=ppt/tags/tag6.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TotalTime>
  <Words>55</Words>
  <Application>Microsoft Office PowerPoint</Application>
  <PresentationFormat>Presentación en pantalla (4:3)</PresentationFormat>
  <Paragraphs>2</Paragraphs>
  <Slides>40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40</vt:i4>
      </vt:variant>
    </vt:vector>
  </HeadingPairs>
  <TitlesOfParts>
    <vt:vector size="45" baseType="lpstr">
      <vt:lpstr>Arial</vt:lpstr>
      <vt:lpstr>Signature of the Ancient </vt:lpstr>
      <vt:lpstr>Calibri Light</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 Fustero Carreras</cp:lastModifiedBy>
  <cp:revision>30</cp:revision>
  <dcterms:created xsi:type="dcterms:W3CDTF">2019-12-30T20:28:14Z</dcterms:created>
  <dcterms:modified xsi:type="dcterms:W3CDTF">2019-12-30T22:20:12Z</dcterms:modified>
</cp:coreProperties>
</file>