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257" r:id="rId3"/>
    <p:sldId id="258" r:id="rId4"/>
    <p:sldId id="264" r:id="rId5"/>
    <p:sldId id="263" r:id="rId6"/>
    <p:sldId id="262" r:id="rId7"/>
    <p:sldId id="270" r:id="rId8"/>
    <p:sldId id="259" r:id="rId9"/>
    <p:sldId id="269" r:id="rId10"/>
    <p:sldId id="268" r:id="rId11"/>
    <p:sldId id="267" r:id="rId12"/>
    <p:sldId id="266" r:id="rId13"/>
    <p:sldId id="265" r:id="rId14"/>
    <p:sldId id="260" r:id="rId15"/>
    <p:sldId id="272" r:id="rId16"/>
    <p:sldId id="271" r:id="rId17"/>
    <p:sldId id="273" r:id="rId18"/>
    <p:sldId id="278" r:id="rId19"/>
    <p:sldId id="277" r:id="rId20"/>
    <p:sldId id="276" r:id="rId21"/>
    <p:sldId id="275" r:id="rId22"/>
    <p:sldId id="274" r:id="rId23"/>
    <p:sldId id="279" r:id="rId24"/>
    <p:sldId id="283" r:id="rId25"/>
    <p:sldId id="282" r:id="rId26"/>
    <p:sldId id="281" r:id="rId27"/>
    <p:sldId id="280" r:id="rId28"/>
    <p:sldId id="285" r:id="rId29"/>
    <p:sldId id="290" r:id="rId30"/>
    <p:sldId id="289" r:id="rId31"/>
    <p:sldId id="288" r:id="rId32"/>
    <p:sldId id="287" r:id="rId33"/>
    <p:sldId id="286" r:id="rId34"/>
    <p:sldId id="291" r:id="rId35"/>
    <p:sldId id="294" r:id="rId36"/>
    <p:sldId id="293" r:id="rId37"/>
    <p:sldId id="292" r:id="rId38"/>
    <p:sldId id="295" r:id="rId39"/>
    <p:sldId id="296" r:id="rId40"/>
    <p:sldId id="297" r:id="rId4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54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0029-5D96-4EBB-9006-78D19730F3C4}" type="datetimeFigureOut">
              <a:rPr lang="es-ES" smtClean="0"/>
              <a:t>05/01/2020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7AAC0-334F-48F8-A4EB-83BB71E356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1587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0029-5D96-4EBB-9006-78D19730F3C4}" type="datetimeFigureOut">
              <a:rPr lang="es-ES" smtClean="0"/>
              <a:t>05/01/2020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7AAC0-334F-48F8-A4EB-83BB71E356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0055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0029-5D96-4EBB-9006-78D19730F3C4}" type="datetimeFigureOut">
              <a:rPr lang="es-ES" smtClean="0"/>
              <a:t>05/01/2020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7AAC0-334F-48F8-A4EB-83BB71E356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4063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0029-5D96-4EBB-9006-78D19730F3C4}" type="datetimeFigureOut">
              <a:rPr lang="es-ES" smtClean="0"/>
              <a:t>05/01/2020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7AAC0-334F-48F8-A4EB-83BB71E356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3309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0029-5D96-4EBB-9006-78D19730F3C4}" type="datetimeFigureOut">
              <a:rPr lang="es-ES" smtClean="0"/>
              <a:t>05/01/2020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7AAC0-334F-48F8-A4EB-83BB71E356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3485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0029-5D96-4EBB-9006-78D19730F3C4}" type="datetimeFigureOut">
              <a:rPr lang="es-ES" smtClean="0"/>
              <a:t>05/01/2020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7AAC0-334F-48F8-A4EB-83BB71E356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6835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0029-5D96-4EBB-9006-78D19730F3C4}" type="datetimeFigureOut">
              <a:rPr lang="es-ES" smtClean="0"/>
              <a:t>05/01/2020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7AAC0-334F-48F8-A4EB-83BB71E356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1151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0029-5D96-4EBB-9006-78D19730F3C4}" type="datetimeFigureOut">
              <a:rPr lang="es-ES" smtClean="0"/>
              <a:t>05/01/2020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7AAC0-334F-48F8-A4EB-83BB71E356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1979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0029-5D96-4EBB-9006-78D19730F3C4}" type="datetimeFigureOut">
              <a:rPr lang="es-ES" smtClean="0"/>
              <a:t>05/01/2020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7AAC0-334F-48F8-A4EB-83BB71E356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9790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0029-5D96-4EBB-9006-78D19730F3C4}" type="datetimeFigureOut">
              <a:rPr lang="es-ES" smtClean="0"/>
              <a:t>05/01/2020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7AAC0-334F-48F8-A4EB-83BB71E356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58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20029-5D96-4EBB-9006-78D19730F3C4}" type="datetimeFigureOut">
              <a:rPr lang="es-ES" smtClean="0"/>
              <a:t>05/01/2020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7AAC0-334F-48F8-A4EB-83BB71E356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3518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20029-5D96-4EBB-9006-78D19730F3C4}" type="datetimeFigureOut">
              <a:rPr lang="es-ES" smtClean="0"/>
              <a:t>05/01/2020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7AAC0-334F-48F8-A4EB-83BB71E356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2244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12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9.png"/><Relationship Id="rId5" Type="http://schemas.openxmlformats.org/officeDocument/2006/relationships/image" Target="../media/image30.png"/><Relationship Id="rId10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7.png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6.png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752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>
            <a:extLst>
              <a:ext uri="{FF2B5EF4-FFF2-40B4-BE49-F238E27FC236}">
                <a16:creationId xmlns:a16="http://schemas.microsoft.com/office/drawing/2014/main" id="{BA785745-CBE9-4F84-AD18-CAD4A5C48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4343"/>
            <a:ext cx="4681738" cy="467869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1BDCF7B-5FDB-45E3-A532-6A357BFA1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56" y="140992"/>
            <a:ext cx="1112522" cy="109118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7FF2BD5-424E-4F21-84F3-245B4BA53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07" y="143250"/>
            <a:ext cx="3925832" cy="110337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2CD7252-45BA-4AFB-8F79-70F66A944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41" y="1249935"/>
            <a:ext cx="4011176" cy="92049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90ADC2D-4A52-4F07-B5C4-FF823047C4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481" y="2412358"/>
            <a:ext cx="3947168" cy="93269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2D0DE2E3-7929-4E53-B3FC-1F354C53D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699" y="1163170"/>
            <a:ext cx="1112522" cy="110033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7EA34467-B015-4E64-988E-45A79EB5E0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473" y="2296847"/>
            <a:ext cx="1112522" cy="109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6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>
            <a:extLst>
              <a:ext uri="{FF2B5EF4-FFF2-40B4-BE49-F238E27FC236}">
                <a16:creationId xmlns:a16="http://schemas.microsoft.com/office/drawing/2014/main" id="{0B007AA6-4C63-4DDF-BD46-154B37120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4562"/>
            <a:ext cx="4681738" cy="467869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1BDCF7B-5FDB-45E3-A532-6A357BFA1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56" y="140992"/>
            <a:ext cx="1112522" cy="109118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7FF2BD5-424E-4F21-84F3-245B4BA53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07" y="143250"/>
            <a:ext cx="3925832" cy="110337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2CD7252-45BA-4AFB-8F79-70F66A944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41" y="1249935"/>
            <a:ext cx="4011176" cy="92049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90ADC2D-4A52-4F07-B5C4-FF823047C4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481" y="2412358"/>
            <a:ext cx="3947168" cy="93269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82F7029-FE9A-4ABE-A4C3-459963E677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001" y="3537334"/>
            <a:ext cx="3947168" cy="93269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2D0DE2E3-7929-4E53-B3FC-1F354C53DD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699" y="1163170"/>
            <a:ext cx="1112522" cy="110033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7EA34467-B015-4E64-988E-45A79EB5E0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473" y="2296847"/>
            <a:ext cx="1112522" cy="1097282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AE3244FC-6D36-4E8B-8971-47718F4D03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478" y="3427476"/>
            <a:ext cx="1112522" cy="11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>
            <a:extLst>
              <a:ext uri="{FF2B5EF4-FFF2-40B4-BE49-F238E27FC236}">
                <a16:creationId xmlns:a16="http://schemas.microsoft.com/office/drawing/2014/main" id="{395FC4B2-08DC-44CD-B7E2-49AFABC5C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4562"/>
            <a:ext cx="4681738" cy="54102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1BDCF7B-5FDB-45E3-A532-6A357BFA1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56" y="140992"/>
            <a:ext cx="1112522" cy="109118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7FF2BD5-424E-4F21-84F3-245B4BA53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07" y="143250"/>
            <a:ext cx="3925832" cy="110337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2CD7252-45BA-4AFB-8F79-70F66A944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41" y="1249935"/>
            <a:ext cx="4011176" cy="92049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90ADC2D-4A52-4F07-B5C4-FF823047C4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481" y="2412358"/>
            <a:ext cx="3947168" cy="93269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82F7029-FE9A-4ABE-A4C3-459963E677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001" y="3537334"/>
            <a:ext cx="3947168" cy="93269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E565AF7-747B-4EB9-9993-0DC26B3E08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03" y="4688438"/>
            <a:ext cx="4056896" cy="93269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2D0DE2E3-7929-4E53-B3FC-1F354C53DD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699" y="1163170"/>
            <a:ext cx="1112522" cy="110033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7EA34467-B015-4E64-988E-45A79EB5E0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473" y="2296847"/>
            <a:ext cx="1112522" cy="1097282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AE3244FC-6D36-4E8B-8971-47718F4D03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478" y="3427476"/>
            <a:ext cx="1112522" cy="1100330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49C129E8-EB00-4500-8ACD-3C342BAEE3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280" y="4656742"/>
            <a:ext cx="1112522" cy="11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0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6645E03-BB10-4214-B7D9-81297608A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3226"/>
            <a:ext cx="4681738" cy="543154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1BDCF7B-5FDB-45E3-A532-6A357BFA1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56" y="140992"/>
            <a:ext cx="1112522" cy="109118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7FF2BD5-424E-4F21-84F3-245B4BA53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07" y="143250"/>
            <a:ext cx="3925832" cy="110337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60D5852-793C-4D8A-A96F-1D9B06E070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03" y="5578275"/>
            <a:ext cx="3925832" cy="117348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2CD7252-45BA-4AFB-8F79-70F66A9441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41" y="1249935"/>
            <a:ext cx="4011176" cy="92049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90ADC2D-4A52-4F07-B5C4-FF823047C4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481" y="2412358"/>
            <a:ext cx="3947168" cy="93269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82F7029-FE9A-4ABE-A4C3-459963E677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001" y="3537334"/>
            <a:ext cx="3947168" cy="93269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E565AF7-747B-4EB9-9993-0DC26B3E08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03" y="4688438"/>
            <a:ext cx="4056896" cy="93269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F91CBC9-286E-4666-B9FD-30A64ABDCB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580" y="5720097"/>
            <a:ext cx="1112522" cy="110033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2D0DE2E3-7929-4E53-B3FC-1F354C53DD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699" y="1163170"/>
            <a:ext cx="1112522" cy="110033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7EA34467-B015-4E64-988E-45A79EB5E0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473" y="2296847"/>
            <a:ext cx="1112522" cy="1097282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AE3244FC-6D36-4E8B-8971-47718F4D03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478" y="3427476"/>
            <a:ext cx="1112522" cy="1100330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49C129E8-EB00-4500-8ACD-3C342BAEE3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280" y="4656742"/>
            <a:ext cx="1112522" cy="11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9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36D1275-45F9-42B6-B91F-6308AE4ED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768" y="1270754"/>
            <a:ext cx="4988330" cy="431649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BEC719A-0CCC-4F18-925F-720FBF7AA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35" y="1270754"/>
            <a:ext cx="4988330" cy="431789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F305592-D67F-42F0-BC31-9A902B361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" y="284762"/>
            <a:ext cx="3116788" cy="269789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B878A55-45C5-48F5-B8BC-24809FCB3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19" y="2042289"/>
            <a:ext cx="3176362" cy="277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6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36D1275-45F9-42B6-B91F-6308AE4ED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768" y="1270754"/>
            <a:ext cx="4988330" cy="431649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5319425-977D-48BF-A2D1-B2BB49D93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550" y="284762"/>
            <a:ext cx="3116788" cy="269789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93BA5C7-64D8-4EAB-971F-9F69B6D52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1" y="1270755"/>
            <a:ext cx="4986703" cy="431649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E036DA9-1222-4918-B215-98652DC71A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295" y="1928015"/>
            <a:ext cx="3319410" cy="300197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C4D61BE-F95E-4E1F-9F68-80BF9A2B2F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9" y="3875345"/>
            <a:ext cx="3028243" cy="262124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024B50B-D3FE-43B0-AEE4-ADBCB1C861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" y="284762"/>
            <a:ext cx="3116788" cy="269789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B4B4099-E92F-4902-968F-FED84584B9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" y="4333974"/>
            <a:ext cx="1928260" cy="168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905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36D1275-45F9-42B6-B91F-6308AE4ED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768" y="1270754"/>
            <a:ext cx="4988330" cy="431649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5319425-977D-48BF-A2D1-B2BB49D93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550" y="284762"/>
            <a:ext cx="3116788" cy="269789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BEC719A-0CCC-4F18-925F-720FBF7AA8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9" y="3875345"/>
            <a:ext cx="3028243" cy="262124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93BA5C7-64D8-4EAB-971F-9F69B6D525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637" y="3875346"/>
            <a:ext cx="3028242" cy="262124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F305592-D67F-42F0-BC31-9A902B3618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" y="284762"/>
            <a:ext cx="3116788" cy="269789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E036DA9-1222-4918-B215-98652DC71A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473" y="4264306"/>
            <a:ext cx="2015756" cy="182298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B878A55-45C5-48F5-B8BC-24809FCB33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" y="4333974"/>
            <a:ext cx="1928260" cy="168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10223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161FCA8C-F2F1-4762-86B3-0835506BC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18" y="307580"/>
            <a:ext cx="5621172" cy="532148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3B3907E-5044-4735-9430-1ED66A9F2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650" y="4598996"/>
            <a:ext cx="2938922" cy="113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1CE55142-DFB9-41BB-8642-86D65BE81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4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940B69AA-0B06-4A35-A675-CC91388CC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"/>
            <a:ext cx="9144000" cy="65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2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13A993C-F41E-4FCA-8E89-EC1897071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50" y="2447108"/>
            <a:ext cx="6115970" cy="392952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307D4-7744-493A-8433-C376ABCF4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87" y="328525"/>
            <a:ext cx="4242825" cy="15788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5AE32AB-D1D9-414A-9999-DD13DA799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72" y="3080058"/>
            <a:ext cx="4054578" cy="208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844A6B8-81F4-4B61-B978-D361EFC91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"/>
            <a:ext cx="9144000" cy="65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90121E1-BFCD-488E-B05A-418F7E7E5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"/>
            <a:ext cx="9144000" cy="65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2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90121E1-BFCD-488E-B05A-418F7E7E5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"/>
            <a:ext cx="9144000" cy="655042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0EC41CC-0F86-4BF9-A6CB-B616273B3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9382"/>
            <a:ext cx="2938973" cy="193754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50B02BF-138E-4035-821B-809C096061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006" y="2113678"/>
            <a:ext cx="773779" cy="208504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3DE0A41-7410-41C0-BFAC-819FDDC294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15" y="1079863"/>
            <a:ext cx="660531" cy="208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5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CEE069-4B80-49B1-B93F-D8D15FD90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094" y="99728"/>
            <a:ext cx="7452000" cy="24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6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CEE069-4B80-49B1-B93F-D8D15FD90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094" y="99728"/>
            <a:ext cx="7452000" cy="24553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F77292C-0492-46B8-8B28-69882CA05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670"/>
            <a:ext cx="6017521" cy="17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5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CEE069-4B80-49B1-B93F-D8D15FD90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094" y="99728"/>
            <a:ext cx="7452000" cy="24553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F77292C-0492-46B8-8B28-69882CA05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670"/>
            <a:ext cx="6017521" cy="175887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C66AEF9-D720-4867-8278-6271B09B0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26063"/>
            <a:ext cx="5632355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6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CEE069-4B80-49B1-B93F-D8D15FD90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094" y="99728"/>
            <a:ext cx="7452000" cy="24553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F77292C-0492-46B8-8B28-69882CA05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670"/>
            <a:ext cx="6017521" cy="175887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1E3DE46-0212-4FBA-970E-1C0A8BBCF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1358"/>
            <a:ext cx="4680000" cy="149374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C66AEF9-D720-4867-8278-6271B09B0E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26063"/>
            <a:ext cx="5632355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3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CEE069-4B80-49B1-B93F-D8D15FD90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094" y="99728"/>
            <a:ext cx="7452000" cy="24553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F77292C-0492-46B8-8B28-69882CA05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3670"/>
            <a:ext cx="6017521" cy="175887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1E3DE46-0212-4FBA-970E-1C0A8BBCF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1358"/>
            <a:ext cx="4680000" cy="149374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2B19D8D-C352-415A-B5B5-9515907C21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7755"/>
            <a:ext cx="3202186" cy="196360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C66AEF9-D720-4867-8278-6271B09B0E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26063"/>
            <a:ext cx="5632355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3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2E929D8-C9BE-4D56-8DA1-78315A4E6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759" y="1160410"/>
            <a:ext cx="5854482" cy="453718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5193F50-EB38-4B22-80FA-FC2FF8150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00" y="157639"/>
            <a:ext cx="6408000" cy="28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84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2E929D8-C9BE-4D56-8DA1-78315A4E6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759" y="1160410"/>
            <a:ext cx="5854482" cy="453718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96AAB8F-3DC6-4C18-94AE-DB4243A18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094" y="598712"/>
            <a:ext cx="2014426" cy="1656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5193F50-EB38-4B22-80FA-FC2FF8150A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00" y="157639"/>
            <a:ext cx="6408000" cy="28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5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6F437328-B427-4CD9-A727-1DBC2F439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83" y="4038589"/>
            <a:ext cx="2112268" cy="257556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11EC231-91FC-400D-BF86-E976785FF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39" y="1895198"/>
            <a:ext cx="2810262" cy="2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7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2E929D8-C9BE-4D56-8DA1-78315A4E6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759" y="1160410"/>
            <a:ext cx="5854482" cy="453718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96AAB8F-3DC6-4C18-94AE-DB4243A18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094" y="598712"/>
            <a:ext cx="2014426" cy="1656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F866BDF-9EB0-41FA-88FF-9CF4A7F0D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182" y="616130"/>
            <a:ext cx="2014426" cy="164393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5193F50-EB38-4B22-80FA-FC2FF8150A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00" y="157639"/>
            <a:ext cx="6408000" cy="28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9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2E929D8-C9BE-4D56-8DA1-78315A4E6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759" y="1160410"/>
            <a:ext cx="5854482" cy="453718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96AAB8F-3DC6-4C18-94AE-DB4243A18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094" y="598712"/>
            <a:ext cx="2014426" cy="1656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F866BDF-9EB0-41FA-88FF-9CF4A7F0D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182" y="616130"/>
            <a:ext cx="2014426" cy="164393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CD9425D-4F71-4D59-88E2-226B58565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167" y="2997316"/>
            <a:ext cx="2451244" cy="133955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5193F50-EB38-4B22-80FA-FC2FF8150A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00" y="157639"/>
            <a:ext cx="6408000" cy="28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0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2E929D8-C9BE-4D56-8DA1-78315A4E6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759" y="1160410"/>
            <a:ext cx="5854482" cy="453718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96AAB8F-3DC6-4C18-94AE-DB4243A18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094" y="598712"/>
            <a:ext cx="2014426" cy="1656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F866BDF-9EB0-41FA-88FF-9CF4A7F0D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182" y="616130"/>
            <a:ext cx="2014426" cy="164393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CD9425D-4F71-4D59-88E2-226B58565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167" y="2997316"/>
            <a:ext cx="2451244" cy="133955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0471E4E-4D0B-41AE-8234-7CF4F4180F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39" y="5086016"/>
            <a:ext cx="1984091" cy="1656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5193F50-EB38-4B22-80FA-FC2FF8150A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00" y="157639"/>
            <a:ext cx="6408000" cy="28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3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2E929D8-C9BE-4D56-8DA1-78315A4E6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759" y="1160410"/>
            <a:ext cx="5854482" cy="453718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96AAB8F-3DC6-4C18-94AE-DB4243A18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094" y="598712"/>
            <a:ext cx="2014426" cy="1656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F866BDF-9EB0-41FA-88FF-9CF4A7F0D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182" y="616130"/>
            <a:ext cx="2014426" cy="164393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CD9425D-4F71-4D59-88E2-226B58565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167" y="2997316"/>
            <a:ext cx="2451244" cy="133955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0471E4E-4D0B-41AE-8234-7CF4F4180F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39" y="5086016"/>
            <a:ext cx="1984091" cy="1656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30743AF-C396-471F-8010-5444BA16C3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05" y="3006024"/>
            <a:ext cx="2461278" cy="133955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5193F50-EB38-4B22-80FA-FC2FF8150A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00" y="157639"/>
            <a:ext cx="6408000" cy="28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1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38C719A-0C19-4615-8D4D-8A536C160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491" y="5315671"/>
            <a:ext cx="5287018" cy="15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2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753EC40-CA0B-448E-BFFE-3B9DE789B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491" y="3547824"/>
            <a:ext cx="5287018" cy="157098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38C719A-0C19-4615-8D4D-8A536C160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491" y="5315671"/>
            <a:ext cx="5287018" cy="15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3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753EC40-CA0B-448E-BFFE-3B9DE789B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491" y="3547824"/>
            <a:ext cx="5287018" cy="157098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81568E5-0F2F-4F0B-8ECA-97FE1535C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491" y="1762560"/>
            <a:ext cx="5287018" cy="157098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38C719A-0C19-4615-8D4D-8A536C1603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491" y="5315671"/>
            <a:ext cx="5287018" cy="15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4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6A7DC5A-5EE9-48BF-A958-71E9EC9D5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491" y="12128"/>
            <a:ext cx="5287018" cy="157098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753EC40-CA0B-448E-BFFE-3B9DE789B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491" y="3547824"/>
            <a:ext cx="5287018" cy="157098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81568E5-0F2F-4F0B-8ECA-97FE1535C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491" y="1762560"/>
            <a:ext cx="5287018" cy="157098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38C719A-0C19-4615-8D4D-8A536C1603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491" y="5315671"/>
            <a:ext cx="5287018" cy="15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8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26F1F883-EA0C-46C4-8A7A-227066658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72" y="3080058"/>
            <a:ext cx="4054578" cy="208412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307D4-7744-493A-8433-C376ABCF4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87" y="328525"/>
            <a:ext cx="4242825" cy="157886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BF4BAF3-2581-4034-85EA-9CAB3F29C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50" y="2447108"/>
            <a:ext cx="6045500" cy="397385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01FB7F0-8668-4F2D-8433-1A7A804742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713" y="3050187"/>
            <a:ext cx="4174091" cy="211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4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4E2740E-E5BE-4072-AE2F-30773B9BF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" y="967735"/>
            <a:ext cx="9022098" cy="492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1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6F437328-B427-4CD9-A727-1DBC2F439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83" y="4038589"/>
            <a:ext cx="2112268" cy="257556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DFF457C-433B-4956-909E-9406D6F8C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478" y="3538517"/>
            <a:ext cx="2118364" cy="251155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11EC231-91FC-400D-BF86-E976785FF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39" y="1895198"/>
            <a:ext cx="2810262" cy="243230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E85E992-ADCF-49BF-BF65-D11FB56908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80" y="1401964"/>
            <a:ext cx="2810262" cy="238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3F2C094-6E54-4D29-A1AB-ECACE906F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648"/>
            <a:ext cx="9144000" cy="645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5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6F437328-B427-4CD9-A727-1DBC2F439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83" y="4038589"/>
            <a:ext cx="2112268" cy="257556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13EEB5B-4383-40A9-AC87-B5EFC7FC6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063" y="2869252"/>
            <a:ext cx="2118364" cy="255422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DFF457C-433B-4956-909E-9406D6F8C7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478" y="3538517"/>
            <a:ext cx="2118364" cy="251155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11EC231-91FC-400D-BF86-E976785FF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39" y="1895198"/>
            <a:ext cx="2810262" cy="243230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E85E992-ADCF-49BF-BF65-D11FB56908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80" y="1401964"/>
            <a:ext cx="2810262" cy="238658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E9BDD23-BD34-4A78-B7BB-803AE1231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218" y="739770"/>
            <a:ext cx="2645669" cy="238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2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6F437328-B427-4CD9-A727-1DBC2F439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83" y="4038589"/>
            <a:ext cx="2112268" cy="257556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BBFC942-774D-45D1-95EB-D142D6FFE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132" y="2235056"/>
            <a:ext cx="2112268" cy="251765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13EEB5B-4383-40A9-AC87-B5EFC7FC6C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063" y="2869252"/>
            <a:ext cx="2118364" cy="255422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DFF457C-433B-4956-909E-9406D6F8C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478" y="3538517"/>
            <a:ext cx="2118364" cy="251155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11EC231-91FC-400D-BF86-E976785FF6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39" y="1895198"/>
            <a:ext cx="2810262" cy="243230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E85E992-ADCF-49BF-BF65-D11FB56908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80" y="1401964"/>
            <a:ext cx="2810262" cy="238658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E9BDD23-BD34-4A78-B7BB-803AE1231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218" y="739770"/>
            <a:ext cx="2645669" cy="238354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9E1E33A-B4C1-4821-999E-1B77B1344A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312" y="267536"/>
            <a:ext cx="2755398" cy="223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4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09DEF6F-1D4F-4745-B9CD-DFF4D8A92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34343"/>
            <a:ext cx="3328423" cy="537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1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>
            <a:extLst>
              <a:ext uri="{FF2B5EF4-FFF2-40B4-BE49-F238E27FC236}">
                <a16:creationId xmlns:a16="http://schemas.microsoft.com/office/drawing/2014/main" id="{FDE5FA1B-56CA-4F1E-A194-603A013B6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4343"/>
            <a:ext cx="3328423" cy="537973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1BDCF7B-5FDB-45E3-A532-6A357BFA1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56" y="140992"/>
            <a:ext cx="1112522" cy="109118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7FF2BD5-424E-4F21-84F3-245B4BA53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07" y="143250"/>
            <a:ext cx="3925832" cy="110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6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>
            <a:extLst>
              <a:ext uri="{FF2B5EF4-FFF2-40B4-BE49-F238E27FC236}">
                <a16:creationId xmlns:a16="http://schemas.microsoft.com/office/drawing/2014/main" id="{3923AC6F-53A3-45A4-B6D8-64CB5655B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4343"/>
            <a:ext cx="4319025" cy="467869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1BDCF7B-5FDB-45E3-A532-6A357BFA1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56" y="140992"/>
            <a:ext cx="1112522" cy="109118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7FF2BD5-424E-4F21-84F3-245B4BA53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07" y="143250"/>
            <a:ext cx="3925832" cy="110337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2CD7252-45BA-4AFB-8F79-70F66A944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41" y="1249935"/>
            <a:ext cx="4011176" cy="920498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2D0DE2E3-7929-4E53-B3FC-1F354C53DD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699" y="1163170"/>
            <a:ext cx="1112522" cy="11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6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</TotalTime>
  <Words>0</Words>
  <Application>Microsoft Office PowerPoint</Application>
  <PresentationFormat>Presentación en pantalla (4:3)</PresentationFormat>
  <Paragraphs>0</Paragraphs>
  <Slides>40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4" baseType="lpstr">
      <vt:lpstr>Arial</vt:lpstr>
      <vt:lpstr>Calibri Light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 Fustero Carreras</dc:creator>
  <cp:lastModifiedBy>Sergio Fustero Carreras</cp:lastModifiedBy>
  <cp:revision>24</cp:revision>
  <dcterms:created xsi:type="dcterms:W3CDTF">2019-11-12T20:13:29Z</dcterms:created>
  <dcterms:modified xsi:type="dcterms:W3CDTF">2020-01-05T21:51:05Z</dcterms:modified>
</cp:coreProperties>
</file>