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2" r:id="rId6"/>
    <p:sldId id="265" r:id="rId7"/>
    <p:sldId id="267" r:id="rId8"/>
    <p:sldId id="266" r:id="rId9"/>
    <p:sldId id="258" r:id="rId10"/>
    <p:sldId id="259" r:id="rId11"/>
    <p:sldId id="294" r:id="rId12"/>
    <p:sldId id="274" r:id="rId13"/>
    <p:sldId id="273" r:id="rId14"/>
    <p:sldId id="272" r:id="rId15"/>
    <p:sldId id="271" r:id="rId16"/>
    <p:sldId id="270" r:id="rId17"/>
    <p:sldId id="269" r:id="rId18"/>
    <p:sldId id="268" r:id="rId19"/>
    <p:sldId id="260" r:id="rId20"/>
    <p:sldId id="277" r:id="rId21"/>
    <p:sldId id="276" r:id="rId22"/>
    <p:sldId id="275" r:id="rId23"/>
    <p:sldId id="278" r:id="rId24"/>
    <p:sldId id="280" r:id="rId25"/>
    <p:sldId id="279" r:id="rId26"/>
    <p:sldId id="286" r:id="rId27"/>
    <p:sldId id="261" r:id="rId28"/>
    <p:sldId id="285" r:id="rId29"/>
    <p:sldId id="284" r:id="rId30"/>
    <p:sldId id="283" r:id="rId31"/>
    <p:sldId id="282" r:id="rId32"/>
    <p:sldId id="281" r:id="rId33"/>
    <p:sldId id="287" r:id="rId34"/>
    <p:sldId id="288" r:id="rId35"/>
    <p:sldId id="289" r:id="rId36"/>
    <p:sldId id="290" r:id="rId37"/>
    <p:sldId id="292" r:id="rId38"/>
    <p:sldId id="291" r:id="rId39"/>
    <p:sldId id="293" r:id="rId40"/>
    <p:sldId id="295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83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37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89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436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97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69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32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58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8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79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46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80F0C-E65E-4138-BA2C-DCBCF9E2A509}" type="datetimeFigureOut">
              <a:rPr lang="es-ES" smtClean="0"/>
              <a:t>18/01/2020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69FE8-0003-44A7-AEE5-06C9AE8F08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34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image" Target="../media/image25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23.png"/><Relationship Id="rId3" Type="http://schemas.openxmlformats.org/officeDocument/2006/relationships/image" Target="../media/image26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22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19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42.png"/><Relationship Id="rId3" Type="http://schemas.openxmlformats.org/officeDocument/2006/relationships/image" Target="../media/image26.png"/><Relationship Id="rId21" Type="http://schemas.openxmlformats.org/officeDocument/2006/relationships/image" Target="../media/image22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36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24" Type="http://schemas.openxmlformats.org/officeDocument/2006/relationships/image" Target="../media/image35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23" Type="http://schemas.openxmlformats.org/officeDocument/2006/relationships/image" Target="../media/image24.png"/><Relationship Id="rId10" Type="http://schemas.openxmlformats.org/officeDocument/2006/relationships/image" Target="../media/image32.png"/><Relationship Id="rId19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Relationship Id="rId2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42.png"/><Relationship Id="rId26" Type="http://schemas.openxmlformats.org/officeDocument/2006/relationships/image" Target="../media/image23.png"/><Relationship Id="rId3" Type="http://schemas.openxmlformats.org/officeDocument/2006/relationships/image" Target="../media/image26.png"/><Relationship Id="rId21" Type="http://schemas.openxmlformats.org/officeDocument/2006/relationships/image" Target="../media/image45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22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24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23" Type="http://schemas.openxmlformats.org/officeDocument/2006/relationships/image" Target="../media/image47.png"/><Relationship Id="rId28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Relationship Id="rId27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6.png"/><Relationship Id="rId21" Type="http://schemas.openxmlformats.org/officeDocument/2006/relationships/image" Target="../media/image45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36.png"/><Relationship Id="rId2" Type="http://schemas.openxmlformats.org/officeDocument/2006/relationships/image" Target="../media/image2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24" Type="http://schemas.openxmlformats.org/officeDocument/2006/relationships/image" Target="../media/image48.png"/><Relationship Id="rId32" Type="http://schemas.openxmlformats.org/officeDocument/2006/relationships/image" Target="../media/image35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2.png"/><Relationship Id="rId19" Type="http://schemas.openxmlformats.org/officeDocument/2006/relationships/image" Target="../media/image43.png"/><Relationship Id="rId31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23.png"/><Relationship Id="rId8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4.png"/><Relationship Id="rId1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12" Type="http://schemas.openxmlformats.org/officeDocument/2006/relationships/image" Target="../media/image68.png"/><Relationship Id="rId2" Type="http://schemas.openxmlformats.org/officeDocument/2006/relationships/image" Target="../media/image74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Relationship Id="rId1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9.jpe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sa\Desktop\Daniel 6\Pptx\Daniel 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070">
            <a:off x="1074738" y="1812612"/>
            <a:ext cx="6994525" cy="2060575"/>
          </a:xfrm>
          <a:prstGeom prst="rect">
            <a:avLst/>
          </a:prstGeom>
          <a:noFill/>
          <a:effectLst>
            <a:glow rad="2667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2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6780" y="71395"/>
            <a:ext cx="777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>
                    <a:lumMod val="75000"/>
                  </a:schemeClr>
                </a:solidFill>
              </a:rPr>
              <a:t>Cuando los gobernadores espiaron detenidamente la vida de Daniel, ¿cómo lo encontraron?</a:t>
            </a:r>
            <a:br>
              <a:rPr lang="es-ES" sz="40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ES" sz="4000" b="1" dirty="0">
                <a:solidFill>
                  <a:schemeClr val="tx2">
                    <a:lumMod val="75000"/>
                  </a:schemeClr>
                </a:solidFill>
              </a:rPr>
              <a:t>¿qué cualidades encontraron en él?</a:t>
            </a:r>
          </a:p>
        </p:txBody>
      </p:sp>
      <p:pic>
        <p:nvPicPr>
          <p:cNvPr id="4131" name="Picture 35" descr="E:\Daniel 6\Dibujos\113465335BlRjmV_ph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08920"/>
            <a:ext cx="7620000" cy="4000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2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33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niel 6\Pptx\03\z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5" y="251164"/>
            <a:ext cx="111081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niel 6\Pptx\03\003dilig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59280" cy="18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niel 6\Pptx\03\0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12" y="1680449"/>
            <a:ext cx="467276" cy="7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niel 6\Pptx\03\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47" y="548680"/>
            <a:ext cx="640130" cy="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467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niel 6\Pptx\03\z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5" y="251164"/>
            <a:ext cx="111081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niel 6\Pptx\03\003dilig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59280" cy="18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niel 6\Pptx\03\0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12" y="1680449"/>
            <a:ext cx="467276" cy="7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niel 6\Pptx\03\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47" y="548680"/>
            <a:ext cx="640130" cy="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:\Daniel 6\Pptx\03\z0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1" y="251164"/>
            <a:ext cx="1105329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E:\Daniel 6\Pptx\03\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55" y="548680"/>
            <a:ext cx="465730" cy="7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Daniel 6\Pptx\03\004insobornable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2" y="2780928"/>
            <a:ext cx="272480" cy="25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Daniel 6\Pptx\03\04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1680449"/>
            <a:ext cx="770096" cy="7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359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niel 6\Pptx\03\z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5" y="251164"/>
            <a:ext cx="111081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niel 6\Pptx\03\003dilig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59280" cy="18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niel 6\Pptx\03\0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12" y="1680449"/>
            <a:ext cx="467276" cy="7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niel 6\Pptx\03\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47" y="548680"/>
            <a:ext cx="640130" cy="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E:\Daniel 6\Pptx\03\z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164"/>
            <a:ext cx="112353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E:\Daniel 6\Pptx\03\E_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1" y="548680"/>
            <a:ext cx="529285" cy="8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:\Daniel 6\Pptx\03\z0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1" y="251164"/>
            <a:ext cx="1105329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E:\Daniel 6\Pptx\03\005confiab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7" y="2780928"/>
            <a:ext cx="275894" cy="19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E:\Daniel 6\Pptx\03\F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55" y="548680"/>
            <a:ext cx="465730" cy="7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E:\Daniel 6\Pptx\03\05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3" y="1680449"/>
            <a:ext cx="649622" cy="7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Daniel 6\Pptx\03\004insobornabl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2" y="2780928"/>
            <a:ext cx="272480" cy="25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Daniel 6\Pptx\03\04.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1680449"/>
            <a:ext cx="770096" cy="7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76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niel 6\Pptx\03\z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5" y="251164"/>
            <a:ext cx="111081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niel 6\Pptx\03\003dilig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59280" cy="18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niel 6\Pptx\03\0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12" y="1680449"/>
            <a:ext cx="467276" cy="7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niel 6\Pptx\03\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47" y="548680"/>
            <a:ext cx="640130" cy="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E:\Daniel 6\Pptx\03\z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164"/>
            <a:ext cx="112353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E:\Daniel 6\Pptx\03\E_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1" y="548680"/>
            <a:ext cx="529285" cy="8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:\Daniel 6\Pptx\03\z0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1" y="251164"/>
            <a:ext cx="1105329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E:\Daniel 6\Pptx\03\005confiab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7" y="2780928"/>
            <a:ext cx="275894" cy="19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E:\Daniel 6\Pptx\03\F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55" y="548680"/>
            <a:ext cx="465730" cy="7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E:\Daniel 6\Pptx\03\05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3" y="1680449"/>
            <a:ext cx="649622" cy="7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E:\Daniel 6\Pptx\03\z06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90" y="251164"/>
            <a:ext cx="112973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E:\Daniel 6\Pptx\03\006honrad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274008" cy="15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E:\Daniel 6\Pptx\03\06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05" y="1680449"/>
            <a:ext cx="547047" cy="70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E:\Daniel 6\Pptx\03\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81" y="548680"/>
            <a:ext cx="547047" cy="8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Daniel 6\Pptx\03\004insobornable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2" y="2780928"/>
            <a:ext cx="272480" cy="25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Daniel 6\Pptx\03\04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1680449"/>
            <a:ext cx="770096" cy="7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086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niel 6\Pptx\03\z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5" y="251164"/>
            <a:ext cx="111081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niel 6\Pptx\03\003dilig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59280" cy="18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niel 6\Pptx\03\0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12" y="1680449"/>
            <a:ext cx="467276" cy="7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niel 6\Pptx\03\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47" y="548680"/>
            <a:ext cx="640130" cy="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E:\Daniel 6\Pptx\03\z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164"/>
            <a:ext cx="112353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E:\Daniel 6\Pptx\03\E_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1" y="548680"/>
            <a:ext cx="529285" cy="8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:\Daniel 6\Pptx\03\z0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1" y="251164"/>
            <a:ext cx="1105329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E:\Daniel 6\Pptx\03\005confiab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7" y="2780928"/>
            <a:ext cx="275894" cy="19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E:\Daniel 6\Pptx\03\F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55" y="548680"/>
            <a:ext cx="465730" cy="7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E:\Daniel 6\Pptx\03\05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3" y="1680449"/>
            <a:ext cx="649622" cy="7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E:\Daniel 6\Pptx\03\z06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90" y="251164"/>
            <a:ext cx="112973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E:\Daniel 6\Pptx\03\006honrad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274008" cy="15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E:\Daniel 6\Pptx\03\06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05" y="1680449"/>
            <a:ext cx="547047" cy="70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E:\Daniel 6\Pptx\03\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81" y="548680"/>
            <a:ext cx="547047" cy="8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E:\Daniel 6\Pptx\03\z07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63" y="251164"/>
            <a:ext cx="1116964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E:\Daniel 6\Pptx\03\007fiel y leal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80928"/>
            <a:ext cx="270232" cy="21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E:\Daniel 6\Pptx\03\07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10" y="1680449"/>
            <a:ext cx="583587" cy="59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E:\Daniel 6\Pptx\03\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51" y="548680"/>
            <a:ext cx="458053" cy="7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Daniel 6\Pptx\03\004insobornable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2" y="2780928"/>
            <a:ext cx="272480" cy="25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Daniel 6\Pptx\03\04.png"/>
          <p:cNvPicPr>
            <a:picLocks noChangeAspect="1" noChangeArrowheads="1"/>
          </p:cNvPicPr>
          <p:nvPr/>
        </p:nvPicPr>
        <p:blipFill>
          <a:blip r:embed="rId2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1680449"/>
            <a:ext cx="770096" cy="7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97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E:\Daniel 6\Pptx\03\z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59" y="251164"/>
            <a:ext cx="111839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Daniel 6\Pptx\03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519658" cy="78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Daniel 6\Pptx\03\02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23" y="1680449"/>
            <a:ext cx="536948" cy="7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Daniel 6\Pptx\03\z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7" y="251164"/>
            <a:ext cx="112666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Daniel 6\Pptx\03\002ínteg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67035" cy="15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Daniel 6\Pptx\03\z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5" y="251164"/>
            <a:ext cx="111081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Daniel 6\Pptx\03\003diligen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59280" cy="189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E:\Daniel 6\Pptx\03\0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12" y="1680449"/>
            <a:ext cx="467276" cy="7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Daniel 6\Pptx\03\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47" y="548680"/>
            <a:ext cx="640130" cy="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E:\Daniel 6\Pptx\03\z0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164"/>
            <a:ext cx="1123530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E:\Daniel 6\Pptx\03\E_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71" y="548680"/>
            <a:ext cx="529285" cy="8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E:\Daniel 6\Pptx\03\z0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81" y="251164"/>
            <a:ext cx="1105329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E:\Daniel 6\Pptx\03\005confiab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67" y="2780928"/>
            <a:ext cx="275894" cy="195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E:\Daniel 6\Pptx\03\F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55" y="548680"/>
            <a:ext cx="465730" cy="7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E:\Daniel 6\Pptx\03\05.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3" y="1680449"/>
            <a:ext cx="649622" cy="73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E:\Daniel 6\Pptx\03\z06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590" y="251164"/>
            <a:ext cx="1129736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E:\Daniel 6\Pptx\03\006honrad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274008" cy="15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E:\Daniel 6\Pptx\03\06.png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05" y="1680449"/>
            <a:ext cx="547047" cy="70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E:\Daniel 6\Pptx\03\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81" y="548680"/>
            <a:ext cx="547047" cy="8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E:\Daniel 6\Pptx\03\z07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63" y="251164"/>
            <a:ext cx="1116964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E:\Daniel 6\Pptx\03\007fiel y leal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80928"/>
            <a:ext cx="270232" cy="21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E:\Daniel 6\Pptx\03\07.png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10" y="1680449"/>
            <a:ext cx="583587" cy="59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E:\Daniel 6\Pptx\03\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51" y="548680"/>
            <a:ext cx="458053" cy="7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E:\Daniel 6\Pptx\03\z08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89" y="251164"/>
            <a:ext cx="1295367" cy="6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E:\Daniel 6\Pptx\03\008sin vicio alguno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26" y="2780928"/>
            <a:ext cx="271993" cy="32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E:\Daniel 6\Pptx\03\08.png"/>
          <p:cNvPicPr>
            <a:picLocks noChangeAspect="1" noChangeArrowheads="1"/>
          </p:cNvPicPr>
          <p:nvPr/>
        </p:nvPicPr>
        <p:blipFill>
          <a:blip r:embed="rId2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33" y="1680449"/>
            <a:ext cx="533377" cy="6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E:\Daniel 6\Pptx\03\O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89" y="548680"/>
            <a:ext cx="616325" cy="81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aniel 6\Pptx\03\01.png"/>
          <p:cNvPicPr>
            <a:picLocks noChangeAspect="1" noChangeArrowheads="1"/>
          </p:cNvPicPr>
          <p:nvPr/>
        </p:nvPicPr>
        <p:blipFill>
          <a:blip r:embed="rId2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0449"/>
            <a:ext cx="645060" cy="7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aniel 6\Pptx\03\P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7142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aniel 6\Pptx\03\001buen administrador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0" y="2780928"/>
            <a:ext cx="269891" cy="368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Daniel 6\Pptx\03\004insobornable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72" y="2780928"/>
            <a:ext cx="272480" cy="25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Daniel 6\Pptx\03\04.png"/>
          <p:cNvPicPr>
            <a:picLocks noChangeAspect="1" noChangeArrowheads="1"/>
          </p:cNvPicPr>
          <p:nvPr/>
        </p:nvPicPr>
        <p:blipFill>
          <a:blip r:embed="rId3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1680449"/>
            <a:ext cx="770096" cy="74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40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Daniel 6\Pptx\04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232431"/>
            <a:ext cx="8983278" cy="14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1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Daniel 6\Pptx\01\0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573602"/>
              <a:ext cx="7776864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1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Daniel 6\Pptx\04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232431"/>
            <a:ext cx="8983278" cy="14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Daniel 6\Pptx\04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1877546"/>
            <a:ext cx="8983279" cy="15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:\Daniel 6\Pptx\04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232431"/>
            <a:ext cx="8983278" cy="14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Daniel 6\Pptx\04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1877546"/>
            <a:ext cx="8983279" cy="15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Daniel 6\Pptx\04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3455749"/>
            <a:ext cx="8983277" cy="15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Daniel 6\Pptx\04\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5087046"/>
            <a:ext cx="8983279" cy="151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aniel 6\Pptx\04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232431"/>
            <a:ext cx="8983278" cy="14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Daniel 6\Pptx\04\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1877546"/>
            <a:ext cx="8983279" cy="15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Daniel 6\Pptx\04\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" y="3455749"/>
            <a:ext cx="8983277" cy="15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1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Daniel 6\Pptx\01\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" y="2204864"/>
            <a:ext cx="2486046" cy="2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9940" y="1573602"/>
              <a:ext cx="7564119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49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Daniel 6\Pptx\01\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204865"/>
            <a:ext cx="253227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aniel 6\Pptx\01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" y="2204864"/>
            <a:ext cx="2486046" cy="2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9940" y="1573602"/>
              <a:ext cx="7564119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567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6175" y="2176011"/>
            <a:ext cx="2453953" cy="283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095" y="2204865"/>
            <a:ext cx="253179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800" y="2204864"/>
            <a:ext cx="2486002" cy="2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9940" y="1573602"/>
              <a:ext cx="7564119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4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aniel 6\Pptx\06\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" y="3045206"/>
            <a:ext cx="1808407" cy="23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Daniel 6\Pptx\06\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4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aniel 6\Pptx\06\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" y="3045206"/>
            <a:ext cx="1808407" cy="23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Daniel 6\Pptx\06\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31569"/>
            <a:ext cx="1841845" cy="22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Daniel 6\Pptx\06\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:\Daniel 6\Pptx\06\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0" y="404664"/>
            <a:ext cx="2231195" cy="2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aniel 6\Pptx\06\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" y="3045206"/>
            <a:ext cx="1808407" cy="23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Daniel 6\Pptx\06\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31569"/>
            <a:ext cx="1841845" cy="22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Daniel 6\Pptx\06\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45206"/>
            <a:ext cx="1748034" cy="23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Daniel 6\Pptx\06\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:\Daniel 6\Pptx\06\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0" y="404664"/>
            <a:ext cx="2231195" cy="2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E:\Daniel 6\Pptx\06\0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76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7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Daniel 6\Pptx\01\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" y="2204864"/>
            <a:ext cx="2486046" cy="2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Daniel 6\Pptx\01\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573602"/>
              <a:ext cx="7776864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117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aniel 6\Pptx\06\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" y="3045206"/>
            <a:ext cx="1808407" cy="23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Daniel 6\Pptx\06\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31569"/>
            <a:ext cx="1841845" cy="22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Daniel 6\Pptx\06\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45206"/>
            <a:ext cx="1748034" cy="23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Daniel 6\Pptx\06\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9062"/>
            <a:ext cx="1800977" cy="22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Daniel 6\Pptx\06\0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:\Daniel 6\Pptx\06\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0" y="404664"/>
            <a:ext cx="2231195" cy="2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E:\Daniel 6\Pptx\06\0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76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E:\Daniel 6\Pptx\06\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63" y="404664"/>
            <a:ext cx="2231195" cy="22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aniel 6\Pptx\06\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" y="3045206"/>
            <a:ext cx="1808407" cy="23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Daniel 6\Pptx\06\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31569"/>
            <a:ext cx="1841845" cy="22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Daniel 6\Pptx\06\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45206"/>
            <a:ext cx="1748034" cy="23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Daniel 6\Pptx\06\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9062"/>
            <a:ext cx="1800977" cy="22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E:\Daniel 6\Pptx\06\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628"/>
            <a:ext cx="1748034" cy="19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Daniel 6\Pptx\06\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:\Daniel 6\Pptx\06\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0" y="404664"/>
            <a:ext cx="2231195" cy="2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E:\Daniel 6\Pptx\06\0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76" y="4653136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E:\Daniel 6\Pptx\06\1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63" y="404664"/>
            <a:ext cx="2231195" cy="22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E:\Daniel 6\Pptx\06\1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93" y="4653136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casa\Desktop\Daniel 6\Pptx\06\numero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15" y="5079165"/>
            <a:ext cx="551834" cy="3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Daniel 6\Pptx\06\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52149"/>
            <a:ext cx="1653295" cy="22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Daniel 6\Pptx\06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1752150"/>
            <a:ext cx="1813979" cy="222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Daniel 6\Pptx\06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" y="3045206"/>
            <a:ext cx="1808407" cy="23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Daniel 6\Pptx\06\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31569"/>
            <a:ext cx="1841845" cy="22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Daniel 6\Pptx\06\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45206"/>
            <a:ext cx="1748034" cy="236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Daniel 6\Pptx\06\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9062"/>
            <a:ext cx="1800977" cy="22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E:\Daniel 6\Pptx\06\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68628"/>
            <a:ext cx="1748034" cy="19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E:\Daniel 6\Pptx\06\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" y="404664"/>
            <a:ext cx="2231195" cy="23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E:\Daniel 6\Pptx\06\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E:\Daniel 6\Pptx\06\0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0" y="404664"/>
            <a:ext cx="2231195" cy="22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E:\Daniel 6\Pptx\06\0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76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E:\Daniel 6\Pptx\06\1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63" y="404664"/>
            <a:ext cx="2231195" cy="22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E:\Daniel 6\Pptx\06\1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93" y="4657138"/>
            <a:ext cx="2231195" cy="1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E:\Daniel 6\Pptx\06\1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86" y="404664"/>
            <a:ext cx="2231195" cy="224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asa\Desktop\Daniel 6\Pptx\06\numero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15" y="5079165"/>
            <a:ext cx="551834" cy="33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7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Daniel 6\Pptx\07\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0295"/>
            <a:ext cx="3191244" cy="529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Daniel 6\Pptx\07\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97" y="2928146"/>
            <a:ext cx="2413683" cy="2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Daniel 6\Pptx\07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53" y="85683"/>
            <a:ext cx="2197896" cy="21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E:\Daniel 6\Pptx\07\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48" y="1540295"/>
            <a:ext cx="3191244" cy="529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aniel 6\Pptx\07\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88" y="2924944"/>
            <a:ext cx="2355365" cy="198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Daniel 6\Pptx\07\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0295"/>
            <a:ext cx="3191244" cy="529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Daniel 6\Pptx\07\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97" y="2928146"/>
            <a:ext cx="2413683" cy="201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Daniel 6\Pptx\07\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53" y="85683"/>
            <a:ext cx="2197896" cy="21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Daniel 6\Pptx\07\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767"/>
            <a:ext cx="2199812" cy="21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04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:\Daniel 6\Pptx\08\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1" y="4707141"/>
            <a:ext cx="7373003" cy="19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aniel 6\Pptx\08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39" y="116632"/>
            <a:ext cx="6490261" cy="48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:\Daniel 6\Pptx\09\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" y="404664"/>
            <a:ext cx="2222371" cy="3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Daniel 6\Pptx\09\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1992570" cy="13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:\Daniel 6\Pptx\09\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" y="404664"/>
            <a:ext cx="2222371" cy="3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Daniel 6\Pptx\09\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04" y="404664"/>
            <a:ext cx="2222371" cy="3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Daniel 6\Pptx\09\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1992570" cy="13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E:\Daniel 6\Pptx\09\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1866180" cy="16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E:\Daniel 6\Pptx\09\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4282"/>
            <a:ext cx="3888433" cy="56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Daniel 6\Pptx\09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85" y="2276872"/>
            <a:ext cx="3582989" cy="31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Daniel 6\Pptx\09\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" y="404664"/>
            <a:ext cx="2222371" cy="3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Daniel 6\Pptx\09\0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04" y="404664"/>
            <a:ext cx="2222371" cy="3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E:\Daniel 6\Pptx\09\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1992570" cy="13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E:\Daniel 6\Pptx\09\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1866180" cy="16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70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aniel 6\Pptx\tex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6183"/>
            <a:ext cx="8784976" cy="394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5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Daniel 6\Pptx\01\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43" y="2204865"/>
            <a:ext cx="253227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aniel 6\Pptx\01\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" y="2204864"/>
            <a:ext cx="2486046" cy="2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Daniel 6\Pptx\01\0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573602"/>
              <a:ext cx="7776864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26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18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:\Daniel 6\Pptx\01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75950"/>
            <a:ext cx="2453953" cy="283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aniel 6\Pptx\01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204865"/>
            <a:ext cx="253227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aniel 6\Pptx\01\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" y="2204864"/>
            <a:ext cx="2486046" cy="2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179512" y="971090"/>
            <a:ext cx="8784975" cy="1386858"/>
            <a:chOff x="179512" y="971090"/>
            <a:chExt cx="8784975" cy="1386858"/>
          </a:xfrm>
        </p:grpSpPr>
        <p:pic>
          <p:nvPicPr>
            <p:cNvPr id="2055" name="Picture 7" descr="E:\Daniel 6\Pptx\01\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971090"/>
              <a:ext cx="8784975" cy="13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E:\Daniel 6\Pptx\01\0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573602"/>
              <a:ext cx="7776864" cy="34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660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E:\Daniel 6\Pptx\02\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6"/>
          <a:stretch/>
        </p:blipFill>
        <p:spPr bwMode="auto">
          <a:xfrm>
            <a:off x="251520" y="620687"/>
            <a:ext cx="5537992" cy="62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aniel 6\Pptx\02\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3648738" cy="37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Daniel 6\Pptx\02\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3518">
            <a:off x="5574331" y="1619211"/>
            <a:ext cx="3266009" cy="55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E:\Daniel 6\Pptx\02\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/>
          <a:stretch/>
        </p:blipFill>
        <p:spPr bwMode="auto">
          <a:xfrm>
            <a:off x="2835111" y="764704"/>
            <a:ext cx="5913353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Daniel 6\Pptx\02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13117"/>
            <a:ext cx="2808312" cy="38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aniel 6\Pptx\02\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980000" cy="20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Daniel 6\Pptx\02\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3784593" cy="38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aniel 6\Pptx\02\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2865">
            <a:off x="112704" y="1418299"/>
            <a:ext cx="2833695" cy="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Daniel 6\Pptx\02\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44635"/>
            <a:ext cx="1008112" cy="1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E:\Daniel 6\Pptx\02\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2963630" cy="39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Daniel 6\Pptx\02\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13117"/>
            <a:ext cx="2808312" cy="38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aniel 6\Pptx\02\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980000" cy="20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Daniel 6\Pptx\02\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1980000" cy="20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aniel 6\Pptx\02\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89" y="3350651"/>
            <a:ext cx="1155559" cy="1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Daniel 6\Pptx\02\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44635"/>
            <a:ext cx="1008112" cy="1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aniel 6\Pptx\02\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9982">
            <a:off x="230730" y="1147316"/>
            <a:ext cx="3471529" cy="110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:\Daniel 6\Pptx\02\0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/>
          <a:stretch/>
        </p:blipFill>
        <p:spPr bwMode="auto">
          <a:xfrm>
            <a:off x="3836762" y="260648"/>
            <a:ext cx="5415758" cy="62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Daniel 6\Pptx\02\0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36" y="849336"/>
            <a:ext cx="3650820" cy="31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E:\Daniel 6\Pptx\02\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79" y="2987900"/>
            <a:ext cx="2834893" cy="38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Daniel 6\Pptx\02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2963630" cy="39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Daniel 6\Pptx\02\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13117"/>
            <a:ext cx="2808312" cy="38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aniel 6\Pptx\02\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1980000" cy="20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Daniel 6\Pptx\02\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1980000" cy="201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Daniel 6\Pptx\02\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00" y="3933056"/>
            <a:ext cx="2016223" cy="175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aniel 6\Pptx\02\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89" y="3350651"/>
            <a:ext cx="1155559" cy="1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Daniel 6\Pptx\02\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44635"/>
            <a:ext cx="1008112" cy="1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aniel 6\Pptx\02\0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58817"/>
            <a:ext cx="1584176" cy="5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Daniel 6\Dibujos\2108379-daniel-gabriel-gracindo-se-tornou-gove-950x0-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07"/>
          <a:stretch/>
        </p:blipFill>
        <p:spPr bwMode="auto">
          <a:xfrm>
            <a:off x="1895877" y="180936"/>
            <a:ext cx="5352247" cy="2832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23</Words>
  <Application>Microsoft Office PowerPoint</Application>
  <PresentationFormat>Presentación en pantalla (4:3)</PresentationFormat>
  <Paragraphs>1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3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SPEE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casa</dc:creator>
  <cp:lastModifiedBy>Sergio Fustero Carreras</cp:lastModifiedBy>
  <cp:revision>35</cp:revision>
  <dcterms:created xsi:type="dcterms:W3CDTF">2019-11-25T19:28:39Z</dcterms:created>
  <dcterms:modified xsi:type="dcterms:W3CDTF">2020-01-18T18:33:59Z</dcterms:modified>
</cp:coreProperties>
</file>