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56" r:id="rId2"/>
    <p:sldId id="257" r:id="rId3"/>
    <p:sldId id="260" r:id="rId4"/>
    <p:sldId id="259" r:id="rId5"/>
    <p:sldId id="258" r:id="rId6"/>
    <p:sldId id="261" r:id="rId7"/>
    <p:sldId id="286" r:id="rId8"/>
    <p:sldId id="272" r:id="rId9"/>
    <p:sldId id="271" r:id="rId10"/>
    <p:sldId id="270" r:id="rId11"/>
    <p:sldId id="269" r:id="rId12"/>
    <p:sldId id="268" r:id="rId13"/>
    <p:sldId id="267" r:id="rId14"/>
    <p:sldId id="266" r:id="rId15"/>
    <p:sldId id="265" r:id="rId16"/>
    <p:sldId id="264" r:id="rId17"/>
    <p:sldId id="263" r:id="rId18"/>
    <p:sldId id="262" r:id="rId19"/>
    <p:sldId id="273" r:id="rId20"/>
    <p:sldId id="285" r:id="rId21"/>
    <p:sldId id="284" r:id="rId22"/>
    <p:sldId id="283" r:id="rId23"/>
    <p:sldId id="282" r:id="rId24"/>
    <p:sldId id="281" r:id="rId25"/>
    <p:sldId id="280" r:id="rId26"/>
    <p:sldId id="279" r:id="rId27"/>
    <p:sldId id="278" r:id="rId28"/>
    <p:sldId id="277" r:id="rId29"/>
    <p:sldId id="276" r:id="rId30"/>
    <p:sldId id="275" r:id="rId31"/>
    <p:sldId id="274" r:id="rId32"/>
    <p:sldId id="289" r:id="rId33"/>
    <p:sldId id="292" r:id="rId34"/>
    <p:sldId id="291" r:id="rId35"/>
    <p:sldId id="290" r:id="rId36"/>
    <p:sldId id="295" r:id="rId37"/>
    <p:sldId id="294" r:id="rId38"/>
    <p:sldId id="293" r:id="rId39"/>
    <p:sldId id="297" r:id="rId40"/>
    <p:sldId id="300" r:id="rId41"/>
    <p:sldId id="299" r:id="rId42"/>
    <p:sldId id="298" r:id="rId43"/>
    <p:sldId id="301" r:id="rId44"/>
    <p:sldId id="308" r:id="rId45"/>
    <p:sldId id="307" r:id="rId46"/>
    <p:sldId id="306" r:id="rId47"/>
    <p:sldId id="305" r:id="rId48"/>
    <p:sldId id="304" r:id="rId49"/>
    <p:sldId id="303" r:id="rId50"/>
    <p:sldId id="302" r:id="rId51"/>
    <p:sldId id="309" r:id="rId52"/>
    <p:sldId id="310" r:id="rId53"/>
    <p:sldId id="311" r:id="rId54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Calibri Light" panose="020F0302020204030204" pitchFamily="34" charset="0"/>
      <p:regular r:id="rId59"/>
      <p:italic r:id="rId60"/>
    </p:embeddedFont>
    <p:embeddedFont>
      <p:font typeface="Signature of the Ancient " pitchFamily="2" charset="0"/>
      <p:regular r:id="rId6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54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1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4.fntdata"/><Relationship Id="rId5" Type="http://schemas.openxmlformats.org/officeDocument/2006/relationships/slide" Target="slides/slide4.xml"/><Relationship Id="rId61" Type="http://schemas.openxmlformats.org/officeDocument/2006/relationships/font" Target="fonts/font7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2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6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629EC-362E-47D6-AA67-97D40BB268C5}" type="datetimeFigureOut">
              <a:rPr lang="es-ES" smtClean="0"/>
              <a:t>01/02/2020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460-8638-4234-8627-4A2531710A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8884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629EC-362E-47D6-AA67-97D40BB268C5}" type="datetimeFigureOut">
              <a:rPr lang="es-ES" smtClean="0"/>
              <a:t>01/02/2020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460-8638-4234-8627-4A2531710A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3632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629EC-362E-47D6-AA67-97D40BB268C5}" type="datetimeFigureOut">
              <a:rPr lang="es-ES" smtClean="0"/>
              <a:t>01/02/2020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460-8638-4234-8627-4A2531710A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9856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629EC-362E-47D6-AA67-97D40BB268C5}" type="datetimeFigureOut">
              <a:rPr lang="es-ES" smtClean="0"/>
              <a:t>01/02/2020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460-8638-4234-8627-4A2531710A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9025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629EC-362E-47D6-AA67-97D40BB268C5}" type="datetimeFigureOut">
              <a:rPr lang="es-ES" smtClean="0"/>
              <a:t>01/02/2020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460-8638-4234-8627-4A2531710A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9545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629EC-362E-47D6-AA67-97D40BB268C5}" type="datetimeFigureOut">
              <a:rPr lang="es-ES" smtClean="0"/>
              <a:t>01/02/2020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460-8638-4234-8627-4A2531710A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3036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629EC-362E-47D6-AA67-97D40BB268C5}" type="datetimeFigureOut">
              <a:rPr lang="es-ES" smtClean="0"/>
              <a:t>01/02/2020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460-8638-4234-8627-4A2531710A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8504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629EC-362E-47D6-AA67-97D40BB268C5}" type="datetimeFigureOut">
              <a:rPr lang="es-ES" smtClean="0"/>
              <a:t>01/02/2020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460-8638-4234-8627-4A2531710A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228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629EC-362E-47D6-AA67-97D40BB268C5}" type="datetimeFigureOut">
              <a:rPr lang="es-ES" smtClean="0"/>
              <a:t>01/02/2020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460-8638-4234-8627-4A2531710A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3705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629EC-362E-47D6-AA67-97D40BB268C5}" type="datetimeFigureOut">
              <a:rPr lang="es-ES" smtClean="0"/>
              <a:t>01/02/2020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460-8638-4234-8627-4A2531710A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5620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629EC-362E-47D6-AA67-97D40BB268C5}" type="datetimeFigureOut">
              <a:rPr lang="es-ES" smtClean="0"/>
              <a:t>01/02/2020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460-8638-4234-8627-4A2531710A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5852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629EC-362E-47D6-AA67-97D40BB268C5}" type="datetimeFigureOut">
              <a:rPr lang="es-ES" smtClean="0"/>
              <a:t>01/02/2020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4D9460-8638-4234-8627-4A2531710A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6116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22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8.png"/><Relationship Id="rId4" Type="http://schemas.openxmlformats.org/officeDocument/2006/relationships/image" Target="../media/image29.png"/><Relationship Id="rId9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9.png"/><Relationship Id="rId10" Type="http://schemas.openxmlformats.org/officeDocument/2006/relationships/image" Target="../media/image25.png"/><Relationship Id="rId4" Type="http://schemas.openxmlformats.org/officeDocument/2006/relationships/image" Target="../media/image31.png"/><Relationship Id="rId9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25.png"/><Relationship Id="rId5" Type="http://schemas.openxmlformats.org/officeDocument/2006/relationships/image" Target="../media/image31.png"/><Relationship Id="rId10" Type="http://schemas.openxmlformats.org/officeDocument/2006/relationships/image" Target="../media/image30.png"/><Relationship Id="rId4" Type="http://schemas.openxmlformats.org/officeDocument/2006/relationships/image" Target="../media/image32.png"/><Relationship Id="rId9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9.png"/><Relationship Id="rId12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0.png"/><Relationship Id="rId5" Type="http://schemas.openxmlformats.org/officeDocument/2006/relationships/image" Target="../media/image32.png"/><Relationship Id="rId10" Type="http://schemas.openxmlformats.org/officeDocument/2006/relationships/image" Target="../media/image26.png"/><Relationship Id="rId4" Type="http://schemas.openxmlformats.org/officeDocument/2006/relationships/image" Target="../media/image33.png"/><Relationship Id="rId9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5.png"/><Relationship Id="rId3" Type="http://schemas.openxmlformats.org/officeDocument/2006/relationships/image" Target="../media/image24.png"/><Relationship Id="rId7" Type="http://schemas.openxmlformats.org/officeDocument/2006/relationships/image" Target="../media/image31.png"/><Relationship Id="rId12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26.png"/><Relationship Id="rId5" Type="http://schemas.openxmlformats.org/officeDocument/2006/relationships/image" Target="../media/image33.png"/><Relationship Id="rId10" Type="http://schemas.openxmlformats.org/officeDocument/2006/relationships/image" Target="../media/image27.png"/><Relationship Id="rId4" Type="http://schemas.openxmlformats.org/officeDocument/2006/relationships/image" Target="../media/image34.png"/><Relationship Id="rId9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0.png"/><Relationship Id="rId3" Type="http://schemas.openxmlformats.org/officeDocument/2006/relationships/image" Target="../media/image24.png"/><Relationship Id="rId7" Type="http://schemas.openxmlformats.org/officeDocument/2006/relationships/image" Target="../media/image32.png"/><Relationship Id="rId12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27.png"/><Relationship Id="rId5" Type="http://schemas.openxmlformats.org/officeDocument/2006/relationships/image" Target="../media/image34.png"/><Relationship Id="rId10" Type="http://schemas.openxmlformats.org/officeDocument/2006/relationships/image" Target="../media/image28.png"/><Relationship Id="rId4" Type="http://schemas.openxmlformats.org/officeDocument/2006/relationships/image" Target="../media/image35.png"/><Relationship Id="rId9" Type="http://schemas.openxmlformats.org/officeDocument/2006/relationships/image" Target="../media/image29.png"/><Relationship Id="rId1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6.png"/><Relationship Id="rId3" Type="http://schemas.openxmlformats.org/officeDocument/2006/relationships/image" Target="../media/image24.png"/><Relationship Id="rId7" Type="http://schemas.openxmlformats.org/officeDocument/2006/relationships/image" Target="../media/image33.png"/><Relationship Id="rId12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28.png"/><Relationship Id="rId5" Type="http://schemas.openxmlformats.org/officeDocument/2006/relationships/image" Target="../media/image35.png"/><Relationship Id="rId1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36.png"/><Relationship Id="rId9" Type="http://schemas.openxmlformats.org/officeDocument/2006/relationships/image" Target="../media/image31.png"/><Relationship Id="rId1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171739F-FF3A-4CBE-B70F-289121585E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88" y="3690227"/>
            <a:ext cx="5077097" cy="358928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11799014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580EC25-4125-4BA6-A166-EDF3F8C5AE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355" y="15855"/>
            <a:ext cx="2258646" cy="227462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E78153D-6191-4210-8AA1-25F004E175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084" y="2009821"/>
            <a:ext cx="2838357" cy="283835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6E719FD-369E-44ED-96F1-F7AB82DEF0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035" y="-27"/>
            <a:ext cx="1732579" cy="219972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27921DB-A610-47D7-9D13-A96F0A7060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792" y="444488"/>
            <a:ext cx="2288425" cy="227462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3B58497-E97F-4A68-957B-87BA9E38C2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624" y="1692274"/>
            <a:ext cx="2247033" cy="173258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F3A8B351-2C50-4A74-BEA9-246EFE73A5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596" y="3424855"/>
            <a:ext cx="2245061" cy="174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02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580EC25-4125-4BA6-A166-EDF3F8C5AE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355" y="15855"/>
            <a:ext cx="2258646" cy="227462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E78153D-6191-4210-8AA1-25F004E175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084" y="2009821"/>
            <a:ext cx="2838357" cy="283835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6E719FD-369E-44ED-96F1-F7AB82DEF0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035" y="-27"/>
            <a:ext cx="1732579" cy="219972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27921DB-A610-47D7-9D13-A96F0A7060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792" y="444488"/>
            <a:ext cx="2288425" cy="227462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3B58497-E97F-4A68-957B-87BA9E38C2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624" y="1692274"/>
            <a:ext cx="2247033" cy="173258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F3A8B351-2C50-4A74-BEA9-246EFE73A5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596" y="3424855"/>
            <a:ext cx="2245061" cy="1742435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D12631FE-B70A-4E57-B125-9EBAA76161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792" y="4130595"/>
            <a:ext cx="2306165" cy="2304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499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580EC25-4125-4BA6-A166-EDF3F8C5AE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355" y="15855"/>
            <a:ext cx="2258646" cy="227462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E78153D-6191-4210-8AA1-25F004E175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084" y="2009821"/>
            <a:ext cx="2838357" cy="283835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6E719FD-369E-44ED-96F1-F7AB82DEF0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035" y="-27"/>
            <a:ext cx="1732579" cy="219972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27921DB-A610-47D7-9D13-A96F0A7060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792" y="444488"/>
            <a:ext cx="2288425" cy="227462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3B58497-E97F-4A68-957B-87BA9E38C2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624" y="1692274"/>
            <a:ext cx="2247033" cy="173258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F3A8B351-2C50-4A74-BEA9-246EFE73A5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596" y="3424855"/>
            <a:ext cx="2245061" cy="1742435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D12631FE-B70A-4E57-B125-9EBAA76161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792" y="4130595"/>
            <a:ext cx="2306165" cy="2304194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FF3B6D55-E5EB-437C-BC0D-DC2602EB84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035" y="4654809"/>
            <a:ext cx="1742436" cy="224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2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580EC25-4125-4BA6-A166-EDF3F8C5AE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355" y="15855"/>
            <a:ext cx="2258646" cy="227462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E78153D-6191-4210-8AA1-25F004E175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084" y="2009821"/>
            <a:ext cx="2838357" cy="283835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6E719FD-369E-44ED-96F1-F7AB82DEF0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035" y="-27"/>
            <a:ext cx="1732579" cy="219972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27921DB-A610-47D7-9D13-A96F0A7060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792" y="444488"/>
            <a:ext cx="2288425" cy="227462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3B58497-E97F-4A68-957B-87BA9E38C2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624" y="1692274"/>
            <a:ext cx="2247033" cy="173258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F3A8B351-2C50-4A74-BEA9-246EFE73A5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596" y="3424855"/>
            <a:ext cx="2245061" cy="1742435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D12631FE-B70A-4E57-B125-9EBAA76161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792" y="4130595"/>
            <a:ext cx="2306165" cy="2304194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FF3B6D55-E5EB-437C-BC0D-DC2602EB84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035" y="4654809"/>
            <a:ext cx="1742436" cy="2245062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B36A94DE-4959-44E3-86D7-FCB62444E7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645" y="4664301"/>
            <a:ext cx="1724696" cy="223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181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580EC25-4125-4BA6-A166-EDF3F8C5AE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355" y="15855"/>
            <a:ext cx="2258646" cy="227462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E78153D-6191-4210-8AA1-25F004E175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084" y="2009821"/>
            <a:ext cx="2838357" cy="283835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6E719FD-369E-44ED-96F1-F7AB82DEF0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035" y="-27"/>
            <a:ext cx="1732579" cy="219972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27921DB-A610-47D7-9D13-A96F0A7060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792" y="444488"/>
            <a:ext cx="2288425" cy="227462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3B58497-E97F-4A68-957B-87BA9E38C2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624" y="1692274"/>
            <a:ext cx="2247033" cy="173258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F3A8B351-2C50-4A74-BEA9-246EFE73A5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596" y="3424855"/>
            <a:ext cx="2245061" cy="1742435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D12631FE-B70A-4E57-B125-9EBAA76161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792" y="4130595"/>
            <a:ext cx="2306165" cy="2304194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FF3B6D55-E5EB-437C-BC0D-DC2602EB84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035" y="4654809"/>
            <a:ext cx="1742436" cy="2245062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B36A94DE-4959-44E3-86D7-FCB62444E7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645" y="4664301"/>
            <a:ext cx="1724696" cy="2239148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03AAE1EA-DCB6-45DD-BC5E-7CC86F3A62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83" y="4151169"/>
            <a:ext cx="2262801" cy="227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8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580EC25-4125-4BA6-A166-EDF3F8C5AE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355" y="15855"/>
            <a:ext cx="2258646" cy="227462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E78153D-6191-4210-8AA1-25F004E175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084" y="2009821"/>
            <a:ext cx="2838357" cy="283835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6E719FD-369E-44ED-96F1-F7AB82DEF0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035" y="-27"/>
            <a:ext cx="1732579" cy="219972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27921DB-A610-47D7-9D13-A96F0A7060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792" y="444488"/>
            <a:ext cx="2288425" cy="227462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3B58497-E97F-4A68-957B-87BA9E38C2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624" y="1692274"/>
            <a:ext cx="2247033" cy="173258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F3A8B351-2C50-4A74-BEA9-246EFE73A5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596" y="3424855"/>
            <a:ext cx="2245061" cy="1742435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D12631FE-B70A-4E57-B125-9EBAA76161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792" y="4130595"/>
            <a:ext cx="2306165" cy="2304194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FF3B6D55-E5EB-437C-BC0D-DC2602EB84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035" y="4654809"/>
            <a:ext cx="1742436" cy="2245062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B36A94DE-4959-44E3-86D7-FCB62444E7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645" y="4664301"/>
            <a:ext cx="1724696" cy="2239148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03AAE1EA-DCB6-45DD-BC5E-7CC86F3A62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83" y="4151169"/>
            <a:ext cx="2262801" cy="2274627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D0866589-A4CE-46D5-AF49-114A070B135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8" y="3449854"/>
            <a:ext cx="2203669" cy="171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09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580EC25-4125-4BA6-A166-EDF3F8C5AE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355" y="15855"/>
            <a:ext cx="2258646" cy="227462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E78153D-6191-4210-8AA1-25F004E175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084" y="2009821"/>
            <a:ext cx="2838357" cy="283835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6E719FD-369E-44ED-96F1-F7AB82DEF0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035" y="-27"/>
            <a:ext cx="1732579" cy="219972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27921DB-A610-47D7-9D13-A96F0A7060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792" y="444488"/>
            <a:ext cx="2288425" cy="227462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3B58497-E97F-4A68-957B-87BA9E38C2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624" y="1692274"/>
            <a:ext cx="2247033" cy="173258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F3A8B351-2C50-4A74-BEA9-246EFE73A5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596" y="3424855"/>
            <a:ext cx="2245061" cy="1742435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D12631FE-B70A-4E57-B125-9EBAA76161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792" y="4130595"/>
            <a:ext cx="2306165" cy="2304194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FF3B6D55-E5EB-437C-BC0D-DC2602EB84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035" y="4654809"/>
            <a:ext cx="1742436" cy="2245062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B36A94DE-4959-44E3-86D7-FCB62444E7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645" y="4664301"/>
            <a:ext cx="1724696" cy="2239148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03AAE1EA-DCB6-45DD-BC5E-7CC86F3A62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83" y="4151169"/>
            <a:ext cx="2262801" cy="2274627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D0866589-A4CE-46D5-AF49-114A070B135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8" y="3449854"/>
            <a:ext cx="2203669" cy="1716812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0CFF4D77-842F-4CF8-ACCB-BB16A08B039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65" y="1740927"/>
            <a:ext cx="2191842" cy="170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125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580EC25-4125-4BA6-A166-EDF3F8C5AE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355" y="15855"/>
            <a:ext cx="2258646" cy="227462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E78153D-6191-4210-8AA1-25F004E175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084" y="2009821"/>
            <a:ext cx="2838357" cy="283835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6E719FD-369E-44ED-96F1-F7AB82DEF0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035" y="-27"/>
            <a:ext cx="1732579" cy="219972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27921DB-A610-47D7-9D13-A96F0A7060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792" y="444488"/>
            <a:ext cx="2288425" cy="227462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3B58497-E97F-4A68-957B-87BA9E38C2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624" y="1692274"/>
            <a:ext cx="2247033" cy="173258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F3A8B351-2C50-4A74-BEA9-246EFE73A5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596" y="3424855"/>
            <a:ext cx="2245061" cy="1742435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D12631FE-B70A-4E57-B125-9EBAA76161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792" y="4130595"/>
            <a:ext cx="2306165" cy="2304194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FF3B6D55-E5EB-437C-BC0D-DC2602EB84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035" y="4654809"/>
            <a:ext cx="1742436" cy="2245062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B36A94DE-4959-44E3-86D7-FCB62444E7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645" y="4664301"/>
            <a:ext cx="1724696" cy="2239148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03AAE1EA-DCB6-45DD-BC5E-7CC86F3A62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83" y="4151169"/>
            <a:ext cx="2262801" cy="2274627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D0866589-A4CE-46D5-AF49-114A070B135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8" y="3449854"/>
            <a:ext cx="2203669" cy="1716812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0CFF4D77-842F-4CF8-ACCB-BB16A08B039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65" y="1740927"/>
            <a:ext cx="2191842" cy="1708927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408C6ACF-4ACC-42A2-8543-EF7864CE693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09" y="489770"/>
            <a:ext cx="2250975" cy="225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812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580EC25-4125-4BA6-A166-EDF3F8C5AE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355" y="15855"/>
            <a:ext cx="2258646" cy="227462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E78153D-6191-4210-8AA1-25F004E175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084" y="2009821"/>
            <a:ext cx="2838357" cy="283835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9AAABB3-84C3-40A1-8E8D-2B895D2C6A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243" y="15855"/>
            <a:ext cx="1712870" cy="220169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6E719FD-369E-44ED-96F1-F7AB82DEF0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035" y="-27"/>
            <a:ext cx="1732579" cy="219972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27921DB-A610-47D7-9D13-A96F0A7060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792" y="444488"/>
            <a:ext cx="2288425" cy="227462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3B58497-E97F-4A68-957B-87BA9E38C2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624" y="1692274"/>
            <a:ext cx="2247033" cy="173258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F3A8B351-2C50-4A74-BEA9-246EFE73A5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596" y="3424855"/>
            <a:ext cx="2245061" cy="1742435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D12631FE-B70A-4E57-B125-9EBAA76161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792" y="4130595"/>
            <a:ext cx="2306165" cy="2304194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FF3B6D55-E5EB-437C-BC0D-DC2602EB84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035" y="4654809"/>
            <a:ext cx="1742436" cy="2245062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B36A94DE-4959-44E3-86D7-FCB62444E7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645" y="4664301"/>
            <a:ext cx="1724696" cy="2239148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03AAE1EA-DCB6-45DD-BC5E-7CC86F3A627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83" y="4151169"/>
            <a:ext cx="2262801" cy="2274627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D0866589-A4CE-46D5-AF49-114A070B135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8" y="3449854"/>
            <a:ext cx="2203669" cy="1716812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0CFF4D77-842F-4CF8-ACCB-BB16A08B039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65" y="1740927"/>
            <a:ext cx="2191842" cy="1708927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408C6ACF-4ACC-42A2-8543-EF7864CE693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09" y="489770"/>
            <a:ext cx="2250975" cy="225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33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0645C06-4332-4149-A25E-5918656E39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779590" cy="1837509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72FE2441-9AA0-4E91-8E88-2AEB4770BF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683" y="2009821"/>
            <a:ext cx="2838357" cy="28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270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4F7B65FF-209F-48A2-B7D9-C44DEAD96F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5839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8D68B89-03AA-4CB9-9664-58EAF8494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780" y="5249139"/>
            <a:ext cx="662053" cy="160886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04F70A6-9E06-4633-BDD6-140270B5EC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723" y="13810"/>
            <a:ext cx="2308260" cy="523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356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0645C06-4332-4149-A25E-5918656E39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779590" cy="1837509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72FE2441-9AA0-4E91-8E88-2AEB4770BF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683" y="2009821"/>
            <a:ext cx="2838357" cy="2838357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42FBED8C-8643-4822-B87C-8BC6D9B85B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273" y="78338"/>
            <a:ext cx="1683029" cy="21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01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0645C06-4332-4149-A25E-5918656E39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779590" cy="1837509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72FE2441-9AA0-4E91-8E88-2AEB4770BF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683" y="2009821"/>
            <a:ext cx="2838357" cy="2838357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287ECDF6-3A17-4C6D-96FB-61EB6261D9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176" y="482932"/>
            <a:ext cx="2288425" cy="2272670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42FBED8C-8643-4822-B87C-8BC6D9B85B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273" y="78338"/>
            <a:ext cx="1683029" cy="21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3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0645C06-4332-4149-A25E-5918656E39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779590" cy="1837509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72FE2441-9AA0-4E91-8E88-2AEB4770BF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683" y="2009821"/>
            <a:ext cx="2838357" cy="2838357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F8CC8272-5537-4DCD-AE91-A3108E57C0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239" y="1729912"/>
            <a:ext cx="2247034" cy="1732581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287ECDF6-3A17-4C6D-96FB-61EB6261D9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176" y="482932"/>
            <a:ext cx="2288425" cy="2272670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42FBED8C-8643-4822-B87C-8BC6D9B85B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273" y="78338"/>
            <a:ext cx="1683029" cy="21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304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0645C06-4332-4149-A25E-5918656E39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779590" cy="1837509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72FE2441-9AA0-4E91-8E88-2AEB4770BF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683" y="2009821"/>
            <a:ext cx="2838357" cy="2838357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F77CDC90-6F85-46C6-A98D-3ED5A6633B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0" y="3445159"/>
            <a:ext cx="2210896" cy="1717860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F8CC8272-5537-4DCD-AE91-A3108E57C0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239" y="1729912"/>
            <a:ext cx="2247034" cy="1732581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287ECDF6-3A17-4C6D-96FB-61EB6261D9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176" y="482932"/>
            <a:ext cx="2288425" cy="2272670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42FBED8C-8643-4822-B87C-8BC6D9B85B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273" y="78338"/>
            <a:ext cx="1683029" cy="21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844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0645C06-4332-4149-A25E-5918656E39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779590" cy="1837509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72FE2441-9AA0-4E91-8E88-2AEB4770BF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683" y="2009821"/>
            <a:ext cx="2838357" cy="2838357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98A226C2-7A86-4FC5-B260-BA0006F135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005" y="4147167"/>
            <a:ext cx="2248768" cy="2244924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F77CDC90-6F85-46C6-A98D-3ED5A6633B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0" y="3445159"/>
            <a:ext cx="2210896" cy="1717860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F8CC8272-5537-4DCD-AE91-A3108E57C0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239" y="1729912"/>
            <a:ext cx="2247034" cy="1732581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287ECDF6-3A17-4C6D-96FB-61EB6261D9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176" y="482932"/>
            <a:ext cx="2288425" cy="2272670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42FBED8C-8643-4822-B87C-8BC6D9B85B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273" y="78338"/>
            <a:ext cx="1683029" cy="21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87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0645C06-4332-4149-A25E-5918656E39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779590" cy="1837509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72FE2441-9AA0-4E91-8E88-2AEB4770BF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683" y="2009821"/>
            <a:ext cx="2838357" cy="2838357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98A226C2-7A86-4FC5-B260-BA0006F135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005" y="4147167"/>
            <a:ext cx="2248768" cy="2244924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F77CDC90-6F85-46C6-A98D-3ED5A6633B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0" y="3445159"/>
            <a:ext cx="2210896" cy="1717860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F8CC8272-5537-4DCD-AE91-A3108E57C0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239" y="1729912"/>
            <a:ext cx="2247034" cy="1732581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287ECDF6-3A17-4C6D-96FB-61EB6261D9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176" y="482932"/>
            <a:ext cx="2288425" cy="2272670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024B048A-FAB3-40EF-AF2C-88D94C47B3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293" y="4661551"/>
            <a:ext cx="1724866" cy="2222423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42FBED8C-8643-4822-B87C-8BC6D9B85B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273" y="78338"/>
            <a:ext cx="1683029" cy="21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30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0645C06-4332-4149-A25E-5918656E39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779590" cy="1837509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72FE2441-9AA0-4E91-8E88-2AEB4770BF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683" y="2009821"/>
            <a:ext cx="2838357" cy="2838357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9F41620B-BD47-43E8-B457-0DA86E6E3A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712" y="4650025"/>
            <a:ext cx="1722207" cy="2233949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98A226C2-7A86-4FC5-B260-BA0006F135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005" y="4147167"/>
            <a:ext cx="2248768" cy="2244924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F77CDC90-6F85-46C6-A98D-3ED5A6633B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0" y="3445159"/>
            <a:ext cx="2210896" cy="1717860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F8CC8272-5537-4DCD-AE91-A3108E57C0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239" y="1729912"/>
            <a:ext cx="2247034" cy="1732581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287ECDF6-3A17-4C6D-96FB-61EB6261D9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176" y="482932"/>
            <a:ext cx="2288425" cy="2272670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024B048A-FAB3-40EF-AF2C-88D94C47B3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293" y="4661551"/>
            <a:ext cx="1724866" cy="2222423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42FBED8C-8643-4822-B87C-8BC6D9B85B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273" y="78338"/>
            <a:ext cx="1683029" cy="21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89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0645C06-4332-4149-A25E-5918656E39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779590" cy="1837509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72FE2441-9AA0-4E91-8E88-2AEB4770BF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683" y="2009821"/>
            <a:ext cx="2838357" cy="2838357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4F799629-1907-4675-BBFE-027B28CB4D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077" y="4132409"/>
            <a:ext cx="2226198" cy="2233949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9F41620B-BD47-43E8-B457-0DA86E6E3A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712" y="4650025"/>
            <a:ext cx="1722207" cy="2233949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98A226C2-7A86-4FC5-B260-BA0006F135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005" y="4147167"/>
            <a:ext cx="2248768" cy="2244924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F77CDC90-6F85-46C6-A98D-3ED5A6633B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0" y="3445159"/>
            <a:ext cx="2210896" cy="1717860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F8CC8272-5537-4DCD-AE91-A3108E57C0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239" y="1729912"/>
            <a:ext cx="2247034" cy="1732581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287ECDF6-3A17-4C6D-96FB-61EB6261D9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176" y="482932"/>
            <a:ext cx="2288425" cy="2272670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024B048A-FAB3-40EF-AF2C-88D94C47B3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293" y="4661551"/>
            <a:ext cx="1724866" cy="2222423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42FBED8C-8643-4822-B87C-8BC6D9B85B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273" y="78338"/>
            <a:ext cx="1683029" cy="21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73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0645C06-4332-4149-A25E-5918656E39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779590" cy="1837509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72FE2441-9AA0-4E91-8E88-2AEB4770BF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683" y="2009821"/>
            <a:ext cx="2838357" cy="2838357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DD93AE08-2B34-4B9D-8243-D8DDDB1FAF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286" y="3411581"/>
            <a:ext cx="2231994" cy="1742434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4F799629-1907-4675-BBFE-027B28CB4D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077" y="4132409"/>
            <a:ext cx="2226198" cy="2233949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9F41620B-BD47-43E8-B457-0DA86E6E3A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712" y="4650025"/>
            <a:ext cx="1722207" cy="2233949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98A226C2-7A86-4FC5-B260-BA0006F135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005" y="4147167"/>
            <a:ext cx="2248768" cy="2244924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F77CDC90-6F85-46C6-A98D-3ED5A6633B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0" y="3445159"/>
            <a:ext cx="2210896" cy="1717860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F8CC8272-5537-4DCD-AE91-A3108E57C0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239" y="1729912"/>
            <a:ext cx="2247034" cy="1732581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287ECDF6-3A17-4C6D-96FB-61EB6261D9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176" y="482932"/>
            <a:ext cx="2288425" cy="2272670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024B048A-FAB3-40EF-AF2C-88D94C47B3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293" y="4661551"/>
            <a:ext cx="1724866" cy="2222423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42FBED8C-8643-4822-B87C-8BC6D9B85B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273" y="78338"/>
            <a:ext cx="1683029" cy="21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07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0645C06-4332-4149-A25E-5918656E39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779590" cy="1837509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72FE2441-9AA0-4E91-8E88-2AEB4770BF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683" y="2009821"/>
            <a:ext cx="2838357" cy="2838357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6C41C1C1-C542-4A29-9B9B-6BD2374090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505" y="1733876"/>
            <a:ext cx="2148775" cy="1677705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DD93AE08-2B34-4B9D-8243-D8DDDB1FAF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286" y="3411581"/>
            <a:ext cx="2231994" cy="1742434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4F799629-1907-4675-BBFE-027B28CB4D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077" y="4132409"/>
            <a:ext cx="2226198" cy="2233949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9F41620B-BD47-43E8-B457-0DA86E6E3A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712" y="4650025"/>
            <a:ext cx="1722207" cy="2233949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98A226C2-7A86-4FC5-B260-BA0006F135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005" y="4147167"/>
            <a:ext cx="2248768" cy="2244924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F77CDC90-6F85-46C6-A98D-3ED5A6633B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0" y="3445159"/>
            <a:ext cx="2210896" cy="1717860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F8CC8272-5537-4DCD-AE91-A3108E57C0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239" y="1729912"/>
            <a:ext cx="2247034" cy="1732581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287ECDF6-3A17-4C6D-96FB-61EB6261D9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176" y="482932"/>
            <a:ext cx="2288425" cy="2272670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024B048A-FAB3-40EF-AF2C-88D94C47B3B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293" y="4661551"/>
            <a:ext cx="1724866" cy="2222423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42FBED8C-8643-4822-B87C-8BC6D9B85B8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273" y="78338"/>
            <a:ext cx="1683029" cy="21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1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4F7B65FF-209F-48A2-B7D9-C44DEAD96F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5839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8D68B89-03AA-4CB9-9664-58EAF8494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780" y="5249139"/>
            <a:ext cx="662053" cy="160886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04F70A6-9E06-4633-BDD6-140270B5EC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723" y="13810"/>
            <a:ext cx="2308260" cy="523533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9D8A3F2-BCB4-4CE9-B892-F85127390F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593" y="658909"/>
            <a:ext cx="2395500" cy="459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931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0645C06-4332-4149-A25E-5918656E39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779590" cy="1837509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72FE2441-9AA0-4E91-8E88-2AEB4770BF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683" y="2009821"/>
            <a:ext cx="2838357" cy="2838357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C51326C1-1927-40F8-95F2-936B8341F8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077" y="474617"/>
            <a:ext cx="2250975" cy="2250975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6C41C1C1-C542-4A29-9B9B-6BD2374090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505" y="1733876"/>
            <a:ext cx="2148775" cy="1677705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DD93AE08-2B34-4B9D-8243-D8DDDB1FAF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286" y="3411581"/>
            <a:ext cx="2231994" cy="1742434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4F799629-1907-4675-BBFE-027B28CB4D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077" y="4132409"/>
            <a:ext cx="2226198" cy="2233949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9F41620B-BD47-43E8-B457-0DA86E6E3A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712" y="4650025"/>
            <a:ext cx="1722207" cy="2233949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98A226C2-7A86-4FC5-B260-BA0006F135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005" y="4147167"/>
            <a:ext cx="2248768" cy="2244924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F77CDC90-6F85-46C6-A98D-3ED5A6633B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0" y="3445159"/>
            <a:ext cx="2210896" cy="1717860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F8CC8272-5537-4DCD-AE91-A3108E57C07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239" y="1729912"/>
            <a:ext cx="2247034" cy="1732581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287ECDF6-3A17-4C6D-96FB-61EB6261D93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176" y="482932"/>
            <a:ext cx="2288425" cy="2272670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024B048A-FAB3-40EF-AF2C-88D94C47B3B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293" y="4661551"/>
            <a:ext cx="1724866" cy="2222423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42FBED8C-8643-4822-B87C-8BC6D9B85B8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273" y="78338"/>
            <a:ext cx="1683029" cy="21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47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0645C06-4332-4149-A25E-5918656E39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779590" cy="1837509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72FE2441-9AA0-4E91-8E88-2AEB4770BF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683" y="2009821"/>
            <a:ext cx="2838357" cy="2838357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5C9FD931-EE30-4786-AC97-946413CE32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258" y="17418"/>
            <a:ext cx="1712871" cy="2203671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C51326C1-1927-40F8-95F2-936B8341F8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077" y="474617"/>
            <a:ext cx="2250975" cy="2250975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6C41C1C1-C542-4A29-9B9B-6BD2374090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505" y="1733876"/>
            <a:ext cx="2148775" cy="1677705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DD93AE08-2B34-4B9D-8243-D8DDDB1FAF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286" y="3411581"/>
            <a:ext cx="2231994" cy="1742434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4F799629-1907-4675-BBFE-027B28CB4D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077" y="4132409"/>
            <a:ext cx="2226198" cy="2233949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9F41620B-BD47-43E8-B457-0DA86E6E3A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712" y="4650025"/>
            <a:ext cx="1722207" cy="2233949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98A226C2-7A86-4FC5-B260-BA0006F1356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005" y="4147167"/>
            <a:ext cx="2248768" cy="2244924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F77CDC90-6F85-46C6-A98D-3ED5A6633BE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0" y="3445159"/>
            <a:ext cx="2210896" cy="1717860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F8CC8272-5537-4DCD-AE91-A3108E57C07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239" y="1729912"/>
            <a:ext cx="2247034" cy="1732581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287ECDF6-3A17-4C6D-96FB-61EB6261D93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176" y="482932"/>
            <a:ext cx="2288425" cy="2272670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024B048A-FAB3-40EF-AF2C-88D94C47B3B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293" y="4661551"/>
            <a:ext cx="1724866" cy="2222423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42FBED8C-8643-4822-B87C-8BC6D9B85B8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273" y="78338"/>
            <a:ext cx="1683029" cy="21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452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>
            <a:extLst>
              <a:ext uri="{FF2B5EF4-FFF2-40B4-BE49-F238E27FC236}">
                <a16:creationId xmlns:a16="http://schemas.microsoft.com/office/drawing/2014/main" id="{2C0DDF50-79AB-4286-AC1F-CF7C0A269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0" y="940422"/>
            <a:ext cx="8186056" cy="165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547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>
            <a:extLst>
              <a:ext uri="{FF2B5EF4-FFF2-40B4-BE49-F238E27FC236}">
                <a16:creationId xmlns:a16="http://schemas.microsoft.com/office/drawing/2014/main" id="{2C0DDF50-79AB-4286-AC1F-CF7C0A269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0" y="940422"/>
            <a:ext cx="8186056" cy="1659052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69421FDA-9830-4D1D-806A-10D19CAE39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1" y="2600635"/>
            <a:ext cx="8186057" cy="165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954565"/>
      </p:ext>
    </p:extLst>
  </p:cSld>
  <p:clrMapOvr>
    <a:masterClrMapping/>
  </p:clrMapOvr>
  <p:transition spd="slow">
    <p:randomBar dir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>
            <a:extLst>
              <a:ext uri="{FF2B5EF4-FFF2-40B4-BE49-F238E27FC236}">
                <a16:creationId xmlns:a16="http://schemas.microsoft.com/office/drawing/2014/main" id="{2C0DDF50-79AB-4286-AC1F-CF7C0A269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0" y="940422"/>
            <a:ext cx="8186056" cy="1659052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69421FDA-9830-4D1D-806A-10D19CAE39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1" y="2600635"/>
            <a:ext cx="8186057" cy="1656729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905E9F8A-1F77-4CA7-8C57-F97AA555BC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2" y="4257364"/>
            <a:ext cx="8186056" cy="166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235956"/>
      </p:ext>
    </p:extLst>
  </p:cSld>
  <p:clrMapOvr>
    <a:masterClrMapping/>
  </p:clrMapOvr>
  <p:transition spd="slow">
    <p:randomBar dir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>
            <a:extLst>
              <a:ext uri="{FF2B5EF4-FFF2-40B4-BE49-F238E27FC236}">
                <a16:creationId xmlns:a16="http://schemas.microsoft.com/office/drawing/2014/main" id="{43ACBA4F-29C5-4776-88A5-152AE5826B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69" y="122513"/>
            <a:ext cx="8186054" cy="164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025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>
            <a:extLst>
              <a:ext uri="{FF2B5EF4-FFF2-40B4-BE49-F238E27FC236}">
                <a16:creationId xmlns:a16="http://schemas.microsoft.com/office/drawing/2014/main" id="{43ACBA4F-29C5-4776-88A5-152AE5826B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69" y="122513"/>
            <a:ext cx="8186054" cy="1649758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EA24AE7D-3EE6-414C-87B6-E51EB47234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67" y="1769948"/>
            <a:ext cx="8186056" cy="165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032341"/>
      </p:ext>
    </p:extLst>
  </p:cSld>
  <p:clrMapOvr>
    <a:masterClrMapping/>
  </p:clrMapOvr>
  <p:transition spd="slow">
    <p:randomBar dir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>
            <a:extLst>
              <a:ext uri="{FF2B5EF4-FFF2-40B4-BE49-F238E27FC236}">
                <a16:creationId xmlns:a16="http://schemas.microsoft.com/office/drawing/2014/main" id="{43ACBA4F-29C5-4776-88A5-152AE5826B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69" y="122513"/>
            <a:ext cx="8186054" cy="1649758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EA24AE7D-3EE6-414C-87B6-E51EB47234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67" y="1769948"/>
            <a:ext cx="8186056" cy="1659052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36BCC00B-9BD4-41D6-8118-F9AA460565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67" y="3429000"/>
            <a:ext cx="8186056" cy="165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158196"/>
      </p:ext>
    </p:extLst>
  </p:cSld>
  <p:clrMapOvr>
    <a:masterClrMapping/>
  </p:clrMapOvr>
  <p:transition spd="slow">
    <p:randomBar dir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BAEB9B0F-C6BF-42B9-9674-37611BB9A4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66" y="5076435"/>
            <a:ext cx="8186057" cy="1656729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43ACBA4F-29C5-4776-88A5-152AE5826B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69" y="122513"/>
            <a:ext cx="8186054" cy="1649758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EA24AE7D-3EE6-414C-87B6-E51EB47234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67" y="1769948"/>
            <a:ext cx="8186056" cy="1659052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36BCC00B-9BD4-41D6-8118-F9AA460565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67" y="3429000"/>
            <a:ext cx="8186056" cy="165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842149"/>
      </p:ext>
    </p:extLst>
  </p:cSld>
  <p:clrMapOvr>
    <a:masterClrMapping/>
  </p:clrMapOvr>
  <p:transition spd="slow">
    <p:randomBar dir="vert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5875C546-074F-443E-9F8D-71B31FD049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53" y="2117312"/>
            <a:ext cx="5190158" cy="262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364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4F7B65FF-209F-48A2-B7D9-C44DEAD96F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5839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8D68B89-03AA-4CB9-9664-58EAF8494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780" y="5249139"/>
            <a:ext cx="662053" cy="160886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04F70A6-9E06-4633-BDD6-140270B5EC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723" y="13810"/>
            <a:ext cx="2308260" cy="523533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9D8A3F2-BCB4-4CE9-B892-F85127390F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593" y="658909"/>
            <a:ext cx="2395500" cy="459023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4180993-C315-4E3C-BB7E-3E24B807D0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094" y="2146048"/>
            <a:ext cx="2253101" cy="310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24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5875C546-074F-443E-9F8D-71B31FD049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53" y="2117312"/>
            <a:ext cx="5190158" cy="2623375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334F0D91-0DC5-4B69-B6B8-641A40B74B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553" y="137592"/>
            <a:ext cx="4311185" cy="220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26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5875C546-074F-443E-9F8D-71B31FD049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53" y="2117312"/>
            <a:ext cx="5190158" cy="2623375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334F0D91-0DC5-4B69-B6B8-641A40B74B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553" y="137592"/>
            <a:ext cx="4311185" cy="220238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76180EC2-C9D5-46DF-8928-CF39DDC042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836" y="2384667"/>
            <a:ext cx="4436511" cy="219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796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5875C546-074F-443E-9F8D-71B31FD049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53" y="2117312"/>
            <a:ext cx="5190158" cy="2623375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334F0D91-0DC5-4B69-B6B8-641A40B74B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553" y="137592"/>
            <a:ext cx="4311185" cy="220238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76180EC2-C9D5-46DF-8928-CF39DDC042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836" y="2384667"/>
            <a:ext cx="4436511" cy="219569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E7F9EF2-B18E-4933-8105-F279ED8E13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555" y="4691113"/>
            <a:ext cx="4311184" cy="219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022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1A496BB-D146-49F1-A332-E422364ABE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49" y="501273"/>
            <a:ext cx="2116800" cy="290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871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r"/>
      </p:transition>
    </mc:Choice>
    <mc:Fallback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1A496BB-D146-49F1-A332-E422364ABE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49" y="501273"/>
            <a:ext cx="2116800" cy="290506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9D94385-5E1B-4B0F-B649-40C89AC421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759" y="501273"/>
            <a:ext cx="2205369" cy="290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666942"/>
      </p:ext>
    </p:extLst>
  </p:cSld>
  <p:clrMapOvr>
    <a:masterClrMapping/>
  </p:clrMapOvr>
  <p:transition spd="slow">
    <p:randomBar dir="vert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1A496BB-D146-49F1-A332-E422364ABE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49" y="501273"/>
            <a:ext cx="2116800" cy="290506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9D94385-5E1B-4B0F-B649-40C89AC421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759" y="501273"/>
            <a:ext cx="2205369" cy="290506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20B5F78-03D9-421C-9B7D-B96DF1D136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002" y="501273"/>
            <a:ext cx="2224854" cy="290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132370"/>
      </p:ext>
    </p:extLst>
  </p:cSld>
  <p:clrMapOvr>
    <a:masterClrMapping/>
  </p:clrMapOvr>
  <p:transition spd="slow">
    <p:randomBar dir="vert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1A496BB-D146-49F1-A332-E422364ABE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49" y="501273"/>
            <a:ext cx="2116800" cy="290506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9D94385-5E1B-4B0F-B649-40C89AC421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759" y="501273"/>
            <a:ext cx="2205369" cy="290506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20B5F78-03D9-421C-9B7D-B96DF1D136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002" y="501273"/>
            <a:ext cx="2224854" cy="290506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4497CD5-3EBC-4AB0-A475-EC742520FD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401" y="501273"/>
            <a:ext cx="2196513" cy="289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734852"/>
      </p:ext>
    </p:extLst>
  </p:cSld>
  <p:clrMapOvr>
    <a:masterClrMapping/>
  </p:clrMapOvr>
  <p:transition spd="slow">
    <p:randomBar dir="vert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1A496BB-D146-49F1-A332-E422364ABE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49" y="501273"/>
            <a:ext cx="2116800" cy="290506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9D94385-5E1B-4B0F-B649-40C89AC421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759" y="501273"/>
            <a:ext cx="2205369" cy="290506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20B5F78-03D9-421C-9B7D-B96DF1D136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002" y="501273"/>
            <a:ext cx="2224854" cy="290506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4497CD5-3EBC-4AB0-A475-EC742520FD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401" y="501273"/>
            <a:ext cx="2196513" cy="289620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552D52A-D8ED-4C8F-B679-D3CB6EB427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63" y="3683661"/>
            <a:ext cx="2132742" cy="290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104707"/>
      </p:ext>
    </p:extLst>
  </p:cSld>
  <p:clrMapOvr>
    <a:masterClrMapping/>
  </p:clrMapOvr>
  <p:transition spd="slow">
    <p:randomBar dir="vert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1A496BB-D146-49F1-A332-E422364ABE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49" y="501273"/>
            <a:ext cx="2116800" cy="290506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9D94385-5E1B-4B0F-B649-40C89AC421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759" y="501273"/>
            <a:ext cx="2205369" cy="290506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20B5F78-03D9-421C-9B7D-B96DF1D136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002" y="501273"/>
            <a:ext cx="2224854" cy="290506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4497CD5-3EBC-4AB0-A475-EC742520FD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401" y="501273"/>
            <a:ext cx="2196513" cy="289620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552D52A-D8ED-4C8F-B679-D3CB6EB427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63" y="3683661"/>
            <a:ext cx="2132742" cy="2906836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3923B8BB-8863-47AD-AEA0-A1200F77DB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656" y="3683661"/>
            <a:ext cx="2231939" cy="290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56189"/>
      </p:ext>
    </p:extLst>
  </p:cSld>
  <p:clrMapOvr>
    <a:masterClrMapping/>
  </p:clrMapOvr>
  <p:transition spd="slow">
    <p:randomBar dir="vert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1A496BB-D146-49F1-A332-E422364ABE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49" y="501273"/>
            <a:ext cx="2116800" cy="290506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9D94385-5E1B-4B0F-B649-40C89AC421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759" y="501273"/>
            <a:ext cx="2205369" cy="290506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20B5F78-03D9-421C-9B7D-B96DF1D136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002" y="501273"/>
            <a:ext cx="2224854" cy="290506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4497CD5-3EBC-4AB0-A475-EC742520FD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401" y="501273"/>
            <a:ext cx="2196513" cy="289620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552D52A-D8ED-4C8F-B679-D3CB6EB427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63" y="3683661"/>
            <a:ext cx="2132742" cy="2906836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3923B8BB-8863-47AD-AEA0-A1200F77DB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656" y="3683661"/>
            <a:ext cx="2231939" cy="2906835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5D07C997-0C3A-4F3C-A09C-5468C484BE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446" y="3683661"/>
            <a:ext cx="2205369" cy="289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644568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4F7B65FF-209F-48A2-B7D9-C44DEAD96F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5839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8D68B89-03AA-4CB9-9664-58EAF8494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489" y="5249139"/>
            <a:ext cx="662053" cy="160886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04F70A6-9E06-4633-BDD6-140270B5EC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432" y="13810"/>
            <a:ext cx="2308260" cy="523533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9D8A3F2-BCB4-4CE9-B892-F85127390F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302" y="658909"/>
            <a:ext cx="2395500" cy="459023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4180993-C315-4E3C-BB7E-3E24B807D0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803" y="2146048"/>
            <a:ext cx="2253101" cy="310309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5D809A49-C7F8-44E1-A765-228EC0E821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411" y="2516777"/>
            <a:ext cx="2231384" cy="273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158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83F40D1-9112-4C03-BA9B-2C087F647B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667" y="3683661"/>
            <a:ext cx="2182341" cy="289443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1A496BB-D146-49F1-A332-E422364ABE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49" y="501273"/>
            <a:ext cx="2116800" cy="290506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9D94385-5E1B-4B0F-B649-40C89AC421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759" y="501273"/>
            <a:ext cx="2205369" cy="290506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20B5F78-03D9-421C-9B7D-B96DF1D136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002" y="501273"/>
            <a:ext cx="2224854" cy="290506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4497CD5-3EBC-4AB0-A475-EC742520FD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401" y="501273"/>
            <a:ext cx="2196513" cy="289620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552D52A-D8ED-4C8F-B679-D3CB6EB427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63" y="3683661"/>
            <a:ext cx="2132742" cy="2906836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3923B8BB-8863-47AD-AEA0-A1200F77DB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656" y="3683661"/>
            <a:ext cx="2231939" cy="2906835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5D07C997-0C3A-4F3C-A09C-5468C484BE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446" y="3683661"/>
            <a:ext cx="2205369" cy="289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60382"/>
      </p:ext>
    </p:extLst>
  </p:cSld>
  <p:clrMapOvr>
    <a:masterClrMapping/>
  </p:clrMapOvr>
  <p:transition spd="slow">
    <p:randomBar dir="vert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A0FA5A7-9FF0-4E07-8944-27B4C9124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903" y="0"/>
            <a:ext cx="36241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639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9106C2D0-3B3C-448D-832D-E05FF194C48E}"/>
              </a:ext>
            </a:extLst>
          </p:cNvPr>
          <p:cNvSpPr txBox="1"/>
          <p:nvPr/>
        </p:nvSpPr>
        <p:spPr>
          <a:xfrm>
            <a:off x="949234" y="843677"/>
            <a:ext cx="7245532" cy="517064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n-US"/>
            </a:defPPr>
            <a:lvl1pPr algn="ctr">
              <a:defRPr sz="6600">
                <a:solidFill>
                  <a:srgbClr val="062C91"/>
                </a:solidFill>
                <a:latin typeface="Signature of the Ancient " pitchFamily="2" charset="0"/>
              </a:defRPr>
            </a:lvl1pPr>
          </a:lstStyle>
          <a:p>
            <a:r>
              <a:rPr lang="es-ES" dirty="0"/>
              <a:t>Jesús es el único abogado, intercesor y mediador nuestro ante el Padre, y su ley es eterna e inmutable.</a:t>
            </a:r>
          </a:p>
        </p:txBody>
      </p:sp>
    </p:spTree>
    <p:extLst>
      <p:ext uri="{BB962C8B-B14F-4D97-AF65-F5344CB8AC3E}">
        <p14:creationId xmlns:p14="http://schemas.microsoft.com/office/powerpoint/2010/main" val="29246917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58914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580EC25-4125-4BA6-A166-EDF3F8C5AE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355" y="15855"/>
            <a:ext cx="2258646" cy="227462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E78153D-6191-4210-8AA1-25F004E175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084" y="2009821"/>
            <a:ext cx="2838357" cy="28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596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580EC25-4125-4BA6-A166-EDF3F8C5AE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355" y="15855"/>
            <a:ext cx="2258646" cy="227462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E78153D-6191-4210-8AA1-25F004E175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084" y="2009821"/>
            <a:ext cx="2838357" cy="283835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6E719FD-369E-44ED-96F1-F7AB82DEF0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035" y="-27"/>
            <a:ext cx="1732579" cy="219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445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580EC25-4125-4BA6-A166-EDF3F8C5AE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355" y="15855"/>
            <a:ext cx="2258646" cy="227462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E78153D-6191-4210-8AA1-25F004E175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084" y="2009821"/>
            <a:ext cx="2838357" cy="283835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6E719FD-369E-44ED-96F1-F7AB82DEF0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035" y="-27"/>
            <a:ext cx="1732579" cy="219972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27921DB-A610-47D7-9D13-A96F0A7060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792" y="444488"/>
            <a:ext cx="2288425" cy="227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902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580EC25-4125-4BA6-A166-EDF3F8C5AE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355" y="15855"/>
            <a:ext cx="2258646" cy="227462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E78153D-6191-4210-8AA1-25F004E175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084" y="2009821"/>
            <a:ext cx="2838357" cy="283835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6E719FD-369E-44ED-96F1-F7AB82DEF0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035" y="-27"/>
            <a:ext cx="1732579" cy="219972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27921DB-A610-47D7-9D13-A96F0A7060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792" y="444488"/>
            <a:ext cx="2288425" cy="227462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3B58497-E97F-4A68-957B-87BA9E38C2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624" y="1692274"/>
            <a:ext cx="2247033" cy="173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62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94</TotalTime>
  <Words>22</Words>
  <Application>Microsoft Office PowerPoint</Application>
  <PresentationFormat>Presentación en pantalla (4:3)</PresentationFormat>
  <Paragraphs>1</Paragraphs>
  <Slides>53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53</vt:i4>
      </vt:variant>
    </vt:vector>
  </HeadingPairs>
  <TitlesOfParts>
    <vt:vector size="58" baseType="lpstr">
      <vt:lpstr>Calibri Light</vt:lpstr>
      <vt:lpstr>Signature of the Ancient </vt:lpstr>
      <vt:lpstr>Arial</vt:lpstr>
      <vt:lpstr>Calibri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 Fustero Carreras</dc:creator>
  <cp:lastModifiedBy>Sergio Fustero Carreras</cp:lastModifiedBy>
  <cp:revision>19</cp:revision>
  <dcterms:created xsi:type="dcterms:W3CDTF">2020-02-01T17:06:33Z</dcterms:created>
  <dcterms:modified xsi:type="dcterms:W3CDTF">2020-02-01T18:40:46Z</dcterms:modified>
</cp:coreProperties>
</file>