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1" r:id="rId5"/>
    <p:sldId id="260" r:id="rId6"/>
    <p:sldId id="259" r:id="rId7"/>
    <p:sldId id="264" r:id="rId8"/>
    <p:sldId id="272" r:id="rId9"/>
    <p:sldId id="271" r:id="rId10"/>
    <p:sldId id="270" r:id="rId11"/>
    <p:sldId id="265" r:id="rId12"/>
    <p:sldId id="269" r:id="rId13"/>
    <p:sldId id="268" r:id="rId14"/>
    <p:sldId id="267" r:id="rId15"/>
    <p:sldId id="266" r:id="rId16"/>
    <p:sldId id="273" r:id="rId17"/>
    <p:sldId id="274" r:id="rId18"/>
    <p:sldId id="276" r:id="rId19"/>
    <p:sldId id="275" r:id="rId20"/>
    <p:sldId id="277" r:id="rId21"/>
    <p:sldId id="278" r:id="rId22"/>
    <p:sldId id="280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6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87C4E3-6231-4895-89E3-648C4CD12F82}" type="doc">
      <dgm:prSet loTypeId="urn:microsoft.com/office/officeart/2005/8/layout/hProcess11" loCatId="process" qsTypeId="urn:microsoft.com/office/officeart/2005/8/quickstyle/3d2" qsCatId="3D" csTypeId="urn:microsoft.com/office/officeart/2005/8/colors/colorful1" csCatId="colorful" phldr="1"/>
      <dgm:spPr/>
    </dgm:pt>
    <dgm:pt modelId="{4C827A03-12FE-41D0-A8AC-EEF71A8CB969}">
      <dgm:prSet phldrT="[Texto]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b="1" dirty="0">
              <a:solidFill>
                <a:schemeClr val="accent2">
                  <a:lumMod val="50000"/>
                </a:schemeClr>
              </a:solidFill>
            </a:rPr>
            <a:t>508</a:t>
          </a:r>
        </a:p>
      </dgm:t>
    </dgm:pt>
    <dgm:pt modelId="{84CCDE3F-7593-43BD-9309-8E9FE5C1A433}" type="parTrans" cxnId="{31674731-030C-497F-906D-C6C36E40C3D6}">
      <dgm:prSet/>
      <dgm:spPr/>
      <dgm:t>
        <a:bodyPr/>
        <a:lstStyle/>
        <a:p>
          <a:endParaRPr lang="es-ES" b="1"/>
        </a:p>
      </dgm:t>
    </dgm:pt>
    <dgm:pt modelId="{53A9296F-1FE9-4156-9337-3CE4D6727322}" type="sibTrans" cxnId="{31674731-030C-497F-906D-C6C36E40C3D6}">
      <dgm:prSet/>
      <dgm:spPr/>
      <dgm:t>
        <a:bodyPr/>
        <a:lstStyle/>
        <a:p>
          <a:endParaRPr lang="es-ES" b="1"/>
        </a:p>
      </dgm:t>
    </dgm:pt>
    <dgm:pt modelId="{0472DB69-2D47-421A-8601-FD81038D7216}">
      <dgm:prSet phldrT="[Texto]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b="1" dirty="0">
              <a:solidFill>
                <a:schemeClr val="tx1">
                  <a:lumMod val="75000"/>
                  <a:lumOff val="25000"/>
                </a:schemeClr>
              </a:solidFill>
            </a:rPr>
            <a:t>538</a:t>
          </a:r>
        </a:p>
      </dgm:t>
    </dgm:pt>
    <dgm:pt modelId="{DDDA21DA-EF75-4985-A2C6-42EC9FA110A1}" type="parTrans" cxnId="{C81CC11D-7748-4286-8AD2-AA35C1AEB293}">
      <dgm:prSet/>
      <dgm:spPr/>
      <dgm:t>
        <a:bodyPr/>
        <a:lstStyle/>
        <a:p>
          <a:endParaRPr lang="es-ES" b="1"/>
        </a:p>
      </dgm:t>
    </dgm:pt>
    <dgm:pt modelId="{4EF5DECA-8F77-4499-8E21-EE7E04E0496F}" type="sibTrans" cxnId="{C81CC11D-7748-4286-8AD2-AA35C1AEB293}">
      <dgm:prSet/>
      <dgm:spPr/>
      <dgm:t>
        <a:bodyPr/>
        <a:lstStyle/>
        <a:p>
          <a:endParaRPr lang="es-ES" b="1"/>
        </a:p>
      </dgm:t>
    </dgm:pt>
    <dgm:pt modelId="{B5E05571-2F50-44F3-A29C-CA093AD2561D}">
      <dgm:prSet phldrT="[Texto]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b="1" dirty="0">
              <a:solidFill>
                <a:schemeClr val="accent4">
                  <a:lumMod val="50000"/>
                </a:schemeClr>
              </a:solidFill>
            </a:rPr>
            <a:t>1798</a:t>
          </a:r>
        </a:p>
      </dgm:t>
    </dgm:pt>
    <dgm:pt modelId="{B0E5E3FE-6510-4980-8274-C596378220B2}" type="parTrans" cxnId="{C4EE11B1-18E9-40B4-BB52-2D2808A68F8C}">
      <dgm:prSet/>
      <dgm:spPr/>
      <dgm:t>
        <a:bodyPr/>
        <a:lstStyle/>
        <a:p>
          <a:endParaRPr lang="es-ES" b="1"/>
        </a:p>
      </dgm:t>
    </dgm:pt>
    <dgm:pt modelId="{6BDDA35D-48D8-4DF2-A8B9-F2C510C4C8FE}" type="sibTrans" cxnId="{C4EE11B1-18E9-40B4-BB52-2D2808A68F8C}">
      <dgm:prSet/>
      <dgm:spPr/>
      <dgm:t>
        <a:bodyPr/>
        <a:lstStyle/>
        <a:p>
          <a:endParaRPr lang="es-ES" b="1"/>
        </a:p>
      </dgm:t>
    </dgm:pt>
    <dgm:pt modelId="{7046F0C9-B902-4D18-A7E7-4EB5744EFA5B}">
      <dgm:prSet phldrT="[Texto]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b="1" dirty="0">
              <a:solidFill>
                <a:schemeClr val="accent5">
                  <a:lumMod val="75000"/>
                </a:schemeClr>
              </a:solidFill>
            </a:rPr>
            <a:t>1843</a:t>
          </a:r>
        </a:p>
      </dgm:t>
    </dgm:pt>
    <dgm:pt modelId="{0E52F866-F047-44EE-9C5A-59445502FA41}" type="parTrans" cxnId="{90D3E0AE-8058-479C-B322-186A6B0EBDA3}">
      <dgm:prSet/>
      <dgm:spPr/>
      <dgm:t>
        <a:bodyPr/>
        <a:lstStyle/>
        <a:p>
          <a:endParaRPr lang="es-ES" b="1"/>
        </a:p>
      </dgm:t>
    </dgm:pt>
    <dgm:pt modelId="{366B92F3-831B-49B2-B716-95B42B99373B}" type="sibTrans" cxnId="{90D3E0AE-8058-479C-B322-186A6B0EBDA3}">
      <dgm:prSet/>
      <dgm:spPr/>
      <dgm:t>
        <a:bodyPr/>
        <a:lstStyle/>
        <a:p>
          <a:endParaRPr lang="es-ES" b="1"/>
        </a:p>
      </dgm:t>
    </dgm:pt>
    <dgm:pt modelId="{F7BF69C0-7E70-4A19-BA2B-DD167F517A5B}" type="pres">
      <dgm:prSet presAssocID="{9B87C4E3-6231-4895-89E3-648C4CD12F82}" presName="Name0" presStyleCnt="0">
        <dgm:presLayoutVars>
          <dgm:dir/>
          <dgm:resizeHandles val="exact"/>
        </dgm:presLayoutVars>
      </dgm:prSet>
      <dgm:spPr/>
    </dgm:pt>
    <dgm:pt modelId="{AE24913E-5E51-4D96-9625-275FCD65F444}" type="pres">
      <dgm:prSet presAssocID="{9B87C4E3-6231-4895-89E3-648C4CD12F82}" presName="arrow" presStyleLbl="bgShp" presStyleIdx="0" presStyleCnt="1"/>
      <dgm:spPr>
        <a:solidFill>
          <a:srgbClr val="7030A0"/>
        </a:solidFill>
      </dgm:spPr>
    </dgm:pt>
    <dgm:pt modelId="{0B76F41C-8F96-4F71-A290-CAD3C71EF8B5}" type="pres">
      <dgm:prSet presAssocID="{9B87C4E3-6231-4895-89E3-648C4CD12F82}" presName="points" presStyleCnt="0"/>
      <dgm:spPr/>
    </dgm:pt>
    <dgm:pt modelId="{DB007773-6A9D-4CD4-9A2E-04431B4D1E44}" type="pres">
      <dgm:prSet presAssocID="{4C827A03-12FE-41D0-A8AC-EEF71A8CB969}" presName="compositeA" presStyleCnt="0"/>
      <dgm:spPr/>
    </dgm:pt>
    <dgm:pt modelId="{E387128A-65EE-4595-B571-07B6024DD3AC}" type="pres">
      <dgm:prSet presAssocID="{4C827A03-12FE-41D0-A8AC-EEF71A8CB969}" presName="textA" presStyleLbl="revTx" presStyleIdx="0" presStyleCnt="4">
        <dgm:presLayoutVars>
          <dgm:bulletEnabled val="1"/>
        </dgm:presLayoutVars>
      </dgm:prSet>
      <dgm:spPr/>
    </dgm:pt>
    <dgm:pt modelId="{658351D7-5FB6-4AF6-9463-0C9214A8F570}" type="pres">
      <dgm:prSet presAssocID="{4C827A03-12FE-41D0-A8AC-EEF71A8CB969}" presName="circleA" presStyleLbl="node1" presStyleIdx="0" presStyleCnt="4"/>
      <dgm:spPr/>
    </dgm:pt>
    <dgm:pt modelId="{501068F3-0A3F-4441-97D0-71061AE3E2AB}" type="pres">
      <dgm:prSet presAssocID="{4C827A03-12FE-41D0-A8AC-EEF71A8CB969}" presName="spaceA" presStyleCnt="0"/>
      <dgm:spPr/>
    </dgm:pt>
    <dgm:pt modelId="{DB7BF515-2AD2-4E7D-8081-0C6AE3A7ABC5}" type="pres">
      <dgm:prSet presAssocID="{53A9296F-1FE9-4156-9337-3CE4D6727322}" presName="space" presStyleCnt="0"/>
      <dgm:spPr/>
    </dgm:pt>
    <dgm:pt modelId="{E58D6C63-0FAE-49C6-B67E-B500B433114C}" type="pres">
      <dgm:prSet presAssocID="{0472DB69-2D47-421A-8601-FD81038D7216}" presName="compositeB" presStyleCnt="0"/>
      <dgm:spPr/>
    </dgm:pt>
    <dgm:pt modelId="{884860C0-B7EF-4AF3-90E4-08C17B566EF0}" type="pres">
      <dgm:prSet presAssocID="{0472DB69-2D47-421A-8601-FD81038D7216}" presName="textB" presStyleLbl="revTx" presStyleIdx="1" presStyleCnt="4" custLinFactY="-50000" custLinFactNeighborX="1722" custLinFactNeighborY="-100000">
        <dgm:presLayoutVars>
          <dgm:bulletEnabled val="1"/>
        </dgm:presLayoutVars>
      </dgm:prSet>
      <dgm:spPr/>
    </dgm:pt>
    <dgm:pt modelId="{320BF1DB-AFF0-4BDE-A769-C1AE073B6999}" type="pres">
      <dgm:prSet presAssocID="{0472DB69-2D47-421A-8601-FD81038D7216}" presName="circleB" presStyleLbl="node1" presStyleIdx="1" presStyleCnt="4"/>
      <dgm:spPr/>
    </dgm:pt>
    <dgm:pt modelId="{23BBE3C0-A662-4744-847E-2D07EA2ECE49}" type="pres">
      <dgm:prSet presAssocID="{0472DB69-2D47-421A-8601-FD81038D7216}" presName="spaceB" presStyleCnt="0"/>
      <dgm:spPr/>
    </dgm:pt>
    <dgm:pt modelId="{445CDD30-B94E-4B4C-AF9E-0406F3CB9D66}" type="pres">
      <dgm:prSet presAssocID="{4EF5DECA-8F77-4499-8E21-EE7E04E0496F}" presName="space" presStyleCnt="0"/>
      <dgm:spPr/>
    </dgm:pt>
    <dgm:pt modelId="{9B5EEB94-2F5B-4713-9FBC-19BF4A1D5786}" type="pres">
      <dgm:prSet presAssocID="{B5E05571-2F50-44F3-A29C-CA093AD2561D}" presName="compositeA" presStyleCnt="0"/>
      <dgm:spPr/>
    </dgm:pt>
    <dgm:pt modelId="{D88C6A78-C142-41CB-B966-0A63D4DB5952}" type="pres">
      <dgm:prSet presAssocID="{B5E05571-2F50-44F3-A29C-CA093AD2561D}" presName="textA" presStyleLbl="revTx" presStyleIdx="2" presStyleCnt="4">
        <dgm:presLayoutVars>
          <dgm:bulletEnabled val="1"/>
        </dgm:presLayoutVars>
      </dgm:prSet>
      <dgm:spPr/>
    </dgm:pt>
    <dgm:pt modelId="{6DCE90F8-CB35-4A0F-9199-190311AF1BB8}" type="pres">
      <dgm:prSet presAssocID="{B5E05571-2F50-44F3-A29C-CA093AD2561D}" presName="circleA" presStyleLbl="node1" presStyleIdx="2" presStyleCnt="4"/>
      <dgm:spPr/>
    </dgm:pt>
    <dgm:pt modelId="{4F5CAA3A-BF40-4867-8821-041D354BEC53}" type="pres">
      <dgm:prSet presAssocID="{B5E05571-2F50-44F3-A29C-CA093AD2561D}" presName="spaceA" presStyleCnt="0"/>
      <dgm:spPr/>
    </dgm:pt>
    <dgm:pt modelId="{F48C4A3E-7C3D-4B4D-BA9C-AD4A67308044}" type="pres">
      <dgm:prSet presAssocID="{6BDDA35D-48D8-4DF2-A8B9-F2C510C4C8FE}" presName="space" presStyleCnt="0"/>
      <dgm:spPr/>
    </dgm:pt>
    <dgm:pt modelId="{92E14C0C-FAD1-4243-82BF-647C3F0E90A9}" type="pres">
      <dgm:prSet presAssocID="{7046F0C9-B902-4D18-A7E7-4EB5744EFA5B}" presName="compositeB" presStyleCnt="0"/>
      <dgm:spPr/>
    </dgm:pt>
    <dgm:pt modelId="{563A76CF-CEC6-473A-8650-C81C9A2AAA0E}" type="pres">
      <dgm:prSet presAssocID="{7046F0C9-B902-4D18-A7E7-4EB5744EFA5B}" presName="textB" presStyleLbl="revTx" presStyleIdx="3" presStyleCnt="4" custLinFactY="-50000" custLinFactNeighborX="1506" custLinFactNeighborY="-100000">
        <dgm:presLayoutVars>
          <dgm:bulletEnabled val="1"/>
        </dgm:presLayoutVars>
      </dgm:prSet>
      <dgm:spPr/>
    </dgm:pt>
    <dgm:pt modelId="{40DEF6BF-5C85-4D87-94B4-08EB8FF0D3C3}" type="pres">
      <dgm:prSet presAssocID="{7046F0C9-B902-4D18-A7E7-4EB5744EFA5B}" presName="circleB" presStyleLbl="node1" presStyleIdx="3" presStyleCnt="4"/>
      <dgm:spPr/>
    </dgm:pt>
    <dgm:pt modelId="{B1C7D5EC-58F8-4AA4-8609-0CE2D78909BD}" type="pres">
      <dgm:prSet presAssocID="{7046F0C9-B902-4D18-A7E7-4EB5744EFA5B}" presName="spaceB" presStyleCnt="0"/>
      <dgm:spPr/>
    </dgm:pt>
  </dgm:ptLst>
  <dgm:cxnLst>
    <dgm:cxn modelId="{C81CC11D-7748-4286-8AD2-AA35C1AEB293}" srcId="{9B87C4E3-6231-4895-89E3-648C4CD12F82}" destId="{0472DB69-2D47-421A-8601-FD81038D7216}" srcOrd="1" destOrd="0" parTransId="{DDDA21DA-EF75-4985-A2C6-42EC9FA110A1}" sibTransId="{4EF5DECA-8F77-4499-8E21-EE7E04E0496F}"/>
    <dgm:cxn modelId="{31674731-030C-497F-906D-C6C36E40C3D6}" srcId="{9B87C4E3-6231-4895-89E3-648C4CD12F82}" destId="{4C827A03-12FE-41D0-A8AC-EEF71A8CB969}" srcOrd="0" destOrd="0" parTransId="{84CCDE3F-7593-43BD-9309-8E9FE5C1A433}" sibTransId="{53A9296F-1FE9-4156-9337-3CE4D6727322}"/>
    <dgm:cxn modelId="{51B3AE5B-E911-47A8-BC37-38D2B724A83D}" type="presOf" srcId="{7046F0C9-B902-4D18-A7E7-4EB5744EFA5B}" destId="{563A76CF-CEC6-473A-8650-C81C9A2AAA0E}" srcOrd="0" destOrd="0" presId="urn:microsoft.com/office/officeart/2005/8/layout/hProcess11"/>
    <dgm:cxn modelId="{55D22867-7CE6-412D-A19D-432ED438B4DD}" type="presOf" srcId="{4C827A03-12FE-41D0-A8AC-EEF71A8CB969}" destId="{E387128A-65EE-4595-B571-07B6024DD3AC}" srcOrd="0" destOrd="0" presId="urn:microsoft.com/office/officeart/2005/8/layout/hProcess11"/>
    <dgm:cxn modelId="{90D3E0AE-8058-479C-B322-186A6B0EBDA3}" srcId="{9B87C4E3-6231-4895-89E3-648C4CD12F82}" destId="{7046F0C9-B902-4D18-A7E7-4EB5744EFA5B}" srcOrd="3" destOrd="0" parTransId="{0E52F866-F047-44EE-9C5A-59445502FA41}" sibTransId="{366B92F3-831B-49B2-B716-95B42B99373B}"/>
    <dgm:cxn modelId="{C4EE11B1-18E9-40B4-BB52-2D2808A68F8C}" srcId="{9B87C4E3-6231-4895-89E3-648C4CD12F82}" destId="{B5E05571-2F50-44F3-A29C-CA093AD2561D}" srcOrd="2" destOrd="0" parTransId="{B0E5E3FE-6510-4980-8274-C596378220B2}" sibTransId="{6BDDA35D-48D8-4DF2-A8B9-F2C510C4C8FE}"/>
    <dgm:cxn modelId="{3439BBB4-10D0-45B5-B128-6DA2285B8CA5}" type="presOf" srcId="{9B87C4E3-6231-4895-89E3-648C4CD12F82}" destId="{F7BF69C0-7E70-4A19-BA2B-DD167F517A5B}" srcOrd="0" destOrd="0" presId="urn:microsoft.com/office/officeart/2005/8/layout/hProcess11"/>
    <dgm:cxn modelId="{0AD466C9-101B-4E58-9E39-DB69B7D5AA57}" type="presOf" srcId="{0472DB69-2D47-421A-8601-FD81038D7216}" destId="{884860C0-B7EF-4AF3-90E4-08C17B566EF0}" srcOrd="0" destOrd="0" presId="urn:microsoft.com/office/officeart/2005/8/layout/hProcess11"/>
    <dgm:cxn modelId="{EC52D6CF-7436-4200-A753-8DAE76B7D3F7}" type="presOf" srcId="{B5E05571-2F50-44F3-A29C-CA093AD2561D}" destId="{D88C6A78-C142-41CB-B966-0A63D4DB5952}" srcOrd="0" destOrd="0" presId="urn:microsoft.com/office/officeart/2005/8/layout/hProcess11"/>
    <dgm:cxn modelId="{AA27FF98-B660-4E42-A01F-A44CF824512C}" type="presParOf" srcId="{F7BF69C0-7E70-4A19-BA2B-DD167F517A5B}" destId="{AE24913E-5E51-4D96-9625-275FCD65F444}" srcOrd="0" destOrd="0" presId="urn:microsoft.com/office/officeart/2005/8/layout/hProcess11"/>
    <dgm:cxn modelId="{D63B942D-CDAF-422A-950B-A1931C99CFDE}" type="presParOf" srcId="{F7BF69C0-7E70-4A19-BA2B-DD167F517A5B}" destId="{0B76F41C-8F96-4F71-A290-CAD3C71EF8B5}" srcOrd="1" destOrd="0" presId="urn:microsoft.com/office/officeart/2005/8/layout/hProcess11"/>
    <dgm:cxn modelId="{F1BD02A8-2F5C-4781-98E2-D465CA0A22AD}" type="presParOf" srcId="{0B76F41C-8F96-4F71-A290-CAD3C71EF8B5}" destId="{DB007773-6A9D-4CD4-9A2E-04431B4D1E44}" srcOrd="0" destOrd="0" presId="urn:microsoft.com/office/officeart/2005/8/layout/hProcess11"/>
    <dgm:cxn modelId="{2794AE88-2C5A-4141-8D38-98B50FA7021A}" type="presParOf" srcId="{DB007773-6A9D-4CD4-9A2E-04431B4D1E44}" destId="{E387128A-65EE-4595-B571-07B6024DD3AC}" srcOrd="0" destOrd="0" presId="urn:microsoft.com/office/officeart/2005/8/layout/hProcess11"/>
    <dgm:cxn modelId="{1E66249E-10B3-4B8B-A193-5636FCEDD3B2}" type="presParOf" srcId="{DB007773-6A9D-4CD4-9A2E-04431B4D1E44}" destId="{658351D7-5FB6-4AF6-9463-0C9214A8F570}" srcOrd="1" destOrd="0" presId="urn:microsoft.com/office/officeart/2005/8/layout/hProcess11"/>
    <dgm:cxn modelId="{F5F97D01-9962-4FE8-ADDB-E65B7AC432E4}" type="presParOf" srcId="{DB007773-6A9D-4CD4-9A2E-04431B4D1E44}" destId="{501068F3-0A3F-4441-97D0-71061AE3E2AB}" srcOrd="2" destOrd="0" presId="urn:microsoft.com/office/officeart/2005/8/layout/hProcess11"/>
    <dgm:cxn modelId="{363E3C0C-024C-4274-ADA0-45C1DE321F23}" type="presParOf" srcId="{0B76F41C-8F96-4F71-A290-CAD3C71EF8B5}" destId="{DB7BF515-2AD2-4E7D-8081-0C6AE3A7ABC5}" srcOrd="1" destOrd="0" presId="urn:microsoft.com/office/officeart/2005/8/layout/hProcess11"/>
    <dgm:cxn modelId="{6EC7EA60-AE15-4159-9865-0DB6A000B1BE}" type="presParOf" srcId="{0B76F41C-8F96-4F71-A290-CAD3C71EF8B5}" destId="{E58D6C63-0FAE-49C6-B67E-B500B433114C}" srcOrd="2" destOrd="0" presId="urn:microsoft.com/office/officeart/2005/8/layout/hProcess11"/>
    <dgm:cxn modelId="{E1B85A47-C6A8-4070-B52B-EB0C3E00D7A8}" type="presParOf" srcId="{E58D6C63-0FAE-49C6-B67E-B500B433114C}" destId="{884860C0-B7EF-4AF3-90E4-08C17B566EF0}" srcOrd="0" destOrd="0" presId="urn:microsoft.com/office/officeart/2005/8/layout/hProcess11"/>
    <dgm:cxn modelId="{C4DA6A83-40EC-4FC3-9483-FE8E9AAF3FB6}" type="presParOf" srcId="{E58D6C63-0FAE-49C6-B67E-B500B433114C}" destId="{320BF1DB-AFF0-4BDE-A769-C1AE073B6999}" srcOrd="1" destOrd="0" presId="urn:microsoft.com/office/officeart/2005/8/layout/hProcess11"/>
    <dgm:cxn modelId="{19D0EAFB-B04C-400A-90B4-2AE707160ED1}" type="presParOf" srcId="{E58D6C63-0FAE-49C6-B67E-B500B433114C}" destId="{23BBE3C0-A662-4744-847E-2D07EA2ECE49}" srcOrd="2" destOrd="0" presId="urn:microsoft.com/office/officeart/2005/8/layout/hProcess11"/>
    <dgm:cxn modelId="{C615CEE9-64D0-42A0-A11A-0139E231FC95}" type="presParOf" srcId="{0B76F41C-8F96-4F71-A290-CAD3C71EF8B5}" destId="{445CDD30-B94E-4B4C-AF9E-0406F3CB9D66}" srcOrd="3" destOrd="0" presId="urn:microsoft.com/office/officeart/2005/8/layout/hProcess11"/>
    <dgm:cxn modelId="{35044629-8454-4423-829D-7CB460EF7BDF}" type="presParOf" srcId="{0B76F41C-8F96-4F71-A290-CAD3C71EF8B5}" destId="{9B5EEB94-2F5B-4713-9FBC-19BF4A1D5786}" srcOrd="4" destOrd="0" presId="urn:microsoft.com/office/officeart/2005/8/layout/hProcess11"/>
    <dgm:cxn modelId="{F68A3637-0AF8-4095-8A0F-1CEEF460D5F8}" type="presParOf" srcId="{9B5EEB94-2F5B-4713-9FBC-19BF4A1D5786}" destId="{D88C6A78-C142-41CB-B966-0A63D4DB5952}" srcOrd="0" destOrd="0" presId="urn:microsoft.com/office/officeart/2005/8/layout/hProcess11"/>
    <dgm:cxn modelId="{D2E9C61B-660B-4FF5-848B-D14AD16B23A1}" type="presParOf" srcId="{9B5EEB94-2F5B-4713-9FBC-19BF4A1D5786}" destId="{6DCE90F8-CB35-4A0F-9199-190311AF1BB8}" srcOrd="1" destOrd="0" presId="urn:microsoft.com/office/officeart/2005/8/layout/hProcess11"/>
    <dgm:cxn modelId="{0D910C6A-D512-438A-A975-FBD033E22D85}" type="presParOf" srcId="{9B5EEB94-2F5B-4713-9FBC-19BF4A1D5786}" destId="{4F5CAA3A-BF40-4867-8821-041D354BEC53}" srcOrd="2" destOrd="0" presId="urn:microsoft.com/office/officeart/2005/8/layout/hProcess11"/>
    <dgm:cxn modelId="{CB74610D-81CC-476D-8859-F0D6124DAEA1}" type="presParOf" srcId="{0B76F41C-8F96-4F71-A290-CAD3C71EF8B5}" destId="{F48C4A3E-7C3D-4B4D-BA9C-AD4A67308044}" srcOrd="5" destOrd="0" presId="urn:microsoft.com/office/officeart/2005/8/layout/hProcess11"/>
    <dgm:cxn modelId="{3B635098-C2DE-4474-9365-7E0B003C8CEE}" type="presParOf" srcId="{0B76F41C-8F96-4F71-A290-CAD3C71EF8B5}" destId="{92E14C0C-FAD1-4243-82BF-647C3F0E90A9}" srcOrd="6" destOrd="0" presId="urn:microsoft.com/office/officeart/2005/8/layout/hProcess11"/>
    <dgm:cxn modelId="{211B4048-E394-433B-84DC-D51971560834}" type="presParOf" srcId="{92E14C0C-FAD1-4243-82BF-647C3F0E90A9}" destId="{563A76CF-CEC6-473A-8650-C81C9A2AAA0E}" srcOrd="0" destOrd="0" presId="urn:microsoft.com/office/officeart/2005/8/layout/hProcess11"/>
    <dgm:cxn modelId="{8DFCFCD4-CABF-4261-84D2-DBB315210936}" type="presParOf" srcId="{92E14C0C-FAD1-4243-82BF-647C3F0E90A9}" destId="{40DEF6BF-5C85-4D87-94B4-08EB8FF0D3C3}" srcOrd="1" destOrd="0" presId="urn:microsoft.com/office/officeart/2005/8/layout/hProcess11"/>
    <dgm:cxn modelId="{343097CC-1AED-4BAA-AC59-8872B5997A63}" type="presParOf" srcId="{92E14C0C-FAD1-4243-82BF-647C3F0E90A9}" destId="{B1C7D5EC-58F8-4AA4-8609-0CE2D78909B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4913E-5E51-4D96-9625-275FCD65F444}">
      <dsp:nvSpPr>
        <dsp:cNvPr id="0" name=""/>
        <dsp:cNvSpPr/>
      </dsp:nvSpPr>
      <dsp:spPr>
        <a:xfrm>
          <a:off x="0" y="529901"/>
          <a:ext cx="8003178" cy="706535"/>
        </a:xfrm>
        <a:prstGeom prst="notchedRightArrow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387128A-65EE-4595-B571-07B6024DD3AC}">
      <dsp:nvSpPr>
        <dsp:cNvPr id="0" name=""/>
        <dsp:cNvSpPr/>
      </dsp:nvSpPr>
      <dsp:spPr>
        <a:xfrm>
          <a:off x="3604" y="0"/>
          <a:ext cx="1733891" cy="70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b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chemeClr val="accent2">
                  <a:lumMod val="50000"/>
                </a:schemeClr>
              </a:solidFill>
            </a:rPr>
            <a:t>508</a:t>
          </a:r>
        </a:p>
      </dsp:txBody>
      <dsp:txXfrm>
        <a:off x="3604" y="0"/>
        <a:ext cx="1733891" cy="706535"/>
      </dsp:txXfrm>
    </dsp:sp>
    <dsp:sp modelId="{658351D7-5FB6-4AF6-9463-0C9214A8F570}">
      <dsp:nvSpPr>
        <dsp:cNvPr id="0" name=""/>
        <dsp:cNvSpPr/>
      </dsp:nvSpPr>
      <dsp:spPr>
        <a:xfrm>
          <a:off x="782233" y="794852"/>
          <a:ext cx="176633" cy="17663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4860C0-B7EF-4AF3-90E4-08C17B566EF0}">
      <dsp:nvSpPr>
        <dsp:cNvPr id="0" name=""/>
        <dsp:cNvSpPr/>
      </dsp:nvSpPr>
      <dsp:spPr>
        <a:xfrm>
          <a:off x="1854048" y="0"/>
          <a:ext cx="1733891" cy="70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538</a:t>
          </a:r>
        </a:p>
      </dsp:txBody>
      <dsp:txXfrm>
        <a:off x="1854048" y="0"/>
        <a:ext cx="1733891" cy="706535"/>
      </dsp:txXfrm>
    </dsp:sp>
    <dsp:sp modelId="{320BF1DB-AFF0-4BDE-A769-C1AE073B6999}">
      <dsp:nvSpPr>
        <dsp:cNvPr id="0" name=""/>
        <dsp:cNvSpPr/>
      </dsp:nvSpPr>
      <dsp:spPr>
        <a:xfrm>
          <a:off x="2602820" y="794852"/>
          <a:ext cx="176633" cy="17663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8C6A78-C142-41CB-B966-0A63D4DB5952}">
      <dsp:nvSpPr>
        <dsp:cNvPr id="0" name=""/>
        <dsp:cNvSpPr/>
      </dsp:nvSpPr>
      <dsp:spPr>
        <a:xfrm>
          <a:off x="3644777" y="0"/>
          <a:ext cx="1733891" cy="70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b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chemeClr val="accent4">
                  <a:lumMod val="50000"/>
                </a:schemeClr>
              </a:solidFill>
            </a:rPr>
            <a:t>1798</a:t>
          </a:r>
        </a:p>
      </dsp:txBody>
      <dsp:txXfrm>
        <a:off x="3644777" y="0"/>
        <a:ext cx="1733891" cy="706535"/>
      </dsp:txXfrm>
    </dsp:sp>
    <dsp:sp modelId="{6DCE90F8-CB35-4A0F-9199-190311AF1BB8}">
      <dsp:nvSpPr>
        <dsp:cNvPr id="0" name=""/>
        <dsp:cNvSpPr/>
      </dsp:nvSpPr>
      <dsp:spPr>
        <a:xfrm>
          <a:off x="4423406" y="794852"/>
          <a:ext cx="176633" cy="17663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3A76CF-CEC6-473A-8650-C81C9A2AAA0E}">
      <dsp:nvSpPr>
        <dsp:cNvPr id="0" name=""/>
        <dsp:cNvSpPr/>
      </dsp:nvSpPr>
      <dsp:spPr>
        <a:xfrm>
          <a:off x="5491476" y="0"/>
          <a:ext cx="1733891" cy="706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dirty="0">
              <a:solidFill>
                <a:schemeClr val="accent5">
                  <a:lumMod val="75000"/>
                </a:schemeClr>
              </a:solidFill>
            </a:rPr>
            <a:t>1843</a:t>
          </a:r>
        </a:p>
      </dsp:txBody>
      <dsp:txXfrm>
        <a:off x="5491476" y="0"/>
        <a:ext cx="1733891" cy="706535"/>
      </dsp:txXfrm>
    </dsp:sp>
    <dsp:sp modelId="{40DEF6BF-5C85-4D87-94B4-08EB8FF0D3C3}">
      <dsp:nvSpPr>
        <dsp:cNvPr id="0" name=""/>
        <dsp:cNvSpPr/>
      </dsp:nvSpPr>
      <dsp:spPr>
        <a:xfrm>
          <a:off x="6243992" y="794852"/>
          <a:ext cx="176633" cy="17663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442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27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220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518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169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10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01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9721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663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056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164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3B4FE-5E39-4A11-8BF9-BE08361B4031}" type="datetimeFigureOut">
              <a:rPr lang="es-ES" smtClean="0"/>
              <a:t>23/03/2020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8C131-2516-41F5-AB4D-BEC98EEBA0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74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1D0F12B-6FEB-4355-8C84-28A598884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203">
            <a:off x="726767" y="-351840"/>
            <a:ext cx="4907678" cy="346951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40446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9DD8DD55-BF54-421E-B00F-1CC08AF12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" y="3930831"/>
            <a:ext cx="4251798" cy="243158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FBDC4F9-AA66-480B-B28E-26E0E37A0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91" y="3948249"/>
            <a:ext cx="4253787" cy="242761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BD9A898-B7CB-4F3C-892F-4ADB0503E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" y="1252984"/>
            <a:ext cx="4591229" cy="353522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2A33279-F89D-421E-9E65-EC20A1C16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88" y="1252984"/>
            <a:ext cx="4349063" cy="35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2C8350-10D6-4798-8872-12DB98DAB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3" y="49779"/>
            <a:ext cx="7635336" cy="339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4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2C8350-10D6-4798-8872-12DB98DAB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3" y="49779"/>
            <a:ext cx="7635336" cy="33929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EE0436-0C7D-4D2C-8BAB-FB98F619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2" y="3110169"/>
            <a:ext cx="1934329" cy="371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2C8350-10D6-4798-8872-12DB98DAB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3" y="49779"/>
            <a:ext cx="7635336" cy="33929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EE0436-0C7D-4D2C-8BAB-FB98F619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2" y="3110169"/>
            <a:ext cx="1934329" cy="37129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F1D19B-367D-49C5-B6F1-7AAD75EC9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93" y="3110801"/>
            <a:ext cx="1893125" cy="370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6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2C8350-10D6-4798-8872-12DB98DAB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3" y="49779"/>
            <a:ext cx="7635336" cy="33929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EE0436-0C7D-4D2C-8BAB-FB98F619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2" y="3110169"/>
            <a:ext cx="1934329" cy="37129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F1D19B-367D-49C5-B6F1-7AAD75EC9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93" y="3110801"/>
            <a:ext cx="1893125" cy="37061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0BCCC2A-1069-4912-BADB-281AD5043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16" y="3111312"/>
            <a:ext cx="1893124" cy="37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2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2C8350-10D6-4798-8872-12DB98DAB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3" y="49779"/>
            <a:ext cx="7635336" cy="339291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EE0436-0C7D-4D2C-8BAB-FB98F619D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2" y="3110169"/>
            <a:ext cx="1934329" cy="37129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0F1D19B-367D-49C5-B6F1-7AAD75EC9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93" y="3110801"/>
            <a:ext cx="1893125" cy="37061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0BCCC2A-1069-4912-BADB-281AD5043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16" y="3111312"/>
            <a:ext cx="1893124" cy="37107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B8606BD-E0BD-4BC0-B9EA-9A228FC6E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57" y="3110801"/>
            <a:ext cx="1936618" cy="37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6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AF47BC-3B4B-46EE-A215-C8025C14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18" y="0"/>
            <a:ext cx="3004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36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E56D843-9339-4C3D-8309-75D1921D1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184"/>
            <a:ext cx="9144000" cy="114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9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E56D843-9339-4C3D-8309-75D1921D1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184"/>
            <a:ext cx="9144000" cy="11436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24B5919-E41F-4668-B657-657335FFA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002"/>
            <a:ext cx="914400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41690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DE22591-32C5-46FF-897C-040EC8E8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3295"/>
            <a:ext cx="9144000" cy="11559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56D843-9339-4C3D-8309-75D1921D1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184"/>
            <a:ext cx="9144000" cy="11436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24B5919-E41F-4668-B657-657335FFA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1002"/>
            <a:ext cx="914400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5189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586F3ED3-585F-4A43-AAED-11B7A3A59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23" y="670960"/>
            <a:ext cx="2584557" cy="13872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41AD7C4-35A6-4CEA-B2B0-5D90A9317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43" y="282596"/>
            <a:ext cx="3057873" cy="16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6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9348B147-5F74-4E39-AEB5-67E2ED238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76" y="3367506"/>
            <a:ext cx="1075517" cy="76421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BE8FEC8-6169-48B3-8868-A6E7FC1967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4989" y="1601999"/>
            <a:ext cx="2201926" cy="1766338"/>
          </a:xfrm>
          <a:prstGeom prst="roundRect">
            <a:avLst>
              <a:gd name="adj" fmla="val 112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620BAC1-3F32-453C-9375-6E10B772D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1589717"/>
              </p:ext>
            </p:extLst>
          </p:nvPr>
        </p:nvGraphicFramePr>
        <p:xfrm>
          <a:off x="69665" y="2152515"/>
          <a:ext cx="8003178" cy="1766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Abrir llave 3">
            <a:extLst>
              <a:ext uri="{FF2B5EF4-FFF2-40B4-BE49-F238E27FC236}">
                <a16:creationId xmlns:a16="http://schemas.microsoft.com/office/drawing/2014/main" id="{FFA6E75C-C523-4E65-ADB1-684C0A97A5BA}"/>
              </a:ext>
            </a:extLst>
          </p:cNvPr>
          <p:cNvSpPr/>
          <p:nvPr/>
        </p:nvSpPr>
        <p:spPr>
          <a:xfrm rot="5400000">
            <a:off x="3518260" y="1833301"/>
            <a:ext cx="278674" cy="1766338"/>
          </a:xfrm>
          <a:prstGeom prst="leftBrace">
            <a:avLst>
              <a:gd name="adj1" fmla="val 10208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Abrir llave 4">
            <a:extLst>
              <a:ext uri="{FF2B5EF4-FFF2-40B4-BE49-F238E27FC236}">
                <a16:creationId xmlns:a16="http://schemas.microsoft.com/office/drawing/2014/main" id="{BC76D2B7-CA37-446C-94F3-0AC7C220B06B}"/>
              </a:ext>
            </a:extLst>
          </p:cNvPr>
          <p:cNvSpPr/>
          <p:nvPr/>
        </p:nvSpPr>
        <p:spPr>
          <a:xfrm rot="16200000">
            <a:off x="2635091" y="1557629"/>
            <a:ext cx="278674" cy="3532676"/>
          </a:xfrm>
          <a:prstGeom prst="leftBrace">
            <a:avLst>
              <a:gd name="adj1" fmla="val 10208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Abrir llave 5">
            <a:extLst>
              <a:ext uri="{FF2B5EF4-FFF2-40B4-BE49-F238E27FC236}">
                <a16:creationId xmlns:a16="http://schemas.microsoft.com/office/drawing/2014/main" id="{2455EF85-4D0B-4D6A-8529-B9ED14141CC4}"/>
              </a:ext>
            </a:extLst>
          </p:cNvPr>
          <p:cNvSpPr/>
          <p:nvPr/>
        </p:nvSpPr>
        <p:spPr>
          <a:xfrm rot="5400000">
            <a:off x="3569460" y="-572121"/>
            <a:ext cx="278674" cy="5401415"/>
          </a:xfrm>
          <a:prstGeom prst="leftBrace">
            <a:avLst>
              <a:gd name="adj1" fmla="val 102083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520693-696D-4126-B98F-FDCB925A38DA}"/>
              </a:ext>
            </a:extLst>
          </p:cNvPr>
          <p:cNvSpPr txBox="1"/>
          <p:nvPr/>
        </p:nvSpPr>
        <p:spPr>
          <a:xfrm>
            <a:off x="3280867" y="2156060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1.260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F5D3831-62D7-452F-BC14-7CF2BE4D522F}"/>
              </a:ext>
            </a:extLst>
          </p:cNvPr>
          <p:cNvSpPr txBox="1"/>
          <p:nvPr/>
        </p:nvSpPr>
        <p:spPr>
          <a:xfrm>
            <a:off x="2387943" y="3467451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1.290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64CD6F0-A653-44EC-9C5A-79E0C12F9B80}"/>
              </a:ext>
            </a:extLst>
          </p:cNvPr>
          <p:cNvSpPr txBox="1"/>
          <p:nvPr/>
        </p:nvSpPr>
        <p:spPr>
          <a:xfrm>
            <a:off x="3322312" y="1612014"/>
            <a:ext cx="772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1.335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1C41A3D-A2E0-4A94-8E6A-854822E3D8FA}"/>
              </a:ext>
            </a:extLst>
          </p:cNvPr>
          <p:cNvSpPr txBox="1"/>
          <p:nvPr/>
        </p:nvSpPr>
        <p:spPr>
          <a:xfrm>
            <a:off x="10957" y="3857816"/>
            <a:ext cx="5181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</a:rPr>
              <a:t>508</a:t>
            </a:r>
            <a:r>
              <a:rPr lang="es-ES" sz="2000" b="1" dirty="0"/>
              <a:t>: Conversión de Clodoveo.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538</a:t>
            </a:r>
            <a:r>
              <a:rPr lang="es-ES" sz="2000" b="1" dirty="0"/>
              <a:t>: Justiniano concede poder político al Papa.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1843</a:t>
            </a:r>
            <a:r>
              <a:rPr lang="es-ES" sz="2000" b="1" dirty="0"/>
              <a:t>: Movimiento millerita.</a:t>
            </a:r>
          </a:p>
        </p:txBody>
      </p:sp>
    </p:spTree>
    <p:extLst>
      <p:ext uri="{BB962C8B-B14F-4D97-AF65-F5344CB8AC3E}">
        <p14:creationId xmlns:p14="http://schemas.microsoft.com/office/powerpoint/2010/main" val="289106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E24913E-5E51-4D96-9625-275FCD65F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AE24913E-5E51-4D96-9625-275FCD65F4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0BF1DB-AFF0-4BDE-A769-C1AE073B6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graphicEl>
                                              <a:dgm id="{320BF1DB-AFF0-4BDE-A769-C1AE073B6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graphicEl>
                                              <a:dgm id="{320BF1DB-AFF0-4BDE-A769-C1AE073B6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320BF1DB-AFF0-4BDE-A769-C1AE073B6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graphicEl>
                                              <a:dgm id="{320BF1DB-AFF0-4BDE-A769-C1AE073B6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84860C0-B7EF-4AF3-90E4-08C17B566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884860C0-B7EF-4AF3-90E4-08C17B566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CE90F8-CB35-4A0F-9199-190311AF1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6DCE90F8-CB35-4A0F-9199-190311AF1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6DCE90F8-CB35-4A0F-9199-190311AF1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6DCE90F8-CB35-4A0F-9199-190311AF1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dgm id="{6DCE90F8-CB35-4A0F-9199-190311AF1B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8C6A78-C142-41CB-B966-0A63D4DB5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D88C6A78-C142-41CB-B966-0A63D4DB59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58351D7-5FB6-4AF6-9463-0C9214A8F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graphicEl>
                                              <a:dgm id="{658351D7-5FB6-4AF6-9463-0C9214A8F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graphicEl>
                                              <a:dgm id="{658351D7-5FB6-4AF6-9463-0C9214A8F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graphicEl>
                                              <a:dgm id="{658351D7-5FB6-4AF6-9463-0C9214A8F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graphicEl>
                                              <a:dgm id="{658351D7-5FB6-4AF6-9463-0C9214A8F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87128A-65EE-4595-B571-07B6024DD3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E387128A-65EE-4595-B571-07B6024DD3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DEF6BF-5C85-4D87-94B4-08EB8FF0D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graphicEl>
                                              <a:dgm id="{40DEF6BF-5C85-4D87-94B4-08EB8FF0D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graphicEl>
                                              <a:dgm id="{40DEF6BF-5C85-4D87-94B4-08EB8FF0D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graphicEl>
                                              <a:dgm id="{40DEF6BF-5C85-4D87-94B4-08EB8FF0D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graphicEl>
                                              <a:dgm id="{40DEF6BF-5C85-4D87-94B4-08EB8FF0D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3A76CF-CEC6-473A-8650-C81C9A2AA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">
                                            <p:graphicEl>
                                              <a:dgm id="{563A76CF-CEC6-473A-8650-C81C9A2AA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Graphic spid="3" grpId="1" uiExpand="1">
        <p:bldSub>
          <a:bldDgm bld="one"/>
        </p:bldSub>
      </p:bldGraphic>
      <p:bldGraphic spid="3" grpId="2" uiExpand="1">
        <p:bldSub>
          <a:bldDgm bld="one"/>
        </p:bldSub>
      </p:bldGraphic>
      <p:bldP spid="4" grpId="0" animBg="1"/>
      <p:bldP spid="5" grpId="0" animBg="1"/>
      <p:bldP spid="6" grpId="0" animBg="1"/>
      <p:bldP spid="7" grpId="0"/>
      <p:bldP spid="8" grpId="0"/>
      <p:bldP spid="9" grpId="0"/>
      <p:bldP spid="1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DDA45F-3816-4CB4-AED9-47E0DBF1C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765"/>
            <a:ext cx="9144000" cy="27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1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340539B-E55F-485A-B294-E10178D054CC}"/>
              </a:ext>
            </a:extLst>
          </p:cNvPr>
          <p:cNvSpPr txBox="1"/>
          <p:nvPr/>
        </p:nvSpPr>
        <p:spPr>
          <a:xfrm>
            <a:off x="544285" y="58846"/>
            <a:ext cx="8055429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defRPr sz="6600">
                <a:solidFill>
                  <a:srgbClr val="062C91"/>
                </a:solidFill>
                <a:latin typeface="Signature of the Ancient " pitchFamily="2" charset="0"/>
              </a:defRPr>
            </a:lvl1pPr>
          </a:lstStyle>
          <a:p>
            <a:r>
              <a:rPr lang="es-ES" sz="5400" dirty="0"/>
              <a:t>Buenas noticias: Dios conoce a todos y todo; dirige el destino de imperios e individuos. Dios es capaz de librarnos; nos proporciona perdón, una vida transformada y una parte entre su pueblo especial; estaremos con Dios por la eternidad.</a:t>
            </a:r>
          </a:p>
        </p:txBody>
      </p:sp>
    </p:spTree>
    <p:extLst>
      <p:ext uri="{BB962C8B-B14F-4D97-AF65-F5344CB8AC3E}">
        <p14:creationId xmlns:p14="http://schemas.microsoft.com/office/powerpoint/2010/main" val="371335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62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586F3ED3-585F-4A43-AAED-11B7A3A59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23" y="670960"/>
            <a:ext cx="2584557" cy="13872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41AD7C4-35A6-4CEA-B2B0-5D90A9317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43" y="282596"/>
            <a:ext cx="3057873" cy="166439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52A7E3E-7A58-43FD-B90A-CD0437458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" y="1602202"/>
            <a:ext cx="3057873" cy="166439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6E30486-08FE-4D1E-92E3-4C8D1072A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37" y="1752370"/>
            <a:ext cx="2942659" cy="13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715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C9A901-60BA-4B2C-B5AB-B22C3EC95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96" y="2451038"/>
            <a:ext cx="3057873" cy="166439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86F3ED3-585F-4A43-AAED-11B7A3A59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23" y="670960"/>
            <a:ext cx="2584557" cy="13872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41AD7C4-35A6-4CEA-B2B0-5D90A9317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43" y="282596"/>
            <a:ext cx="3057873" cy="166439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52A7E3E-7A58-43FD-B90A-CD0437458C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" y="1602202"/>
            <a:ext cx="3057873" cy="166439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6EC98C1-76B0-49AA-A0F4-D7A3CF60E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20" y="2595636"/>
            <a:ext cx="2871038" cy="157564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6E30486-08FE-4D1E-92E3-4C8D1072A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37" y="1752370"/>
            <a:ext cx="2942659" cy="13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11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C9A901-60BA-4B2C-B5AB-B22C3EC95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96" y="2451038"/>
            <a:ext cx="3057873" cy="16643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F6E217-C9B4-406F-9F55-6F8ABD21A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72" y="3688152"/>
            <a:ext cx="2975354" cy="15709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5FC851-FF97-4770-B891-7984FD324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" y="3702333"/>
            <a:ext cx="3057873" cy="166439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86F3ED3-585F-4A43-AAED-11B7A3A59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23" y="670960"/>
            <a:ext cx="2584557" cy="13872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41AD7C4-35A6-4CEA-B2B0-5D90A9317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43" y="282596"/>
            <a:ext cx="3057873" cy="166439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52A7E3E-7A58-43FD-B90A-CD0437458C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" y="1602202"/>
            <a:ext cx="3057873" cy="166439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6EC98C1-76B0-49AA-A0F4-D7A3CF60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20" y="2595636"/>
            <a:ext cx="2871038" cy="157564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6E30486-08FE-4D1E-92E3-4C8D1072A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37" y="1752370"/>
            <a:ext cx="2942659" cy="13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062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C9A901-60BA-4B2C-B5AB-B22C3EC95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96" y="2451038"/>
            <a:ext cx="3057873" cy="16643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F6E217-C9B4-406F-9F55-6F8ABD21A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72" y="3688152"/>
            <a:ext cx="2975354" cy="15709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85FC851-FF97-4770-B891-7984FD324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" y="3702333"/>
            <a:ext cx="3057873" cy="166439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9BB320A-2F9A-4770-BA58-20BFF0BC9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14" y="4955784"/>
            <a:ext cx="2875710" cy="13280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F88CF7F-303A-4C4E-8D80-982DF23FA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96" y="4619480"/>
            <a:ext cx="3057873" cy="166439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86F3ED3-585F-4A43-AAED-11B7A3A59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23" y="670960"/>
            <a:ext cx="2584557" cy="138725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41AD7C4-35A6-4CEA-B2B0-5D90A9317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43" y="282596"/>
            <a:ext cx="3057873" cy="166439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52A7E3E-7A58-43FD-B90A-CD0437458C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" y="1602202"/>
            <a:ext cx="3057873" cy="166439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6EC98C1-76B0-49AA-A0F4-D7A3CF60E6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20" y="2595636"/>
            <a:ext cx="2871038" cy="157564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6E30486-08FE-4D1E-92E3-4C8D1072AD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137" y="1752370"/>
            <a:ext cx="2942659" cy="132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03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id="{BBD9A898-B7CB-4F3C-892F-4ADB0503E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" y="1252984"/>
            <a:ext cx="4591229" cy="35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2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9DD8DD55-BF54-421E-B00F-1CC08AF12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" y="3930831"/>
            <a:ext cx="4251798" cy="243158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BD9A898-B7CB-4F3C-892F-4ADB0503E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" y="1252984"/>
            <a:ext cx="4591229" cy="35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8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9DD8DD55-BF54-421E-B00F-1CC08AF12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" y="3930831"/>
            <a:ext cx="4251798" cy="243158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BD9A898-B7CB-4F3C-892F-4ADB0503E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7" y="1252984"/>
            <a:ext cx="4591229" cy="353522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2A33279-F89D-421E-9E65-EC20A1C16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88" y="1252984"/>
            <a:ext cx="4349063" cy="35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82722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</TotalTime>
  <Words>73</Words>
  <Application>Microsoft Office PowerPoint</Application>
  <PresentationFormat>Presentación en pantalla (4:3)</PresentationFormat>
  <Paragraphs>11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Signature of the Ancient 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Sergio Fustero Carreras</cp:lastModifiedBy>
  <cp:revision>15</cp:revision>
  <dcterms:created xsi:type="dcterms:W3CDTF">2020-03-23T18:07:13Z</dcterms:created>
  <dcterms:modified xsi:type="dcterms:W3CDTF">2020-03-23T18:54:22Z</dcterms:modified>
</cp:coreProperties>
</file>