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78" r:id="rId2"/>
    <p:sldId id="258" r:id="rId3"/>
    <p:sldId id="266" r:id="rId4"/>
    <p:sldId id="260" r:id="rId5"/>
    <p:sldId id="261" r:id="rId6"/>
    <p:sldId id="262" r:id="rId7"/>
    <p:sldId id="263" r:id="rId8"/>
    <p:sldId id="264" r:id="rId9"/>
    <p:sldId id="265"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D83"/>
    <a:srgbClr val="D5983B"/>
    <a:srgbClr val="804730"/>
    <a:srgbClr val="F6D4CA"/>
    <a:srgbClr val="F9F6FC"/>
    <a:srgbClr val="EFE5F7"/>
    <a:srgbClr val="78A640"/>
    <a:srgbClr val="8BBC4F"/>
    <a:srgbClr val="19938A"/>
    <a:srgbClr val="BC40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6247" autoAdjust="0"/>
  </p:normalViewPr>
  <p:slideViewPr>
    <p:cSldViewPr snapToGrid="0">
      <p:cViewPr varScale="1">
        <p:scale>
          <a:sx n="100" d="100"/>
          <a:sy n="100" d="100"/>
        </p:scale>
        <p:origin x="102"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5C274-E757-4A0C-9E90-3B85EDF54EF4}" type="datetimeFigureOut">
              <a:rPr lang="es-ES" smtClean="0"/>
              <a:t>16/07/2025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CF49F-6586-41AB-99AB-D34B8117AD00}" type="slidenum">
              <a:rPr lang="es-ES" smtClean="0"/>
              <a:t>‹Nº›</a:t>
            </a:fld>
            <a:endParaRPr lang="es-ES"/>
          </a:p>
        </p:txBody>
      </p:sp>
    </p:spTree>
    <p:extLst>
      <p:ext uri="{BB962C8B-B14F-4D97-AF65-F5344CB8AC3E}">
        <p14:creationId xmlns:p14="http://schemas.microsoft.com/office/powerpoint/2010/main" val="2674416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01CF49F-6586-41AB-99AB-D34B8117AD00}" type="slidenum">
              <a:rPr lang="es-ES" smtClean="0"/>
              <a:t>4</a:t>
            </a:fld>
            <a:endParaRPr lang="es-ES"/>
          </a:p>
        </p:txBody>
      </p:sp>
    </p:spTree>
    <p:extLst>
      <p:ext uri="{BB962C8B-B14F-4D97-AF65-F5344CB8AC3E}">
        <p14:creationId xmlns:p14="http://schemas.microsoft.com/office/powerpoint/2010/main" val="243716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01CF49F-6586-41AB-99AB-D34B8117AD00}" type="slidenum">
              <a:rPr lang="es-ES" smtClean="0"/>
              <a:t>5</a:t>
            </a:fld>
            <a:endParaRPr lang="es-ES"/>
          </a:p>
        </p:txBody>
      </p:sp>
    </p:spTree>
    <p:extLst>
      <p:ext uri="{BB962C8B-B14F-4D97-AF65-F5344CB8AC3E}">
        <p14:creationId xmlns:p14="http://schemas.microsoft.com/office/powerpoint/2010/main" val="21769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9D8A48-5FBC-AFAD-64BB-AE94C771FE2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9F36489-C9FD-0724-EEBE-68DD435B70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0F0AEF-E9BB-A967-EC09-992490F504F7}"/>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5" name="Marcador de pie de página 4">
            <a:extLst>
              <a:ext uri="{FF2B5EF4-FFF2-40B4-BE49-F238E27FC236}">
                <a16:creationId xmlns:a16="http://schemas.microsoft.com/office/drawing/2014/main" id="{DA9BA67E-8DB4-4441-A2DB-74DEA68740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E2E710-7D3F-1943-53AC-EA952BBC3D2E}"/>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669283138"/>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493BEA-8860-41FE-A4BC-C4507D6327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B703E4-AAF1-2270-BFDB-C10067FB809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A3507AE-0B94-9E61-C946-809B0AAD1EC7}"/>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5" name="Marcador de pie de página 4">
            <a:extLst>
              <a:ext uri="{FF2B5EF4-FFF2-40B4-BE49-F238E27FC236}">
                <a16:creationId xmlns:a16="http://schemas.microsoft.com/office/drawing/2014/main" id="{B7BC87D2-9D1F-71DA-0F6A-D988110126B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0EF7DF-5CD3-97A3-6E7B-3E30BF1EC5F2}"/>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318491851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6E7593-1099-E3E9-0F23-97F90AAFF5A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DCDF2F5-7777-9ED9-030A-92528E7A3B8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A56185-671B-53A4-2A7A-7A1BA39513BD}"/>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5" name="Marcador de pie de página 4">
            <a:extLst>
              <a:ext uri="{FF2B5EF4-FFF2-40B4-BE49-F238E27FC236}">
                <a16:creationId xmlns:a16="http://schemas.microsoft.com/office/drawing/2014/main" id="{2FA71BC3-7BFE-A15A-47F2-F2034DB7A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A8DEDB-888B-6A0A-DE36-31E55029B6F8}"/>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186590059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25BBE4-50B3-E3F1-81CA-BAB8DA35EA5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7D4D162-1C40-7856-5CF0-BB530D711A6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E9CDA7-82C3-A52D-D880-FDF8A52654FA}"/>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5" name="Marcador de pie de página 4">
            <a:extLst>
              <a:ext uri="{FF2B5EF4-FFF2-40B4-BE49-F238E27FC236}">
                <a16:creationId xmlns:a16="http://schemas.microsoft.com/office/drawing/2014/main" id="{7FF8B89C-6620-F219-40AE-0A12F828E3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231328-DDEE-679B-8257-0BFD4C47A6CE}"/>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290226188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5288D3-BE41-FD21-6828-57F9A1E6B7D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A6659B-9F4F-01EE-1130-B2F4703050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8D1DE5E-FE7C-2A32-1DCC-BC07609E82B4}"/>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5" name="Marcador de pie de página 4">
            <a:extLst>
              <a:ext uri="{FF2B5EF4-FFF2-40B4-BE49-F238E27FC236}">
                <a16:creationId xmlns:a16="http://schemas.microsoft.com/office/drawing/2014/main" id="{3F202FCA-5FCC-332E-ED83-CE688E1E65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D9658A-9620-F920-EC9C-A1CA535129D0}"/>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3800239400"/>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0ED97F-523E-07E1-8119-903BF3F9C8D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125F43C-02BA-7BF4-97E6-0E1AFCDAC3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F60AF5D-66EE-B820-66AD-83ABF698D8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7B52F1E-499C-07A1-093C-A10F3E03F6EB}"/>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6" name="Marcador de pie de página 5">
            <a:extLst>
              <a:ext uri="{FF2B5EF4-FFF2-40B4-BE49-F238E27FC236}">
                <a16:creationId xmlns:a16="http://schemas.microsoft.com/office/drawing/2014/main" id="{2AB8BD9F-2FAD-6727-B5CE-F7080996F5A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081EC98-443C-ACA7-40F7-14D20E38A800}"/>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347547780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B8F9FA-A177-6C5A-6E01-CE15B45014C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F494AC-7B26-EFEA-D5F4-68C826AFB3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8B21A10-CE46-48B1-7F3E-2204768624B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BAB0007-9439-2745-A919-D0DD46471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117FCC-AC62-0F13-8703-40428F12388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06904FB-0095-5FB4-BD0B-47CAF7A29D5B}"/>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8" name="Marcador de pie de página 7">
            <a:extLst>
              <a:ext uri="{FF2B5EF4-FFF2-40B4-BE49-F238E27FC236}">
                <a16:creationId xmlns:a16="http://schemas.microsoft.com/office/drawing/2014/main" id="{FB569192-0C67-DD8F-AEA8-4B4FF13B4C4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AA7EE6-9AE6-4843-0BD5-C70F3855CBEB}"/>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143414339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A7BA36-E6B0-4531-863B-93EBA6AA90F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0C38F5E-3B4F-FCF5-262C-80A5B25E2120}"/>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4" name="Marcador de pie de página 3">
            <a:extLst>
              <a:ext uri="{FF2B5EF4-FFF2-40B4-BE49-F238E27FC236}">
                <a16:creationId xmlns:a16="http://schemas.microsoft.com/office/drawing/2014/main" id="{32C278C7-475C-8D33-D30E-5E63D407A3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2267C09-ED07-CB50-9B9B-F33F7622CF5D}"/>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4033758926"/>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5EDDF9-DEA1-E4A0-F429-14F44E6BFF20}"/>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3" name="Marcador de pie de página 2">
            <a:extLst>
              <a:ext uri="{FF2B5EF4-FFF2-40B4-BE49-F238E27FC236}">
                <a16:creationId xmlns:a16="http://schemas.microsoft.com/office/drawing/2014/main" id="{A691E7ED-929A-56AD-2A63-F7F2DC7258F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FC98876-B4EA-38DC-860C-E8D206568755}"/>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3394618310"/>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461EE-37B4-3D3E-5DD2-64BE0A47A0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F6F011-6142-696E-5B9D-8870B40BE7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2E5F92-5DB3-33A3-FFF8-47460DEC7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7587259-7631-056F-E86E-3E32338D77CB}"/>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6" name="Marcador de pie de página 5">
            <a:extLst>
              <a:ext uri="{FF2B5EF4-FFF2-40B4-BE49-F238E27FC236}">
                <a16:creationId xmlns:a16="http://schemas.microsoft.com/office/drawing/2014/main" id="{29E65EC7-4D9A-13A7-DE49-28CF29CF72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F01A957-18D3-CAFD-0D49-23AF60651DA5}"/>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3936083436"/>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2FB05D-F0E9-ED10-00A9-5F550D452E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923493-4291-66FE-9360-3959B2D0F9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189F28-F080-EB1A-9724-AE1F2550D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031FA71-D16C-C73D-A402-D5111078C696}"/>
              </a:ext>
            </a:extLst>
          </p:cNvPr>
          <p:cNvSpPr>
            <a:spLocks noGrp="1"/>
          </p:cNvSpPr>
          <p:nvPr>
            <p:ph type="dt" sz="half" idx="10"/>
          </p:nvPr>
        </p:nvSpPr>
        <p:spPr/>
        <p:txBody>
          <a:bodyPr/>
          <a:lstStyle/>
          <a:p>
            <a:fld id="{51B5433B-3BAF-45E0-85C6-93576FEF38B0}" type="datetimeFigureOut">
              <a:rPr lang="es-ES" smtClean="0"/>
              <a:t>16/07/2025</a:t>
            </a:fld>
            <a:endParaRPr lang="es-ES"/>
          </a:p>
        </p:txBody>
      </p:sp>
      <p:sp>
        <p:nvSpPr>
          <p:cNvPr id="6" name="Marcador de pie de página 5">
            <a:extLst>
              <a:ext uri="{FF2B5EF4-FFF2-40B4-BE49-F238E27FC236}">
                <a16:creationId xmlns:a16="http://schemas.microsoft.com/office/drawing/2014/main" id="{1995A14C-BF39-2154-0BEF-AA8C0531B89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318873-76E3-9EED-ECC9-D1DE68FDBF02}"/>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1941074637"/>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6BF9EF8-5AB8-1E9C-1D49-3B16C7B4BE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98754E-1F70-22E5-9C8E-DD90D6D737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70564B-E71C-C28C-F816-CA0C1D6D5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B5433B-3BAF-45E0-85C6-93576FEF38B0}" type="datetimeFigureOut">
              <a:rPr lang="es-ES" smtClean="0"/>
              <a:t>16/07/2025</a:t>
            </a:fld>
            <a:endParaRPr lang="es-ES"/>
          </a:p>
        </p:txBody>
      </p:sp>
      <p:sp>
        <p:nvSpPr>
          <p:cNvPr id="5" name="Marcador de pie de página 4">
            <a:extLst>
              <a:ext uri="{FF2B5EF4-FFF2-40B4-BE49-F238E27FC236}">
                <a16:creationId xmlns:a16="http://schemas.microsoft.com/office/drawing/2014/main" id="{CC1969A1-5671-D477-4258-FA2B8B3A81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09681A0-AF06-B5E7-99A2-A7A652349A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55AAE1-1835-44B0-8CF0-AFB02614F5FB}" type="slidenum">
              <a:rPr lang="es-ES" smtClean="0"/>
              <a:t>‹Nº›</a:t>
            </a:fld>
            <a:endParaRPr lang="es-ES"/>
          </a:p>
        </p:txBody>
      </p:sp>
    </p:spTree>
    <p:extLst>
      <p:ext uri="{BB962C8B-B14F-4D97-AF65-F5344CB8AC3E}">
        <p14:creationId xmlns:p14="http://schemas.microsoft.com/office/powerpoint/2010/main" val="3244686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921B60E-DFD2-CB83-A757-E8527B7FC7DC}"/>
              </a:ext>
            </a:extLst>
          </p:cNvPr>
          <p:cNvSpPr txBox="1"/>
          <p:nvPr/>
        </p:nvSpPr>
        <p:spPr>
          <a:xfrm>
            <a:off x="135440" y="166500"/>
            <a:ext cx="6362180" cy="1307295"/>
          </a:xfrm>
          <a:prstGeom prst="rect">
            <a:avLst/>
          </a:prstGeom>
          <a:noFill/>
        </p:spPr>
        <p:txBody>
          <a:bodyPr wrap="square" rtlCol="0">
            <a:prstTxWarp prst="textChevron">
              <a:avLst/>
            </a:prstTxWarp>
            <a:spAutoFit/>
          </a:bodyPr>
          <a:lstStyle/>
          <a:p>
            <a:pPr lvl="0" algn="ctr">
              <a:defRPr/>
            </a:pPr>
            <a:r>
              <a:rPr lang="pl-PL" sz="4000" b="1" dirty="0">
                <a:ln w="22225">
                  <a:solidFill>
                    <a:srgbClr val="EAB200"/>
                  </a:solidFill>
                  <a:prstDash val="solid"/>
                </a:ln>
                <a:solidFill>
                  <a:srgbClr val="FFFF00">
                    <a:lumMod val="40000"/>
                    <a:lumOff val="60000"/>
                  </a:srgbClr>
                </a:solidFill>
                <a:effectLst>
                  <a:outerShdw blurRad="50800" dist="50800" dir="5400000" algn="ctr" rotWithShape="0">
                    <a:prstClr val="black"/>
                  </a:outerShdw>
                </a:effectLst>
              </a:rPr>
              <a:t>Mozus dziesma</a:t>
            </a:r>
          </a:p>
          <a:p>
            <a:pPr lvl="0" algn="ctr">
              <a:defRPr/>
            </a:pPr>
            <a:r>
              <a:rPr lang="pl-PL" sz="2400" b="1" dirty="0">
                <a:ln w="22225">
                  <a:solidFill>
                    <a:srgbClr val="EAB200"/>
                  </a:solidFill>
                  <a:prstDash val="solid"/>
                </a:ln>
                <a:solidFill>
                  <a:srgbClr val="FFFF00">
                    <a:lumMod val="40000"/>
                    <a:lumOff val="60000"/>
                  </a:srgbClr>
                </a:solidFill>
                <a:effectLst>
                  <a:outerShdw blurRad="50800" dist="50800" dir="5400000" algn="ctr" rotWithShape="0">
                    <a:prstClr val="black"/>
                  </a:outerShdw>
                </a:effectLst>
              </a:rPr>
              <a:t>2. Mozus 15:1-18</a:t>
            </a:r>
            <a:endParaRPr kumimoji="0" lang="es-ES" sz="1200" b="1" i="0" u="none" strike="noStrike" kern="1200" cap="none" spc="0" normalizeH="0" baseline="0" noProof="0" dirty="0">
              <a:ln w="22225">
                <a:solidFill>
                  <a:srgbClr val="EAB200"/>
                </a:solidFill>
                <a:prstDash val="solid"/>
              </a:ln>
              <a:solidFill>
                <a:srgbClr val="FFFF00">
                  <a:lumMod val="40000"/>
                  <a:lumOff val="60000"/>
                </a:srgbClr>
              </a:solidFill>
              <a:effectLst>
                <a:outerShdw blurRad="50800" dist="50800" dir="5400000" algn="ctr" rotWithShape="0">
                  <a:prstClr val="black"/>
                </a:outerShdw>
              </a:effectLst>
              <a:uLnTx/>
              <a:uFillTx/>
              <a:latin typeface="Aptos" panose="02110004020202020204"/>
              <a:ea typeface="+mn-ea"/>
              <a:cs typeface="+mn-cs"/>
            </a:endParaRPr>
          </a:p>
        </p:txBody>
      </p:sp>
      <p:sp>
        <p:nvSpPr>
          <p:cNvPr id="3" name="Rectángulo 2">
            <a:extLst>
              <a:ext uri="{FF2B5EF4-FFF2-40B4-BE49-F238E27FC236}">
                <a16:creationId xmlns:a16="http://schemas.microsoft.com/office/drawing/2014/main" id="{D1A91DEB-C268-72B1-6578-1F11B3D75C0E}"/>
              </a:ext>
            </a:extLst>
          </p:cNvPr>
          <p:cNvSpPr/>
          <p:nvPr/>
        </p:nvSpPr>
        <p:spPr>
          <a:xfrm>
            <a:off x="0" y="0"/>
            <a:ext cx="12192000" cy="6858000"/>
          </a:xfrm>
          <a:prstGeom prst="rect">
            <a:avLst/>
          </a:prstGeom>
          <a:noFill/>
          <a:ln w="107950">
            <a:solidFill>
              <a:srgbClr val="6F85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5930853"/>
      </p:ext>
    </p:extLst>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F9B131-C500-9340-E011-E33935B6475F}"/>
              </a:ext>
            </a:extLst>
          </p:cNvPr>
          <p:cNvSpPr txBox="1"/>
          <p:nvPr/>
        </p:nvSpPr>
        <p:spPr>
          <a:xfrm>
            <a:off x="207762" y="161729"/>
            <a:ext cx="4418025" cy="461665"/>
          </a:xfrm>
          <a:prstGeom prst="rect">
            <a:avLst/>
          </a:prstGeom>
          <a:solidFill>
            <a:srgbClr val="8A6222"/>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lv-LV" sz="2400" b="1" dirty="0">
                <a:solidFill>
                  <a:schemeClr val="bg1"/>
                </a:solidFill>
              </a:rPr>
              <a:t>Dieva paaugstināšana (1.-3. p.)</a:t>
            </a:r>
          </a:p>
        </p:txBody>
      </p:sp>
      <p:sp>
        <p:nvSpPr>
          <p:cNvPr id="7" name="CuadroTexto 6">
            <a:extLst>
              <a:ext uri="{FF2B5EF4-FFF2-40B4-BE49-F238E27FC236}">
                <a16:creationId xmlns:a16="http://schemas.microsoft.com/office/drawing/2014/main" id="{E9313031-1DF4-7346-ACA2-9CE20749CDCE}"/>
              </a:ext>
            </a:extLst>
          </p:cNvPr>
          <p:cNvSpPr txBox="1"/>
          <p:nvPr/>
        </p:nvSpPr>
        <p:spPr>
          <a:xfrm>
            <a:off x="207762" y="3605043"/>
            <a:ext cx="7792341" cy="3170099"/>
          </a:xfrm>
          <a:prstGeom prst="rect">
            <a:avLst/>
          </a:prstGeom>
          <a:noFill/>
        </p:spPr>
        <p:txBody>
          <a:bodyPr wrap="square">
            <a:spAutoFit/>
          </a:bodyPr>
          <a:lstStyle/>
          <a:p>
            <a:pPr marL="447675" indent="-447675"/>
            <a:r>
              <a:rPr lang="lv-LV" sz="2000" b="1" dirty="0">
                <a:solidFill>
                  <a:schemeClr val="bg1"/>
                </a:solidFill>
                <a:effectLst>
                  <a:glow rad="127000">
                    <a:srgbClr val="684A1A"/>
                  </a:glow>
                  <a:outerShdw blurRad="38100" dist="38100" dir="2700000" algn="tl">
                    <a:srgbClr val="000000">
                      <a:alpha val="43137"/>
                    </a:srgbClr>
                  </a:outerShdw>
                </a:effectLst>
                <a:latin typeface="Comic Sans MS" panose="030F0702030302020204" pitchFamily="66" charset="0"/>
              </a:rPr>
              <a:t>Es dziedāšu Tam Kungam, jo Viņš sevi ir ļoti paaugstinājis;</a:t>
            </a:r>
          </a:p>
          <a:p>
            <a:pPr marL="447675" indent="-447675"/>
            <a:r>
              <a:rPr lang="lv-LV" sz="2000" b="1" dirty="0">
                <a:solidFill>
                  <a:schemeClr val="bg1"/>
                </a:solidFill>
                <a:effectLst>
                  <a:glow rad="127000">
                    <a:srgbClr val="684A1A"/>
                  </a:glow>
                  <a:outerShdw blurRad="38100" dist="38100" dir="2700000" algn="tl">
                    <a:srgbClr val="000000">
                      <a:alpha val="43137"/>
                    </a:srgbClr>
                  </a:outerShdw>
                </a:effectLst>
                <a:latin typeface="Comic Sans MS" panose="030F0702030302020204" pitchFamily="66" charset="0"/>
              </a:rPr>
              <a:t>Zirgus un viņu jātniekus Viņš ir iegāzis jūrā.</a:t>
            </a:r>
          </a:p>
          <a:p>
            <a:pPr marL="447675" indent="-447675"/>
            <a:endParaRPr lang="lv-LV" sz="2000" b="1" dirty="0">
              <a:solidFill>
                <a:schemeClr val="bg1"/>
              </a:solidFill>
              <a:effectLst>
                <a:glow rad="127000">
                  <a:srgbClr val="684A1A"/>
                </a:glow>
                <a:outerShdw blurRad="38100" dist="38100" dir="2700000" algn="tl">
                  <a:srgbClr val="000000">
                    <a:alpha val="43137"/>
                  </a:srgbClr>
                </a:outerShdw>
              </a:effectLst>
              <a:latin typeface="Comic Sans MS" panose="030F0702030302020204" pitchFamily="66" charset="0"/>
            </a:endParaRPr>
          </a:p>
          <a:p>
            <a:pPr marL="447675" indent="-447675"/>
            <a:r>
              <a:rPr lang="lv-LV" sz="2000" b="1" dirty="0">
                <a:solidFill>
                  <a:schemeClr val="bg1"/>
                </a:solidFill>
                <a:effectLst>
                  <a:glow rad="127000">
                    <a:srgbClr val="684A1A"/>
                  </a:glow>
                  <a:outerShdw blurRad="38100" dist="38100" dir="2700000" algn="tl">
                    <a:srgbClr val="000000">
                      <a:alpha val="43137"/>
                    </a:srgbClr>
                  </a:outerShdw>
                </a:effectLst>
                <a:latin typeface="Comic Sans MS" panose="030F0702030302020204" pitchFamily="66" charset="0"/>
              </a:rPr>
              <a:t>Mans spēks un mana dziesma ir Tas Kungs, Viņš ir tas, no kā man nāk glābšana.</a:t>
            </a:r>
          </a:p>
          <a:p>
            <a:pPr marL="447675" indent="-447675"/>
            <a:r>
              <a:rPr lang="lv-LV" sz="2000" b="1" dirty="0">
                <a:solidFill>
                  <a:schemeClr val="bg1"/>
                </a:solidFill>
                <a:effectLst>
                  <a:glow rad="127000">
                    <a:srgbClr val="684A1A"/>
                  </a:glow>
                  <a:outerShdw blurRad="38100" dist="38100" dir="2700000" algn="tl">
                    <a:srgbClr val="000000">
                      <a:alpha val="43137"/>
                    </a:srgbClr>
                  </a:outerShdw>
                </a:effectLst>
                <a:latin typeface="Comic Sans MS" panose="030F0702030302020204" pitchFamily="66" charset="0"/>
              </a:rPr>
              <a:t>Viņš ir mans stiprais Dievs - es Viņu slavēšu, Viņš ir mana tēva Dievs - es Viņu paaugstināšu!</a:t>
            </a:r>
          </a:p>
          <a:p>
            <a:pPr marL="447675" indent="-447675"/>
            <a:endParaRPr lang="lv-LV" sz="2000" b="1" dirty="0">
              <a:solidFill>
                <a:schemeClr val="bg1"/>
              </a:solidFill>
              <a:effectLst>
                <a:glow rad="127000">
                  <a:srgbClr val="684A1A"/>
                </a:glow>
                <a:outerShdw blurRad="38100" dist="38100" dir="2700000" algn="tl">
                  <a:srgbClr val="000000">
                    <a:alpha val="43137"/>
                  </a:srgbClr>
                </a:outerShdw>
              </a:effectLst>
              <a:latin typeface="Comic Sans MS" panose="030F0702030302020204" pitchFamily="66" charset="0"/>
            </a:endParaRPr>
          </a:p>
          <a:p>
            <a:pPr marL="447675" indent="-447675"/>
            <a:r>
              <a:rPr lang="lv-LV" sz="2000" b="1" dirty="0">
                <a:solidFill>
                  <a:schemeClr val="bg1"/>
                </a:solidFill>
                <a:effectLst>
                  <a:glow rad="127000">
                    <a:srgbClr val="684A1A"/>
                  </a:glow>
                  <a:outerShdw blurRad="38100" dist="38100" dir="2700000" algn="tl">
                    <a:srgbClr val="000000">
                      <a:alpha val="43137"/>
                    </a:srgbClr>
                  </a:outerShdw>
                </a:effectLst>
                <a:latin typeface="Comic Sans MS" panose="030F0702030302020204" pitchFamily="66" charset="0"/>
              </a:rPr>
              <a:t>Tas Kungs ir varens karavīrs – </a:t>
            </a:r>
          </a:p>
          <a:p>
            <a:pPr marL="447675" indent="-447675"/>
            <a:r>
              <a:rPr lang="lv-LV" sz="2000" b="1" dirty="0">
                <a:solidFill>
                  <a:schemeClr val="bg1"/>
                </a:solidFill>
                <a:effectLst>
                  <a:glow rad="127000">
                    <a:srgbClr val="684A1A"/>
                  </a:glow>
                  <a:outerShdw blurRad="38100" dist="38100" dir="2700000" algn="tl">
                    <a:srgbClr val="000000">
                      <a:alpha val="43137"/>
                    </a:srgbClr>
                  </a:outerShdw>
                </a:effectLst>
                <a:latin typeface="Comic Sans MS" panose="030F0702030302020204" pitchFamily="66" charset="0"/>
              </a:rPr>
              <a:t>Kungs ir Viņa Vārds!</a:t>
            </a:r>
          </a:p>
        </p:txBody>
      </p:sp>
      <p:sp>
        <p:nvSpPr>
          <p:cNvPr id="9" name="CuadroTexto 8">
            <a:extLst>
              <a:ext uri="{FF2B5EF4-FFF2-40B4-BE49-F238E27FC236}">
                <a16:creationId xmlns:a16="http://schemas.microsoft.com/office/drawing/2014/main" id="{66938386-68EB-A3D5-BB85-80F9A3162CAC}"/>
              </a:ext>
            </a:extLst>
          </p:cNvPr>
          <p:cNvSpPr txBox="1"/>
          <p:nvPr/>
        </p:nvSpPr>
        <p:spPr>
          <a:xfrm>
            <a:off x="7336715" y="82858"/>
            <a:ext cx="4549095" cy="707886"/>
          </a:xfrm>
          <a:prstGeom prst="rect">
            <a:avLst/>
          </a:prstGeom>
          <a:noFill/>
        </p:spPr>
        <p:txBody>
          <a:bodyPr wrap="square">
            <a:spAutoFit/>
          </a:bodyPr>
          <a:lstStyle/>
          <a:p>
            <a:pPr algn="ctr"/>
            <a:r>
              <a:rPr lang="lv-LV" sz="2000" b="1" dirty="0">
                <a:solidFill>
                  <a:schemeClr val="bg1"/>
                </a:solidFill>
                <a:effectLst>
                  <a:glow rad="127000">
                    <a:srgbClr val="684A1A"/>
                  </a:glow>
                </a:effectLst>
              </a:rPr>
              <a:t>Toreiz Mozus un Israēla bērni dziedāja Tam Kungam šādu dziesmu:</a:t>
            </a:r>
          </a:p>
        </p:txBody>
      </p:sp>
      <p:sp>
        <p:nvSpPr>
          <p:cNvPr id="10" name="Rectángulo 9">
            <a:extLst>
              <a:ext uri="{FF2B5EF4-FFF2-40B4-BE49-F238E27FC236}">
                <a16:creationId xmlns:a16="http://schemas.microsoft.com/office/drawing/2014/main" id="{906A525F-8FB3-1852-FD3A-3E61AA3CA796}"/>
              </a:ext>
            </a:extLst>
          </p:cNvPr>
          <p:cNvSpPr/>
          <p:nvPr/>
        </p:nvSpPr>
        <p:spPr>
          <a:xfrm>
            <a:off x="0" y="0"/>
            <a:ext cx="12192000" cy="6858000"/>
          </a:xfrm>
          <a:prstGeom prst="rect">
            <a:avLst/>
          </a:prstGeom>
          <a:noFill/>
          <a:ln w="107950">
            <a:solidFill>
              <a:srgbClr val="D5A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879707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left)">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wipe(left)">
                                      <p:cBhvr>
                                        <p:cTn id="32" dur="500"/>
                                        <p:tgtEl>
                                          <p:spTgt spid="7">
                                            <p:txEl>
                                              <p:pRg st="3" end="3"/>
                                            </p:txEl>
                                          </p:spTgt>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left)">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wipe(left)">
                                      <p:cBhvr>
                                        <p:cTn id="41" dur="500"/>
                                        <p:tgtEl>
                                          <p:spTgt spid="7">
                                            <p:txEl>
                                              <p:pRg st="6" end="6"/>
                                            </p:tx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wipe(left)">
                                      <p:cBhvr>
                                        <p:cTn id="45"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uiExpand="1" build="p"/>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D8C34D4-93B5-80FD-7FE0-DAB93BEE36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B753FF1-DB92-3AEA-A6FF-2132D63B62B6}"/>
              </a:ext>
            </a:extLst>
          </p:cNvPr>
          <p:cNvSpPr txBox="1"/>
          <p:nvPr/>
        </p:nvSpPr>
        <p:spPr>
          <a:xfrm>
            <a:off x="476085" y="233933"/>
            <a:ext cx="6096000" cy="461665"/>
          </a:xfrm>
          <a:prstGeom prst="rect">
            <a:avLst/>
          </a:prstGeom>
          <a:solidFill>
            <a:srgbClr val="6F859D"/>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dirty="0"/>
              <a:t>Tā Kunga uzvara pār faraonu (4-5. p.)</a:t>
            </a:r>
            <a:endParaRPr lang="es-ES" dirty="0"/>
          </a:p>
        </p:txBody>
      </p:sp>
      <p:sp>
        <p:nvSpPr>
          <p:cNvPr id="5" name="CuadroTexto 4">
            <a:extLst>
              <a:ext uri="{FF2B5EF4-FFF2-40B4-BE49-F238E27FC236}">
                <a16:creationId xmlns:a16="http://schemas.microsoft.com/office/drawing/2014/main" id="{F93AD254-7D53-DB3F-DD2E-742A43904984}"/>
              </a:ext>
            </a:extLst>
          </p:cNvPr>
          <p:cNvSpPr txBox="1"/>
          <p:nvPr/>
        </p:nvSpPr>
        <p:spPr>
          <a:xfrm>
            <a:off x="225701" y="4585508"/>
            <a:ext cx="7450208" cy="1938992"/>
          </a:xfrm>
          <a:prstGeom prst="rect">
            <a:avLst/>
          </a:prstGeom>
          <a:noFill/>
        </p:spPr>
        <p:txBody>
          <a:bodyPr wrap="square">
            <a:spAutoFit/>
          </a:bodyPr>
          <a:lstStyle/>
          <a:p>
            <a:pPr marL="542925" indent="-542925">
              <a:lnSpc>
                <a:spcPct val="150000"/>
              </a:lnSpc>
            </a:pPr>
            <a:r>
              <a:rPr lang="lv-LV" sz="2000" b="1" dirty="0">
                <a:solidFill>
                  <a:schemeClr val="bg1"/>
                </a:solidFill>
                <a:effectLst>
                  <a:glow rad="127000">
                    <a:srgbClr val="385462"/>
                  </a:glow>
                  <a:outerShdw blurRad="38100" dist="38100" dir="2700000" algn="tl">
                    <a:srgbClr val="000000">
                      <a:alpha val="43137"/>
                    </a:srgbClr>
                  </a:outerShdw>
                </a:effectLst>
                <a:latin typeface="Comic Sans MS" panose="030F0702030302020204" pitchFamily="66" charset="0"/>
              </a:rPr>
              <a:t>Faraona ratus un karaspēku Viņš iegāzis jūrā, tā izlasītie virsnieki nogrimuši Niedru jūrā.</a:t>
            </a:r>
          </a:p>
          <a:p>
            <a:pPr marL="542925" indent="-542925">
              <a:lnSpc>
                <a:spcPct val="150000"/>
              </a:lnSpc>
            </a:pPr>
            <a:r>
              <a:rPr lang="lv-LV" sz="2000" b="1" dirty="0">
                <a:solidFill>
                  <a:schemeClr val="bg1"/>
                </a:solidFill>
                <a:effectLst>
                  <a:glow rad="127000">
                    <a:srgbClr val="385462"/>
                  </a:glow>
                  <a:outerShdw blurRad="38100" dist="38100" dir="2700000" algn="tl">
                    <a:srgbClr val="000000">
                      <a:alpha val="43137"/>
                    </a:srgbClr>
                  </a:outerShdw>
                </a:effectLst>
                <a:latin typeface="Comic Sans MS" panose="030F0702030302020204" pitchFamily="66" charset="0"/>
              </a:rPr>
              <a:t>Ūdens dzelme tos apklāja, </a:t>
            </a:r>
          </a:p>
          <a:p>
            <a:pPr marL="542925" indent="-542925">
              <a:lnSpc>
                <a:spcPct val="150000"/>
              </a:lnSpc>
            </a:pPr>
            <a:r>
              <a:rPr lang="lv-LV" sz="2000" b="1" dirty="0">
                <a:solidFill>
                  <a:schemeClr val="bg1"/>
                </a:solidFill>
                <a:effectLst>
                  <a:glow rad="127000">
                    <a:srgbClr val="385462"/>
                  </a:glow>
                  <a:outerShdw blurRad="38100" dist="38100" dir="2700000" algn="tl">
                    <a:srgbClr val="000000">
                      <a:alpha val="43137"/>
                    </a:srgbClr>
                  </a:outerShdw>
                </a:effectLst>
                <a:latin typeface="Comic Sans MS" panose="030F0702030302020204" pitchFamily="66" charset="0"/>
              </a:rPr>
              <a:t>Tie nogāja dibenā kā akmeņi.</a:t>
            </a:r>
          </a:p>
        </p:txBody>
      </p:sp>
      <p:sp>
        <p:nvSpPr>
          <p:cNvPr id="2" name="Rectángulo 1">
            <a:extLst>
              <a:ext uri="{FF2B5EF4-FFF2-40B4-BE49-F238E27FC236}">
                <a16:creationId xmlns:a16="http://schemas.microsoft.com/office/drawing/2014/main" id="{515A216F-128B-FA09-9291-165BBE26C6DF}"/>
              </a:ext>
            </a:extLst>
          </p:cNvPr>
          <p:cNvSpPr/>
          <p:nvPr/>
        </p:nvSpPr>
        <p:spPr>
          <a:xfrm>
            <a:off x="0" y="0"/>
            <a:ext cx="12192000" cy="6858000"/>
          </a:xfrm>
          <a:prstGeom prst="rect">
            <a:avLst/>
          </a:prstGeom>
          <a:noFill/>
          <a:ln w="10795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973228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4A7608-AA05-CEF0-47AD-14D4B6DF0178}"/>
              </a:ext>
            </a:extLst>
          </p:cNvPr>
          <p:cNvSpPr txBox="1"/>
          <p:nvPr/>
        </p:nvSpPr>
        <p:spPr>
          <a:xfrm>
            <a:off x="196102" y="91672"/>
            <a:ext cx="5899898" cy="461665"/>
          </a:xfrm>
          <a:prstGeom prst="rect">
            <a:avLst/>
          </a:prstGeom>
          <a:solidFill>
            <a:srgbClr val="804730"/>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lv-LV" dirty="0"/>
              <a:t>Dieva majestātiskais varenums (6.-7. p.)</a:t>
            </a:r>
          </a:p>
        </p:txBody>
      </p:sp>
      <p:pic>
        <p:nvPicPr>
          <p:cNvPr id="11" name="Imagen 10" descr="Dibujo de una persona&#10;&#10;El contenido generado por IA puede ser incorrecto.">
            <a:extLst>
              <a:ext uri="{FF2B5EF4-FFF2-40B4-BE49-F238E27FC236}">
                <a16:creationId xmlns:a16="http://schemas.microsoft.com/office/drawing/2014/main" id="{B91BA90A-1A76-66DE-3D56-9ED1EC815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295" y="105460"/>
            <a:ext cx="4660604" cy="6645720"/>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pic>
        <p:nvPicPr>
          <p:cNvPr id="13" name="Imagen 12" descr="Un grupo de personas junto a un caballo&#10;&#10;El contenido generado por IA puede ser incorrecto.">
            <a:extLst>
              <a:ext uri="{FF2B5EF4-FFF2-40B4-BE49-F238E27FC236}">
                <a16:creationId xmlns:a16="http://schemas.microsoft.com/office/drawing/2014/main" id="{21F6A5DA-ABFD-A7A0-5936-7B05ADB82F1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8599" y="3414965"/>
            <a:ext cx="6914478" cy="3346902"/>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sp>
        <p:nvSpPr>
          <p:cNvPr id="14" name="Rectángulo 13">
            <a:extLst>
              <a:ext uri="{FF2B5EF4-FFF2-40B4-BE49-F238E27FC236}">
                <a16:creationId xmlns:a16="http://schemas.microsoft.com/office/drawing/2014/main" id="{8E8AE022-E001-03C7-67A2-145C8EB69DB2}"/>
              </a:ext>
            </a:extLst>
          </p:cNvPr>
          <p:cNvSpPr/>
          <p:nvPr/>
        </p:nvSpPr>
        <p:spPr>
          <a:xfrm>
            <a:off x="0" y="0"/>
            <a:ext cx="12192000" cy="6858000"/>
          </a:xfrm>
          <a:prstGeom prst="rect">
            <a:avLst/>
          </a:prstGeom>
          <a:noFill/>
          <a:ln w="107950">
            <a:solidFill>
              <a:srgbClr val="804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3CB01BD-8196-6C09-7B18-3667B5CF8ACF}"/>
              </a:ext>
            </a:extLst>
          </p:cNvPr>
          <p:cNvSpPr txBox="1"/>
          <p:nvPr/>
        </p:nvSpPr>
        <p:spPr>
          <a:xfrm>
            <a:off x="228598" y="770069"/>
            <a:ext cx="6562837" cy="2400657"/>
          </a:xfrm>
          <a:prstGeom prst="rect">
            <a:avLst/>
          </a:prstGeom>
          <a:noFill/>
        </p:spPr>
        <p:txBody>
          <a:bodyPr wrap="square">
            <a:spAutoFit/>
          </a:bodyPr>
          <a:lstStyle/>
          <a:p>
            <a:pPr marL="538163" indent="-538163">
              <a:lnSpc>
                <a:spcPct val="150000"/>
              </a:lnSpc>
            </a:pPr>
            <a:r>
              <a:rPr lang="lv-LV" sz="2000" b="1" dirty="0">
                <a:latin typeface="Comic Sans MS" panose="030F0702030302020204" pitchFamily="66" charset="0"/>
              </a:rPr>
              <a:t>Ak, Kungs! Tava labā roka parādījusies Savā spēkā, Tava labā roka sadragājusi ienaidnieku.</a:t>
            </a:r>
          </a:p>
          <a:p>
            <a:pPr marL="538163" indent="-538163">
              <a:lnSpc>
                <a:spcPct val="150000"/>
              </a:lnSpc>
            </a:pPr>
            <a:r>
              <a:rPr lang="lv-LV" sz="2000" b="1" dirty="0">
                <a:latin typeface="Comic Sans MS" panose="030F0702030302020204" pitchFamily="66" charset="0"/>
              </a:rPr>
              <a:t>Savas godības varenībā Tu satrieci Savus pretiniekus, Savai bardzībai Tu devi vaļu, tā tos aprijusi kā rugājus.</a:t>
            </a:r>
          </a:p>
        </p:txBody>
      </p:sp>
    </p:spTree>
    <p:extLst>
      <p:ext uri="{BB962C8B-B14F-4D97-AF65-F5344CB8AC3E}">
        <p14:creationId xmlns:p14="http://schemas.microsoft.com/office/powerpoint/2010/main" val="21072129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25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left)">
                                      <p:cBhvr>
                                        <p:cTn id="3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BDB017D-7F4D-181C-A99F-9D0A6FE5E93C}"/>
              </a:ext>
            </a:extLst>
          </p:cNvPr>
          <p:cNvSpPr txBox="1"/>
          <p:nvPr/>
        </p:nvSpPr>
        <p:spPr>
          <a:xfrm>
            <a:off x="155761" y="914429"/>
            <a:ext cx="6264089" cy="1015663"/>
          </a:xfrm>
          <a:prstGeom prst="rect">
            <a:avLst/>
          </a:prstGeom>
          <a:noFill/>
        </p:spPr>
        <p:txBody>
          <a:bodyPr wrap="square">
            <a:spAutoFit/>
          </a:bodyPr>
          <a:lstStyle/>
          <a:p>
            <a:pPr marL="542925" indent="-542925"/>
            <a:r>
              <a:rPr lang="lv-LV" sz="2000" b="1" dirty="0">
                <a:latin typeface="Comic Sans MS" panose="030F0702030302020204" pitchFamily="66" charset="0"/>
              </a:rPr>
              <a:t>Tavas mutes dvesma lika sacelties ūdeņiem, straumes apstājās un kļuva par valni, ūdeņi sastinga jūras vidū.</a:t>
            </a:r>
          </a:p>
        </p:txBody>
      </p:sp>
      <p:sp>
        <p:nvSpPr>
          <p:cNvPr id="7" name="CuadroTexto 6">
            <a:extLst>
              <a:ext uri="{FF2B5EF4-FFF2-40B4-BE49-F238E27FC236}">
                <a16:creationId xmlns:a16="http://schemas.microsoft.com/office/drawing/2014/main" id="{0A70F928-B978-6363-ABA4-4DBFCA88F349}"/>
              </a:ext>
            </a:extLst>
          </p:cNvPr>
          <p:cNvSpPr txBox="1"/>
          <p:nvPr/>
        </p:nvSpPr>
        <p:spPr>
          <a:xfrm>
            <a:off x="5593058" y="3140056"/>
            <a:ext cx="6598942" cy="1323439"/>
          </a:xfrm>
          <a:prstGeom prst="rect">
            <a:avLst/>
          </a:prstGeom>
          <a:noFill/>
        </p:spPr>
        <p:txBody>
          <a:bodyPr wrap="square">
            <a:spAutoFit/>
          </a:bodyPr>
          <a:lstStyle/>
          <a:p>
            <a:pPr marL="542925" indent="-542925"/>
            <a:r>
              <a:rPr lang="lv-LV" sz="2000" b="1" dirty="0">
                <a:latin typeface="Comic Sans MS" panose="030F0702030302020204" pitchFamily="66" charset="0"/>
              </a:rPr>
              <a:t>Tad ienaidnieks teica: </a:t>
            </a:r>
          </a:p>
          <a:p>
            <a:pPr marL="542925" indent="-542925"/>
            <a:r>
              <a:rPr lang="lv-LV" sz="2000" b="1" dirty="0">
                <a:latin typeface="Comic Sans MS" panose="030F0702030302020204" pitchFamily="66" charset="0"/>
              </a:rPr>
              <a:t>es dzīšos pakaļ, es panākšu, es dalīšu laupījumu, mana sirds baudīs viņu nelaimi. Es pacelšu savu zobenu, mana roka tos iznīcinās.</a:t>
            </a:r>
          </a:p>
        </p:txBody>
      </p:sp>
      <p:pic>
        <p:nvPicPr>
          <p:cNvPr id="9" name="Imagen 8" descr="Imagen que contiene persona, hombre, grupo, frente&#10;&#10;El contenido generado por IA puede ser incorrecto.">
            <a:extLst>
              <a:ext uri="{FF2B5EF4-FFF2-40B4-BE49-F238E27FC236}">
                <a16:creationId xmlns:a16="http://schemas.microsoft.com/office/drawing/2014/main" id="{26133162-C38F-9ADD-2BEF-4C1276E3A053}"/>
              </a:ext>
            </a:extLst>
          </p:cNvPr>
          <p:cNvPicPr>
            <a:picLocks noChangeAspect="1"/>
          </p:cNvPicPr>
          <p:nvPr/>
        </p:nvPicPr>
        <p:blipFill>
          <a:blip r:embed="rId4">
            <a:extLst>
              <a:ext uri="{28A0092B-C50C-407E-A947-70E740481C1C}">
                <a14:useLocalDpi xmlns:a14="http://schemas.microsoft.com/office/drawing/2010/main" val="0"/>
              </a:ext>
            </a:extLst>
          </a:blip>
          <a:srcRect b="14353"/>
          <a:stretch>
            <a:fillRect/>
          </a:stretch>
        </p:blipFill>
        <p:spPr>
          <a:xfrm>
            <a:off x="112115" y="2264485"/>
            <a:ext cx="5228275" cy="4477863"/>
          </a:xfrm>
          <a:prstGeom prst="roundRect">
            <a:avLst>
              <a:gd name="adj" fmla="val 773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Carrusel con caballos con unas personas en una playa&#10;&#10;El contenido generado por IA puede ser incorrecto.">
            <a:extLst>
              <a:ext uri="{FF2B5EF4-FFF2-40B4-BE49-F238E27FC236}">
                <a16:creationId xmlns:a16="http://schemas.microsoft.com/office/drawing/2014/main" id="{4FB22102-D403-F31A-F6CD-781C61D25E16}"/>
              </a:ext>
            </a:extLst>
          </p:cNvPr>
          <p:cNvPicPr>
            <a:picLocks noChangeAspect="1"/>
          </p:cNvPicPr>
          <p:nvPr/>
        </p:nvPicPr>
        <p:blipFill rotWithShape="1">
          <a:blip r:embed="rId5">
            <a:extLst>
              <a:ext uri="{28A0092B-C50C-407E-A947-70E740481C1C}">
                <a14:useLocalDpi xmlns:a14="http://schemas.microsoft.com/office/drawing/2010/main" val="0"/>
              </a:ext>
            </a:extLst>
          </a:blip>
          <a:srcRect l="-15" t="8887" r="15" b="1745"/>
          <a:stretch>
            <a:fillRect/>
          </a:stretch>
        </p:blipFill>
        <p:spPr>
          <a:xfrm>
            <a:off x="6419850" y="115652"/>
            <a:ext cx="5659158" cy="2961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a:extLst>
              <a:ext uri="{FF2B5EF4-FFF2-40B4-BE49-F238E27FC236}">
                <a16:creationId xmlns:a16="http://schemas.microsoft.com/office/drawing/2014/main" id="{B2A1AAEF-4493-F370-60A0-5F86800889C4}"/>
              </a:ext>
            </a:extLst>
          </p:cNvPr>
          <p:cNvPicPr>
            <a:picLocks noChangeAspect="1"/>
          </p:cNvPicPr>
          <p:nvPr/>
        </p:nvPicPr>
        <p:blipFill rotWithShape="1">
          <a:blip r:embed="rId6"/>
          <a:srcRect t="30174" b="30174"/>
          <a:stretch>
            <a:fillRect/>
          </a:stretch>
        </p:blipFill>
        <p:spPr>
          <a:xfrm>
            <a:off x="5496785" y="4570019"/>
            <a:ext cx="6538820" cy="1296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ángulo 16">
            <a:extLst>
              <a:ext uri="{FF2B5EF4-FFF2-40B4-BE49-F238E27FC236}">
                <a16:creationId xmlns:a16="http://schemas.microsoft.com/office/drawing/2014/main" id="{7F72D43F-0C08-F78A-43B1-EAF42C32AAEB}"/>
              </a:ext>
            </a:extLst>
          </p:cNvPr>
          <p:cNvSpPr/>
          <p:nvPr/>
        </p:nvSpPr>
        <p:spPr>
          <a:xfrm>
            <a:off x="0" y="0"/>
            <a:ext cx="12192000" cy="6858000"/>
          </a:xfrm>
          <a:prstGeom prst="rect">
            <a:avLst/>
          </a:prstGeom>
          <a:noFill/>
          <a:ln w="107950">
            <a:solidFill>
              <a:srgbClr val="2E65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5251002-C354-0204-1995-2BDB734167D1}"/>
              </a:ext>
            </a:extLst>
          </p:cNvPr>
          <p:cNvSpPr txBox="1"/>
          <p:nvPr/>
        </p:nvSpPr>
        <p:spPr>
          <a:xfrm>
            <a:off x="155761" y="115652"/>
            <a:ext cx="6978464" cy="461665"/>
          </a:xfrm>
          <a:prstGeom prst="rect">
            <a:avLst/>
          </a:prstGeom>
          <a:solidFill>
            <a:srgbClr val="2E6583"/>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dirty="0"/>
              <a:t>Tā Kunga radošais spēks un spriedums (8.-10. p.)</a:t>
            </a:r>
            <a:endParaRPr lang="es-ES" dirty="0"/>
          </a:p>
        </p:txBody>
      </p:sp>
      <p:sp>
        <p:nvSpPr>
          <p:cNvPr id="19" name="CuadroTexto 18">
            <a:extLst>
              <a:ext uri="{FF2B5EF4-FFF2-40B4-BE49-F238E27FC236}">
                <a16:creationId xmlns:a16="http://schemas.microsoft.com/office/drawing/2014/main" id="{54B61372-0384-E984-735E-5C48129D85F7}"/>
              </a:ext>
            </a:extLst>
          </p:cNvPr>
          <p:cNvSpPr txBox="1"/>
          <p:nvPr/>
        </p:nvSpPr>
        <p:spPr>
          <a:xfrm>
            <a:off x="5593058" y="5972906"/>
            <a:ext cx="6598942" cy="707886"/>
          </a:xfrm>
          <a:prstGeom prst="rect">
            <a:avLst/>
          </a:prstGeom>
          <a:noFill/>
        </p:spPr>
        <p:txBody>
          <a:bodyPr wrap="square">
            <a:spAutoFit/>
          </a:bodyPr>
          <a:lstStyle/>
          <a:p>
            <a:pPr marL="542925" indent="-542925">
              <a:spcBef>
                <a:spcPts val="1200"/>
              </a:spcBef>
            </a:pPr>
            <a:r>
              <a:rPr lang="lv-LV" sz="2000" b="1" dirty="0">
                <a:latin typeface="Comic Sans MS" panose="030F0702030302020204" pitchFamily="66" charset="0"/>
              </a:rPr>
              <a:t>Bet Tu tikai uzpūti Savu dvašu, un tos apklāja jūra, tie nogrima kā svins varenajos ūdeņos.</a:t>
            </a:r>
          </a:p>
        </p:txBody>
      </p:sp>
    </p:spTree>
    <p:extLst>
      <p:ext uri="{BB962C8B-B14F-4D97-AF65-F5344CB8AC3E}">
        <p14:creationId xmlns:p14="http://schemas.microsoft.com/office/powerpoint/2010/main" val="38123099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21"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4)">
                                      <p:cBhvr>
                                        <p:cTn id="18" dur="500"/>
                                        <p:tgtEl>
                                          <p:spTgt spid="9"/>
                                        </p:tgtEl>
                                      </p:cBhvr>
                                    </p:animEffect>
                                  </p:childTnLst>
                                </p:cTn>
                              </p:par>
                            </p:childTnLst>
                          </p:cTn>
                        </p:par>
                        <p:par>
                          <p:cTn id="19" fill="hold">
                            <p:stCondLst>
                              <p:cond delay="125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4)">
                                      <p:cBhvr>
                                        <p:cTn id="27" dur="500"/>
                                        <p:tgtEl>
                                          <p:spTgt spid="11"/>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heel(4)">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P spid="3"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0788A-0229-6B69-8BE8-7F6D101E8932}"/>
              </a:ext>
            </a:extLst>
          </p:cNvPr>
          <p:cNvSpPr txBox="1"/>
          <p:nvPr/>
        </p:nvSpPr>
        <p:spPr>
          <a:xfrm>
            <a:off x="194758" y="136724"/>
            <a:ext cx="5022701" cy="461665"/>
          </a:xfrm>
          <a:prstGeom prst="rect">
            <a:avLst/>
          </a:prstGeom>
          <a:solidFill>
            <a:srgbClr val="BC4052"/>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lv-LV" dirty="0"/>
              <a:t>Dieva unikalitāte (11. p.)</a:t>
            </a:r>
          </a:p>
        </p:txBody>
      </p:sp>
      <p:sp>
        <p:nvSpPr>
          <p:cNvPr id="5" name="CuadroTexto 4">
            <a:extLst>
              <a:ext uri="{FF2B5EF4-FFF2-40B4-BE49-F238E27FC236}">
                <a16:creationId xmlns:a16="http://schemas.microsoft.com/office/drawing/2014/main" id="{99F2F3ED-27E5-112D-0715-309DC0D50758}"/>
              </a:ext>
            </a:extLst>
          </p:cNvPr>
          <p:cNvSpPr txBox="1"/>
          <p:nvPr/>
        </p:nvSpPr>
        <p:spPr>
          <a:xfrm>
            <a:off x="530269" y="931875"/>
            <a:ext cx="6341631" cy="1015663"/>
          </a:xfrm>
          <a:prstGeom prst="rect">
            <a:avLst/>
          </a:prstGeom>
          <a:noFill/>
        </p:spPr>
        <p:txBody>
          <a:bodyPr wrap="square">
            <a:spAutoFit/>
          </a:bodyPr>
          <a:lstStyle/>
          <a:p>
            <a:pPr marL="542925" indent="-542925"/>
            <a:r>
              <a:rPr lang="lv-LV" sz="2000" b="1" dirty="0">
                <a:latin typeface="Comic Sans MS" panose="030F0702030302020204" pitchFamily="66" charset="0"/>
              </a:rPr>
              <a:t>Kas ir tāds kā Tu, ak, Kungs! Kas ir tāds kā </a:t>
            </a:r>
          </a:p>
          <a:p>
            <a:pPr marL="542925" indent="-542925"/>
            <a:r>
              <a:rPr lang="lv-LV" sz="2000" b="1" dirty="0">
                <a:latin typeface="Comic Sans MS" panose="030F0702030302020204" pitchFamily="66" charset="0"/>
              </a:rPr>
              <a:t>Tu starp dieviem, varens Savā svētumā, bijājams Savā godībā, brīnumu darītājs! </a:t>
            </a:r>
          </a:p>
        </p:txBody>
      </p:sp>
      <p:pic>
        <p:nvPicPr>
          <p:cNvPr id="9" name="Imagen 8" descr="Imagen que contiene persona, agua, hombre, grande&#10;&#10;El contenido generado por IA puede ser incorrecto.">
            <a:extLst>
              <a:ext uri="{FF2B5EF4-FFF2-40B4-BE49-F238E27FC236}">
                <a16:creationId xmlns:a16="http://schemas.microsoft.com/office/drawing/2014/main" id="{9FA08DC6-8BEA-E8C8-69C5-15AD2724C112}"/>
              </a:ext>
            </a:extLst>
          </p:cNvPr>
          <p:cNvPicPr>
            <a:picLocks noChangeAspect="1"/>
          </p:cNvPicPr>
          <p:nvPr/>
        </p:nvPicPr>
        <p:blipFill>
          <a:blip r:embed="rId3">
            <a:extLst>
              <a:ext uri="{28A0092B-C50C-407E-A947-70E740481C1C}">
                <a14:useLocalDpi xmlns:a14="http://schemas.microsoft.com/office/drawing/2010/main" val="0"/>
              </a:ext>
            </a:extLst>
          </a:blip>
          <a:srcRect l="5197"/>
          <a:stretch>
            <a:fillRect/>
          </a:stretch>
        </p:blipFill>
        <p:spPr>
          <a:xfrm>
            <a:off x="7410338" y="193637"/>
            <a:ext cx="4672405" cy="6470725"/>
          </a:xfrm>
          <a:prstGeom prst="round2DiagRect">
            <a:avLst>
              <a:gd name="adj1" fmla="val 0"/>
              <a:gd name="adj2" fmla="val 14474"/>
            </a:avLst>
          </a:prstGeom>
          <a:ln w="28575" cap="sq">
            <a:solidFill>
              <a:srgbClr val="E5BD83"/>
            </a:solidFill>
            <a:miter lim="800000"/>
          </a:ln>
          <a:effectLst>
            <a:outerShdw blurRad="50800" dist="38100" dir="2700000" algn="tl" rotWithShape="0">
              <a:prstClr val="black">
                <a:alpha val="40000"/>
              </a:prstClr>
            </a:outerShdw>
          </a:effectLst>
        </p:spPr>
      </p:pic>
      <p:pic>
        <p:nvPicPr>
          <p:cNvPr id="11" name="Imagen 10" descr="Dibujo de una mujer&#10;&#10;El contenido generado por IA puede ser incorrecto.">
            <a:extLst>
              <a:ext uri="{FF2B5EF4-FFF2-40B4-BE49-F238E27FC236}">
                <a16:creationId xmlns:a16="http://schemas.microsoft.com/office/drawing/2014/main" id="{77BD558C-2EDF-F8F6-C061-9893B91EF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9" y="2411951"/>
            <a:ext cx="7199992" cy="4309325"/>
          </a:xfrm>
          <a:prstGeom prst="round2DiagRect">
            <a:avLst>
              <a:gd name="adj1" fmla="val 16667"/>
              <a:gd name="adj2" fmla="val 0"/>
            </a:avLst>
          </a:prstGeom>
          <a:ln w="28575" cap="sq">
            <a:solidFill>
              <a:srgbClr val="E5BD83"/>
            </a:solidFill>
            <a:miter lim="800000"/>
          </a:ln>
          <a:effectLst>
            <a:outerShdw blurRad="50800" dist="38100" dir="2700000" algn="tl" rotWithShape="0">
              <a:prstClr val="black">
                <a:alpha val="40000"/>
              </a:prstClr>
            </a:outerShdw>
          </a:effectLst>
        </p:spPr>
      </p:pic>
      <p:sp>
        <p:nvSpPr>
          <p:cNvPr id="12" name="Rectángulo 11">
            <a:extLst>
              <a:ext uri="{FF2B5EF4-FFF2-40B4-BE49-F238E27FC236}">
                <a16:creationId xmlns:a16="http://schemas.microsoft.com/office/drawing/2014/main" id="{B0CDE57D-C20D-44EF-2B83-B4E8FDDFC73D}"/>
              </a:ext>
            </a:extLst>
          </p:cNvPr>
          <p:cNvSpPr/>
          <p:nvPr/>
        </p:nvSpPr>
        <p:spPr>
          <a:xfrm>
            <a:off x="0" y="0"/>
            <a:ext cx="12192000" cy="6858000"/>
          </a:xfrm>
          <a:prstGeom prst="rect">
            <a:avLst/>
          </a:prstGeom>
          <a:noFill/>
          <a:ln w="107950">
            <a:solidFill>
              <a:srgbClr val="BC40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849112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31"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90"/>
                                          </p:val>
                                        </p:tav>
                                        <p:tav tm="100000">
                                          <p:val>
                                            <p:fltVal val="0"/>
                                          </p:val>
                                        </p:tav>
                                      </p:tavLst>
                                    </p:anim>
                                    <p:animEffect transition="in" filter="fade">
                                      <p:cBhvr>
                                        <p:cTn id="21" dur="500"/>
                                        <p:tgtEl>
                                          <p:spTgt spid="11"/>
                                        </p:tgtEl>
                                      </p:cBhvr>
                                    </p:animEffect>
                                  </p:childTnLst>
                                </p:cTn>
                              </p:par>
                              <p:par>
                                <p:cTn id="22" presetID="3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90"/>
                                          </p:val>
                                        </p:tav>
                                        <p:tav tm="100000">
                                          <p:val>
                                            <p:fltVal val="0"/>
                                          </p:val>
                                        </p:tav>
                                      </p:tavLst>
                                    </p:anim>
                                    <p:animEffect transition="in" filter="fade">
                                      <p:cBhvr>
                                        <p:cTn id="27" dur="500"/>
                                        <p:tgtEl>
                                          <p:spTgt spid="9"/>
                                        </p:tgtEl>
                                      </p:cBhvr>
                                    </p:animEffect>
                                  </p:childTnLst>
                                </p:cTn>
                              </p:par>
                            </p:childTnLst>
                          </p:cTn>
                        </p:par>
                        <p:par>
                          <p:cTn id="28" fill="hold">
                            <p:stCondLst>
                              <p:cond delay="1250"/>
                            </p:stCondLst>
                            <p:childTnLst>
                              <p:par>
                                <p:cTn id="29" presetID="22" presetClass="entr" presetSubtype="8"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left)">
                                      <p:cBhvr>
                                        <p:cTn id="3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4E6CD0-92B1-2AD8-A9A7-C6F26A601C75}"/>
              </a:ext>
            </a:extLst>
          </p:cNvPr>
          <p:cNvSpPr txBox="1"/>
          <p:nvPr/>
        </p:nvSpPr>
        <p:spPr>
          <a:xfrm>
            <a:off x="110378" y="87311"/>
            <a:ext cx="11968500" cy="461665"/>
          </a:xfrm>
          <a:prstGeom prst="rect">
            <a:avLst/>
          </a:prstGeom>
          <a:solidFill>
            <a:srgbClr val="19938A"/>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lv-LV" dirty="0"/>
              <a:t>Tā Kunga mīlestība un Viņa tautas izpirkšana no ienaidnieku rokām (12.-16.a pants).</a:t>
            </a:r>
            <a:endParaRPr lang="es-ES" dirty="0"/>
          </a:p>
        </p:txBody>
      </p:sp>
      <p:sp>
        <p:nvSpPr>
          <p:cNvPr id="5" name="CuadroTexto 4">
            <a:extLst>
              <a:ext uri="{FF2B5EF4-FFF2-40B4-BE49-F238E27FC236}">
                <a16:creationId xmlns:a16="http://schemas.microsoft.com/office/drawing/2014/main" id="{D5C05353-57D0-42EA-E7A7-873C13114383}"/>
              </a:ext>
            </a:extLst>
          </p:cNvPr>
          <p:cNvSpPr txBox="1"/>
          <p:nvPr/>
        </p:nvSpPr>
        <p:spPr>
          <a:xfrm>
            <a:off x="159116" y="1042013"/>
            <a:ext cx="5632752" cy="5324535"/>
          </a:xfrm>
          <a:prstGeom prst="rect">
            <a:avLst/>
          </a:prstGeom>
          <a:noFill/>
        </p:spPr>
        <p:txBody>
          <a:bodyPr wrap="square">
            <a:spAutoFit/>
          </a:bodyPr>
          <a:lstStyle/>
          <a:p>
            <a:pPr marL="355600" indent="-355600">
              <a:spcBef>
                <a:spcPts val="600"/>
              </a:spcBef>
            </a:pPr>
            <a:r>
              <a:rPr lang="lv-LV" sz="2000" b="1" dirty="0">
                <a:latin typeface="Comic Sans MS" panose="030F0702030302020204" pitchFamily="66" charset="0"/>
              </a:rPr>
              <a:t>Tu izstiepi Savu labo roku - un zeme tos aprija.</a:t>
            </a:r>
          </a:p>
          <a:p>
            <a:pPr marL="355600" indent="-355600">
              <a:spcBef>
                <a:spcPts val="600"/>
              </a:spcBef>
            </a:pPr>
            <a:r>
              <a:rPr lang="lv-LV" sz="2000" b="1" dirty="0">
                <a:latin typeface="Comic Sans MS" panose="030F0702030302020204" pitchFamily="66" charset="0"/>
              </a:rPr>
              <a:t>Ar žēlastību Tu vadi tautu, ko esi mjatpestījis, lielā spēkā Tu ved to uz Savu svēto mājokli.</a:t>
            </a:r>
          </a:p>
          <a:p>
            <a:pPr marL="355600" indent="-355600">
              <a:spcBef>
                <a:spcPts val="600"/>
              </a:spcBef>
            </a:pPr>
            <a:r>
              <a:rPr lang="lv-LV" sz="2000" b="1" dirty="0">
                <a:latin typeface="Comic Sans MS" panose="030F0702030302020204" pitchFamily="66" charset="0"/>
              </a:rPr>
              <a:t>Tautas to ir dzirdējušas un ir nodrebējušas, izbailes pārņēmušas Filistijas iemītniekus.</a:t>
            </a:r>
          </a:p>
          <a:p>
            <a:pPr marL="355600" indent="-355600">
              <a:spcBef>
                <a:spcPts val="600"/>
              </a:spcBef>
            </a:pPr>
            <a:r>
              <a:rPr lang="lv-LV" sz="2000" b="1" dirty="0">
                <a:latin typeface="Comic Sans MS" panose="030F0702030302020204" pitchFamily="66" charset="0"/>
              </a:rPr>
              <a:t>Edoma vadoņi sāka zaudēt drosmi, Moāba vadoņus pārņēma trīsas, izbijās visi Kānaāna iedzīvotāji.</a:t>
            </a:r>
          </a:p>
          <a:p>
            <a:pPr marL="355600" indent="-355600">
              <a:spcBef>
                <a:spcPts val="600"/>
              </a:spcBef>
            </a:pPr>
            <a:r>
              <a:rPr lang="lv-LV" sz="2000" b="1" dirty="0">
                <a:latin typeface="Comic Sans MS" panose="030F0702030302020204" pitchFamily="66" charset="0"/>
              </a:rPr>
              <a:t>Iztrūcināšanās un bailība nāca pār tiem, tie kļuva mēmi kā akmens Tava elkoņa spēka dēļ, tiekāms Tava tauta gāja pāri, ak, Kungs, tiekāms gāja pāri tā tauta, ko Tu Sev esi atpircis.</a:t>
            </a:r>
          </a:p>
        </p:txBody>
      </p:sp>
      <p:pic>
        <p:nvPicPr>
          <p:cNvPr id="11" name="Imagen 10" descr="Un dibujo de un grupo de personas en una playa&#10;&#10;El contenido generado por IA puede ser incorrecto.">
            <a:extLst>
              <a:ext uri="{FF2B5EF4-FFF2-40B4-BE49-F238E27FC236}">
                <a16:creationId xmlns:a16="http://schemas.microsoft.com/office/drawing/2014/main" id="{E005FB1B-036F-7F5E-061C-D6FF914320BA}"/>
              </a:ext>
            </a:extLst>
          </p:cNvPr>
          <p:cNvPicPr>
            <a:picLocks noChangeAspect="1"/>
          </p:cNvPicPr>
          <p:nvPr/>
        </p:nvPicPr>
        <p:blipFill rotWithShape="1">
          <a:blip r:embed="rId3">
            <a:extLst>
              <a:ext uri="{28A0092B-C50C-407E-A947-70E740481C1C}">
                <a14:useLocalDpi xmlns:a14="http://schemas.microsoft.com/office/drawing/2010/main" val="0"/>
              </a:ext>
            </a:extLst>
          </a:blip>
          <a:srcRect l="10391" r="15732"/>
          <a:stretch>
            <a:fillRect/>
          </a:stretch>
        </p:blipFill>
        <p:spPr>
          <a:xfrm>
            <a:off x="5920960" y="712487"/>
            <a:ext cx="6069786" cy="5983588"/>
          </a:xfrm>
          <a:prstGeom prst="rect">
            <a:avLst/>
          </a:prstGeom>
          <a:ln w="88900" cap="sq" cmpd="thickThin">
            <a:solidFill>
              <a:schemeClr val="accent4">
                <a:lumMod val="75000"/>
              </a:schemeClr>
            </a:solidFill>
            <a:prstDash val="solid"/>
            <a:miter lim="800000"/>
          </a:ln>
          <a:effectLst>
            <a:innerShdw blurRad="76200">
              <a:srgbClr val="000000"/>
            </a:innerShdw>
          </a:effectLst>
        </p:spPr>
      </p:pic>
      <p:sp>
        <p:nvSpPr>
          <p:cNvPr id="12" name="Rectángulo 11">
            <a:extLst>
              <a:ext uri="{FF2B5EF4-FFF2-40B4-BE49-F238E27FC236}">
                <a16:creationId xmlns:a16="http://schemas.microsoft.com/office/drawing/2014/main" id="{45099379-527A-A71F-A727-5C81B9ABA076}"/>
              </a:ext>
            </a:extLst>
          </p:cNvPr>
          <p:cNvSpPr/>
          <p:nvPr/>
        </p:nvSpPr>
        <p:spPr>
          <a:xfrm>
            <a:off x="0" y="0"/>
            <a:ext cx="12192000" cy="6858000"/>
          </a:xfrm>
          <a:prstGeom prst="rect">
            <a:avLst/>
          </a:prstGeom>
          <a:noFill/>
          <a:ln w="107950">
            <a:solidFill>
              <a:srgbClr val="1993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148514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2" presetClass="entr" presetSubtype="1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1750"/>
                            </p:stCondLst>
                            <p:childTnLst>
                              <p:par>
                                <p:cTn id="25" presetID="22" presetClass="entr" presetSubtype="8"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par>
                          <p:cTn id="28" fill="hold">
                            <p:stCondLst>
                              <p:cond delay="2250"/>
                            </p:stCondLst>
                            <p:childTnLst>
                              <p:par>
                                <p:cTn id="29" presetID="22" presetClass="entr" presetSubtype="8" fill="hold" grpId="0"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par>
                          <p:cTn id="36" fill="hold">
                            <p:stCondLst>
                              <p:cond delay="3250"/>
                            </p:stCondLst>
                            <p:childTnLst>
                              <p:par>
                                <p:cTn id="37" presetID="22" presetClass="entr" presetSubtype="8" fill="hold" grpId="0" nodeType="after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left)">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3BC0FC1-A4B7-7193-A1B9-CD48FE3DDBA7}"/>
              </a:ext>
            </a:extLst>
          </p:cNvPr>
          <p:cNvSpPr txBox="1"/>
          <p:nvPr/>
        </p:nvSpPr>
        <p:spPr>
          <a:xfrm>
            <a:off x="699248" y="166070"/>
            <a:ext cx="11349317" cy="461665"/>
          </a:xfrm>
          <a:prstGeom prst="rect">
            <a:avLst/>
          </a:prstGeom>
          <a:solidFill>
            <a:srgbClr val="78A640"/>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lv-LV" dirty="0"/>
              <a:t>Atpūta, ko Dievs kā Ķēniņš dod savai tautai Apsolītajā zemē (16.b-18. p.).</a:t>
            </a:r>
            <a:endParaRPr lang="es-ES" dirty="0"/>
          </a:p>
        </p:txBody>
      </p:sp>
      <p:sp>
        <p:nvSpPr>
          <p:cNvPr id="5" name="CuadroTexto 4">
            <a:extLst>
              <a:ext uri="{FF2B5EF4-FFF2-40B4-BE49-F238E27FC236}">
                <a16:creationId xmlns:a16="http://schemas.microsoft.com/office/drawing/2014/main" id="{734759CE-C35F-4B64-A3BB-D58C46448072}"/>
              </a:ext>
            </a:extLst>
          </p:cNvPr>
          <p:cNvSpPr txBox="1"/>
          <p:nvPr/>
        </p:nvSpPr>
        <p:spPr>
          <a:xfrm>
            <a:off x="200025" y="3760486"/>
            <a:ext cx="7719734" cy="2862322"/>
          </a:xfrm>
          <a:prstGeom prst="rect">
            <a:avLst/>
          </a:prstGeom>
          <a:noFill/>
        </p:spPr>
        <p:txBody>
          <a:bodyPr wrap="square">
            <a:spAutoFit/>
          </a:bodyPr>
          <a:lstStyle/>
          <a:p>
            <a:pPr marL="355600" indent="-355600">
              <a:lnSpc>
                <a:spcPct val="150000"/>
              </a:lnSpc>
            </a:pPr>
            <a:r>
              <a:rPr lang="lv-LV" sz="2000" b="1" dirty="0">
                <a:solidFill>
                  <a:schemeClr val="bg1"/>
                </a:solidFill>
                <a:effectLst>
                  <a:glow rad="127000">
                    <a:srgbClr val="4C6A28"/>
                  </a:glow>
                  <a:outerShdw blurRad="38100" dist="38100" dir="2700000" algn="tl">
                    <a:srgbClr val="000000">
                      <a:alpha val="43137"/>
                    </a:srgbClr>
                  </a:outerShdw>
                </a:effectLst>
                <a:latin typeface="Comic Sans MS" panose="030F0702030302020204" pitchFamily="66" charset="0"/>
              </a:rPr>
              <a:t>Tava tauta gāja pāri, ak, Kungs, tiekāms gāja pāri tā tauta, ko Tu Sev Esi atpircis.</a:t>
            </a:r>
          </a:p>
          <a:p>
            <a:pPr marL="355600" indent="-355600">
              <a:lnSpc>
                <a:spcPct val="150000"/>
              </a:lnSpc>
            </a:pPr>
            <a:r>
              <a:rPr lang="lv-LV" sz="2000" b="1" dirty="0">
                <a:solidFill>
                  <a:schemeClr val="bg1"/>
                </a:solidFill>
                <a:effectLst>
                  <a:glow rad="127000">
                    <a:srgbClr val="4C6A28"/>
                  </a:glow>
                  <a:outerShdw blurRad="38100" dist="38100" dir="2700000" algn="tl">
                    <a:srgbClr val="000000">
                      <a:alpha val="43137"/>
                    </a:srgbClr>
                  </a:outerShdw>
                </a:effectLst>
                <a:latin typeface="Comic Sans MS" panose="030F0702030302020204" pitchFamily="66" charset="0"/>
              </a:rPr>
              <a:t>Tu tos vadīsi un statīsi kalnā, kas ir Tavs īpašums, vietā, ko Tu Sev Esi darījis par mājokli, svētnīcā, ko </a:t>
            </a:r>
          </a:p>
          <a:p>
            <a:pPr marL="355600" indent="-355600">
              <a:lnSpc>
                <a:spcPct val="150000"/>
              </a:lnSpc>
            </a:pPr>
            <a:r>
              <a:rPr lang="lv-LV" sz="2000" b="1" dirty="0">
                <a:solidFill>
                  <a:schemeClr val="bg1"/>
                </a:solidFill>
                <a:effectLst>
                  <a:glow rad="127000">
                    <a:srgbClr val="4C6A28"/>
                  </a:glow>
                  <a:outerShdw blurRad="38100" dist="38100" dir="2700000" algn="tl">
                    <a:srgbClr val="000000">
                      <a:alpha val="43137"/>
                    </a:srgbClr>
                  </a:outerShdw>
                </a:effectLst>
                <a:latin typeface="Comic Sans MS" panose="030F0702030302020204" pitchFamily="66" charset="0"/>
              </a:rPr>
              <a:t>Tava roka, ak, Kungs, ir cēlusi.</a:t>
            </a:r>
          </a:p>
          <a:p>
            <a:pPr marL="355600" indent="-355600">
              <a:lnSpc>
                <a:spcPct val="150000"/>
              </a:lnSpc>
            </a:pPr>
            <a:r>
              <a:rPr lang="lv-LV" sz="2000" b="1" dirty="0">
                <a:solidFill>
                  <a:schemeClr val="bg1"/>
                </a:solidFill>
                <a:effectLst>
                  <a:glow rad="127000">
                    <a:srgbClr val="4C6A28"/>
                  </a:glow>
                  <a:outerShdw blurRad="38100" dist="38100" dir="2700000" algn="tl">
                    <a:srgbClr val="000000">
                      <a:alpha val="43137"/>
                    </a:srgbClr>
                  </a:outerShdw>
                </a:effectLst>
                <a:latin typeface="Comic Sans MS" panose="030F0702030302020204" pitchFamily="66" charset="0"/>
              </a:rPr>
              <a:t>Tas Kungs ir Ķēniņš uz mūžu mūžiem!</a:t>
            </a:r>
          </a:p>
        </p:txBody>
      </p:sp>
      <p:sp>
        <p:nvSpPr>
          <p:cNvPr id="8" name="Rectángulo 7">
            <a:extLst>
              <a:ext uri="{FF2B5EF4-FFF2-40B4-BE49-F238E27FC236}">
                <a16:creationId xmlns:a16="http://schemas.microsoft.com/office/drawing/2014/main" id="{DAE08228-FE65-4EE2-1977-D822610A4650}"/>
              </a:ext>
            </a:extLst>
          </p:cNvPr>
          <p:cNvSpPr/>
          <p:nvPr/>
        </p:nvSpPr>
        <p:spPr>
          <a:xfrm>
            <a:off x="0" y="0"/>
            <a:ext cx="12192000" cy="6858000"/>
          </a:xfrm>
          <a:prstGeom prst="rect">
            <a:avLst/>
          </a:prstGeom>
          <a:noFill/>
          <a:ln w="107950">
            <a:solidFill>
              <a:srgbClr val="8BB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519591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left)">
                                      <p:cBhvr>
                                        <p:cTn id="3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C945CA0-607B-0B32-445A-AE13ABC679AA}"/>
              </a:ext>
            </a:extLst>
          </p:cNvPr>
          <p:cNvSpPr txBox="1"/>
          <p:nvPr/>
        </p:nvSpPr>
        <p:spPr>
          <a:xfrm>
            <a:off x="98386" y="69250"/>
            <a:ext cx="5256177" cy="5232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2800" b="1" dirty="0">
                <a:ln/>
                <a:solidFill>
                  <a:schemeClr val="accent1">
                    <a:lumMod val="60000"/>
                    <a:lumOff val="40000"/>
                  </a:schemeClr>
                </a:solidFill>
              </a:rPr>
              <a:t>2. Mozus 15:1-18</a:t>
            </a:r>
            <a:endParaRPr lang="es-ES" sz="2800" b="1" dirty="0">
              <a:ln/>
              <a:solidFill>
                <a:schemeClr val="accent1">
                  <a:lumMod val="60000"/>
                  <a:lumOff val="40000"/>
                </a:schemeClr>
              </a:solidFill>
            </a:endParaRPr>
          </a:p>
        </p:txBody>
      </p:sp>
      <p:sp>
        <p:nvSpPr>
          <p:cNvPr id="3" name="CuadroTexto 2">
            <a:extLst>
              <a:ext uri="{FF2B5EF4-FFF2-40B4-BE49-F238E27FC236}">
                <a16:creationId xmlns:a16="http://schemas.microsoft.com/office/drawing/2014/main" id="{FF9766E6-5909-5631-A0BA-83027422AC28}"/>
              </a:ext>
            </a:extLst>
          </p:cNvPr>
          <p:cNvSpPr txBox="1"/>
          <p:nvPr/>
        </p:nvSpPr>
        <p:spPr>
          <a:xfrm>
            <a:off x="5468748" y="69250"/>
            <a:ext cx="6624863" cy="5232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800" b="1" dirty="0">
                <a:ln/>
                <a:solidFill>
                  <a:schemeClr val="accent1">
                    <a:lumMod val="60000"/>
                    <a:lumOff val="40000"/>
                  </a:schemeClr>
                </a:solidFill>
              </a:rPr>
              <a:t>A</a:t>
            </a:r>
            <a:r>
              <a:rPr lang="lv-LV" sz="2800" b="1" dirty="0">
                <a:ln/>
                <a:solidFill>
                  <a:schemeClr val="accent1">
                    <a:lumMod val="60000"/>
                    <a:lumOff val="40000"/>
                  </a:schemeClr>
                </a:solidFill>
              </a:rPr>
              <a:t>tklāsmes </a:t>
            </a:r>
            <a:r>
              <a:rPr lang="es-ES" sz="2800" b="1" dirty="0">
                <a:ln/>
                <a:solidFill>
                  <a:schemeClr val="accent1">
                    <a:lumMod val="60000"/>
                    <a:lumOff val="40000"/>
                  </a:schemeClr>
                </a:solidFill>
              </a:rPr>
              <a:t>20:7-10; 15:1-4</a:t>
            </a:r>
          </a:p>
        </p:txBody>
      </p:sp>
      <p:pic>
        <p:nvPicPr>
          <p:cNvPr id="7" name="Imagen 6" descr="Dibujo de una persona&#10;&#10;El contenido generado por IA puede ser incorrecto.">
            <a:extLst>
              <a:ext uri="{FF2B5EF4-FFF2-40B4-BE49-F238E27FC236}">
                <a16:creationId xmlns:a16="http://schemas.microsoft.com/office/drawing/2014/main" id="{B756A6E4-A00B-8163-A335-2F89490BA715}"/>
              </a:ext>
            </a:extLst>
          </p:cNvPr>
          <p:cNvPicPr>
            <a:picLocks noChangeAspect="1"/>
          </p:cNvPicPr>
          <p:nvPr/>
        </p:nvPicPr>
        <p:blipFill rotWithShape="1">
          <a:blip r:embed="rId2">
            <a:extLst>
              <a:ext uri="{28A0092B-C50C-407E-A947-70E740481C1C}">
                <a14:useLocalDpi xmlns:a14="http://schemas.microsoft.com/office/drawing/2010/main" val="0"/>
              </a:ext>
            </a:extLst>
          </a:blip>
          <a:srcRect t="16285" b="3205"/>
          <a:stretch>
            <a:fillRect/>
          </a:stretch>
        </p:blipFill>
        <p:spPr>
          <a:xfrm>
            <a:off x="98387" y="633544"/>
            <a:ext cx="5256177" cy="3119233"/>
          </a:xfrm>
          <a:prstGeom prst="rect">
            <a:avLst/>
          </a:prstGeom>
          <a:ln w="57150">
            <a:solidFill>
              <a:schemeClr val="accent3">
                <a:lumMod val="60000"/>
                <a:lumOff val="40000"/>
              </a:schemeClr>
            </a:solidFill>
          </a:ln>
        </p:spPr>
      </p:pic>
      <p:pic>
        <p:nvPicPr>
          <p:cNvPr id="13" name="Imagen 12" descr="Patrón de fondo&#10;&#10;El contenido generado por IA puede ser incorrecto.">
            <a:extLst>
              <a:ext uri="{FF2B5EF4-FFF2-40B4-BE49-F238E27FC236}">
                <a16:creationId xmlns:a16="http://schemas.microsoft.com/office/drawing/2014/main" id="{BF0B6CC4-56EC-14B5-3713-97E8BB85C9B8}"/>
              </a:ext>
            </a:extLst>
          </p:cNvPr>
          <p:cNvPicPr>
            <a:picLocks noChangeAspect="1"/>
          </p:cNvPicPr>
          <p:nvPr/>
        </p:nvPicPr>
        <p:blipFill>
          <a:blip r:embed="rId3">
            <a:extLst>
              <a:ext uri="{28A0092B-C50C-407E-A947-70E740481C1C}">
                <a14:useLocalDpi xmlns:a14="http://schemas.microsoft.com/office/drawing/2010/main" val="0"/>
              </a:ext>
            </a:extLst>
          </a:blip>
          <a:srcRect l="4025" t="19190" r="2611" b="1684"/>
          <a:stretch>
            <a:fillRect/>
          </a:stretch>
        </p:blipFill>
        <p:spPr>
          <a:xfrm>
            <a:off x="5468749" y="633544"/>
            <a:ext cx="6624863" cy="3119233"/>
          </a:xfrm>
          <a:prstGeom prst="rect">
            <a:avLst/>
          </a:prstGeom>
          <a:ln w="57150">
            <a:solidFill>
              <a:schemeClr val="accent3">
                <a:lumMod val="60000"/>
                <a:lumOff val="40000"/>
              </a:schemeClr>
            </a:solidFill>
          </a:ln>
        </p:spPr>
      </p:pic>
      <p:pic>
        <p:nvPicPr>
          <p:cNvPr id="14" name="Imagen 13">
            <a:extLst>
              <a:ext uri="{FF2B5EF4-FFF2-40B4-BE49-F238E27FC236}">
                <a16:creationId xmlns:a16="http://schemas.microsoft.com/office/drawing/2014/main" id="{799B915C-985B-6B3D-E1CA-EAB8A02E0A89}"/>
              </a:ext>
            </a:extLst>
          </p:cNvPr>
          <p:cNvPicPr>
            <a:picLocks noChangeAspect="1"/>
          </p:cNvPicPr>
          <p:nvPr/>
        </p:nvPicPr>
        <p:blipFill>
          <a:blip r:embed="rId4"/>
          <a:stretch>
            <a:fillRect/>
          </a:stretch>
        </p:blipFill>
        <p:spPr>
          <a:xfrm>
            <a:off x="98386" y="3858755"/>
            <a:ext cx="5256177" cy="2898951"/>
          </a:xfrm>
          <a:prstGeom prst="rect">
            <a:avLst/>
          </a:prstGeom>
          <a:ln w="57150">
            <a:solidFill>
              <a:schemeClr val="accent5">
                <a:lumMod val="60000"/>
                <a:lumOff val="40000"/>
              </a:schemeClr>
            </a:solidFill>
          </a:ln>
        </p:spPr>
      </p:pic>
      <p:pic>
        <p:nvPicPr>
          <p:cNvPr id="16" name="Imagen 15">
            <a:extLst>
              <a:ext uri="{FF2B5EF4-FFF2-40B4-BE49-F238E27FC236}">
                <a16:creationId xmlns:a16="http://schemas.microsoft.com/office/drawing/2014/main" id="{A27ED81E-14E0-487F-A32D-66A83358A951}"/>
              </a:ext>
            </a:extLst>
          </p:cNvPr>
          <p:cNvPicPr>
            <a:picLocks noChangeAspect="1"/>
          </p:cNvPicPr>
          <p:nvPr/>
        </p:nvPicPr>
        <p:blipFill rotWithShape="1">
          <a:blip r:embed="rId5">
            <a:extLst>
              <a:ext uri="{28A0092B-C50C-407E-A947-70E740481C1C}">
                <a14:useLocalDpi xmlns:a14="http://schemas.microsoft.com/office/drawing/2010/main" val="0"/>
              </a:ext>
            </a:extLst>
          </a:blip>
          <a:srcRect t="14393" b="15974"/>
          <a:stretch>
            <a:fillRect/>
          </a:stretch>
        </p:blipFill>
        <p:spPr>
          <a:xfrm>
            <a:off x="5468749" y="3858756"/>
            <a:ext cx="6624863" cy="2898950"/>
          </a:xfrm>
          <a:prstGeom prst="rect">
            <a:avLst/>
          </a:prstGeom>
          <a:ln w="57150">
            <a:solidFill>
              <a:schemeClr val="accent5">
                <a:lumMod val="60000"/>
                <a:lumOff val="40000"/>
              </a:schemeClr>
            </a:solidFill>
          </a:ln>
        </p:spPr>
      </p:pic>
      <p:sp>
        <p:nvSpPr>
          <p:cNvPr id="19" name="Rectángulo 18">
            <a:extLst>
              <a:ext uri="{FF2B5EF4-FFF2-40B4-BE49-F238E27FC236}">
                <a16:creationId xmlns:a16="http://schemas.microsoft.com/office/drawing/2014/main" id="{BC699F7A-A734-6756-56E7-0A2A1DB96698}"/>
              </a:ext>
            </a:extLst>
          </p:cNvPr>
          <p:cNvSpPr/>
          <p:nvPr/>
        </p:nvSpPr>
        <p:spPr>
          <a:xfrm>
            <a:off x="0" y="0"/>
            <a:ext cx="12192000" cy="6858000"/>
          </a:xfrm>
          <a:prstGeom prst="rect">
            <a:avLst/>
          </a:prstGeom>
          <a:noFill/>
          <a:ln w="107950">
            <a:gradFill>
              <a:gsLst>
                <a:gs pos="0">
                  <a:schemeClr val="accent3">
                    <a:lumMod val="60000"/>
                    <a:lumOff val="40000"/>
                  </a:schemeClr>
                </a:gs>
                <a:gs pos="53000">
                  <a:schemeClr val="accent3">
                    <a:lumMod val="60000"/>
                    <a:lumOff val="40000"/>
                  </a:schemeClr>
                </a:gs>
                <a:gs pos="56000">
                  <a:schemeClr val="accent5">
                    <a:lumMod val="60000"/>
                    <a:lumOff val="40000"/>
                  </a:schemeClr>
                </a:gs>
                <a:gs pos="100000">
                  <a:schemeClr val="accent5">
                    <a:lumMod val="60000"/>
                    <a:lumOff val="4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1926952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250"/>
                            </p:stCondLst>
                            <p:childTnLst>
                              <p:par>
                                <p:cTn id="15" presetID="23" presetClass="entr" presetSubtype="16" fill="hold" nodeType="after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ppt_w</p:attrName>
                                        </p:attrNameLst>
                                      </p:cBhvr>
                                      <p:tavLst>
                                        <p:tav tm="0">
                                          <p:val>
                                            <p:fltVal val="0"/>
                                          </p:val>
                                        </p:tav>
                                        <p:tav tm="100000">
                                          <p:val>
                                            <p:strVal val="#ppt_w"/>
                                          </p:val>
                                        </p:tav>
                                      </p:tavLst>
                                    </p:anim>
                                    <p:anim calcmode="lin" valueType="num">
                                      <p:cBhvr>
                                        <p:cTn id="18" dur="75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par>
                          <p:cTn id="25" fill="hold">
                            <p:stCondLst>
                              <p:cond delay="500"/>
                            </p:stCondLst>
                            <p:childTnLst>
                              <p:par>
                                <p:cTn id="26" presetID="23" presetClass="entr" presetSubtype="16"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childTnLst>
                          </p:cTn>
                        </p:par>
                        <p:par>
                          <p:cTn id="30" fill="hold">
                            <p:stCondLst>
                              <p:cond delay="1000"/>
                            </p:stCondLst>
                            <p:childTnLst>
                              <p:par>
                                <p:cTn id="31" presetID="23" presetClass="entr" presetSubtype="16" fill="hold" nodeType="afterEffect">
                                  <p:stCondLst>
                                    <p:cond delay="50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7030A0"/>
      </a:accent1>
      <a:accent2>
        <a:srgbClr val="FFFF00"/>
      </a:accent2>
      <a:accent3>
        <a:srgbClr val="FF0000"/>
      </a:accent3>
      <a:accent4>
        <a:srgbClr val="00B050"/>
      </a:accent4>
      <a:accent5>
        <a:srgbClr val="3399FF"/>
      </a:accent5>
      <a:accent6>
        <a:srgbClr val="FF66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292</TotalTime>
  <Words>508</Words>
  <Application>Microsoft Office PowerPoint</Application>
  <PresentationFormat>Panorámica</PresentationFormat>
  <Paragraphs>42</Paragraphs>
  <Slides>9</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Aptos</vt:lpstr>
      <vt:lpstr>Aptos Display</vt:lpstr>
      <vt:lpstr>Arial</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Isabel Laveda</dc:creator>
  <cp:lastModifiedBy>Sergio</cp:lastModifiedBy>
  <cp:revision>68</cp:revision>
  <dcterms:created xsi:type="dcterms:W3CDTF">2025-07-14T07:41:50Z</dcterms:created>
  <dcterms:modified xsi:type="dcterms:W3CDTF">2025-07-16T13:26:02Z</dcterms:modified>
</cp:coreProperties>
</file>