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92" r:id="rId6"/>
    <p:sldId id="293" r:id="rId7"/>
    <p:sldId id="294" r:id="rId8"/>
    <p:sldId id="295" r:id="rId9"/>
    <p:sldId id="288" r:id="rId10"/>
    <p:sldId id="289" r:id="rId11"/>
    <p:sldId id="290" r:id="rId12"/>
    <p:sldId id="291" r:id="rId13"/>
    <p:sldId id="284" r:id="rId14"/>
    <p:sldId id="285" r:id="rId15"/>
    <p:sldId id="286" r:id="rId16"/>
    <p:sldId id="287" r:id="rId17"/>
    <p:sldId id="280" r:id="rId18"/>
    <p:sldId id="281" r:id="rId19"/>
    <p:sldId id="282" r:id="rId20"/>
    <p:sldId id="276" r:id="rId21"/>
    <p:sldId id="283" r:id="rId22"/>
    <p:sldId id="277" r:id="rId23"/>
    <p:sldId id="278" r:id="rId24"/>
    <p:sldId id="279" r:id="rId25"/>
    <p:sldId id="272" r:id="rId26"/>
    <p:sldId id="273" r:id="rId27"/>
    <p:sldId id="274" r:id="rId28"/>
    <p:sldId id="275" r:id="rId29"/>
    <p:sldId id="268" r:id="rId30"/>
    <p:sldId id="269" r:id="rId31"/>
    <p:sldId id="270" r:id="rId32"/>
    <p:sldId id="271" r:id="rId33"/>
    <p:sldId id="264" r:id="rId34"/>
    <p:sldId id="265" r:id="rId35"/>
    <p:sldId id="266" r:id="rId36"/>
    <p:sldId id="267" r:id="rId37"/>
    <p:sldId id="260" r:id="rId38"/>
    <p:sldId id="261" r:id="rId39"/>
    <p:sldId id="262" r:id="rId40"/>
    <p:sldId id="297" r:id="rId41"/>
    <p:sldId id="298" r:id="rId42"/>
    <p:sldId id="296" r:id="rId43"/>
    <p:sldId id="315" r:id="rId44"/>
    <p:sldId id="316" r:id="rId45"/>
    <p:sldId id="317" r:id="rId46"/>
    <p:sldId id="318" r:id="rId47"/>
    <p:sldId id="311" r:id="rId48"/>
    <p:sldId id="312" r:id="rId49"/>
    <p:sldId id="313" r:id="rId50"/>
    <p:sldId id="314" r:id="rId51"/>
    <p:sldId id="307" r:id="rId52"/>
    <p:sldId id="308" r:id="rId53"/>
    <p:sldId id="309" r:id="rId54"/>
    <p:sldId id="310" r:id="rId55"/>
    <p:sldId id="303" r:id="rId56"/>
    <p:sldId id="304" r:id="rId57"/>
    <p:sldId id="305" r:id="rId58"/>
    <p:sldId id="306" r:id="rId59"/>
    <p:sldId id="299" r:id="rId60"/>
    <p:sldId id="300" r:id="rId61"/>
    <p:sldId id="337" r:id="rId62"/>
    <p:sldId id="338" r:id="rId63"/>
    <p:sldId id="339" r:id="rId64"/>
    <p:sldId id="340" r:id="rId65"/>
    <p:sldId id="333" r:id="rId66"/>
    <p:sldId id="334" r:id="rId67"/>
    <p:sldId id="335" r:id="rId68"/>
    <p:sldId id="336" r:id="rId69"/>
    <p:sldId id="329" r:id="rId70"/>
    <p:sldId id="330" r:id="rId71"/>
    <p:sldId id="331" r:id="rId72"/>
    <p:sldId id="332" r:id="rId73"/>
    <p:sldId id="325" r:id="rId74"/>
    <p:sldId id="326" r:id="rId75"/>
    <p:sldId id="327" r:id="rId76"/>
    <p:sldId id="328" r:id="rId77"/>
    <p:sldId id="321" r:id="rId78"/>
    <p:sldId id="322" r:id="rId79"/>
    <p:sldId id="323" r:id="rId80"/>
    <p:sldId id="324" r:id="rId81"/>
    <p:sldId id="301" r:id="rId82"/>
    <p:sldId id="302" r:id="rId83"/>
    <p:sldId id="319" r:id="rId84"/>
    <p:sldId id="320" r:id="rId85"/>
    <p:sldId id="347" r:id="rId86"/>
    <p:sldId id="348" r:id="rId87"/>
    <p:sldId id="349" r:id="rId88"/>
    <p:sldId id="344" r:id="rId89"/>
    <p:sldId id="346" r:id="rId90"/>
    <p:sldId id="345" r:id="rId91"/>
    <p:sldId id="341" r:id="rId92"/>
    <p:sldId id="342" r:id="rId93"/>
    <p:sldId id="353" r:id="rId94"/>
    <p:sldId id="343" r:id="rId95"/>
    <p:sldId id="354" r:id="rId96"/>
    <p:sldId id="355" r:id="rId97"/>
    <p:sldId id="350" r:id="rId98"/>
    <p:sldId id="351" r:id="rId99"/>
    <p:sldId id="352" r:id="rId100"/>
    <p:sldId id="356" r:id="rId101"/>
    <p:sldId id="357" r:id="rId102"/>
    <p:sldId id="358" r:id="rId103"/>
  </p:sldIdLst>
  <p:sldSz cx="9144000" cy="6858000" type="screen4x3"/>
  <p:notesSz cx="6858000" cy="9144000"/>
  <p:embeddedFontLst>
    <p:embeddedFont>
      <p:font typeface="Arial Black" panose="020B0A04020102020204" pitchFamily="34" charset="0"/>
      <p:bold r:id="rId104"/>
    </p:embeddedFont>
    <p:embeddedFont>
      <p:font typeface="Comic Sans MS" panose="030F0702030302020204" pitchFamily="66" charset="0"/>
      <p:regular r:id="rId105"/>
      <p:bold r:id="rId106"/>
      <p:italic r:id="rId107"/>
      <p:boldItalic r:id="rId108"/>
    </p:embeddedFont>
  </p:embeddedFontLst>
  <p:defaultTextStyle>
    <a:defPPr>
      <a:defRPr lang="es-ES"/>
    </a:defPPr>
    <a:lvl1pPr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C28A"/>
    <a:srgbClr val="796B5E"/>
    <a:srgbClr val="B9A791"/>
    <a:srgbClr val="7E9F36"/>
    <a:srgbClr val="FFFF66"/>
    <a:srgbClr val="FFFF00"/>
    <a:srgbClr val="4E803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24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4A638B7A-C3FC-45E8-B120-562F3E172A57}" type="slidenum">
              <a:rPr lang="es-ES"/>
              <a:pPr/>
              <a:t>‹Nº›</a:t>
            </a:fld>
            <a:endParaRPr lang="es-ES"/>
          </a:p>
        </p:txBody>
      </p:sp>
    </p:spTree>
    <p:extLst>
      <p:ext uri="{BB962C8B-B14F-4D97-AF65-F5344CB8AC3E}">
        <p14:creationId xmlns:p14="http://schemas.microsoft.com/office/powerpoint/2010/main" val="1857305920"/>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7149C40E-20F3-4A2B-A5BE-4531FB8055CC}" type="slidenum">
              <a:rPr lang="es-ES"/>
              <a:pPr/>
              <a:t>‹Nº›</a:t>
            </a:fld>
            <a:endParaRPr lang="es-ES"/>
          </a:p>
        </p:txBody>
      </p:sp>
    </p:spTree>
    <p:extLst>
      <p:ext uri="{BB962C8B-B14F-4D97-AF65-F5344CB8AC3E}">
        <p14:creationId xmlns:p14="http://schemas.microsoft.com/office/powerpoint/2010/main" val="3417626759"/>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C43180E6-8C8F-496E-A721-60E87E09463B}" type="slidenum">
              <a:rPr lang="es-ES"/>
              <a:pPr/>
              <a:t>‹Nº›</a:t>
            </a:fld>
            <a:endParaRPr lang="es-ES"/>
          </a:p>
        </p:txBody>
      </p:sp>
    </p:spTree>
    <p:extLst>
      <p:ext uri="{BB962C8B-B14F-4D97-AF65-F5344CB8AC3E}">
        <p14:creationId xmlns:p14="http://schemas.microsoft.com/office/powerpoint/2010/main" val="819738541"/>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6596C23F-F826-4C94-9368-B81EA597FD0B}" type="slidenum">
              <a:rPr lang="es-ES"/>
              <a:pPr/>
              <a:t>‹Nº›</a:t>
            </a:fld>
            <a:endParaRPr lang="es-ES"/>
          </a:p>
        </p:txBody>
      </p:sp>
    </p:spTree>
    <p:extLst>
      <p:ext uri="{BB962C8B-B14F-4D97-AF65-F5344CB8AC3E}">
        <p14:creationId xmlns:p14="http://schemas.microsoft.com/office/powerpoint/2010/main" val="3835973181"/>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FAD0B021-14A7-45ED-93F6-431D2331D00F}" type="slidenum">
              <a:rPr lang="es-ES"/>
              <a:pPr/>
              <a:t>‹Nº›</a:t>
            </a:fld>
            <a:endParaRPr lang="es-ES"/>
          </a:p>
        </p:txBody>
      </p:sp>
    </p:spTree>
    <p:extLst>
      <p:ext uri="{BB962C8B-B14F-4D97-AF65-F5344CB8AC3E}">
        <p14:creationId xmlns:p14="http://schemas.microsoft.com/office/powerpoint/2010/main" val="974119132"/>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lvl1pPr>
              <a:defRPr/>
            </a:lvl1pPr>
          </a:lstStyle>
          <a:p>
            <a:endParaRPr lang="es-ES"/>
          </a:p>
        </p:txBody>
      </p:sp>
      <p:sp>
        <p:nvSpPr>
          <p:cNvPr id="6" name="Marcador de pie de página 5"/>
          <p:cNvSpPr>
            <a:spLocks noGrp="1"/>
          </p:cNvSpPr>
          <p:nvPr>
            <p:ph type="ftr" sz="quarter" idx="11"/>
          </p:nvPr>
        </p:nvSpPr>
        <p:spPr/>
        <p:txBody>
          <a:bodyPr/>
          <a:lstStyle>
            <a:lvl1pPr>
              <a:defRPr/>
            </a:lvl1pPr>
          </a:lstStyle>
          <a:p>
            <a:endParaRPr lang="es-ES"/>
          </a:p>
        </p:txBody>
      </p:sp>
      <p:sp>
        <p:nvSpPr>
          <p:cNvPr id="7" name="Marcador de número de diapositiva 6"/>
          <p:cNvSpPr>
            <a:spLocks noGrp="1"/>
          </p:cNvSpPr>
          <p:nvPr>
            <p:ph type="sldNum" sz="quarter" idx="12"/>
          </p:nvPr>
        </p:nvSpPr>
        <p:spPr/>
        <p:txBody>
          <a:bodyPr/>
          <a:lstStyle>
            <a:lvl1pPr>
              <a:defRPr/>
            </a:lvl1pPr>
          </a:lstStyle>
          <a:p>
            <a:fld id="{4DB28191-D37C-4EAD-A450-20EF10AFCB20}" type="slidenum">
              <a:rPr lang="es-ES"/>
              <a:pPr/>
              <a:t>‹Nº›</a:t>
            </a:fld>
            <a:endParaRPr lang="es-ES"/>
          </a:p>
        </p:txBody>
      </p:sp>
    </p:spTree>
    <p:extLst>
      <p:ext uri="{BB962C8B-B14F-4D97-AF65-F5344CB8AC3E}">
        <p14:creationId xmlns:p14="http://schemas.microsoft.com/office/powerpoint/2010/main" val="3632296251"/>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lvl1pPr>
              <a:defRPr/>
            </a:lvl1pPr>
          </a:lstStyle>
          <a:p>
            <a:endParaRPr lang="es-ES"/>
          </a:p>
        </p:txBody>
      </p:sp>
      <p:sp>
        <p:nvSpPr>
          <p:cNvPr id="8" name="Marcador de pie de página 7"/>
          <p:cNvSpPr>
            <a:spLocks noGrp="1"/>
          </p:cNvSpPr>
          <p:nvPr>
            <p:ph type="ftr" sz="quarter" idx="11"/>
          </p:nvPr>
        </p:nvSpPr>
        <p:spPr/>
        <p:txBody>
          <a:bodyPr/>
          <a:lstStyle>
            <a:lvl1pPr>
              <a:defRPr/>
            </a:lvl1pPr>
          </a:lstStyle>
          <a:p>
            <a:endParaRPr lang="es-ES"/>
          </a:p>
        </p:txBody>
      </p:sp>
      <p:sp>
        <p:nvSpPr>
          <p:cNvPr id="9" name="Marcador de número de diapositiva 8"/>
          <p:cNvSpPr>
            <a:spLocks noGrp="1"/>
          </p:cNvSpPr>
          <p:nvPr>
            <p:ph type="sldNum" sz="quarter" idx="12"/>
          </p:nvPr>
        </p:nvSpPr>
        <p:spPr/>
        <p:txBody>
          <a:bodyPr/>
          <a:lstStyle>
            <a:lvl1pPr>
              <a:defRPr/>
            </a:lvl1pPr>
          </a:lstStyle>
          <a:p>
            <a:fld id="{2CE32B82-F70A-422D-95FD-A4EFAB477B8A}" type="slidenum">
              <a:rPr lang="es-ES"/>
              <a:pPr/>
              <a:t>‹Nº›</a:t>
            </a:fld>
            <a:endParaRPr lang="es-ES"/>
          </a:p>
        </p:txBody>
      </p:sp>
    </p:spTree>
    <p:extLst>
      <p:ext uri="{BB962C8B-B14F-4D97-AF65-F5344CB8AC3E}">
        <p14:creationId xmlns:p14="http://schemas.microsoft.com/office/powerpoint/2010/main" val="665609893"/>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lvl1pPr>
              <a:defRPr/>
            </a:lvl1pPr>
          </a:lstStyle>
          <a:p>
            <a:endParaRPr lang="es-ES"/>
          </a:p>
        </p:txBody>
      </p:sp>
      <p:sp>
        <p:nvSpPr>
          <p:cNvPr id="4" name="Marcador de pie de página 3"/>
          <p:cNvSpPr>
            <a:spLocks noGrp="1"/>
          </p:cNvSpPr>
          <p:nvPr>
            <p:ph type="ftr" sz="quarter" idx="11"/>
          </p:nvPr>
        </p:nvSpPr>
        <p:spPr/>
        <p:txBody>
          <a:bodyPr/>
          <a:lstStyle>
            <a:lvl1pPr>
              <a:defRPr/>
            </a:lvl1pPr>
          </a:lstStyle>
          <a:p>
            <a:endParaRPr lang="es-ES"/>
          </a:p>
        </p:txBody>
      </p:sp>
      <p:sp>
        <p:nvSpPr>
          <p:cNvPr id="5" name="Marcador de número de diapositiva 4"/>
          <p:cNvSpPr>
            <a:spLocks noGrp="1"/>
          </p:cNvSpPr>
          <p:nvPr>
            <p:ph type="sldNum" sz="quarter" idx="12"/>
          </p:nvPr>
        </p:nvSpPr>
        <p:spPr/>
        <p:txBody>
          <a:bodyPr/>
          <a:lstStyle>
            <a:lvl1pPr>
              <a:defRPr/>
            </a:lvl1pPr>
          </a:lstStyle>
          <a:p>
            <a:fld id="{AB153984-FDCD-45FB-8D5F-58FF8C7264C9}" type="slidenum">
              <a:rPr lang="es-ES"/>
              <a:pPr/>
              <a:t>‹Nº›</a:t>
            </a:fld>
            <a:endParaRPr lang="es-ES"/>
          </a:p>
        </p:txBody>
      </p:sp>
    </p:spTree>
    <p:extLst>
      <p:ext uri="{BB962C8B-B14F-4D97-AF65-F5344CB8AC3E}">
        <p14:creationId xmlns:p14="http://schemas.microsoft.com/office/powerpoint/2010/main" val="2852575196"/>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endParaRPr lang="es-ES"/>
          </a:p>
        </p:txBody>
      </p:sp>
      <p:sp>
        <p:nvSpPr>
          <p:cNvPr id="3" name="Marcador de pie de página 2"/>
          <p:cNvSpPr>
            <a:spLocks noGrp="1"/>
          </p:cNvSpPr>
          <p:nvPr>
            <p:ph type="ftr" sz="quarter" idx="11"/>
          </p:nvPr>
        </p:nvSpPr>
        <p:spPr/>
        <p:txBody>
          <a:bodyPr/>
          <a:lstStyle>
            <a:lvl1pPr>
              <a:defRPr/>
            </a:lvl1pPr>
          </a:lstStyle>
          <a:p>
            <a:endParaRPr lang="es-ES"/>
          </a:p>
        </p:txBody>
      </p:sp>
      <p:sp>
        <p:nvSpPr>
          <p:cNvPr id="4" name="Marcador de número de diapositiva 3"/>
          <p:cNvSpPr>
            <a:spLocks noGrp="1"/>
          </p:cNvSpPr>
          <p:nvPr>
            <p:ph type="sldNum" sz="quarter" idx="12"/>
          </p:nvPr>
        </p:nvSpPr>
        <p:spPr/>
        <p:txBody>
          <a:bodyPr/>
          <a:lstStyle>
            <a:lvl1pPr>
              <a:defRPr/>
            </a:lvl1pPr>
          </a:lstStyle>
          <a:p>
            <a:fld id="{BE8BCE0E-C2E8-4F77-B67D-2B77230E6488}" type="slidenum">
              <a:rPr lang="es-ES"/>
              <a:pPr/>
              <a:t>‹Nº›</a:t>
            </a:fld>
            <a:endParaRPr lang="es-ES"/>
          </a:p>
        </p:txBody>
      </p:sp>
    </p:spTree>
    <p:extLst>
      <p:ext uri="{BB962C8B-B14F-4D97-AF65-F5344CB8AC3E}">
        <p14:creationId xmlns:p14="http://schemas.microsoft.com/office/powerpoint/2010/main" val="2141757867"/>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s-ES"/>
          </a:p>
        </p:txBody>
      </p:sp>
      <p:sp>
        <p:nvSpPr>
          <p:cNvPr id="6" name="Marcador de pie de página 5"/>
          <p:cNvSpPr>
            <a:spLocks noGrp="1"/>
          </p:cNvSpPr>
          <p:nvPr>
            <p:ph type="ftr" sz="quarter" idx="11"/>
          </p:nvPr>
        </p:nvSpPr>
        <p:spPr/>
        <p:txBody>
          <a:bodyPr/>
          <a:lstStyle>
            <a:lvl1pPr>
              <a:defRPr/>
            </a:lvl1pPr>
          </a:lstStyle>
          <a:p>
            <a:endParaRPr lang="es-ES"/>
          </a:p>
        </p:txBody>
      </p:sp>
      <p:sp>
        <p:nvSpPr>
          <p:cNvPr id="7" name="Marcador de número de diapositiva 6"/>
          <p:cNvSpPr>
            <a:spLocks noGrp="1"/>
          </p:cNvSpPr>
          <p:nvPr>
            <p:ph type="sldNum" sz="quarter" idx="12"/>
          </p:nvPr>
        </p:nvSpPr>
        <p:spPr/>
        <p:txBody>
          <a:bodyPr/>
          <a:lstStyle>
            <a:lvl1pPr>
              <a:defRPr/>
            </a:lvl1pPr>
          </a:lstStyle>
          <a:p>
            <a:fld id="{F31A246D-D910-4BD1-B787-A7D05E08E0F1}" type="slidenum">
              <a:rPr lang="es-ES"/>
              <a:pPr/>
              <a:t>‹Nº›</a:t>
            </a:fld>
            <a:endParaRPr lang="es-ES"/>
          </a:p>
        </p:txBody>
      </p:sp>
    </p:spTree>
    <p:extLst>
      <p:ext uri="{BB962C8B-B14F-4D97-AF65-F5344CB8AC3E}">
        <p14:creationId xmlns:p14="http://schemas.microsoft.com/office/powerpoint/2010/main" val="3580418577"/>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s-ES"/>
          </a:p>
        </p:txBody>
      </p:sp>
      <p:sp>
        <p:nvSpPr>
          <p:cNvPr id="6" name="Marcador de pie de página 5"/>
          <p:cNvSpPr>
            <a:spLocks noGrp="1"/>
          </p:cNvSpPr>
          <p:nvPr>
            <p:ph type="ftr" sz="quarter" idx="11"/>
          </p:nvPr>
        </p:nvSpPr>
        <p:spPr/>
        <p:txBody>
          <a:bodyPr/>
          <a:lstStyle>
            <a:lvl1pPr>
              <a:defRPr/>
            </a:lvl1pPr>
          </a:lstStyle>
          <a:p>
            <a:endParaRPr lang="es-ES"/>
          </a:p>
        </p:txBody>
      </p:sp>
      <p:sp>
        <p:nvSpPr>
          <p:cNvPr id="7" name="Marcador de número de diapositiva 6"/>
          <p:cNvSpPr>
            <a:spLocks noGrp="1"/>
          </p:cNvSpPr>
          <p:nvPr>
            <p:ph type="sldNum" sz="quarter" idx="12"/>
          </p:nvPr>
        </p:nvSpPr>
        <p:spPr/>
        <p:txBody>
          <a:bodyPr/>
          <a:lstStyle>
            <a:lvl1pPr>
              <a:defRPr/>
            </a:lvl1pPr>
          </a:lstStyle>
          <a:p>
            <a:fld id="{BD9541DA-A4BB-40E7-AC71-C917299C92CE}" type="slidenum">
              <a:rPr lang="es-ES"/>
              <a:pPr/>
              <a:t>‹Nº›</a:t>
            </a:fld>
            <a:endParaRPr lang="es-ES"/>
          </a:p>
        </p:txBody>
      </p:sp>
    </p:spTree>
    <p:extLst>
      <p:ext uri="{BB962C8B-B14F-4D97-AF65-F5344CB8AC3E}">
        <p14:creationId xmlns:p14="http://schemas.microsoft.com/office/powerpoint/2010/main" val="379828988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F4C2375-4EC0-4A49-B3B9-4CD1E2C77B6B}"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image" Target="../media/image12.wmf"/><Relationship Id="rId3" Type="http://schemas.openxmlformats.org/officeDocument/2006/relationships/image" Target="../media/image2.wmf"/><Relationship Id="rId7" Type="http://schemas.openxmlformats.org/officeDocument/2006/relationships/image" Target="../media/image6.wmf"/><Relationship Id="rId12" Type="http://schemas.openxmlformats.org/officeDocument/2006/relationships/image" Target="../media/image11.wmf"/><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wmf"/><Relationship Id="rId1" Type="http://schemas.openxmlformats.org/officeDocument/2006/relationships/slideLayout" Target="../slideLayouts/slideLayout7.xml"/><Relationship Id="rId6" Type="http://schemas.openxmlformats.org/officeDocument/2006/relationships/image" Target="../media/image5.wmf"/><Relationship Id="rId11" Type="http://schemas.openxmlformats.org/officeDocument/2006/relationships/image" Target="../media/image10.wmf"/><Relationship Id="rId5" Type="http://schemas.openxmlformats.org/officeDocument/2006/relationships/image" Target="../media/image4.wmf"/><Relationship Id="rId15" Type="http://schemas.openxmlformats.org/officeDocument/2006/relationships/image" Target="../media/image14.wmf"/><Relationship Id="rId10" Type="http://schemas.openxmlformats.org/officeDocument/2006/relationships/image" Target="../media/image9.wmf"/><Relationship Id="rId4" Type="http://schemas.openxmlformats.org/officeDocument/2006/relationships/image" Target="../media/image3.wmf"/><Relationship Id="rId9" Type="http://schemas.openxmlformats.org/officeDocument/2006/relationships/image" Target="../media/image8.wmf"/><Relationship Id="rId14" Type="http://schemas.openxmlformats.org/officeDocument/2006/relationships/image" Target="../media/image13.wmf"/></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0.png"/></Relationships>
</file>

<file path=ppt/slides/_rels/slide101.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0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70"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375" y="2636838"/>
            <a:ext cx="152717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6002">
            <a:off x="7362825" y="1646238"/>
            <a:ext cx="15843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338" y="260350"/>
            <a:ext cx="1963737"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4075" y="233363"/>
            <a:ext cx="2303463"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413" y="2708275"/>
            <a:ext cx="9683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7813" y="2420938"/>
            <a:ext cx="11811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6463" y="2190750"/>
            <a:ext cx="2120900" cy="11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6013" y="4221163"/>
            <a:ext cx="24796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8125" y="5157788"/>
            <a:ext cx="1760538" cy="115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3213" y="5167313"/>
            <a:ext cx="936625"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80288" y="3573463"/>
            <a:ext cx="935037"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2257425" cy="263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2" name="WordArt 4"/>
          <p:cNvSpPr>
            <a:spLocks noChangeArrowheads="1" noChangeShapeType="1" noTextEdit="1"/>
          </p:cNvSpPr>
          <p:nvPr/>
        </p:nvSpPr>
        <p:spPr bwMode="auto">
          <a:xfrm>
            <a:off x="180975" y="260350"/>
            <a:ext cx="8712200" cy="1512888"/>
          </a:xfrm>
          <a:prstGeom prst="rect">
            <a:avLst/>
          </a:prstGeom>
          <a:extLst>
            <a:ext uri="{91240B29-F687-4F45-9708-019B960494DF}">
              <a14:hiddenLine xmlns:a14="http://schemas.microsoft.com/office/drawing/2010/main" w="15875">
                <a:solidFill>
                  <a:srgbClr val="000000"/>
                </a:solidFill>
                <a:round/>
                <a:headEnd/>
                <a:tailEnd/>
              </a14:hiddenLine>
            </a:ext>
          </a:extLst>
        </p:spPr>
        <p:txBody>
          <a:bodyPr wrap="none" fromWordArt="1">
            <a:prstTxWarp prst="textDeflateBottom">
              <a:avLst>
                <a:gd name="adj" fmla="val 53125"/>
              </a:avLst>
            </a:prstTxWarp>
          </a:bodyPr>
          <a:lstStyle/>
          <a:p>
            <a:r>
              <a:rPr lang="es-ES" sz="3600" kern="10">
                <a:gradFill rotWithShape="1">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5400000" scaled="1"/>
                </a:gradFill>
                <a:effectLst>
                  <a:prstShdw prst="shdw18" dist="17961" dir="13500000">
                    <a:srgbClr val="FF3399">
                      <a:gamma/>
                      <a:shade val="60000"/>
                      <a:invGamma/>
                    </a:srgbClr>
                  </a:prstShdw>
                </a:effectLst>
                <a:latin typeface="Arial Black" panose="020B0A04020102020204" pitchFamily="34" charset="0"/>
              </a:rPr>
              <a:t>ANIMALES EN LA BIBLIA</a:t>
            </a:r>
          </a:p>
        </p:txBody>
      </p:sp>
      <p:pic>
        <p:nvPicPr>
          <p:cNvPr id="2069" name="Picture 2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08400" y="4221163"/>
            <a:ext cx="1239838"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1" name="Picture 2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24525" y="3284538"/>
            <a:ext cx="2481263" cy="155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5600" y="4868863"/>
            <a:ext cx="8255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4500563" y="115888"/>
            <a:ext cx="4533900" cy="2166937"/>
          </a:xfrm>
          <a:prstGeom prst="rect">
            <a:avLst/>
          </a:prstGeom>
          <a:gradFill rotWithShape="1">
            <a:gsLst>
              <a:gs pos="0">
                <a:srgbClr val="AABAA5">
                  <a:alpha val="80000"/>
                </a:srgbClr>
              </a:gs>
              <a:gs pos="50000">
                <a:srgbClr val="BEB593"/>
              </a:gs>
              <a:gs pos="100000">
                <a:srgbClr val="AABAA5">
                  <a:alpha val="80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Y el niño de pecho jugará sobre la cueva del </a:t>
            </a:r>
            <a:r>
              <a:rPr lang="es-ES" b="1">
                <a:solidFill>
                  <a:srgbClr val="FFFF00"/>
                </a:solidFill>
              </a:rPr>
              <a:t>áspid</a:t>
            </a:r>
            <a:r>
              <a:rPr lang="es-ES" b="1"/>
              <a:t>, y el recién destetado extenderá su mano sobre la caverna de la víbora. No harán mal ni dañarán en todo mi santo monte; porque la tierra será llena del conocimiento de Jehová, como las aguas cubren el mar.</a:t>
            </a:r>
            <a:r>
              <a:rPr lang="es-ES"/>
              <a:t> </a:t>
            </a:r>
            <a:endParaRPr lang="es-ES" b="1"/>
          </a:p>
          <a:p>
            <a:r>
              <a:rPr lang="es-ES" sz="1000"/>
              <a:t>Is. 11: 8-9 </a:t>
            </a:r>
          </a:p>
        </p:txBody>
      </p:sp>
    </p:spTree>
  </p:cSld>
  <p:clrMapOvr>
    <a:masterClrMapping/>
  </p:clrMapOvr>
  <p:transition>
    <p:dissolv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04472" name="Picture 24" descr="somormujo-lavanco-8679"/>
          <p:cNvPicPr>
            <a:picLocks noChangeAspect="1" noChangeArrowheads="1"/>
          </p:cNvPicPr>
          <p:nvPr/>
        </p:nvPicPr>
        <p:blipFill>
          <a:blip r:embed="rId3">
            <a:extLst>
              <a:ext uri="{28A0092B-C50C-407E-A947-70E740481C1C}">
                <a14:useLocalDpi xmlns:a14="http://schemas.microsoft.com/office/drawing/2010/main" val="0"/>
              </a:ext>
            </a:extLst>
          </a:blip>
          <a:srcRect b="6549"/>
          <a:stretch>
            <a:fillRect/>
          </a:stretch>
        </p:blipFill>
        <p:spPr bwMode="auto">
          <a:xfrm>
            <a:off x="2700338" y="3789363"/>
            <a:ext cx="30241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1" name="Picture 23" descr="Gar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565400"/>
            <a:ext cx="1917700" cy="2627313"/>
          </a:xfrm>
          <a:prstGeom prst="rect">
            <a:avLst/>
          </a:prstGeom>
          <a:noFill/>
          <a:extLst>
            <a:ext uri="{909E8E84-426E-40DD-AFC4-6F175D3DCCD1}">
              <a14:hiddenFill xmlns:a14="http://schemas.microsoft.com/office/drawing/2010/main">
                <a:solidFill>
                  <a:srgbClr val="FFFFFF"/>
                </a:solidFill>
              </a14:hiddenFill>
            </a:ext>
          </a:extLst>
        </p:spPr>
      </p:pic>
      <p:pic>
        <p:nvPicPr>
          <p:cNvPr id="104469" name="Picture 21" descr="Ibis_Sacred10876p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888" y="4797425"/>
            <a:ext cx="2600325" cy="1844675"/>
          </a:xfrm>
          <a:prstGeom prst="rect">
            <a:avLst/>
          </a:prstGeom>
          <a:noFill/>
          <a:extLst>
            <a:ext uri="{909E8E84-426E-40DD-AFC4-6F175D3DCCD1}">
              <a14:hiddenFill xmlns:a14="http://schemas.microsoft.com/office/drawing/2010/main">
                <a:solidFill>
                  <a:srgbClr val="FFFFFF"/>
                </a:solidFill>
              </a14:hiddenFill>
            </a:ext>
          </a:extLst>
        </p:spPr>
      </p:pic>
      <p:pic>
        <p:nvPicPr>
          <p:cNvPr id="104465" name="Picture 17" descr="Comadreja-1P-copia_filtered"/>
          <p:cNvPicPr>
            <a:picLocks noChangeAspect="1" noChangeArrowheads="1"/>
          </p:cNvPicPr>
          <p:nvPr/>
        </p:nvPicPr>
        <p:blipFill>
          <a:blip r:embed="rId6" cstate="print">
            <a:extLst>
              <a:ext uri="{28A0092B-C50C-407E-A947-70E740481C1C}">
                <a14:useLocalDpi xmlns:a14="http://schemas.microsoft.com/office/drawing/2010/main" val="0"/>
              </a:ext>
            </a:extLst>
          </a:blip>
          <a:srcRect t="3262"/>
          <a:stretch>
            <a:fillRect/>
          </a:stretch>
        </p:blipFill>
        <p:spPr bwMode="auto">
          <a:xfrm>
            <a:off x="3059113" y="558800"/>
            <a:ext cx="2263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Rectangle 5"/>
          <p:cNvSpPr>
            <a:spLocks noChangeArrowheads="1"/>
          </p:cNvSpPr>
          <p:nvPr/>
        </p:nvSpPr>
        <p:spPr bwMode="auto">
          <a:xfrm>
            <a:off x="3113088" y="549275"/>
            <a:ext cx="165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solidFill>
                  <a:schemeClr val="bg1"/>
                </a:solidFill>
              </a:rPr>
              <a:t>COMADREJA</a:t>
            </a:r>
          </a:p>
        </p:txBody>
      </p:sp>
      <p:sp>
        <p:nvSpPr>
          <p:cNvPr id="104455" name="Rectangle 7"/>
          <p:cNvSpPr>
            <a:spLocks noChangeArrowheads="1"/>
          </p:cNvSpPr>
          <p:nvPr/>
        </p:nvSpPr>
        <p:spPr bwMode="auto">
          <a:xfrm>
            <a:off x="1042988" y="2700338"/>
            <a:ext cx="1008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t>GARZA</a:t>
            </a:r>
          </a:p>
        </p:txBody>
      </p:sp>
      <p:sp>
        <p:nvSpPr>
          <p:cNvPr id="104458" name="Rectangle 10"/>
          <p:cNvSpPr>
            <a:spLocks noChangeArrowheads="1"/>
          </p:cNvSpPr>
          <p:nvPr/>
        </p:nvSpPr>
        <p:spPr bwMode="auto">
          <a:xfrm>
            <a:off x="7759700" y="494030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t>IBIS</a:t>
            </a:r>
          </a:p>
        </p:txBody>
      </p:sp>
      <p:sp>
        <p:nvSpPr>
          <p:cNvPr id="104462" name="Rectangle 14"/>
          <p:cNvSpPr>
            <a:spLocks noChangeArrowheads="1"/>
          </p:cNvSpPr>
          <p:nvPr/>
        </p:nvSpPr>
        <p:spPr bwMode="auto">
          <a:xfrm>
            <a:off x="4068763" y="38608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t>SOMORMUJO</a:t>
            </a:r>
          </a:p>
        </p:txBody>
      </p:sp>
      <p:pic>
        <p:nvPicPr>
          <p:cNvPr id="104463" name="Picture 15" descr="ibex_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476250"/>
            <a:ext cx="2663825" cy="1771650"/>
          </a:xfrm>
          <a:prstGeom prst="rect">
            <a:avLst/>
          </a:prstGeom>
          <a:noFill/>
          <a:extLst>
            <a:ext uri="{909E8E84-426E-40DD-AFC4-6F175D3DCCD1}">
              <a14:hiddenFill xmlns:a14="http://schemas.microsoft.com/office/drawing/2010/main">
                <a:solidFill>
                  <a:srgbClr val="FFFFFF"/>
                </a:solidFill>
              </a14:hiddenFill>
            </a:ext>
          </a:extLst>
        </p:spPr>
      </p:pic>
      <p:sp>
        <p:nvSpPr>
          <p:cNvPr id="104457" name="Rectangle 9"/>
          <p:cNvSpPr>
            <a:spLocks noChangeArrowheads="1"/>
          </p:cNvSpPr>
          <p:nvPr/>
        </p:nvSpPr>
        <p:spPr bwMode="auto">
          <a:xfrm>
            <a:off x="1835150" y="542925"/>
            <a:ext cx="793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solidFill>
                  <a:schemeClr val="bg1"/>
                </a:solidFill>
              </a:rPr>
              <a:t>ÍBICE</a:t>
            </a:r>
          </a:p>
          <a:p>
            <a:r>
              <a:rPr lang="es-ES" sz="1000">
                <a:solidFill>
                  <a:schemeClr val="bg1"/>
                </a:solidFill>
              </a:rPr>
              <a:t>(limpio)</a:t>
            </a:r>
          </a:p>
        </p:txBody>
      </p:sp>
      <p:sp>
        <p:nvSpPr>
          <p:cNvPr id="104464" name="Text Box 16"/>
          <p:cNvSpPr txBox="1">
            <a:spLocks noChangeArrowheads="1"/>
          </p:cNvSpPr>
          <p:nvPr/>
        </p:nvSpPr>
        <p:spPr bwMode="auto">
          <a:xfrm>
            <a:off x="0" y="4445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b="1"/>
              <a:t>Otros animales mencionados en Levítico 11 y Deuteronomio 14</a:t>
            </a:r>
          </a:p>
        </p:txBody>
      </p:sp>
      <p:pic>
        <p:nvPicPr>
          <p:cNvPr id="104466" name="Picture 18" descr="lagartija-"/>
          <p:cNvPicPr>
            <a:picLocks noChangeAspect="1" noChangeArrowheads="1"/>
          </p:cNvPicPr>
          <p:nvPr/>
        </p:nvPicPr>
        <p:blipFill>
          <a:blip r:embed="rId8" cstate="print">
            <a:extLst>
              <a:ext uri="{28A0092B-C50C-407E-A947-70E740481C1C}">
                <a14:useLocalDpi xmlns:a14="http://schemas.microsoft.com/office/drawing/2010/main" val="0"/>
              </a:ext>
            </a:extLst>
          </a:blip>
          <a:srcRect b="6184"/>
          <a:stretch>
            <a:fillRect/>
          </a:stretch>
        </p:blipFill>
        <p:spPr bwMode="auto">
          <a:xfrm>
            <a:off x="5795963" y="620713"/>
            <a:ext cx="299243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7" name="Rectangle 19"/>
          <p:cNvSpPr>
            <a:spLocks noChangeArrowheads="1"/>
          </p:cNvSpPr>
          <p:nvPr/>
        </p:nvSpPr>
        <p:spPr bwMode="auto">
          <a:xfrm>
            <a:off x="6053138" y="765175"/>
            <a:ext cx="149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b="1">
                <a:solidFill>
                  <a:schemeClr val="bg1"/>
                </a:solidFill>
              </a:rPr>
              <a:t>LAGARTIJA</a:t>
            </a:r>
          </a:p>
        </p:txBody>
      </p:sp>
      <p:pic>
        <p:nvPicPr>
          <p:cNvPr id="104470" name="Picture 22" descr="untitl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325" y="2636838"/>
            <a:ext cx="2381250" cy="1781175"/>
          </a:xfrm>
          <a:prstGeom prst="rect">
            <a:avLst/>
          </a:prstGeom>
          <a:noFill/>
          <a:extLst>
            <a:ext uri="{909E8E84-426E-40DD-AFC4-6F175D3DCCD1}">
              <a14:hiddenFill xmlns:a14="http://schemas.microsoft.com/office/drawing/2010/main">
                <a:solidFill>
                  <a:srgbClr val="FFFFFF"/>
                </a:solidFill>
              </a14:hiddenFill>
            </a:ext>
          </a:extLst>
        </p:spPr>
      </p:pic>
      <p:sp>
        <p:nvSpPr>
          <p:cNvPr id="104454" name="Rectangle 6"/>
          <p:cNvSpPr>
            <a:spLocks noChangeArrowheads="1"/>
          </p:cNvSpPr>
          <p:nvPr/>
        </p:nvSpPr>
        <p:spPr bwMode="auto">
          <a:xfrm>
            <a:off x="6156325" y="3998913"/>
            <a:ext cx="151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solidFill>
                  <a:schemeClr val="bg1"/>
                </a:solidFill>
              </a:rPr>
              <a:t>GALLINAZO</a:t>
            </a:r>
          </a:p>
        </p:txBody>
      </p:sp>
    </p:spTree>
  </p:cSld>
  <p:clrMapOvr>
    <a:masterClrMapping/>
  </p:clrMapOvr>
  <p:transition>
    <p:dissolve/>
  </p:transition>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5497" name="Picture 25" descr="hare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692150"/>
            <a:ext cx="2736850" cy="1936750"/>
          </a:xfrm>
          <a:prstGeom prst="rect">
            <a:avLst/>
          </a:prstGeom>
          <a:noFill/>
          <a:extLst>
            <a:ext uri="{909E8E84-426E-40DD-AFC4-6F175D3DCCD1}">
              <a14:hiddenFill xmlns:a14="http://schemas.microsoft.com/office/drawing/2010/main">
                <a:solidFill>
                  <a:srgbClr val="FFFFFF"/>
                </a:solidFill>
              </a14:hiddenFill>
            </a:ext>
          </a:extLst>
        </p:spPr>
      </p:pic>
      <p:sp>
        <p:nvSpPr>
          <p:cNvPr id="105485" name="Rectangle 13"/>
          <p:cNvSpPr>
            <a:spLocks noChangeArrowheads="1"/>
          </p:cNvSpPr>
          <p:nvPr/>
        </p:nvSpPr>
        <p:spPr bwMode="auto">
          <a:xfrm>
            <a:off x="3335338" y="1989138"/>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solidFill>
                  <a:schemeClr val="bg1"/>
                </a:solidFill>
              </a:rPr>
              <a:t>LIEBRE</a:t>
            </a:r>
          </a:p>
        </p:txBody>
      </p:sp>
      <p:sp>
        <p:nvSpPr>
          <p:cNvPr id="105489" name="Text Box 17"/>
          <p:cNvSpPr txBox="1">
            <a:spLocks noChangeArrowheads="1"/>
          </p:cNvSpPr>
          <p:nvPr/>
        </p:nvSpPr>
        <p:spPr bwMode="auto">
          <a:xfrm>
            <a:off x="0" y="4445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b="1"/>
              <a:t>Otros animales mencionados en Levítico 11 y Deuteronomio 14</a:t>
            </a:r>
          </a:p>
        </p:txBody>
      </p:sp>
      <p:pic>
        <p:nvPicPr>
          <p:cNvPr id="105496" name="Picture 24" descr="gaviota-voland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692150"/>
            <a:ext cx="2301875" cy="2665413"/>
          </a:xfrm>
          <a:prstGeom prst="rect">
            <a:avLst/>
          </a:prstGeom>
          <a:noFill/>
          <a:extLst>
            <a:ext uri="{909E8E84-426E-40DD-AFC4-6F175D3DCCD1}">
              <a14:hiddenFill xmlns:a14="http://schemas.microsoft.com/office/drawing/2010/main">
                <a:solidFill>
                  <a:srgbClr val="FFFFFF"/>
                </a:solidFill>
              </a14:hiddenFill>
            </a:ext>
          </a:extLst>
        </p:spPr>
      </p:pic>
      <p:sp>
        <p:nvSpPr>
          <p:cNvPr id="105483" name="Rectangle 11"/>
          <p:cNvSpPr>
            <a:spLocks noChangeArrowheads="1"/>
          </p:cNvSpPr>
          <p:nvPr/>
        </p:nvSpPr>
        <p:spPr bwMode="auto">
          <a:xfrm>
            <a:off x="1390650" y="2852738"/>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t>GAVIOTA</a:t>
            </a:r>
          </a:p>
        </p:txBody>
      </p:sp>
      <p:pic>
        <p:nvPicPr>
          <p:cNvPr id="105498" name="Picture 26" descr="tongue2qq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644900"/>
            <a:ext cx="3457575" cy="1498600"/>
          </a:xfrm>
          <a:prstGeom prst="rect">
            <a:avLst/>
          </a:prstGeom>
          <a:noFill/>
          <a:extLst>
            <a:ext uri="{909E8E84-426E-40DD-AFC4-6F175D3DCCD1}">
              <a14:hiddenFill xmlns:a14="http://schemas.microsoft.com/office/drawing/2010/main">
                <a:solidFill>
                  <a:srgbClr val="FFFFFF"/>
                </a:solidFill>
              </a14:hiddenFill>
            </a:ext>
          </a:extLst>
        </p:spPr>
      </p:pic>
      <p:sp>
        <p:nvSpPr>
          <p:cNvPr id="105479" name="Rectangle 7"/>
          <p:cNvSpPr>
            <a:spLocks noChangeArrowheads="1"/>
          </p:cNvSpPr>
          <p:nvPr/>
        </p:nvSpPr>
        <p:spPr bwMode="auto">
          <a:xfrm>
            <a:off x="1673225" y="4652963"/>
            <a:ext cx="150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solidFill>
                  <a:schemeClr val="bg1"/>
                </a:solidFill>
              </a:rPr>
              <a:t>CAMALEÓN</a:t>
            </a:r>
          </a:p>
        </p:txBody>
      </p:sp>
      <p:pic>
        <p:nvPicPr>
          <p:cNvPr id="105499" name="Picture 27" descr="12132099i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1863" y="1989138"/>
            <a:ext cx="2867025" cy="1909762"/>
          </a:xfrm>
          <a:prstGeom prst="rect">
            <a:avLst/>
          </a:prstGeom>
          <a:noFill/>
          <a:extLst>
            <a:ext uri="{909E8E84-426E-40DD-AFC4-6F175D3DCCD1}">
              <a14:hiddenFill xmlns:a14="http://schemas.microsoft.com/office/drawing/2010/main">
                <a:solidFill>
                  <a:srgbClr val="FFFFFF"/>
                </a:solidFill>
              </a14:hiddenFill>
            </a:ext>
          </a:extLst>
        </p:spPr>
      </p:pic>
      <p:sp>
        <p:nvSpPr>
          <p:cNvPr id="105478" name="Rectangle 6"/>
          <p:cNvSpPr>
            <a:spLocks noChangeArrowheads="1"/>
          </p:cNvSpPr>
          <p:nvPr/>
        </p:nvSpPr>
        <p:spPr bwMode="auto">
          <a:xfrm>
            <a:off x="7380288" y="2060575"/>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solidFill>
                  <a:schemeClr val="bg1"/>
                </a:solidFill>
              </a:rPr>
              <a:t>ABUBILLA</a:t>
            </a:r>
          </a:p>
        </p:txBody>
      </p:sp>
      <p:pic>
        <p:nvPicPr>
          <p:cNvPr id="105500" name="Picture 28" descr="cr_sal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3644900"/>
            <a:ext cx="1863725" cy="2990850"/>
          </a:xfrm>
          <a:prstGeom prst="rect">
            <a:avLst/>
          </a:prstGeom>
          <a:noFill/>
          <a:extLst>
            <a:ext uri="{909E8E84-426E-40DD-AFC4-6F175D3DCCD1}">
              <a14:hiddenFill xmlns:a14="http://schemas.microsoft.com/office/drawing/2010/main">
                <a:solidFill>
                  <a:srgbClr val="FFFFFF"/>
                </a:solidFill>
              </a14:hiddenFill>
            </a:ext>
          </a:extLst>
        </p:spPr>
      </p:pic>
      <p:sp>
        <p:nvSpPr>
          <p:cNvPr id="105480" name="Rectangle 8"/>
          <p:cNvSpPr>
            <a:spLocks noChangeArrowheads="1"/>
          </p:cNvSpPr>
          <p:nvPr/>
        </p:nvSpPr>
        <p:spPr bwMode="auto">
          <a:xfrm>
            <a:off x="4284663" y="3644900"/>
            <a:ext cx="158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solidFill>
                  <a:schemeClr val="bg1"/>
                </a:solidFill>
              </a:rPr>
              <a:t>COCODRILO</a:t>
            </a:r>
          </a:p>
        </p:txBody>
      </p:sp>
      <p:pic>
        <p:nvPicPr>
          <p:cNvPr id="105501" name="Picture 29" descr="LagartoDestaqu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0788" y="4435475"/>
            <a:ext cx="2438400" cy="1657350"/>
          </a:xfrm>
          <a:prstGeom prst="rect">
            <a:avLst/>
          </a:prstGeom>
          <a:noFill/>
          <a:extLst>
            <a:ext uri="{909E8E84-426E-40DD-AFC4-6F175D3DCCD1}">
              <a14:hiddenFill xmlns:a14="http://schemas.microsoft.com/office/drawing/2010/main">
                <a:solidFill>
                  <a:srgbClr val="FFFFFF"/>
                </a:solidFill>
              </a14:hiddenFill>
            </a:ext>
          </a:extLst>
        </p:spPr>
      </p:pic>
      <p:sp>
        <p:nvSpPr>
          <p:cNvPr id="105502" name="Rectangle 30"/>
          <p:cNvSpPr>
            <a:spLocks noChangeArrowheads="1"/>
          </p:cNvSpPr>
          <p:nvPr/>
        </p:nvSpPr>
        <p:spPr bwMode="auto">
          <a:xfrm>
            <a:off x="7380288" y="4508500"/>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solidFill>
                  <a:schemeClr val="bg1"/>
                </a:solidFill>
              </a:rPr>
              <a:t>LAGARTO</a:t>
            </a:r>
          </a:p>
        </p:txBody>
      </p:sp>
    </p:spTree>
  </p:cSld>
  <p:clrMapOvr>
    <a:masterClrMapping/>
  </p:clrMapOvr>
  <p:transition>
    <p:dissolve/>
  </p:transition>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6500" name="Text Box 4"/>
          <p:cNvSpPr txBox="1">
            <a:spLocks noChangeArrowheads="1"/>
          </p:cNvSpPr>
          <p:nvPr/>
        </p:nvSpPr>
        <p:spPr bwMode="auto">
          <a:xfrm>
            <a:off x="36513" y="307975"/>
            <a:ext cx="8280400" cy="614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ES" b="1">
                <a:latin typeface="Comic Sans MS" panose="030F0702030302020204" pitchFamily="66" charset="0"/>
              </a:rPr>
              <a:t>Alabad al Señor desde la tierra</a:t>
            </a:r>
          </a:p>
          <a:p>
            <a:pPr algn="l">
              <a:spcBef>
                <a:spcPct val="50000"/>
              </a:spcBef>
            </a:pPr>
            <a:r>
              <a:rPr lang="es-ES" b="1">
                <a:latin typeface="Comic Sans MS" panose="030F0702030302020204" pitchFamily="66" charset="0"/>
              </a:rPr>
              <a:t>Los monstruos marinos y las profundidades del mar,</a:t>
            </a:r>
          </a:p>
          <a:p>
            <a:pPr algn="l">
              <a:spcBef>
                <a:spcPct val="50000"/>
              </a:spcBef>
            </a:pPr>
            <a:r>
              <a:rPr lang="es-ES" b="1">
                <a:latin typeface="Comic Sans MS" panose="030F0702030302020204" pitchFamily="66" charset="0"/>
              </a:rPr>
              <a:t>El relámpago y el granizo, la nieve y la neblina,</a:t>
            </a:r>
          </a:p>
          <a:p>
            <a:pPr algn="l">
              <a:spcBef>
                <a:spcPct val="50000"/>
              </a:spcBef>
            </a:pPr>
            <a:r>
              <a:rPr lang="es-ES" b="1">
                <a:latin typeface="Comic Sans MS" panose="030F0702030302020204" pitchFamily="66" charset="0"/>
              </a:rPr>
              <a:t>El viento tempestuoso que cumple su mandato,</a:t>
            </a:r>
          </a:p>
          <a:p>
            <a:pPr algn="l">
              <a:spcBef>
                <a:spcPct val="50000"/>
              </a:spcBef>
            </a:pPr>
            <a:r>
              <a:rPr lang="es-ES" b="1">
                <a:latin typeface="Comic Sans MS" panose="030F0702030302020204" pitchFamily="66" charset="0"/>
              </a:rPr>
              <a:t>Los montes y las colinas,</a:t>
            </a:r>
          </a:p>
          <a:p>
            <a:pPr algn="l">
              <a:spcBef>
                <a:spcPct val="50000"/>
              </a:spcBef>
            </a:pPr>
            <a:r>
              <a:rPr lang="es-ES" b="1">
                <a:latin typeface="Comic Sans MS" panose="030F0702030302020204" pitchFamily="66" charset="0"/>
              </a:rPr>
              <a:t>Los árboles frutales y todos los cedros,</a:t>
            </a:r>
          </a:p>
          <a:p>
            <a:pPr algn="l">
              <a:spcBef>
                <a:spcPct val="50000"/>
              </a:spcBef>
            </a:pPr>
            <a:r>
              <a:rPr lang="es-ES" b="1">
                <a:latin typeface="Comic Sans MS" panose="030F0702030302020204" pitchFamily="66" charset="0"/>
              </a:rPr>
              <a:t>Los animales salvajes y los domésticos, </a:t>
            </a:r>
          </a:p>
          <a:p>
            <a:pPr algn="l">
              <a:spcBef>
                <a:spcPct val="50000"/>
              </a:spcBef>
            </a:pPr>
            <a:r>
              <a:rPr lang="es-ES" b="1">
                <a:latin typeface="Comic Sans MS" panose="030F0702030302020204" pitchFamily="66" charset="0"/>
              </a:rPr>
              <a:t>Los reptiles y las aves,</a:t>
            </a:r>
          </a:p>
          <a:p>
            <a:pPr algn="l">
              <a:spcBef>
                <a:spcPct val="50000"/>
              </a:spcBef>
            </a:pPr>
            <a:r>
              <a:rPr lang="es-ES" b="1">
                <a:latin typeface="Comic Sans MS" panose="030F0702030302020204" pitchFamily="66" charset="0"/>
              </a:rPr>
              <a:t>Los reyes de la tierra y todas las naciones,</a:t>
            </a:r>
          </a:p>
          <a:p>
            <a:pPr algn="l">
              <a:spcBef>
                <a:spcPct val="50000"/>
              </a:spcBef>
            </a:pPr>
            <a:r>
              <a:rPr lang="es-ES" b="1">
                <a:latin typeface="Comic Sans MS" panose="030F0702030302020204" pitchFamily="66" charset="0"/>
              </a:rPr>
              <a:t>Los príncipes y los gobernantes de la tierra,</a:t>
            </a:r>
          </a:p>
          <a:p>
            <a:pPr algn="l">
              <a:spcBef>
                <a:spcPct val="50000"/>
              </a:spcBef>
            </a:pPr>
            <a:r>
              <a:rPr lang="es-ES" b="1">
                <a:latin typeface="Comic Sans MS" panose="030F0702030302020204" pitchFamily="66" charset="0"/>
              </a:rPr>
              <a:t>Los muchachos y las muchachas,</a:t>
            </a:r>
          </a:p>
          <a:p>
            <a:pPr algn="l">
              <a:spcBef>
                <a:spcPct val="50000"/>
              </a:spcBef>
            </a:pPr>
            <a:r>
              <a:rPr lang="es-ES" b="1">
                <a:latin typeface="Comic Sans MS" panose="030F0702030302020204" pitchFamily="66" charset="0"/>
              </a:rPr>
              <a:t>Los ancianos y los niños.</a:t>
            </a:r>
          </a:p>
          <a:p>
            <a:pPr algn="l">
              <a:spcBef>
                <a:spcPct val="50000"/>
              </a:spcBef>
            </a:pPr>
            <a:r>
              <a:rPr lang="es-ES" b="1">
                <a:latin typeface="Comic Sans MS" panose="030F0702030302020204" pitchFamily="66" charset="0"/>
              </a:rPr>
              <a:t>Alabad el nombre del Señor,</a:t>
            </a:r>
          </a:p>
          <a:p>
            <a:pPr algn="l">
              <a:spcBef>
                <a:spcPct val="50000"/>
              </a:spcBef>
            </a:pPr>
            <a:r>
              <a:rPr lang="es-ES" b="1">
                <a:latin typeface="Comic Sans MS" panose="030F0702030302020204" pitchFamily="66" charset="0"/>
              </a:rPr>
              <a:t>Porque sólo su nombre es excelso;</a:t>
            </a:r>
          </a:p>
          <a:p>
            <a:pPr algn="l">
              <a:spcBef>
                <a:spcPct val="50000"/>
              </a:spcBef>
            </a:pPr>
            <a:r>
              <a:rPr lang="es-ES" b="1">
                <a:latin typeface="Comic Sans MS" panose="030F0702030302020204" pitchFamily="66" charset="0"/>
              </a:rPr>
              <a:t>Su esplendor está por encima de la tierra y de los cielos</a:t>
            </a:r>
          </a:p>
        </p:txBody>
      </p:sp>
      <p:sp>
        <p:nvSpPr>
          <p:cNvPr id="106501" name="Text Box 5"/>
          <p:cNvSpPr txBox="1">
            <a:spLocks noChangeArrowheads="1"/>
          </p:cNvSpPr>
          <p:nvPr/>
        </p:nvSpPr>
        <p:spPr bwMode="auto">
          <a:xfrm>
            <a:off x="34925" y="6583363"/>
            <a:ext cx="20161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ES" sz="1200"/>
              <a:t>Salmo 148: 7-13</a:t>
            </a:r>
          </a:p>
        </p:txBody>
      </p:sp>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5580063" y="4100513"/>
            <a:ext cx="3384550"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sz="2000" b="1"/>
              <a:t>Me honran los animales salvajes, los chacales y los </a:t>
            </a:r>
            <a:r>
              <a:rPr lang="es-ES" sz="2000" b="1">
                <a:solidFill>
                  <a:schemeClr val="accent2"/>
                </a:solidFill>
              </a:rPr>
              <a:t>avestruces</a:t>
            </a:r>
            <a:r>
              <a:rPr lang="es-ES" sz="2000" b="1"/>
              <a:t>; yo hago brotar agua en el desierto, ríos en lugares desolados, para dar de beber a mi pueblo escogido.</a:t>
            </a:r>
          </a:p>
          <a:p>
            <a:r>
              <a:rPr lang="es-ES" sz="1200"/>
              <a:t>Is. 43: 20 NVI</a:t>
            </a: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5364163" y="4097338"/>
            <a:ext cx="3600450" cy="271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También enviará Jehová tu Dios </a:t>
            </a:r>
            <a:r>
              <a:rPr lang="es-ES" b="1">
                <a:solidFill>
                  <a:schemeClr val="bg1"/>
                </a:solidFill>
              </a:rPr>
              <a:t>avispas</a:t>
            </a:r>
            <a:r>
              <a:rPr lang="es-ES" b="1"/>
              <a:t> sobre ellos, hasta que perezcan los que quedaren y los que se hubieren escondido de delante de ti. No desmayes delante de ellos, porque Jehová tu Dios está en medio de ti, Dios grande y temible.</a:t>
            </a:r>
          </a:p>
          <a:p>
            <a:r>
              <a:rPr lang="es-ES" sz="1000"/>
              <a:t>Dt. 7: 20-21</a:t>
            </a:r>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80975" y="4011613"/>
            <a:ext cx="2951163"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solidFill>
                  <a:schemeClr val="bg1"/>
                </a:solidFill>
              </a:rPr>
              <a:t>La voz del Señor desgaja los cedros,</a:t>
            </a:r>
          </a:p>
          <a:p>
            <a:r>
              <a:rPr lang="es-ES" b="1">
                <a:solidFill>
                  <a:schemeClr val="bg1"/>
                </a:solidFill>
              </a:rPr>
              <a:t>Desgaja el Señor los cedros del Líbano;</a:t>
            </a:r>
          </a:p>
          <a:p>
            <a:r>
              <a:rPr lang="es-ES" b="1">
                <a:solidFill>
                  <a:schemeClr val="bg1"/>
                </a:solidFill>
              </a:rPr>
              <a:t>Hace que el Líbano salte como </a:t>
            </a:r>
            <a:r>
              <a:rPr lang="es-ES" b="1">
                <a:solidFill>
                  <a:srgbClr val="FFFF00"/>
                </a:solidFill>
              </a:rPr>
              <a:t>becerro</a:t>
            </a:r>
            <a:r>
              <a:rPr lang="es-ES" b="1">
                <a:solidFill>
                  <a:schemeClr val="bg1"/>
                </a:solidFill>
              </a:rPr>
              <a:t>,</a:t>
            </a:r>
          </a:p>
          <a:p>
            <a:r>
              <a:rPr lang="es-ES" b="1">
                <a:solidFill>
                  <a:schemeClr val="bg1"/>
                </a:solidFill>
              </a:rPr>
              <a:t>Y que el Hermón salte cual toro salvaje</a:t>
            </a:r>
            <a:endParaRPr lang="es-ES">
              <a:solidFill>
                <a:schemeClr val="bg1"/>
              </a:solidFill>
            </a:endParaRPr>
          </a:p>
          <a:p>
            <a:r>
              <a:rPr lang="es-ES" sz="1000">
                <a:solidFill>
                  <a:schemeClr val="bg1"/>
                </a:solidFill>
              </a:rPr>
              <a:t>Sal. 29: 5-6</a:t>
            </a:r>
          </a:p>
        </p:txBody>
      </p:sp>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79388" y="765175"/>
            <a:ext cx="3960812" cy="1400175"/>
          </a:xfrm>
          <a:prstGeom prst="rect">
            <a:avLst/>
          </a:prstGeom>
          <a:solidFill>
            <a:schemeClr val="bg1">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sz="2400" b="1"/>
              <a:t>He aquí ahora </a:t>
            </a:r>
            <a:r>
              <a:rPr lang="es-ES" sz="2400" b="1">
                <a:solidFill>
                  <a:schemeClr val="accent2"/>
                </a:solidFill>
              </a:rPr>
              <a:t>behemot</a:t>
            </a:r>
            <a:r>
              <a:rPr lang="es-ES" sz="2400" b="1"/>
              <a:t>, el cual hice como a ti; </a:t>
            </a:r>
            <a:endParaRPr lang="es-ES" sz="2400"/>
          </a:p>
          <a:p>
            <a:r>
              <a:rPr lang="es-ES" sz="2400" b="1"/>
              <a:t>Hierba come como buey</a:t>
            </a:r>
            <a:endParaRPr lang="es-ES" sz="2400"/>
          </a:p>
          <a:p>
            <a:r>
              <a:rPr lang="es-ES" sz="1400"/>
              <a:t>Job. 40: 15</a:t>
            </a: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539750" y="0"/>
            <a:ext cx="76327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Porque en la ley de Moisés está escrito: No pondrás bozal al </a:t>
            </a:r>
            <a:r>
              <a:rPr lang="es-ES" b="1">
                <a:solidFill>
                  <a:srgbClr val="FF3300"/>
                </a:solidFill>
              </a:rPr>
              <a:t>buey</a:t>
            </a:r>
            <a:r>
              <a:rPr lang="es-ES" b="1"/>
              <a:t> que trilla. ¿Tiene Dios cuidado de los bueyes?</a:t>
            </a:r>
          </a:p>
          <a:p>
            <a:r>
              <a:rPr lang="es-ES" sz="1000"/>
              <a:t>1Co. 9: 9</a:t>
            </a:r>
          </a:p>
        </p:txBody>
      </p:sp>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79388" y="965200"/>
            <a:ext cx="2232025" cy="21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sz="2000" b="1"/>
              <a:t>Pero tú aumentarás mis fuerzas como las del </a:t>
            </a:r>
            <a:r>
              <a:rPr lang="es-ES" sz="2000" b="1">
                <a:solidFill>
                  <a:schemeClr val="bg1"/>
                </a:solidFill>
              </a:rPr>
              <a:t>búfalo</a:t>
            </a:r>
            <a:r>
              <a:rPr lang="es-ES" sz="2000" b="1"/>
              <a:t>;</a:t>
            </a:r>
            <a:endParaRPr lang="es-ES" sz="2000"/>
          </a:p>
          <a:p>
            <a:r>
              <a:rPr lang="es-ES" sz="2000" b="1"/>
              <a:t>Seré ungido con aceite fresco.</a:t>
            </a:r>
            <a:endParaRPr lang="es-ES" sz="2000"/>
          </a:p>
          <a:p>
            <a:r>
              <a:rPr lang="es-ES" sz="1200"/>
              <a:t>Sal. 92: 10</a:t>
            </a:r>
          </a:p>
        </p:txBody>
      </p:sp>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732588" y="188913"/>
            <a:ext cx="2168525" cy="326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i="1">
                <a:solidFill>
                  <a:schemeClr val="bg1"/>
                </a:solidFill>
              </a:rPr>
              <a:t>Parezco una lechuza del desierto;</a:t>
            </a:r>
          </a:p>
          <a:p>
            <a:r>
              <a:rPr lang="es-ES" b="1" i="1">
                <a:solidFill>
                  <a:schemeClr val="bg1"/>
                </a:solidFill>
              </a:rPr>
              <a:t>Soy como un </a:t>
            </a:r>
            <a:r>
              <a:rPr lang="es-ES" b="1" i="1">
                <a:solidFill>
                  <a:srgbClr val="FFFF00"/>
                </a:solidFill>
              </a:rPr>
              <a:t>búho</a:t>
            </a:r>
            <a:r>
              <a:rPr lang="es-ES" b="1" i="1">
                <a:solidFill>
                  <a:schemeClr val="bg1"/>
                </a:solidFill>
              </a:rPr>
              <a:t> entre las ruinas.</a:t>
            </a:r>
          </a:p>
          <a:p>
            <a:r>
              <a:rPr lang="es-ES" b="1" i="1">
                <a:solidFill>
                  <a:schemeClr val="bg1"/>
                </a:solidFill>
              </a:rPr>
              <a:t>No logro conciliar el sueño;</a:t>
            </a:r>
          </a:p>
          <a:p>
            <a:r>
              <a:rPr lang="es-ES" b="1" i="1">
                <a:solidFill>
                  <a:schemeClr val="bg1"/>
                </a:solidFill>
              </a:rPr>
              <a:t>Parezco ave solitaria sobre el tejado.</a:t>
            </a:r>
            <a:endParaRPr lang="es-ES">
              <a:solidFill>
                <a:schemeClr val="bg1"/>
              </a:solidFill>
            </a:endParaRPr>
          </a:p>
          <a:p>
            <a:r>
              <a:rPr lang="es-ES" sz="1000">
                <a:solidFill>
                  <a:schemeClr val="bg1"/>
                </a:solidFill>
              </a:rPr>
              <a:t>Sal. 102: 6-7</a:t>
            </a: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5148263" y="50800"/>
            <a:ext cx="3924300" cy="2441575"/>
          </a:xfrm>
          <a:prstGeom prst="rect">
            <a:avLst/>
          </a:prstGeom>
          <a:gradFill rotWithShape="1">
            <a:gsLst>
              <a:gs pos="0">
                <a:srgbClr val="68777C">
                  <a:alpha val="80000"/>
                </a:srgbClr>
              </a:gs>
              <a:gs pos="50000">
                <a:srgbClr val="CCCDC7"/>
              </a:gs>
              <a:gs pos="100000">
                <a:srgbClr val="68777C">
                  <a:alpha val="80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Porque es día de venganza de Jehová, año de retribuciones en el pleito de Sion… Allí anidará el búho, pondrá sus huevos, y sacará sus pollos, y los juntará debajo de sus alas; también se juntarán allí </a:t>
            </a:r>
            <a:r>
              <a:rPr lang="es-ES" b="1">
                <a:solidFill>
                  <a:srgbClr val="FFFF00"/>
                </a:solidFill>
              </a:rPr>
              <a:t>buitres</a:t>
            </a:r>
            <a:r>
              <a:rPr lang="es-ES" b="1"/>
              <a:t>, cada uno con su compañera</a:t>
            </a:r>
          </a:p>
          <a:p>
            <a:r>
              <a:rPr lang="es-ES" sz="1000"/>
              <a:t>Is. 34: 8, 15</a:t>
            </a:r>
          </a:p>
        </p:txBody>
      </p:sp>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084888" y="5541963"/>
            <a:ext cx="3024187"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i="1"/>
              <a:t>Vano para salvarse es el </a:t>
            </a:r>
            <a:r>
              <a:rPr lang="es-ES" b="1" i="1">
                <a:solidFill>
                  <a:srgbClr val="FFFF00"/>
                </a:solidFill>
              </a:rPr>
              <a:t>caballo</a:t>
            </a:r>
            <a:r>
              <a:rPr lang="es-ES" b="1" i="1"/>
              <a:t>;</a:t>
            </a:r>
            <a:r>
              <a:rPr lang="es-ES" b="1"/>
              <a:t/>
            </a:r>
            <a:br>
              <a:rPr lang="es-ES" b="1"/>
            </a:br>
            <a:r>
              <a:rPr lang="es-ES" b="1" i="1"/>
              <a:t>La grandeza de su fuerza a nadie podrá librar</a:t>
            </a:r>
            <a:endParaRPr lang="es-ES"/>
          </a:p>
          <a:p>
            <a:r>
              <a:rPr lang="es-ES" sz="1000"/>
              <a:t>Sal. 33: 17</a:t>
            </a:r>
          </a:p>
        </p:txBody>
      </p:sp>
      <p:sp>
        <p:nvSpPr>
          <p:cNvPr id="18437" name="Rectangle 5"/>
          <p:cNvSpPr>
            <a:spLocks noChangeArrowheads="1"/>
          </p:cNvSpPr>
          <p:nvPr/>
        </p:nvSpPr>
        <p:spPr bwMode="auto">
          <a:xfrm>
            <a:off x="107950" y="44450"/>
            <a:ext cx="5903913"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i="1"/>
              <a:t>Estos confían en carros, y aquéllos en </a:t>
            </a:r>
            <a:r>
              <a:rPr lang="es-ES" b="1" i="1">
                <a:solidFill>
                  <a:srgbClr val="FFFF00"/>
                </a:solidFill>
              </a:rPr>
              <a:t>caballos</a:t>
            </a:r>
            <a:r>
              <a:rPr lang="es-ES" b="1" i="1"/>
              <a:t>;</a:t>
            </a:r>
            <a:r>
              <a:rPr lang="es-ES" b="1"/>
              <a:t/>
            </a:r>
            <a:br>
              <a:rPr lang="es-ES" b="1"/>
            </a:br>
            <a:r>
              <a:rPr lang="es-ES" b="1" i="1"/>
              <a:t>Mas nosotros del nombre de Jehová nuestro Dios tendremos memoria</a:t>
            </a:r>
            <a:endParaRPr lang="es-ES" b="1"/>
          </a:p>
          <a:p>
            <a:r>
              <a:rPr lang="es-ES" sz="1000"/>
              <a:t>Sal. 20: 7</a:t>
            </a: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0" y="0"/>
            <a:ext cx="5795963" cy="915988"/>
          </a:xfrm>
          <a:prstGeom prst="rect">
            <a:avLst/>
          </a:prstGeom>
          <a:solidFill>
            <a:srgbClr val="AD7C2F">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ES" b="1">
                <a:solidFill>
                  <a:srgbClr val="FFFF00"/>
                </a:solidFill>
              </a:rPr>
              <a:t>[Todas las naciones] Me rodearon como </a:t>
            </a:r>
            <a:r>
              <a:rPr lang="es-ES" b="1">
                <a:solidFill>
                  <a:schemeClr val="bg1"/>
                </a:solidFill>
              </a:rPr>
              <a:t>abejas</a:t>
            </a:r>
            <a:r>
              <a:rPr lang="es-ES" b="1">
                <a:solidFill>
                  <a:srgbClr val="FFFF00"/>
                </a:solidFill>
              </a:rPr>
              <a:t>; se enardecieron como fuego de espinos; Más en el nombre de Jehová yo las destruiré. </a:t>
            </a:r>
            <a:r>
              <a:rPr lang="es-ES" sz="1000">
                <a:solidFill>
                  <a:srgbClr val="FFFF00"/>
                </a:solidFill>
              </a:rPr>
              <a:t>Sal. 118: 12</a:t>
            </a:r>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80" name="Rectangle 4"/>
          <p:cNvSpPr>
            <a:spLocks noChangeArrowheads="1"/>
          </p:cNvSpPr>
          <p:nvPr/>
        </p:nvSpPr>
        <p:spPr bwMode="auto">
          <a:xfrm>
            <a:off x="1692275" y="115888"/>
            <a:ext cx="4921250" cy="793750"/>
          </a:xfrm>
          <a:prstGeom prst="rect">
            <a:avLst/>
          </a:prstGeom>
          <a:solidFill>
            <a:srgbClr val="FCBA8A">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i="1"/>
              <a:t>El </a:t>
            </a:r>
            <a:r>
              <a:rPr lang="es-ES" b="1" i="1">
                <a:solidFill>
                  <a:schemeClr val="bg1"/>
                </a:solidFill>
              </a:rPr>
              <a:t>caballo</a:t>
            </a:r>
            <a:r>
              <a:rPr lang="es-ES" b="1" i="1"/>
              <a:t> se alista para el día de la batalla; </a:t>
            </a:r>
            <a:r>
              <a:rPr lang="es-ES" b="1"/>
              <a:t/>
            </a:r>
            <a:br>
              <a:rPr lang="es-ES" b="1"/>
            </a:br>
            <a:r>
              <a:rPr lang="es-ES" b="1" i="1"/>
              <a:t>Mas Jehová es el que da la victoria</a:t>
            </a:r>
            <a:endParaRPr lang="es-ES"/>
          </a:p>
          <a:p>
            <a:r>
              <a:rPr lang="es-ES" sz="1000"/>
              <a:t>Pr. 21: 31</a:t>
            </a:r>
          </a:p>
        </p:txBody>
      </p:sp>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79388" y="1027113"/>
            <a:ext cx="2376487" cy="326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solidFill>
                  <a:schemeClr val="bg1"/>
                </a:solidFill>
              </a:rPr>
              <a:t>Cuando ponemos freno en la boca de los </a:t>
            </a:r>
            <a:r>
              <a:rPr lang="es-ES" b="1">
                <a:solidFill>
                  <a:srgbClr val="FFFF00"/>
                </a:solidFill>
              </a:rPr>
              <a:t>caballos</a:t>
            </a:r>
            <a:r>
              <a:rPr lang="es-ES" b="1">
                <a:solidFill>
                  <a:schemeClr val="bg1"/>
                </a:solidFill>
              </a:rPr>
              <a:t> para que nos obedezcan, podemos controlar todo el animal… pero nadie puede domar la lengua. Es un mal irrefrenable, lleno de veneno mortal.</a:t>
            </a:r>
            <a:endParaRPr lang="es-ES">
              <a:solidFill>
                <a:schemeClr val="bg1"/>
              </a:solidFill>
            </a:endParaRPr>
          </a:p>
          <a:p>
            <a:r>
              <a:rPr lang="es-ES" sz="1000">
                <a:solidFill>
                  <a:schemeClr val="bg1"/>
                </a:solidFill>
              </a:rPr>
              <a:t>Stg. 3: 3, 8</a:t>
            </a:r>
          </a:p>
        </p:txBody>
      </p:sp>
    </p:spTree>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4213" y="2193925"/>
            <a:ext cx="2808287"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i="1"/>
              <a:t>[Él hace] los montes altos para las </a:t>
            </a:r>
            <a:r>
              <a:rPr lang="es-ES" b="1" i="1">
                <a:solidFill>
                  <a:srgbClr val="FFFF00"/>
                </a:solidFill>
              </a:rPr>
              <a:t>cabras</a:t>
            </a:r>
            <a:r>
              <a:rPr lang="es-ES" b="1" i="1"/>
              <a:t> </a:t>
            </a:r>
            <a:r>
              <a:rPr lang="es-ES" b="1" i="1">
                <a:solidFill>
                  <a:srgbClr val="FFFF00"/>
                </a:solidFill>
              </a:rPr>
              <a:t>monteses</a:t>
            </a:r>
            <a:r>
              <a:rPr lang="es-ES" b="1" i="1"/>
              <a:t>;</a:t>
            </a:r>
            <a:r>
              <a:rPr lang="es-ES" b="1"/>
              <a:t/>
            </a:r>
            <a:br>
              <a:rPr lang="es-ES" b="1"/>
            </a:br>
            <a:r>
              <a:rPr lang="es-ES" b="1" i="1"/>
              <a:t>Las peñas, madrigueras para los conejos</a:t>
            </a:r>
            <a:endParaRPr lang="es-ES" b="1"/>
          </a:p>
          <a:p>
            <a:r>
              <a:rPr lang="es-ES" sz="1000"/>
              <a:t>Sal. 104: 18</a:t>
            </a:r>
            <a:r>
              <a:rPr lang="es-ES"/>
              <a:t> </a:t>
            </a:r>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5292725" y="-26988"/>
            <a:ext cx="3816350" cy="2716213"/>
          </a:xfrm>
          <a:prstGeom prst="rect">
            <a:avLst/>
          </a:prstGeom>
          <a:gradFill rotWithShape="1">
            <a:gsLst>
              <a:gs pos="0">
                <a:srgbClr val="928477">
                  <a:alpha val="70000"/>
                </a:srgbClr>
              </a:gs>
              <a:gs pos="50000">
                <a:srgbClr val="AEA6A3"/>
              </a:gs>
              <a:gs pos="100000">
                <a:srgbClr val="928477">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i="1"/>
              <a:t>Tres cosas hay que caminan con garbo,</a:t>
            </a:r>
          </a:p>
          <a:p>
            <a:r>
              <a:rPr lang="es-ES" b="1" i="1"/>
              <a:t>Y una cuarta de paso imponente:</a:t>
            </a:r>
          </a:p>
          <a:p>
            <a:r>
              <a:rPr lang="es-ES" b="1" i="1"/>
              <a:t>El león, poderoso entre las bestias,</a:t>
            </a:r>
          </a:p>
          <a:p>
            <a:r>
              <a:rPr lang="es-ES" b="1" i="1"/>
              <a:t>Que no retrocede ante nada;</a:t>
            </a:r>
          </a:p>
          <a:p>
            <a:r>
              <a:rPr lang="es-ES" b="1" i="1"/>
              <a:t>El gallo engreído, el </a:t>
            </a:r>
            <a:r>
              <a:rPr lang="es-ES" b="1" i="1">
                <a:solidFill>
                  <a:srgbClr val="FFFF00"/>
                </a:solidFill>
              </a:rPr>
              <a:t>macho cabrío</a:t>
            </a:r>
            <a:r>
              <a:rPr lang="es-ES" b="1" i="1"/>
              <a:t>,</a:t>
            </a:r>
          </a:p>
          <a:p>
            <a:r>
              <a:rPr lang="es-ES" b="1" i="1"/>
              <a:t>Y el rey al frente de su ejército</a:t>
            </a:r>
            <a:endParaRPr lang="es-ES"/>
          </a:p>
          <a:p>
            <a:r>
              <a:rPr lang="es-ES" sz="1000"/>
              <a:t>Pr. 30: 29-31</a:t>
            </a:r>
          </a:p>
        </p:txBody>
      </p:sp>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227763" y="3644900"/>
            <a:ext cx="2663825" cy="2990850"/>
          </a:xfrm>
          <a:prstGeom prst="rect">
            <a:avLst/>
          </a:prstGeom>
          <a:gradFill rotWithShape="1">
            <a:gsLst>
              <a:gs pos="0">
                <a:srgbClr val="A2854B">
                  <a:alpha val="70000"/>
                </a:srgbClr>
              </a:gs>
              <a:gs pos="100000">
                <a:srgbClr val="966D37"/>
              </a:gs>
            </a:gsLst>
            <a:path path="rect">
              <a:fillToRect l="100000" t="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y serán reunidas delante de él todas las naciones; y apartarálos unos de los otros, como aparta el pastor las ovejas de los </a:t>
            </a:r>
            <a:r>
              <a:rPr lang="es-ES" b="1">
                <a:solidFill>
                  <a:srgbClr val="FFFF00"/>
                </a:solidFill>
              </a:rPr>
              <a:t>cabritos</a:t>
            </a:r>
            <a:r>
              <a:rPr lang="es-ES" b="1">
                <a:solidFill>
                  <a:schemeClr val="bg1"/>
                </a:solidFill>
              </a:rPr>
              <a:t>. Y pondrá las ovejas a su derecha, y los </a:t>
            </a:r>
            <a:r>
              <a:rPr lang="es-ES" b="1">
                <a:solidFill>
                  <a:srgbClr val="FFFF00"/>
                </a:solidFill>
              </a:rPr>
              <a:t>cabritos</a:t>
            </a:r>
            <a:r>
              <a:rPr lang="es-ES" b="1">
                <a:solidFill>
                  <a:schemeClr val="bg1"/>
                </a:solidFill>
              </a:rPr>
              <a:t> a su izquierda</a:t>
            </a:r>
          </a:p>
          <a:p>
            <a:r>
              <a:rPr lang="es-ES" sz="1000">
                <a:solidFill>
                  <a:schemeClr val="bg1"/>
                </a:solidFill>
              </a:rPr>
              <a:t>Mt. 25: 32, 33</a:t>
            </a:r>
          </a:p>
        </p:txBody>
      </p:sp>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1547813" y="5589588"/>
            <a:ext cx="61928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sz="2000" b="1"/>
              <a:t>Más fácil es pasar un </a:t>
            </a:r>
            <a:r>
              <a:rPr lang="es-ES" sz="2000" b="1">
                <a:solidFill>
                  <a:schemeClr val="accent2"/>
                </a:solidFill>
              </a:rPr>
              <a:t>camello</a:t>
            </a:r>
            <a:r>
              <a:rPr lang="es-ES" sz="2000" b="1"/>
              <a:t> por el ojo de una aguja, que entrar un rico en el reino de Dios</a:t>
            </a:r>
          </a:p>
          <a:p>
            <a:r>
              <a:rPr lang="es-ES" sz="1400"/>
              <a:t>Mr. 10: 25</a:t>
            </a:r>
            <a:r>
              <a:rPr lang="es-ES" sz="2000"/>
              <a:t> </a:t>
            </a:r>
          </a:p>
        </p:txBody>
      </p:sp>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281738" y="0"/>
            <a:ext cx="2862262" cy="161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i="1">
                <a:solidFill>
                  <a:schemeClr val="bg1"/>
                </a:solidFill>
              </a:rPr>
              <a:t>Pasen [los malvados] como el </a:t>
            </a:r>
            <a:r>
              <a:rPr lang="es-ES" b="1" i="1">
                <a:solidFill>
                  <a:srgbClr val="FFFF00"/>
                </a:solidFill>
              </a:rPr>
              <a:t>caracol</a:t>
            </a:r>
            <a:r>
              <a:rPr lang="es-ES" b="1" i="1">
                <a:solidFill>
                  <a:schemeClr val="bg1"/>
                </a:solidFill>
              </a:rPr>
              <a:t> que se deslíe;</a:t>
            </a:r>
            <a:r>
              <a:rPr lang="es-ES" b="1">
                <a:solidFill>
                  <a:schemeClr val="bg1"/>
                </a:solidFill>
              </a:rPr>
              <a:t/>
            </a:r>
            <a:br>
              <a:rPr lang="es-ES" b="1">
                <a:solidFill>
                  <a:schemeClr val="bg1"/>
                </a:solidFill>
              </a:rPr>
            </a:br>
            <a:r>
              <a:rPr lang="es-ES" b="1" i="1">
                <a:solidFill>
                  <a:schemeClr val="bg1"/>
                </a:solidFill>
              </a:rPr>
              <a:t>Como el que nace muerto, no vean el sol</a:t>
            </a:r>
            <a:endParaRPr lang="es-ES">
              <a:solidFill>
                <a:schemeClr val="bg1"/>
              </a:solidFill>
            </a:endParaRPr>
          </a:p>
          <a:p>
            <a:r>
              <a:rPr lang="es-ES" sz="1000">
                <a:solidFill>
                  <a:schemeClr val="bg1"/>
                </a:solidFill>
              </a:rPr>
              <a:t>Sal. 58: 8</a:t>
            </a:r>
          </a:p>
        </p:txBody>
      </p:sp>
    </p:spTree>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50825" y="3933825"/>
            <a:ext cx="2160588"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sz="2000" b="1" i="1"/>
              <a:t>La mujer virtuosa es corona de su marido; </a:t>
            </a:r>
            <a:r>
              <a:rPr lang="es-ES" sz="2000" b="1"/>
              <a:t/>
            </a:r>
            <a:br>
              <a:rPr lang="es-ES" sz="2000" b="1"/>
            </a:br>
            <a:r>
              <a:rPr lang="es-ES" sz="2000" b="1" i="1"/>
              <a:t>Mas la mala, como </a:t>
            </a:r>
            <a:r>
              <a:rPr lang="es-ES" sz="2000" b="1" i="1">
                <a:solidFill>
                  <a:srgbClr val="FF0000"/>
                </a:solidFill>
              </a:rPr>
              <a:t>carcoma</a:t>
            </a:r>
            <a:r>
              <a:rPr lang="es-ES" sz="2000" b="1" i="1"/>
              <a:t> en sus huesos</a:t>
            </a:r>
            <a:endParaRPr lang="es-ES" sz="2000"/>
          </a:p>
          <a:p>
            <a:r>
              <a:rPr lang="es-ES" sz="1200"/>
              <a:t>Pr. 12: 4</a:t>
            </a:r>
          </a:p>
        </p:txBody>
      </p:sp>
      <p:pic>
        <p:nvPicPr>
          <p:cNvPr id="26628" name="Picture 4" descr="cain1273"/>
          <p:cNvPicPr>
            <a:picLocks noChangeAspect="1" noChangeArrowheads="1"/>
          </p:cNvPicPr>
          <p:nvPr/>
        </p:nvPicPr>
        <p:blipFill>
          <a:blip r:embed="rId3">
            <a:extLst>
              <a:ext uri="{28A0092B-C50C-407E-A947-70E740481C1C}">
                <a14:useLocalDpi xmlns:a14="http://schemas.microsoft.com/office/drawing/2010/main" val="0"/>
              </a:ext>
            </a:extLst>
          </a:blip>
          <a:srcRect b="10797"/>
          <a:stretch>
            <a:fillRect/>
          </a:stretch>
        </p:blipFill>
        <p:spPr bwMode="auto">
          <a:xfrm>
            <a:off x="5940425" y="3644900"/>
            <a:ext cx="285750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95288" y="5734050"/>
            <a:ext cx="46418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i="1"/>
              <a:t>El corazón apacible es vida de la carne; </a:t>
            </a:r>
            <a:r>
              <a:rPr lang="es-ES" b="1"/>
              <a:t/>
            </a:r>
            <a:br>
              <a:rPr lang="es-ES" b="1"/>
            </a:br>
            <a:r>
              <a:rPr lang="es-ES" b="1" i="1"/>
              <a:t>Mas la envidia es </a:t>
            </a:r>
            <a:r>
              <a:rPr lang="es-ES" b="1" i="1">
                <a:solidFill>
                  <a:schemeClr val="accent2"/>
                </a:solidFill>
              </a:rPr>
              <a:t>carcoma</a:t>
            </a:r>
            <a:r>
              <a:rPr lang="es-ES" b="1" i="1"/>
              <a:t> de los huesos</a:t>
            </a:r>
            <a:endParaRPr lang="es-ES"/>
          </a:p>
          <a:p>
            <a:r>
              <a:rPr lang="es-ES" sz="1000"/>
              <a:t>Pr. 14: 30</a:t>
            </a:r>
          </a:p>
        </p:txBody>
      </p:sp>
      <p:pic>
        <p:nvPicPr>
          <p:cNvPr id="25603" name="Picture 3" descr="common-furniture-bee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5157788"/>
            <a:ext cx="18288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carcoma_3_mini"/>
          <p:cNvPicPr>
            <a:picLocks noChangeAspect="1" noChangeArrowheads="1"/>
          </p:cNvPicPr>
          <p:nvPr/>
        </p:nvPicPr>
        <p:blipFill>
          <a:blip r:embed="rId4">
            <a:clrChange>
              <a:clrFrom>
                <a:srgbClr val="EEEBE4"/>
              </a:clrFrom>
              <a:clrTo>
                <a:srgbClr val="EEEBE4">
                  <a:alpha val="0"/>
                </a:srgbClr>
              </a:clrTo>
            </a:clrChange>
            <a:extLst>
              <a:ext uri="{28A0092B-C50C-407E-A947-70E740481C1C}">
                <a14:useLocalDpi xmlns:a14="http://schemas.microsoft.com/office/drawing/2010/main" val="0"/>
              </a:ext>
            </a:extLst>
          </a:blip>
          <a:srcRect/>
          <a:stretch>
            <a:fillRect/>
          </a:stretch>
        </p:blipFill>
        <p:spPr bwMode="auto">
          <a:xfrm>
            <a:off x="179388" y="188913"/>
            <a:ext cx="41910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carcoma_3_mini"/>
          <p:cNvPicPr>
            <a:picLocks noChangeAspect="1" noChangeArrowheads="1"/>
          </p:cNvPicPr>
          <p:nvPr/>
        </p:nvPicPr>
        <p:blipFill>
          <a:blip r:embed="rId4">
            <a:clrChange>
              <a:clrFrom>
                <a:srgbClr val="EEEBE4"/>
              </a:clrFrom>
              <a:clrTo>
                <a:srgbClr val="EEEBE4">
                  <a:alpha val="0"/>
                </a:srgbClr>
              </a:clrTo>
            </a:clrChange>
            <a:extLst>
              <a:ext uri="{28A0092B-C50C-407E-A947-70E740481C1C}">
                <a14:useLocalDpi xmlns:a14="http://schemas.microsoft.com/office/drawing/2010/main" val="0"/>
              </a:ext>
            </a:extLst>
          </a:blip>
          <a:srcRect/>
          <a:stretch>
            <a:fillRect/>
          </a:stretch>
        </p:blipFill>
        <p:spPr bwMode="auto">
          <a:xfrm>
            <a:off x="4427538" y="188913"/>
            <a:ext cx="4191000" cy="1285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36513" y="3357563"/>
            <a:ext cx="2376488" cy="34067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s-ES" sz="1600" b="1">
                <a:solidFill>
                  <a:schemeClr val="bg1"/>
                </a:solidFill>
              </a:rPr>
              <a:t>Y Samuel dijo: ¿Se complace Jehová tanto en los holocaustos y víctimas, como en que se obedezca a las palabras de Jehová? Ciertamente el obedecer es mejor que los sacrificios, y el prestar atención que la grosura de los </a:t>
            </a:r>
            <a:r>
              <a:rPr lang="es-ES" sz="1600" b="1">
                <a:solidFill>
                  <a:srgbClr val="FFFF00"/>
                </a:solidFill>
              </a:rPr>
              <a:t>carneros</a:t>
            </a:r>
          </a:p>
          <a:p>
            <a:r>
              <a:rPr lang="es-ES" sz="900">
                <a:solidFill>
                  <a:schemeClr val="bg1"/>
                </a:solidFill>
              </a:rPr>
              <a:t>1S. 15: 22</a:t>
            </a:r>
          </a:p>
        </p:txBody>
      </p:sp>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00" name="Rectangle 4"/>
          <p:cNvSpPr>
            <a:spLocks noChangeArrowheads="1"/>
          </p:cNvSpPr>
          <p:nvPr/>
        </p:nvSpPr>
        <p:spPr bwMode="auto">
          <a:xfrm>
            <a:off x="0" y="4868863"/>
            <a:ext cx="3384550"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t>Como el </a:t>
            </a:r>
            <a:r>
              <a:rPr lang="es-ES" b="1">
                <a:solidFill>
                  <a:srgbClr val="FFFF00"/>
                </a:solidFill>
              </a:rPr>
              <a:t>águila</a:t>
            </a:r>
            <a:r>
              <a:rPr lang="es-ES" b="1"/>
              <a:t> que excita su nidada, </a:t>
            </a:r>
            <a:endParaRPr lang="es-ES"/>
          </a:p>
          <a:p>
            <a:r>
              <a:rPr lang="es-ES" b="1"/>
              <a:t>Revolotea sobre sus pollos, </a:t>
            </a:r>
            <a:endParaRPr lang="es-ES"/>
          </a:p>
          <a:p>
            <a:r>
              <a:rPr lang="es-ES" b="1"/>
              <a:t>Extiende sus alas, los toma, </a:t>
            </a:r>
            <a:endParaRPr lang="es-ES"/>
          </a:p>
          <a:p>
            <a:r>
              <a:rPr lang="es-ES" b="1"/>
              <a:t>Los lleva sobre sus plumas,</a:t>
            </a:r>
            <a:endParaRPr lang="es-ES"/>
          </a:p>
          <a:p>
            <a:r>
              <a:rPr lang="es-ES" b="1"/>
              <a:t>Jehová solo le guió.</a:t>
            </a:r>
            <a:endParaRPr lang="es-ES"/>
          </a:p>
          <a:p>
            <a:r>
              <a:rPr lang="es-ES" sz="1000"/>
              <a:t>Dt. 32: 11-12</a:t>
            </a:r>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627313" y="115888"/>
            <a:ext cx="3529012"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i="1">
                <a:solidFill>
                  <a:schemeClr val="bg1"/>
                </a:solidFill>
              </a:rPr>
              <a:t>Jehová el Señor es mi fortaleza, </a:t>
            </a:r>
            <a:r>
              <a:rPr lang="es-ES" b="1">
                <a:solidFill>
                  <a:schemeClr val="bg1"/>
                </a:solidFill>
              </a:rPr>
              <a:t/>
            </a:r>
            <a:br>
              <a:rPr lang="es-ES" b="1">
                <a:solidFill>
                  <a:schemeClr val="bg1"/>
                </a:solidFill>
              </a:rPr>
            </a:br>
            <a:r>
              <a:rPr lang="es-ES" b="1" i="1">
                <a:solidFill>
                  <a:schemeClr val="bg1"/>
                </a:solidFill>
              </a:rPr>
              <a:t>El cual hace mis pies como de </a:t>
            </a:r>
            <a:r>
              <a:rPr lang="es-ES" b="1" i="1">
                <a:solidFill>
                  <a:srgbClr val="FFFF00"/>
                </a:solidFill>
              </a:rPr>
              <a:t>ciervas</a:t>
            </a:r>
            <a:r>
              <a:rPr lang="es-ES" b="1" i="1">
                <a:solidFill>
                  <a:schemeClr val="bg1"/>
                </a:solidFill>
              </a:rPr>
              <a:t>,</a:t>
            </a:r>
            <a:r>
              <a:rPr lang="es-ES" b="1">
                <a:solidFill>
                  <a:schemeClr val="bg1"/>
                </a:solidFill>
              </a:rPr>
              <a:t/>
            </a:r>
            <a:br>
              <a:rPr lang="es-ES" b="1">
                <a:solidFill>
                  <a:schemeClr val="bg1"/>
                </a:solidFill>
              </a:rPr>
            </a:br>
            <a:r>
              <a:rPr lang="es-ES" b="1" i="1">
                <a:solidFill>
                  <a:schemeClr val="bg1"/>
                </a:solidFill>
              </a:rPr>
              <a:t>Y en mis alturas me hace andar.</a:t>
            </a:r>
            <a:r>
              <a:rPr lang="es-ES" b="1">
                <a:solidFill>
                  <a:schemeClr val="bg1"/>
                </a:solidFill>
              </a:rPr>
              <a:t/>
            </a:r>
            <a:br>
              <a:rPr lang="es-ES" b="1">
                <a:solidFill>
                  <a:schemeClr val="bg1"/>
                </a:solidFill>
              </a:rPr>
            </a:br>
            <a:r>
              <a:rPr lang="es-ES" sz="1000">
                <a:solidFill>
                  <a:schemeClr val="bg1"/>
                </a:solidFill>
              </a:rPr>
              <a:t>Hab. 3: 19</a:t>
            </a:r>
          </a:p>
        </p:txBody>
      </p:sp>
    </p:spTree>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323850" y="1989138"/>
            <a:ext cx="3527425"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sz="2000" b="1" i="1"/>
              <a:t>Como el </a:t>
            </a:r>
            <a:r>
              <a:rPr lang="es-ES" sz="2000" b="1" i="1">
                <a:solidFill>
                  <a:srgbClr val="FF0000"/>
                </a:solidFill>
              </a:rPr>
              <a:t>ciervo</a:t>
            </a:r>
            <a:r>
              <a:rPr lang="es-ES" sz="2000" b="1" i="1"/>
              <a:t> brama por las corrientes de las aguas,</a:t>
            </a:r>
            <a:r>
              <a:rPr lang="es-ES" sz="2000" b="1"/>
              <a:t/>
            </a:r>
            <a:br>
              <a:rPr lang="es-ES" sz="2000" b="1"/>
            </a:br>
            <a:r>
              <a:rPr lang="es-ES" sz="2000" b="1" i="1"/>
              <a:t>Así clama por ti, oh Dios, el alma mía</a:t>
            </a:r>
            <a:endParaRPr lang="es-ES" sz="2000"/>
          </a:p>
          <a:p>
            <a:r>
              <a:rPr lang="es-ES" sz="1200"/>
              <a:t>Sal. 42: 1</a:t>
            </a:r>
          </a:p>
        </p:txBody>
      </p:sp>
    </p:spTree>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250825" y="4149725"/>
            <a:ext cx="3095625" cy="2530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s-ES" sz="2000" b="1">
                <a:solidFill>
                  <a:schemeClr val="bg1"/>
                </a:solidFill>
              </a:rPr>
              <a:t>Entonces el cojo saltará como un </a:t>
            </a:r>
            <a:r>
              <a:rPr lang="es-ES" sz="2000" b="1">
                <a:solidFill>
                  <a:srgbClr val="FFFF00"/>
                </a:solidFill>
              </a:rPr>
              <a:t>ciervo</a:t>
            </a:r>
            <a:r>
              <a:rPr lang="es-ES" sz="2000" b="1">
                <a:solidFill>
                  <a:schemeClr val="bg1"/>
                </a:solidFill>
              </a:rPr>
              <a:t>, y cantará la lengua del mudo; porque aguas serán cavadas en el desierto, y torrentes en la soledad</a:t>
            </a:r>
          </a:p>
          <a:p>
            <a:r>
              <a:rPr lang="es-ES" sz="1200">
                <a:solidFill>
                  <a:schemeClr val="bg1"/>
                </a:solidFill>
              </a:rPr>
              <a:t>Is. 35: 6</a:t>
            </a:r>
            <a:r>
              <a:rPr lang="es-ES" sz="2000">
                <a:solidFill>
                  <a:schemeClr val="bg1"/>
                </a:solidFill>
              </a:rPr>
              <a:t> </a:t>
            </a:r>
          </a:p>
        </p:txBody>
      </p:sp>
    </p:spTree>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b="-32222"/>
          </a:stretch>
        </a:blip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5580063" y="333375"/>
            <a:ext cx="3332162" cy="2441575"/>
          </a:xfrm>
          <a:prstGeom prst="rect">
            <a:avLst/>
          </a:prstGeom>
          <a:solidFill>
            <a:srgbClr val="BFCDDA">
              <a:alpha val="8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t>Los árboles del Señor están bien regados,</a:t>
            </a:r>
          </a:p>
          <a:p>
            <a:r>
              <a:rPr lang="es-ES" b="1"/>
              <a:t>Los cedros del Líbano que Él plantó.</a:t>
            </a:r>
          </a:p>
          <a:p>
            <a:r>
              <a:rPr lang="es-ES" b="1"/>
              <a:t>Allí las aves hacen sus nidos;</a:t>
            </a:r>
          </a:p>
          <a:p>
            <a:r>
              <a:rPr lang="es-ES" b="1"/>
              <a:t>En los cipreses tienen su hogar las </a:t>
            </a:r>
            <a:r>
              <a:rPr lang="es-ES" b="1">
                <a:solidFill>
                  <a:srgbClr val="FFFF00"/>
                </a:solidFill>
              </a:rPr>
              <a:t>cigüeñas</a:t>
            </a:r>
            <a:endParaRPr lang="es-ES">
              <a:solidFill>
                <a:srgbClr val="FFFF00"/>
              </a:solidFill>
            </a:endParaRPr>
          </a:p>
          <a:p>
            <a:r>
              <a:rPr lang="es-ES" sz="1000"/>
              <a:t>Sal. 104: 16-17</a:t>
            </a:r>
          </a:p>
        </p:txBody>
      </p:sp>
    </p:spTree>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50825" y="5516563"/>
            <a:ext cx="3155950" cy="1068387"/>
          </a:xfrm>
          <a:prstGeom prst="rect">
            <a:avLst/>
          </a:prstGeom>
          <a:solidFill>
            <a:srgbClr val="A8C885">
              <a:alpha val="8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t>Pidió el pueblo comida,</a:t>
            </a:r>
          </a:p>
          <a:p>
            <a:r>
              <a:rPr lang="es-ES" b="1"/>
              <a:t>Y les envió </a:t>
            </a:r>
            <a:r>
              <a:rPr lang="es-ES" b="1">
                <a:solidFill>
                  <a:srgbClr val="FFFF00"/>
                </a:solidFill>
              </a:rPr>
              <a:t>codornices</a:t>
            </a:r>
            <a:r>
              <a:rPr lang="es-ES" b="1"/>
              <a:t>;</a:t>
            </a:r>
          </a:p>
          <a:p>
            <a:r>
              <a:rPr lang="es-ES" b="1"/>
              <a:t>Los sació con pan del cielo</a:t>
            </a:r>
            <a:endParaRPr lang="es-ES"/>
          </a:p>
          <a:p>
            <a:r>
              <a:rPr lang="es-ES" sz="1000"/>
              <a:t>Sal. 105: 40 NVI</a:t>
            </a:r>
          </a:p>
        </p:txBody>
      </p:sp>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627313" y="187325"/>
            <a:ext cx="42608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solidFill>
                  <a:schemeClr val="bg1"/>
                </a:solidFill>
              </a:rPr>
              <a:t>Los </a:t>
            </a:r>
            <a:r>
              <a:rPr lang="es-ES" b="1">
                <a:solidFill>
                  <a:srgbClr val="FFFF00"/>
                </a:solidFill>
              </a:rPr>
              <a:t>conejos</a:t>
            </a:r>
            <a:r>
              <a:rPr lang="es-ES" b="1">
                <a:solidFill>
                  <a:schemeClr val="bg1"/>
                </a:solidFill>
              </a:rPr>
              <a:t>, pueblo nada esforzado, </a:t>
            </a:r>
            <a:br>
              <a:rPr lang="es-ES" b="1">
                <a:solidFill>
                  <a:schemeClr val="bg1"/>
                </a:solidFill>
              </a:rPr>
            </a:br>
            <a:r>
              <a:rPr lang="es-ES" b="1">
                <a:solidFill>
                  <a:schemeClr val="bg1"/>
                </a:solidFill>
              </a:rPr>
              <a:t>Y ponen su casa en la piedra</a:t>
            </a:r>
            <a:endParaRPr lang="es-ES">
              <a:solidFill>
                <a:schemeClr val="bg1"/>
              </a:solidFill>
            </a:endParaRPr>
          </a:p>
          <a:p>
            <a:r>
              <a:rPr lang="es-ES" sz="1000">
                <a:solidFill>
                  <a:schemeClr val="bg1"/>
                </a:solidFill>
              </a:rPr>
              <a:t>Pr. 30: 26</a:t>
            </a:r>
          </a:p>
        </p:txBody>
      </p:sp>
    </p:spTree>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0" y="0"/>
            <a:ext cx="91440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Como pastor apacentará su rebaño; en su brazo llevará los </a:t>
            </a:r>
            <a:r>
              <a:rPr lang="es-ES" b="1">
                <a:solidFill>
                  <a:srgbClr val="FFFF00"/>
                </a:solidFill>
              </a:rPr>
              <a:t>corderos</a:t>
            </a:r>
            <a:r>
              <a:rPr lang="es-ES" b="1"/>
              <a:t>, y en su seno los llevará; pastoreará suavemente a las recién paridas</a:t>
            </a:r>
          </a:p>
          <a:p>
            <a:r>
              <a:rPr lang="es-ES" sz="1000"/>
              <a:t>Is. 40: 11</a:t>
            </a:r>
          </a:p>
        </p:txBody>
      </p:sp>
    </p:spTree>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227763" y="260350"/>
            <a:ext cx="2916237" cy="4638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r>
              <a:rPr lang="es-ES" b="1" i="1">
                <a:solidFill>
                  <a:schemeClr val="bg1"/>
                </a:solidFill>
              </a:rPr>
              <a:t>Yo os conjuro, oh doncellas de Jerusalén, </a:t>
            </a:r>
            <a:r>
              <a:rPr lang="es-ES" b="1">
                <a:solidFill>
                  <a:schemeClr val="bg1"/>
                </a:solidFill>
              </a:rPr>
              <a:t/>
            </a:r>
            <a:br>
              <a:rPr lang="es-ES" b="1">
                <a:solidFill>
                  <a:schemeClr val="bg1"/>
                </a:solidFill>
              </a:rPr>
            </a:br>
            <a:r>
              <a:rPr lang="es-ES" b="1" i="1">
                <a:solidFill>
                  <a:schemeClr val="bg1"/>
                </a:solidFill>
              </a:rPr>
              <a:t>Por los </a:t>
            </a:r>
            <a:r>
              <a:rPr lang="es-ES" b="1" i="1">
                <a:solidFill>
                  <a:srgbClr val="FFFF00"/>
                </a:solidFill>
              </a:rPr>
              <a:t>corzos</a:t>
            </a:r>
            <a:r>
              <a:rPr lang="es-ES" b="1" i="1">
                <a:solidFill>
                  <a:schemeClr val="bg1"/>
                </a:solidFill>
              </a:rPr>
              <a:t> y por las ciervas del campo, </a:t>
            </a:r>
            <a:r>
              <a:rPr lang="es-ES" b="1">
                <a:solidFill>
                  <a:schemeClr val="bg1"/>
                </a:solidFill>
              </a:rPr>
              <a:t/>
            </a:r>
            <a:br>
              <a:rPr lang="es-ES" b="1">
                <a:solidFill>
                  <a:schemeClr val="bg1"/>
                </a:solidFill>
              </a:rPr>
            </a:br>
            <a:r>
              <a:rPr lang="es-ES" b="1" i="1">
                <a:solidFill>
                  <a:schemeClr val="bg1"/>
                </a:solidFill>
              </a:rPr>
              <a:t>Que no despertéis ni hagáis velar al amor, </a:t>
            </a:r>
            <a:r>
              <a:rPr lang="es-ES" b="1">
                <a:solidFill>
                  <a:schemeClr val="bg1"/>
                </a:solidFill>
              </a:rPr>
              <a:t/>
            </a:r>
            <a:br>
              <a:rPr lang="es-ES" b="1">
                <a:solidFill>
                  <a:schemeClr val="bg1"/>
                </a:solidFill>
              </a:rPr>
            </a:br>
            <a:r>
              <a:rPr lang="es-ES" b="1" i="1">
                <a:solidFill>
                  <a:schemeClr val="bg1"/>
                </a:solidFill>
              </a:rPr>
              <a:t>Hasta que quiera. </a:t>
            </a:r>
            <a:r>
              <a:rPr lang="es-ES" b="1">
                <a:solidFill>
                  <a:schemeClr val="bg1"/>
                </a:solidFill>
              </a:rPr>
              <a:t/>
            </a:r>
            <a:br>
              <a:rPr lang="es-ES" b="1">
                <a:solidFill>
                  <a:schemeClr val="bg1"/>
                </a:solidFill>
              </a:rPr>
            </a:br>
            <a:r>
              <a:rPr lang="es-ES" b="1" i="1">
                <a:solidFill>
                  <a:schemeClr val="bg1"/>
                </a:solidFill>
              </a:rPr>
              <a:t>¡La voz de mi amado! He aquí él viene </a:t>
            </a:r>
            <a:r>
              <a:rPr lang="es-ES" b="1">
                <a:solidFill>
                  <a:schemeClr val="bg1"/>
                </a:solidFill>
              </a:rPr>
              <a:t/>
            </a:r>
            <a:br>
              <a:rPr lang="es-ES" b="1">
                <a:solidFill>
                  <a:schemeClr val="bg1"/>
                </a:solidFill>
              </a:rPr>
            </a:br>
            <a:r>
              <a:rPr lang="es-ES" b="1" i="1">
                <a:solidFill>
                  <a:schemeClr val="bg1"/>
                </a:solidFill>
              </a:rPr>
              <a:t>Saltando sobre los montes, </a:t>
            </a:r>
            <a:r>
              <a:rPr lang="es-ES" b="1">
                <a:solidFill>
                  <a:schemeClr val="bg1"/>
                </a:solidFill>
              </a:rPr>
              <a:t/>
            </a:r>
            <a:br>
              <a:rPr lang="es-ES" b="1">
                <a:solidFill>
                  <a:schemeClr val="bg1"/>
                </a:solidFill>
              </a:rPr>
            </a:br>
            <a:r>
              <a:rPr lang="es-ES" b="1" i="1">
                <a:solidFill>
                  <a:schemeClr val="bg1"/>
                </a:solidFill>
              </a:rPr>
              <a:t>Brincando sobre los collados. </a:t>
            </a:r>
            <a:r>
              <a:rPr lang="es-ES" b="1">
                <a:solidFill>
                  <a:schemeClr val="bg1"/>
                </a:solidFill>
              </a:rPr>
              <a:t/>
            </a:r>
            <a:br>
              <a:rPr lang="es-ES" b="1">
                <a:solidFill>
                  <a:schemeClr val="bg1"/>
                </a:solidFill>
              </a:rPr>
            </a:br>
            <a:r>
              <a:rPr lang="es-ES" b="1" i="1">
                <a:solidFill>
                  <a:schemeClr val="bg1"/>
                </a:solidFill>
              </a:rPr>
              <a:t>Mi amado es semejante al </a:t>
            </a:r>
            <a:r>
              <a:rPr lang="es-ES" b="1" i="1">
                <a:solidFill>
                  <a:srgbClr val="FFFF00"/>
                </a:solidFill>
              </a:rPr>
              <a:t>corzo</a:t>
            </a:r>
            <a:r>
              <a:rPr lang="es-ES" b="1" i="1">
                <a:solidFill>
                  <a:schemeClr val="bg1"/>
                </a:solidFill>
              </a:rPr>
              <a:t>, </a:t>
            </a:r>
            <a:r>
              <a:rPr lang="es-ES" b="1">
                <a:solidFill>
                  <a:schemeClr val="bg1"/>
                </a:solidFill>
              </a:rPr>
              <a:t/>
            </a:r>
            <a:br>
              <a:rPr lang="es-ES" b="1">
                <a:solidFill>
                  <a:schemeClr val="bg1"/>
                </a:solidFill>
              </a:rPr>
            </a:br>
            <a:r>
              <a:rPr lang="es-ES" b="1" i="1">
                <a:solidFill>
                  <a:schemeClr val="bg1"/>
                </a:solidFill>
              </a:rPr>
              <a:t>O al cervatillo</a:t>
            </a:r>
            <a:endParaRPr lang="es-ES">
              <a:solidFill>
                <a:schemeClr val="bg1"/>
              </a:solidFill>
            </a:endParaRPr>
          </a:p>
          <a:p>
            <a:r>
              <a:rPr lang="es-ES" sz="1000">
                <a:solidFill>
                  <a:schemeClr val="bg1"/>
                </a:solidFill>
              </a:rPr>
              <a:t>Cnt. 2: 7, 9</a:t>
            </a:r>
          </a:p>
        </p:txBody>
      </p:sp>
    </p:spTree>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79388" y="2473325"/>
            <a:ext cx="3024187"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t>¿Quién prepara al </a:t>
            </a:r>
            <a:r>
              <a:rPr lang="es-ES" b="1">
                <a:solidFill>
                  <a:schemeClr val="accent2"/>
                </a:solidFill>
              </a:rPr>
              <a:t>cuervo</a:t>
            </a:r>
            <a:r>
              <a:rPr lang="es-ES" b="1"/>
              <a:t> su alimento, </a:t>
            </a:r>
            <a:br>
              <a:rPr lang="es-ES" b="1"/>
            </a:br>
            <a:r>
              <a:rPr lang="es-ES" b="1"/>
              <a:t>Cuando sus polluelos claman a Dios, </a:t>
            </a:r>
            <a:br>
              <a:rPr lang="es-ES" b="1"/>
            </a:br>
            <a:r>
              <a:rPr lang="es-ES" b="1"/>
              <a:t>Y andan errantes por falta de comida?</a:t>
            </a:r>
            <a:endParaRPr lang="es-ES"/>
          </a:p>
          <a:p>
            <a:r>
              <a:rPr lang="es-ES" sz="1000"/>
              <a:t>Job. 38: 41</a:t>
            </a:r>
          </a:p>
        </p:txBody>
      </p:sp>
      <p:sp>
        <p:nvSpPr>
          <p:cNvPr id="39939" name="Rectangle 3"/>
          <p:cNvSpPr>
            <a:spLocks noChangeArrowheads="1"/>
          </p:cNvSpPr>
          <p:nvPr/>
        </p:nvSpPr>
        <p:spPr bwMode="auto">
          <a:xfrm>
            <a:off x="6191250" y="115888"/>
            <a:ext cx="2989263"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i="1"/>
              <a:t>El da a la bestia su mantenimiento,</a:t>
            </a:r>
            <a:r>
              <a:rPr lang="es-ES" b="1"/>
              <a:t/>
            </a:r>
            <a:br>
              <a:rPr lang="es-ES" b="1"/>
            </a:br>
            <a:r>
              <a:rPr lang="es-ES" b="1" i="1"/>
              <a:t>Y a los hijos de los </a:t>
            </a:r>
            <a:r>
              <a:rPr lang="es-ES" b="1" i="1">
                <a:solidFill>
                  <a:schemeClr val="accent2"/>
                </a:solidFill>
              </a:rPr>
              <a:t>cuervos</a:t>
            </a:r>
            <a:r>
              <a:rPr lang="es-ES" b="1" i="1"/>
              <a:t> que claman</a:t>
            </a:r>
            <a:endParaRPr lang="es-ES"/>
          </a:p>
          <a:p>
            <a:r>
              <a:rPr lang="es-ES" sz="1000"/>
              <a:t>Sal. 147: 9</a:t>
            </a:r>
          </a:p>
        </p:txBody>
      </p:sp>
    </p:spTree>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0" y="0"/>
            <a:ext cx="9144000" cy="1617663"/>
          </a:xfrm>
          <a:prstGeom prst="rect">
            <a:avLst/>
          </a:prstGeom>
          <a:gradFill rotWithShape="1">
            <a:gsLst>
              <a:gs pos="0">
                <a:srgbClr val="524D48"/>
              </a:gs>
              <a:gs pos="100000">
                <a:srgbClr val="B5A79D">
                  <a:alpha val="8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Yo les mostraré maravillas como el día que saliste de Egipto. Las naciones verán, y se avergonzarán de todo su poderío; pondrán la mano sobre su boca, ensordecerán sus oídos.</a:t>
            </a:r>
            <a:r>
              <a:rPr lang="es-ES">
                <a:solidFill>
                  <a:schemeClr val="bg1"/>
                </a:solidFill>
              </a:rPr>
              <a:t> </a:t>
            </a:r>
            <a:r>
              <a:rPr lang="es-ES" b="1">
                <a:solidFill>
                  <a:schemeClr val="bg1"/>
                </a:solidFill>
              </a:rPr>
              <a:t>Lamerán el polvo como la </a:t>
            </a:r>
            <a:r>
              <a:rPr lang="es-ES" b="1">
                <a:solidFill>
                  <a:srgbClr val="FFFF00"/>
                </a:solidFill>
              </a:rPr>
              <a:t>culebra</a:t>
            </a:r>
            <a:r>
              <a:rPr lang="es-ES" b="1">
                <a:solidFill>
                  <a:schemeClr val="bg1"/>
                </a:solidFill>
              </a:rPr>
              <a:t>; como las serpientes de la tierra, temblarán en sus encierros; se volverán amedrentados ante Jehová nuestro Dios, y temerán a causa de ti.</a:t>
            </a:r>
          </a:p>
          <a:p>
            <a:r>
              <a:rPr lang="es-ES" sz="1000">
                <a:solidFill>
                  <a:schemeClr val="bg1"/>
                </a:solidFill>
              </a:rPr>
              <a:t>Miq. 7: 15-17</a:t>
            </a:r>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258888" y="333375"/>
            <a:ext cx="67500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t>¿Has de poner tus ojos en las riquezas, siendo ningunas? </a:t>
            </a:r>
            <a:endParaRPr lang="es-ES"/>
          </a:p>
          <a:p>
            <a:r>
              <a:rPr lang="es-ES" b="1"/>
              <a:t>Porque se harán alas como alas de </a:t>
            </a:r>
            <a:r>
              <a:rPr lang="es-ES" b="1">
                <a:solidFill>
                  <a:schemeClr val="bg1"/>
                </a:solidFill>
              </a:rPr>
              <a:t>águila</a:t>
            </a:r>
            <a:r>
              <a:rPr lang="es-ES" b="1"/>
              <a:t>, y volarán al cielo.</a:t>
            </a:r>
            <a:endParaRPr lang="es-ES"/>
          </a:p>
          <a:p>
            <a:r>
              <a:rPr lang="es-ES" sz="1000"/>
              <a:t>Pr. 23: 5</a:t>
            </a:r>
          </a:p>
        </p:txBody>
      </p:sp>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5789613"/>
            <a:ext cx="9144000" cy="1068387"/>
          </a:xfrm>
          <a:prstGeom prst="rect">
            <a:avLst/>
          </a:prstGeom>
          <a:gradFill rotWithShape="1">
            <a:gsLst>
              <a:gs pos="0">
                <a:srgbClr val="E4BDC0">
                  <a:alpha val="70000"/>
                </a:srgbClr>
              </a:gs>
              <a:gs pos="50000">
                <a:srgbClr val="F7DEE4"/>
              </a:gs>
              <a:gs pos="100000">
                <a:srgbClr val="E4BDC0">
                  <a:alpha val="7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t>Hasta los </a:t>
            </a:r>
            <a:r>
              <a:rPr lang="es-ES" b="1">
                <a:solidFill>
                  <a:srgbClr val="FF3300"/>
                </a:solidFill>
              </a:rPr>
              <a:t>chacales</a:t>
            </a:r>
            <a:r>
              <a:rPr lang="es-ES" b="1"/>
              <a:t> ofrecen las ubres y dan leche a sus cachorros,</a:t>
            </a:r>
          </a:p>
          <a:p>
            <a:r>
              <a:rPr lang="es-ES" b="1"/>
              <a:t>Pero Jerusalén ya no tiene sentimientos;</a:t>
            </a:r>
          </a:p>
          <a:p>
            <a:r>
              <a:rPr lang="es-ES" b="1"/>
              <a:t>¡Es como los avestruces del desierto!</a:t>
            </a:r>
            <a:endParaRPr lang="es-ES"/>
          </a:p>
          <a:p>
            <a:r>
              <a:rPr lang="es-ES" sz="1000"/>
              <a:t>Lm. 4: 3 NVI</a:t>
            </a:r>
          </a:p>
        </p:txBody>
      </p:sp>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2339975" y="4797425"/>
            <a:ext cx="4176713" cy="1892300"/>
          </a:xfrm>
          <a:prstGeom prst="rect">
            <a:avLst/>
          </a:prstGeom>
          <a:solidFill>
            <a:schemeClr val="tx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Despiértate, despiértate, vístete de poder, oh brazo de Jehová; despiértate como en el tiempo antiguo, en los siglos pasados. ¿No eres tú el que cortó a Rahab, y el que hirió al </a:t>
            </a:r>
            <a:r>
              <a:rPr lang="es-ES" b="1">
                <a:solidFill>
                  <a:srgbClr val="FFFF00"/>
                </a:solidFill>
              </a:rPr>
              <a:t>dragón</a:t>
            </a:r>
            <a:r>
              <a:rPr lang="es-ES" b="1">
                <a:solidFill>
                  <a:schemeClr val="bg1"/>
                </a:solidFill>
              </a:rPr>
              <a:t>?</a:t>
            </a:r>
          </a:p>
          <a:p>
            <a:r>
              <a:rPr lang="es-ES" sz="1000">
                <a:solidFill>
                  <a:schemeClr val="bg1"/>
                </a:solidFill>
              </a:rPr>
              <a:t>Is. 51: 9</a:t>
            </a:r>
          </a:p>
        </p:txBody>
      </p:sp>
    </p:spTree>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979613" y="333375"/>
            <a:ext cx="5256212"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¿Cómo puedes decir: No soy inmunda, nunca anduve tras los baales? Mira tu proceder en el valle, conoce lo que has hecho, </a:t>
            </a:r>
            <a:r>
              <a:rPr lang="es-ES" b="1">
                <a:solidFill>
                  <a:srgbClr val="FFFF00"/>
                </a:solidFill>
              </a:rPr>
              <a:t>dromedaria</a:t>
            </a:r>
            <a:r>
              <a:rPr lang="es-ES" b="1"/>
              <a:t> ligera que tuerce su camino</a:t>
            </a:r>
          </a:p>
          <a:p>
            <a:r>
              <a:rPr lang="es-ES" sz="1000"/>
              <a:t>Jer. 2: 23</a:t>
            </a:r>
          </a:p>
        </p:txBody>
      </p:sp>
    </p:spTree>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0" y="5419725"/>
            <a:ext cx="9144000" cy="1465263"/>
          </a:xfrm>
          <a:prstGeom prst="rect">
            <a:avLst/>
          </a:prstGeom>
          <a:solidFill>
            <a:srgbClr val="C0C0C0">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Yo me levantaré contra ellos, afirma el Señor Todopoderoso. Yo extirparé de Babilonia nombre y descendencia, vástago y posteridad, afirma el Señor Todopoderoso. La convertiré en lugar de </a:t>
            </a:r>
            <a:r>
              <a:rPr lang="es-ES" b="1">
                <a:solidFill>
                  <a:schemeClr val="accent2"/>
                </a:solidFill>
              </a:rPr>
              <a:t>erizos</a:t>
            </a:r>
            <a:r>
              <a:rPr lang="es-ES" b="1"/>
              <a:t>, en charco de agua estancada; la barreré con la escoba de la destrucción, afirma el Señor Todopoderoso</a:t>
            </a:r>
          </a:p>
          <a:p>
            <a:r>
              <a:rPr lang="es-ES" sz="1000"/>
              <a:t>Is. 14: 22-23 NVI</a:t>
            </a:r>
            <a:r>
              <a:rPr lang="es-ES"/>
              <a:t> </a:t>
            </a:r>
          </a:p>
        </p:txBody>
      </p:sp>
    </p:spTree>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79388" y="115888"/>
            <a:ext cx="561657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b="1">
                <a:solidFill>
                  <a:schemeClr val="bg1"/>
                </a:solidFill>
              </a:rPr>
              <a:t>¿Qué padre de vosotros, si su hijo le pide pan, le dará una piedra? ¿o si pescado, en lugar de pescado, le dará una serpiente? ¿O si le pide un huevo, le dará un </a:t>
            </a:r>
            <a:r>
              <a:rPr lang="es-ES" b="1">
                <a:solidFill>
                  <a:srgbClr val="FFFF00"/>
                </a:solidFill>
              </a:rPr>
              <a:t>escorpión</a:t>
            </a:r>
            <a:r>
              <a:rPr lang="es-ES" b="1">
                <a:solidFill>
                  <a:schemeClr val="bg1"/>
                </a:solidFill>
              </a:rPr>
              <a:t>?</a:t>
            </a:r>
          </a:p>
          <a:p>
            <a:pPr algn="l"/>
            <a:r>
              <a:rPr lang="es-ES" sz="1000">
                <a:solidFill>
                  <a:schemeClr val="bg1"/>
                </a:solidFill>
              </a:rPr>
              <a:t>Lc. 11: 11-12</a:t>
            </a:r>
          </a:p>
        </p:txBody>
      </p:sp>
    </p:spTree>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740400" y="115888"/>
            <a:ext cx="3295650" cy="1892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r>
              <a:rPr lang="es-ES" b="1" i="1">
                <a:solidFill>
                  <a:srgbClr val="FFFF00"/>
                </a:solidFill>
              </a:rPr>
              <a:t>Como cierva amada y graciosa </a:t>
            </a:r>
            <a:r>
              <a:rPr lang="es-ES" b="1" i="1">
                <a:solidFill>
                  <a:schemeClr val="bg1"/>
                </a:solidFill>
              </a:rPr>
              <a:t>gacela</a:t>
            </a:r>
            <a:r>
              <a:rPr lang="es-ES" b="1" i="1">
                <a:solidFill>
                  <a:srgbClr val="FFFF00"/>
                </a:solidFill>
              </a:rPr>
              <a:t>. </a:t>
            </a:r>
            <a:r>
              <a:rPr lang="es-ES" b="1">
                <a:solidFill>
                  <a:srgbClr val="FFFF00"/>
                </a:solidFill>
              </a:rPr>
              <a:t/>
            </a:r>
            <a:br>
              <a:rPr lang="es-ES" b="1">
                <a:solidFill>
                  <a:srgbClr val="FFFF00"/>
                </a:solidFill>
              </a:rPr>
            </a:br>
            <a:r>
              <a:rPr lang="es-ES" b="1" i="1">
                <a:solidFill>
                  <a:srgbClr val="FFFF00"/>
                </a:solidFill>
              </a:rPr>
              <a:t>Sus caricias te satisfagan en todo tiempo, </a:t>
            </a:r>
            <a:r>
              <a:rPr lang="es-ES" b="1">
                <a:solidFill>
                  <a:srgbClr val="FFFF00"/>
                </a:solidFill>
              </a:rPr>
              <a:t/>
            </a:r>
            <a:br>
              <a:rPr lang="es-ES" b="1">
                <a:solidFill>
                  <a:srgbClr val="FFFF00"/>
                </a:solidFill>
              </a:rPr>
            </a:br>
            <a:r>
              <a:rPr lang="es-ES" b="1" i="1">
                <a:solidFill>
                  <a:srgbClr val="FFFF00"/>
                </a:solidFill>
              </a:rPr>
              <a:t>Y en su amor recréate siempre</a:t>
            </a:r>
            <a:endParaRPr lang="es-ES">
              <a:solidFill>
                <a:srgbClr val="FFFF00"/>
              </a:solidFill>
            </a:endParaRPr>
          </a:p>
          <a:p>
            <a:r>
              <a:rPr lang="es-ES" sz="1000">
                <a:solidFill>
                  <a:srgbClr val="FFFF00"/>
                </a:solidFill>
              </a:rPr>
              <a:t>Pv. 5: 19</a:t>
            </a:r>
          </a:p>
        </p:txBody>
      </p:sp>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0" y="-26988"/>
            <a:ext cx="9144000"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¡Jerusalén, Jerusalén, que matas a los profetas, y apedreas a los que te son enviados! ¡Cuántas veces quise juntar a tus hijos, como la </a:t>
            </a:r>
            <a:r>
              <a:rPr lang="es-ES" b="1">
                <a:solidFill>
                  <a:srgbClr val="FF3300"/>
                </a:solidFill>
              </a:rPr>
              <a:t>gallina</a:t>
            </a:r>
            <a:r>
              <a:rPr lang="es-ES" b="1"/>
              <a:t> junta sus polluelos debajo de las alas, y no quisiste!</a:t>
            </a:r>
          </a:p>
          <a:p>
            <a:r>
              <a:rPr lang="es-ES" sz="1000"/>
              <a:t>Mt. 23: 37</a:t>
            </a:r>
          </a:p>
        </p:txBody>
      </p:sp>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5364163" y="115888"/>
            <a:ext cx="3529012" cy="161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b="1">
                <a:solidFill>
                  <a:schemeClr val="bg1"/>
                </a:solidFill>
              </a:rPr>
              <a:t>Velad, pues, porque no sabéis cuándo vendrá el señor de la casa; si al anochecer, o a la medianoche, o al canto del </a:t>
            </a:r>
            <a:r>
              <a:rPr lang="es-ES" b="1">
                <a:solidFill>
                  <a:srgbClr val="FFFF00"/>
                </a:solidFill>
              </a:rPr>
              <a:t>gallo</a:t>
            </a:r>
            <a:r>
              <a:rPr lang="es-ES" b="1">
                <a:solidFill>
                  <a:schemeClr val="bg1"/>
                </a:solidFill>
              </a:rPr>
              <a:t>, o a la mañana</a:t>
            </a:r>
          </a:p>
          <a:p>
            <a:pPr algn="r"/>
            <a:r>
              <a:rPr lang="es-ES" sz="1000">
                <a:solidFill>
                  <a:schemeClr val="bg1"/>
                </a:solidFill>
              </a:rPr>
              <a:t>Mr. 13: 35</a:t>
            </a:r>
          </a:p>
        </p:txBody>
      </p:sp>
    </p:spTree>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3708400" y="573088"/>
            <a:ext cx="5207000"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sz="2400" b="1">
                <a:solidFill>
                  <a:schemeClr val="bg1"/>
                </a:solidFill>
              </a:rPr>
              <a:t>¿Vuela el </a:t>
            </a:r>
            <a:r>
              <a:rPr lang="es-ES" sz="2400" b="1">
                <a:solidFill>
                  <a:srgbClr val="FFFF00"/>
                </a:solidFill>
              </a:rPr>
              <a:t>gavilán</a:t>
            </a:r>
            <a:r>
              <a:rPr lang="es-ES" sz="2400" b="1">
                <a:solidFill>
                  <a:schemeClr val="bg1"/>
                </a:solidFill>
              </a:rPr>
              <a:t> por tu sabiduría, </a:t>
            </a:r>
            <a:br>
              <a:rPr lang="es-ES" sz="2400" b="1">
                <a:solidFill>
                  <a:schemeClr val="bg1"/>
                </a:solidFill>
              </a:rPr>
            </a:br>
            <a:r>
              <a:rPr lang="es-ES" sz="2400" b="1">
                <a:solidFill>
                  <a:schemeClr val="bg1"/>
                </a:solidFill>
              </a:rPr>
              <a:t>Y extiende hacia el sur sus alas?</a:t>
            </a:r>
            <a:endParaRPr lang="es-ES" sz="2400">
              <a:solidFill>
                <a:schemeClr val="bg1"/>
              </a:solidFill>
            </a:endParaRPr>
          </a:p>
          <a:p>
            <a:r>
              <a:rPr lang="es-ES" sz="1400">
                <a:solidFill>
                  <a:schemeClr val="bg1"/>
                </a:solidFill>
              </a:rPr>
              <a:t>Job. 39: 26</a:t>
            </a:r>
          </a:p>
        </p:txBody>
      </p:sp>
    </p:spTree>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07950" y="115888"/>
            <a:ext cx="3960813"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i="1"/>
              <a:t>Aun el gorrión halla casa,</a:t>
            </a:r>
            <a:r>
              <a:rPr lang="es-ES" b="1"/>
              <a:t/>
            </a:r>
            <a:br>
              <a:rPr lang="es-ES" b="1"/>
            </a:br>
            <a:r>
              <a:rPr lang="es-ES" b="1" i="1"/>
              <a:t>Y la </a:t>
            </a:r>
            <a:r>
              <a:rPr lang="es-ES" b="1" i="1">
                <a:solidFill>
                  <a:schemeClr val="bg1"/>
                </a:solidFill>
              </a:rPr>
              <a:t>golondrina</a:t>
            </a:r>
            <a:r>
              <a:rPr lang="es-ES" b="1" i="1"/>
              <a:t> nido para sí, donde ponga sus polluelos,</a:t>
            </a:r>
            <a:r>
              <a:rPr lang="es-ES" b="1"/>
              <a:t/>
            </a:r>
            <a:br>
              <a:rPr lang="es-ES" b="1"/>
            </a:br>
            <a:r>
              <a:rPr lang="es-ES" b="1" i="1"/>
              <a:t>Cerca de tus altares, oh Jehová de los ejércitos,</a:t>
            </a:r>
            <a:r>
              <a:rPr lang="es-ES" b="1"/>
              <a:t/>
            </a:r>
            <a:br>
              <a:rPr lang="es-ES" b="1"/>
            </a:br>
            <a:r>
              <a:rPr lang="es-ES" b="1" i="1"/>
              <a:t>Rey mío, y Dios mío.</a:t>
            </a:r>
            <a:endParaRPr lang="es-ES"/>
          </a:p>
          <a:p>
            <a:r>
              <a:rPr lang="es-ES" sz="1000"/>
              <a:t>Sal. 84: 3</a:t>
            </a:r>
          </a:p>
        </p:txBody>
      </p:sp>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611188" y="4797425"/>
            <a:ext cx="5040312"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b="1"/>
              <a:t>Pero los que esperan a Jehová tendrán nuevas fuerzas; levantarán alas como las </a:t>
            </a:r>
            <a:r>
              <a:rPr lang="es-ES" b="1">
                <a:solidFill>
                  <a:srgbClr val="FFFF00"/>
                </a:solidFill>
              </a:rPr>
              <a:t>águilas</a:t>
            </a:r>
            <a:r>
              <a:rPr lang="es-ES" b="1"/>
              <a:t>; correrán, y no se cansarán; caminarán, y no se fatigarán</a:t>
            </a:r>
          </a:p>
          <a:p>
            <a:pPr algn="l"/>
            <a:r>
              <a:rPr lang="es-ES" sz="1000"/>
              <a:t>Is. 40: 31</a:t>
            </a:r>
          </a:p>
        </p:txBody>
      </p:sp>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5292725" y="3357563"/>
            <a:ext cx="3455988" cy="1892300"/>
          </a:xfrm>
          <a:prstGeom prst="rect">
            <a:avLst/>
          </a:prstGeom>
          <a:solidFill>
            <a:srgbClr val="97D64A">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Aun la cigüeña en el cielo conoce sus estaciones; la tórtola, la golondrina y la </a:t>
            </a:r>
            <a:r>
              <a:rPr lang="es-ES" b="1">
                <a:solidFill>
                  <a:srgbClr val="FFFF00"/>
                </a:solidFill>
              </a:rPr>
              <a:t>grulla</a:t>
            </a:r>
            <a:r>
              <a:rPr lang="es-ES" b="1"/>
              <a:t> saben cuando deben emigrar. Pero mi pueblo no conoce las leyes del Señor</a:t>
            </a:r>
          </a:p>
          <a:p>
            <a:r>
              <a:rPr lang="es-ES" sz="1000"/>
              <a:t>Jer. 8: 7 NVI</a:t>
            </a:r>
          </a:p>
        </p:txBody>
      </p:sp>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4925" y="44450"/>
            <a:ext cx="5688013"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b="1">
                <a:solidFill>
                  <a:schemeClr val="bg1"/>
                </a:solidFill>
              </a:rPr>
              <a:t>En sus palacios [de Babilonia] aullarán </a:t>
            </a:r>
            <a:r>
              <a:rPr lang="es-ES" b="1">
                <a:solidFill>
                  <a:srgbClr val="FFFF00"/>
                </a:solidFill>
              </a:rPr>
              <a:t>hienas</a:t>
            </a:r>
            <a:r>
              <a:rPr lang="es-ES" b="1">
                <a:solidFill>
                  <a:schemeClr val="bg1"/>
                </a:solidFill>
              </a:rPr>
              <a:t>, y chacales en sus casas de deleite; y cercano a llegar está su tiempo, y sus días no se alargarán</a:t>
            </a:r>
          </a:p>
          <a:p>
            <a:pPr algn="l"/>
            <a:r>
              <a:rPr lang="es-ES" sz="1000">
                <a:solidFill>
                  <a:schemeClr val="bg1"/>
                </a:solidFill>
              </a:rPr>
              <a:t>Is. 13: 22</a:t>
            </a:r>
          </a:p>
        </p:txBody>
      </p:sp>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42875" y="5875338"/>
            <a:ext cx="4933950" cy="793750"/>
          </a:xfrm>
          <a:prstGeom prst="rect">
            <a:avLst/>
          </a:prstGeom>
          <a:solidFill>
            <a:srgbClr val="997E75">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i="1"/>
              <a:t>¡Anda, perezoso, fíjate en la </a:t>
            </a:r>
            <a:r>
              <a:rPr lang="es-ES" b="1" i="1">
                <a:solidFill>
                  <a:schemeClr val="bg1"/>
                </a:solidFill>
              </a:rPr>
              <a:t>hormiga</a:t>
            </a:r>
            <a:r>
              <a:rPr lang="es-ES" b="1" i="1"/>
              <a:t>!</a:t>
            </a:r>
          </a:p>
          <a:p>
            <a:r>
              <a:rPr lang="es-ES" b="1" i="1"/>
              <a:t>¡Fíjate en lo que hace, y adquiere sabiduría!</a:t>
            </a:r>
            <a:endParaRPr lang="es-ES"/>
          </a:p>
          <a:p>
            <a:r>
              <a:rPr lang="es-ES" sz="1000"/>
              <a:t>Pr. 6: 6 NVI</a:t>
            </a:r>
          </a:p>
        </p:txBody>
      </p:sp>
    </p:spTree>
  </p:cSld>
  <p:clrMapOvr>
    <a:masterClrMapping/>
  </p:clrMapOvr>
  <p:transition>
    <p:dissolve/>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635375" y="260350"/>
            <a:ext cx="5040313"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Sino que dormirán allí [en Babilonia] las fieras del desierto, y sus casas se llenarán de </a:t>
            </a:r>
            <a:r>
              <a:rPr lang="es-ES" b="1">
                <a:solidFill>
                  <a:srgbClr val="FFFF00"/>
                </a:solidFill>
              </a:rPr>
              <a:t>hurones</a:t>
            </a:r>
            <a:r>
              <a:rPr lang="es-ES" b="1">
                <a:solidFill>
                  <a:schemeClr val="bg1"/>
                </a:solidFill>
              </a:rPr>
              <a:t>; allí habitarán avestruces, y allí saltarán las cabras salvajes</a:t>
            </a:r>
          </a:p>
          <a:p>
            <a:r>
              <a:rPr lang="es-ES" sz="1000">
                <a:solidFill>
                  <a:schemeClr val="bg1"/>
                </a:solidFill>
              </a:rPr>
              <a:t>Is. 13: 21</a:t>
            </a:r>
          </a:p>
        </p:txBody>
      </p:sp>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3852863" y="4887913"/>
            <a:ext cx="5256212" cy="1493837"/>
          </a:xfrm>
          <a:prstGeom prst="rect">
            <a:avLst/>
          </a:prstGeom>
          <a:solidFill>
            <a:srgbClr val="9D6033">
              <a:alpha val="8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sz="2000" b="1" i="1">
                <a:solidFill>
                  <a:schemeClr val="bg1"/>
                </a:solidFill>
              </a:rPr>
              <a:t>Cuatro cosas hay pequeñas en el mundo,</a:t>
            </a:r>
          </a:p>
          <a:p>
            <a:r>
              <a:rPr lang="es-ES" sz="2000" b="1" i="1">
                <a:solidFill>
                  <a:schemeClr val="bg1"/>
                </a:solidFill>
              </a:rPr>
              <a:t>Pero son más sabias que los sabios…</a:t>
            </a:r>
          </a:p>
          <a:p>
            <a:r>
              <a:rPr lang="es-ES" sz="2000" b="1" i="1">
                <a:solidFill>
                  <a:schemeClr val="bg1"/>
                </a:solidFill>
              </a:rPr>
              <a:t>Las </a:t>
            </a:r>
            <a:r>
              <a:rPr lang="es-ES" sz="2000" b="1" i="1">
                <a:solidFill>
                  <a:srgbClr val="FFFF00"/>
                </a:solidFill>
              </a:rPr>
              <a:t>langostas</a:t>
            </a:r>
            <a:r>
              <a:rPr lang="es-ES" sz="2000" b="1" i="1">
                <a:solidFill>
                  <a:schemeClr val="bg1"/>
                </a:solidFill>
              </a:rPr>
              <a:t>, que no tienen rey,</a:t>
            </a:r>
          </a:p>
          <a:p>
            <a:r>
              <a:rPr lang="es-ES" sz="2000" b="1" i="1">
                <a:solidFill>
                  <a:schemeClr val="bg1"/>
                </a:solidFill>
              </a:rPr>
              <a:t>Pero que avanzan en formación perfecta.</a:t>
            </a:r>
            <a:endParaRPr lang="es-ES" sz="2000">
              <a:solidFill>
                <a:schemeClr val="bg1"/>
              </a:solidFill>
            </a:endParaRPr>
          </a:p>
          <a:p>
            <a:r>
              <a:rPr lang="es-ES" sz="1200">
                <a:solidFill>
                  <a:schemeClr val="bg1"/>
                </a:solidFill>
              </a:rPr>
              <a:t>Pr. 30: 24-27 NVI</a:t>
            </a:r>
          </a:p>
        </p:txBody>
      </p:sp>
      <p:pic>
        <p:nvPicPr>
          <p:cNvPr id="51203" name="Picture 3" descr="Common%20Field%20Grasshopper%20-%20Chorthippus%20brunn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94150"/>
            <a:ext cx="3779838" cy="286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0" y="0"/>
            <a:ext cx="45529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i="1">
                <a:solidFill>
                  <a:schemeClr val="bg1"/>
                </a:solidFill>
              </a:rPr>
              <a:t>¡Hay un </a:t>
            </a:r>
            <a:r>
              <a:rPr lang="es-ES" b="1" i="1">
                <a:solidFill>
                  <a:srgbClr val="FFFF00"/>
                </a:solidFill>
              </a:rPr>
              <a:t>león</a:t>
            </a:r>
            <a:r>
              <a:rPr lang="es-ES" b="1" i="1">
                <a:solidFill>
                  <a:schemeClr val="bg1"/>
                </a:solidFill>
              </a:rPr>
              <a:t> allí fuera! Dice el holgazán.</a:t>
            </a:r>
          </a:p>
          <a:p>
            <a:r>
              <a:rPr lang="es-ES" b="1" i="1">
                <a:solidFill>
                  <a:schemeClr val="bg1"/>
                </a:solidFill>
              </a:rPr>
              <a:t>¡En plena calle me va a hacer pedazos!</a:t>
            </a:r>
            <a:endParaRPr lang="es-ES">
              <a:solidFill>
                <a:schemeClr val="bg1"/>
              </a:solidFill>
            </a:endParaRPr>
          </a:p>
          <a:p>
            <a:r>
              <a:rPr lang="es-ES" sz="1000">
                <a:solidFill>
                  <a:schemeClr val="bg1"/>
                </a:solidFill>
              </a:rPr>
              <a:t>Pr. 22: 13 NVI</a:t>
            </a:r>
          </a:p>
        </p:txBody>
      </p:sp>
    </p:spTree>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895725" y="144463"/>
            <a:ext cx="5132388"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sz="2000" b="1" i="1"/>
              <a:t>Huye el impío sin que nadie lo persiga; </a:t>
            </a:r>
            <a:r>
              <a:rPr lang="es-ES" sz="2000" b="1"/>
              <a:t/>
            </a:r>
            <a:br>
              <a:rPr lang="es-ES" sz="2000" b="1"/>
            </a:br>
            <a:r>
              <a:rPr lang="es-ES" sz="2000" b="1" i="1"/>
              <a:t>Mas el justo está confiado como un </a:t>
            </a:r>
            <a:r>
              <a:rPr lang="es-ES" sz="2000" b="1" i="1">
                <a:solidFill>
                  <a:schemeClr val="accent2"/>
                </a:solidFill>
              </a:rPr>
              <a:t>león</a:t>
            </a:r>
            <a:r>
              <a:rPr lang="es-ES" sz="2000" b="1" i="1"/>
              <a:t>.</a:t>
            </a:r>
            <a:endParaRPr lang="es-ES" sz="2000"/>
          </a:p>
          <a:p>
            <a:r>
              <a:rPr lang="es-ES" sz="1200"/>
              <a:t>Pv. 28: 1</a:t>
            </a:r>
          </a:p>
        </p:txBody>
      </p:sp>
    </p:spTree>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3" name="Text Box 3"/>
          <p:cNvSpPr txBox="1">
            <a:spLocks noChangeArrowheads="1"/>
          </p:cNvSpPr>
          <p:nvPr/>
        </p:nvSpPr>
        <p:spPr bwMode="auto">
          <a:xfrm>
            <a:off x="0" y="5240338"/>
            <a:ext cx="4752975"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sz="2200" b="1">
                <a:solidFill>
                  <a:schemeClr val="bg1"/>
                </a:solidFill>
              </a:rPr>
              <a:t>Ruge el </a:t>
            </a:r>
            <a:r>
              <a:rPr lang="es-ES" sz="2200" b="1">
                <a:solidFill>
                  <a:srgbClr val="FFFF00"/>
                </a:solidFill>
              </a:rPr>
              <a:t>león</a:t>
            </a:r>
            <a:r>
              <a:rPr lang="es-ES" sz="2200" b="1">
                <a:solidFill>
                  <a:schemeClr val="bg1"/>
                </a:solidFill>
              </a:rPr>
              <a:t>;</a:t>
            </a:r>
          </a:p>
          <a:p>
            <a:pPr algn="l"/>
            <a:r>
              <a:rPr lang="es-ES" sz="2200" b="1">
                <a:solidFill>
                  <a:schemeClr val="bg1"/>
                </a:solidFill>
              </a:rPr>
              <a:t>¿quién no temblará de miedo?</a:t>
            </a:r>
          </a:p>
          <a:p>
            <a:pPr algn="l"/>
            <a:r>
              <a:rPr lang="es-ES" sz="2200" b="1">
                <a:solidFill>
                  <a:schemeClr val="bg1"/>
                </a:solidFill>
              </a:rPr>
              <a:t>Habla el Señor Omnipotente;</a:t>
            </a:r>
          </a:p>
          <a:p>
            <a:pPr algn="l"/>
            <a:r>
              <a:rPr lang="es-ES" sz="2200" b="1">
                <a:solidFill>
                  <a:schemeClr val="bg1"/>
                </a:solidFill>
              </a:rPr>
              <a:t>¿Quién no profetizará? </a:t>
            </a:r>
            <a:endParaRPr lang="es-ES" sz="2200">
              <a:solidFill>
                <a:schemeClr val="bg1"/>
              </a:solidFill>
            </a:endParaRPr>
          </a:p>
          <a:p>
            <a:pPr algn="l"/>
            <a:r>
              <a:rPr lang="es-ES" sz="1400">
                <a:solidFill>
                  <a:schemeClr val="bg1"/>
                </a:solidFill>
              </a:rPr>
              <a:t>Am. 3: 8 NVI</a:t>
            </a:r>
          </a:p>
        </p:txBody>
      </p:sp>
    </p:spTree>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5292725" y="214313"/>
            <a:ext cx="3671888" cy="1343025"/>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i="1">
                <a:solidFill>
                  <a:schemeClr val="bg1"/>
                </a:solidFill>
              </a:rPr>
              <a:t>Los </a:t>
            </a:r>
            <a:r>
              <a:rPr lang="es-ES" b="1" i="1">
                <a:solidFill>
                  <a:srgbClr val="FFFF00"/>
                </a:solidFill>
              </a:rPr>
              <a:t>leoncillos</a:t>
            </a:r>
            <a:r>
              <a:rPr lang="es-ES" b="1" i="1">
                <a:solidFill>
                  <a:schemeClr val="bg1"/>
                </a:solidFill>
              </a:rPr>
              <a:t> necesitan, y tienen hambre;</a:t>
            </a:r>
            <a:r>
              <a:rPr lang="es-ES" b="1">
                <a:solidFill>
                  <a:schemeClr val="bg1"/>
                </a:solidFill>
              </a:rPr>
              <a:t/>
            </a:r>
            <a:br>
              <a:rPr lang="es-ES" b="1">
                <a:solidFill>
                  <a:schemeClr val="bg1"/>
                </a:solidFill>
              </a:rPr>
            </a:br>
            <a:r>
              <a:rPr lang="es-ES" b="1" i="1">
                <a:solidFill>
                  <a:schemeClr val="bg1"/>
                </a:solidFill>
              </a:rPr>
              <a:t>Pero los que buscan a Jehová no tendrán falta de ningún bien.</a:t>
            </a:r>
            <a:endParaRPr lang="es-ES">
              <a:solidFill>
                <a:schemeClr val="bg1"/>
              </a:solidFill>
            </a:endParaRPr>
          </a:p>
          <a:p>
            <a:r>
              <a:rPr lang="es-ES" sz="1000">
                <a:solidFill>
                  <a:schemeClr val="bg1"/>
                </a:solidFill>
              </a:rPr>
              <a:t>Sal. 34: 10</a:t>
            </a:r>
          </a:p>
        </p:txBody>
      </p:sp>
    </p:spTree>
  </p:cSld>
  <p:clrMapOvr>
    <a:masterClrMapping/>
  </p:clrMapOvr>
  <p:transition>
    <p:dissolv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0" y="0"/>
            <a:ext cx="9144000" cy="793750"/>
          </a:xfrm>
          <a:prstGeom prst="rect">
            <a:avLst/>
          </a:prstGeom>
          <a:solidFill>
            <a:srgbClr val="46985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¿Mudará el etíope su piel, y el </a:t>
            </a:r>
            <a:r>
              <a:rPr lang="es-ES" b="1">
                <a:solidFill>
                  <a:srgbClr val="FFFF00"/>
                </a:solidFill>
              </a:rPr>
              <a:t>leopardo</a:t>
            </a:r>
            <a:r>
              <a:rPr lang="es-ES" b="1">
                <a:solidFill>
                  <a:schemeClr val="bg1"/>
                </a:solidFill>
              </a:rPr>
              <a:t> sus manchas? Así también, ¿podréis vosotros hacer bien, estando habituados a hacer mal? </a:t>
            </a:r>
          </a:p>
          <a:p>
            <a:r>
              <a:rPr lang="es-ES" sz="1000">
                <a:solidFill>
                  <a:schemeClr val="bg1"/>
                </a:solidFill>
              </a:rPr>
              <a:t>Jer. 13: 23</a:t>
            </a:r>
          </a:p>
        </p:txBody>
      </p:sp>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323850" y="260350"/>
            <a:ext cx="8569325"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b="1"/>
              <a:t>Tus hijos han desfallecido; como </a:t>
            </a:r>
            <a:r>
              <a:rPr lang="es-ES" b="1">
                <a:solidFill>
                  <a:srgbClr val="FF3300"/>
                </a:solidFill>
              </a:rPr>
              <a:t>antílopes</a:t>
            </a:r>
            <a:r>
              <a:rPr lang="es-ES" b="1"/>
              <a:t> atrapados en la red, han caído en las esquinas de las calles. Sobre ellos recae toda la furia del Señor, todo el reproche de tu Dios.</a:t>
            </a:r>
          </a:p>
          <a:p>
            <a:pPr algn="l"/>
            <a:r>
              <a:rPr lang="es-ES" sz="1000"/>
              <a:t>Is. 51: 20 NVI</a:t>
            </a:r>
          </a:p>
        </p:txBody>
      </p:sp>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4427538" y="658813"/>
            <a:ext cx="4751387" cy="161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rgbClr val="FFFF00"/>
                </a:solidFill>
              </a:rPr>
              <a:t>En aquel día el Señor castigará a Leviatán, la serpiente huidiza, al </a:t>
            </a:r>
            <a:r>
              <a:rPr lang="es-ES" b="1">
                <a:solidFill>
                  <a:schemeClr val="bg1"/>
                </a:solidFill>
              </a:rPr>
              <a:t>Leviatán</a:t>
            </a:r>
            <a:r>
              <a:rPr lang="es-ES" b="1">
                <a:solidFill>
                  <a:srgbClr val="FFFF00"/>
                </a:solidFill>
              </a:rPr>
              <a:t>, la serpiente tortuosa. Con su espada violenta, grande y poderosa, matará al Dragón que está en el mar.</a:t>
            </a:r>
          </a:p>
          <a:p>
            <a:r>
              <a:rPr lang="es-ES" sz="1000">
                <a:solidFill>
                  <a:srgbClr val="FFFF00"/>
                </a:solidFill>
              </a:rPr>
              <a:t>Is. 27: 1 NVI</a:t>
            </a:r>
          </a:p>
        </p:txBody>
      </p:sp>
    </p:spTree>
  </p:cSld>
  <p:clrMapOvr>
    <a:masterClrMapping/>
  </p:clrMapOvr>
  <p:transition>
    <p:dissolve/>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4643438" y="188913"/>
            <a:ext cx="4319587" cy="1343025"/>
          </a:xfrm>
          <a:prstGeom prst="rect">
            <a:avLst/>
          </a:prstGeom>
          <a:solidFill>
            <a:srgbClr val="C46049">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He aquí, yo os envío como a ovejas en medio de </a:t>
            </a:r>
            <a:r>
              <a:rPr lang="es-ES" b="1">
                <a:solidFill>
                  <a:srgbClr val="FFFF00"/>
                </a:solidFill>
              </a:rPr>
              <a:t>lobos</a:t>
            </a:r>
            <a:r>
              <a:rPr lang="es-ES" b="1">
                <a:solidFill>
                  <a:schemeClr val="bg1"/>
                </a:solidFill>
              </a:rPr>
              <a:t>; sed, pues, prudentes como serpientes, y sencillos como palomas</a:t>
            </a:r>
            <a:endParaRPr lang="es-ES">
              <a:solidFill>
                <a:schemeClr val="bg1"/>
              </a:solidFill>
            </a:endParaRPr>
          </a:p>
          <a:p>
            <a:r>
              <a:rPr lang="es-ES" sz="1000">
                <a:solidFill>
                  <a:schemeClr val="bg1"/>
                </a:solidFill>
              </a:rPr>
              <a:t>Mt. 10: 16</a:t>
            </a:r>
          </a:p>
        </p:txBody>
      </p:sp>
    </p:spTree>
  </p:cSld>
  <p:clrMapOvr>
    <a:masterClrMapping/>
  </p:clrMapOvr>
  <p:transition>
    <p:dissolve/>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8611" name="Text Box 3"/>
          <p:cNvSpPr txBox="1">
            <a:spLocks noChangeArrowheads="1"/>
          </p:cNvSpPr>
          <p:nvPr/>
        </p:nvSpPr>
        <p:spPr bwMode="auto">
          <a:xfrm>
            <a:off x="0" y="0"/>
            <a:ext cx="9144000" cy="7937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s-ES" b="1">
                <a:solidFill>
                  <a:schemeClr val="bg1"/>
                </a:solidFill>
              </a:rPr>
              <a:t>Porque la flota del rey iba a Tarsis con los siervos de Hiram, y cada tres años solían venir las naves de Tarsis, y traían oro, plata, marfil, </a:t>
            </a:r>
            <a:r>
              <a:rPr lang="es-ES" b="1">
                <a:solidFill>
                  <a:srgbClr val="FFFF00"/>
                </a:solidFill>
              </a:rPr>
              <a:t>monos</a:t>
            </a:r>
            <a:r>
              <a:rPr lang="es-ES" b="1">
                <a:solidFill>
                  <a:schemeClr val="bg1"/>
                </a:solidFill>
              </a:rPr>
              <a:t>, y pavos reales. </a:t>
            </a:r>
          </a:p>
          <a:p>
            <a:pPr algn="r"/>
            <a:r>
              <a:rPr lang="es-ES" sz="1000">
                <a:solidFill>
                  <a:schemeClr val="bg1"/>
                </a:solidFill>
              </a:rPr>
              <a:t>2Cr. 9: 21</a:t>
            </a:r>
          </a:p>
        </p:txBody>
      </p:sp>
    </p:spTree>
  </p:cSld>
  <p:clrMapOvr>
    <a:masterClrMapping/>
  </p:clrMapOvr>
  <p:transition>
    <p:dissolve/>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395288" y="2133600"/>
            <a:ext cx="3671887" cy="21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sz="2000" b="1"/>
              <a:t>Las </a:t>
            </a:r>
            <a:r>
              <a:rPr lang="es-ES" sz="2000" b="1">
                <a:solidFill>
                  <a:srgbClr val="FFFF00"/>
                </a:solidFill>
              </a:rPr>
              <a:t>moscas</a:t>
            </a:r>
            <a:r>
              <a:rPr lang="es-ES" sz="2000" b="1"/>
              <a:t> muertas hacen heder y dar mal olor al perfume del perfumista; así una pequeña locura, al que es estimado como sabio y honorable. </a:t>
            </a:r>
          </a:p>
          <a:p>
            <a:r>
              <a:rPr lang="es-ES" sz="1200"/>
              <a:t>Ec. 10: 1</a:t>
            </a:r>
          </a:p>
        </p:txBody>
      </p:sp>
    </p:spTree>
  </p:cSld>
  <p:clrMapOvr>
    <a:masterClrMapping/>
  </p:clrMapOvr>
  <p:transition>
    <p:dissolve/>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4787900" y="549275"/>
            <a:ext cx="3960813"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sz="2000" b="1">
                <a:solidFill>
                  <a:schemeClr val="bg1"/>
                </a:solidFill>
              </a:rPr>
              <a:t>¡Guías ciegos, que coláis el </a:t>
            </a:r>
            <a:r>
              <a:rPr lang="es-ES" sz="2000" b="1">
                <a:solidFill>
                  <a:srgbClr val="FFFF00"/>
                </a:solidFill>
              </a:rPr>
              <a:t>mosquito</a:t>
            </a:r>
            <a:r>
              <a:rPr lang="es-ES" sz="2000" b="1">
                <a:solidFill>
                  <a:schemeClr val="bg1"/>
                </a:solidFill>
              </a:rPr>
              <a:t>, y tragáis el camello!</a:t>
            </a:r>
          </a:p>
          <a:p>
            <a:r>
              <a:rPr lang="es-ES" sz="1200">
                <a:solidFill>
                  <a:schemeClr val="bg1"/>
                </a:solidFill>
              </a:rPr>
              <a:t>Mt. 23: 24</a:t>
            </a:r>
          </a:p>
        </p:txBody>
      </p:sp>
    </p:spTree>
  </p:cSld>
  <p:clrMapOvr>
    <a:masterClrMapping/>
  </p:clrMapOvr>
  <p:transition>
    <p:dissolve/>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250825" y="115888"/>
            <a:ext cx="68516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i="1"/>
              <a:t>No seáis como el caballo, o como el </a:t>
            </a:r>
            <a:r>
              <a:rPr lang="es-ES" b="1" i="1">
                <a:solidFill>
                  <a:srgbClr val="FF0000"/>
                </a:solidFill>
              </a:rPr>
              <a:t>mulo</a:t>
            </a:r>
            <a:r>
              <a:rPr lang="es-ES" b="1" i="1"/>
              <a:t>, sin entendimiento,</a:t>
            </a:r>
            <a:r>
              <a:rPr lang="es-ES" b="1"/>
              <a:t/>
            </a:r>
            <a:br>
              <a:rPr lang="es-ES" b="1"/>
            </a:br>
            <a:r>
              <a:rPr lang="es-ES" b="1" i="1"/>
              <a:t>Que han de ser sujetados con cabestro y con freno,</a:t>
            </a:r>
            <a:endParaRPr lang="es-ES"/>
          </a:p>
          <a:p>
            <a:r>
              <a:rPr lang="es-ES" sz="1000"/>
              <a:t>Sal. 32: 9</a:t>
            </a:r>
          </a:p>
        </p:txBody>
      </p:sp>
    </p:spTree>
  </p:cSld>
  <p:clrMapOvr>
    <a:masterClrMapping/>
  </p:clrMapOvr>
  <p:transition>
    <p:dissolve/>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250825" y="3500438"/>
            <a:ext cx="3816350" cy="326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Y se meterán en las cavernas de las peñas y en las aberturas de la tierra, por la presencia temible de Jehová, y por el resplandor de su majestad, cuando él se levante para castigar la tierra. Aquel día arrojará el hombre a los topos y </a:t>
            </a:r>
            <a:r>
              <a:rPr lang="es-ES" b="1">
                <a:solidFill>
                  <a:srgbClr val="FFFF00"/>
                </a:solidFill>
              </a:rPr>
              <a:t>murciélagos</a:t>
            </a:r>
            <a:r>
              <a:rPr lang="es-ES" b="1">
                <a:solidFill>
                  <a:schemeClr val="bg1"/>
                </a:solidFill>
              </a:rPr>
              <a:t> sus ídolos de plata y sus ídolos de oro, que le hicieron para que adorase.</a:t>
            </a:r>
          </a:p>
          <a:p>
            <a:r>
              <a:rPr lang="es-ES" sz="1000">
                <a:solidFill>
                  <a:schemeClr val="bg1"/>
                </a:solidFill>
              </a:rPr>
              <a:t>Is. 2: 19-20</a:t>
            </a:r>
          </a:p>
        </p:txBody>
      </p:sp>
    </p:spTree>
  </p:cSld>
  <p:clrMapOvr>
    <a:masterClrMapping/>
  </p:clrMapOvr>
  <p:transition>
    <p:dissolve/>
  </p:transition>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79388" y="188913"/>
            <a:ext cx="8569325" cy="106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Escuchando, he oído a Efraín que se lamentaba: Me azotaste, y fui castigado como </a:t>
            </a:r>
            <a:r>
              <a:rPr lang="es-ES" b="1">
                <a:solidFill>
                  <a:srgbClr val="FF0000"/>
                </a:solidFill>
              </a:rPr>
              <a:t>novillo</a:t>
            </a:r>
            <a:r>
              <a:rPr lang="es-ES" b="1"/>
              <a:t> indómito; conviérteme, y seré convertido, porque tú eres Jehová mi Dios. </a:t>
            </a:r>
          </a:p>
          <a:p>
            <a:r>
              <a:rPr lang="es-ES" sz="1000"/>
              <a:t>Jer. 31: 18</a:t>
            </a:r>
          </a:p>
        </p:txBody>
      </p:sp>
    </p:spTree>
  </p:cSld>
  <p:clrMapOvr>
    <a:masterClrMapping/>
  </p:clrMapOvr>
  <p:transition>
    <p:dissolve/>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79388" y="82550"/>
            <a:ext cx="5400675" cy="161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Al estruendo de tu voz, huyen los pueblos; cuando te levantas, se dispersan las naciones. Vuestros despojos se recogen como si fueran devorados por </a:t>
            </a:r>
            <a:r>
              <a:rPr lang="es-ES" b="1">
                <a:solidFill>
                  <a:srgbClr val="FFFF00"/>
                </a:solidFill>
              </a:rPr>
              <a:t>orugas</a:t>
            </a:r>
            <a:r>
              <a:rPr lang="es-ES" b="1">
                <a:solidFill>
                  <a:schemeClr val="bg1"/>
                </a:solidFill>
              </a:rPr>
              <a:t>; sobre ellos se lanza el enemigo como una nube de langostas. </a:t>
            </a:r>
          </a:p>
          <a:p>
            <a:r>
              <a:rPr lang="es-ES" sz="1000">
                <a:solidFill>
                  <a:schemeClr val="bg1"/>
                </a:solidFill>
              </a:rPr>
              <a:t>Is. 33: 3-4 NVI</a:t>
            </a:r>
          </a:p>
        </p:txBody>
      </p:sp>
    </p:spTree>
  </p:cSld>
  <p:clrMapOvr>
    <a:masterClrMapping/>
  </p:clrMapOvr>
  <p:transition>
    <p:dissolve/>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7827" name="Rectangle 3"/>
          <p:cNvSpPr>
            <a:spLocks noChangeArrowheads="1"/>
          </p:cNvSpPr>
          <p:nvPr/>
        </p:nvSpPr>
        <p:spPr bwMode="auto">
          <a:xfrm>
            <a:off x="106363" y="115888"/>
            <a:ext cx="2736850"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solidFill>
                  <a:schemeClr val="bg1"/>
                </a:solidFill>
              </a:rPr>
              <a:t>Mejor es encontrarse con una </a:t>
            </a:r>
            <a:r>
              <a:rPr lang="es-ES" b="1">
                <a:solidFill>
                  <a:srgbClr val="FFFF00"/>
                </a:solidFill>
              </a:rPr>
              <a:t>osa</a:t>
            </a:r>
            <a:r>
              <a:rPr lang="es-ES" b="1">
                <a:solidFill>
                  <a:schemeClr val="bg1"/>
                </a:solidFill>
              </a:rPr>
              <a:t> a la cual han robado sus cachorros, </a:t>
            </a:r>
            <a:br>
              <a:rPr lang="es-ES" b="1">
                <a:solidFill>
                  <a:schemeClr val="bg1"/>
                </a:solidFill>
              </a:rPr>
            </a:br>
            <a:r>
              <a:rPr lang="es-ES" b="1">
                <a:solidFill>
                  <a:schemeClr val="bg1"/>
                </a:solidFill>
              </a:rPr>
              <a:t>Que con un fatuo en su necedad. </a:t>
            </a:r>
            <a:endParaRPr lang="es-ES">
              <a:solidFill>
                <a:schemeClr val="bg1"/>
              </a:solidFill>
            </a:endParaRPr>
          </a:p>
          <a:p>
            <a:r>
              <a:rPr lang="es-ES" sz="1000">
                <a:solidFill>
                  <a:schemeClr val="bg1"/>
                </a:solidFill>
              </a:rPr>
              <a:t>Pr. 17: 12</a:t>
            </a:r>
          </a:p>
        </p:txBody>
      </p:sp>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716463" y="44450"/>
            <a:ext cx="4392612" cy="161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solidFill>
                  <a:schemeClr val="bg1"/>
                </a:solidFill>
              </a:rPr>
              <a:t>Tal es el destino de los que se olvidan de Dios; así termina la esperanza de los impíos. Muy débiles son sus esperanzas; han puesto su confianza en una tela de </a:t>
            </a:r>
            <a:r>
              <a:rPr lang="es-ES" b="1">
                <a:solidFill>
                  <a:srgbClr val="FFFF00"/>
                </a:solidFill>
              </a:rPr>
              <a:t>araña</a:t>
            </a:r>
            <a:r>
              <a:rPr lang="es-ES" b="1">
                <a:solidFill>
                  <a:schemeClr val="bg1"/>
                </a:solidFill>
              </a:rPr>
              <a:t>.</a:t>
            </a:r>
            <a:endParaRPr lang="es-ES">
              <a:solidFill>
                <a:schemeClr val="bg1"/>
              </a:solidFill>
            </a:endParaRPr>
          </a:p>
          <a:p>
            <a:r>
              <a:rPr lang="es-ES" sz="1000">
                <a:solidFill>
                  <a:schemeClr val="bg1"/>
                </a:solidFill>
              </a:rPr>
              <a:t>Job, 8: 13-14</a:t>
            </a:r>
          </a:p>
        </p:txBody>
      </p:sp>
    </p:spTree>
  </p:cSld>
  <p:clrMapOvr>
    <a:masterClrMapping/>
  </p:clrMapOvr>
  <p:transition>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6948488" y="77788"/>
            <a:ext cx="2079625" cy="2990850"/>
          </a:xfrm>
          <a:prstGeom prst="rect">
            <a:avLst/>
          </a:prstGeom>
          <a:solidFill>
            <a:srgbClr val="A0B24C">
              <a:alpha val="8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i="1"/>
              <a:t>Porque él es nuestro Dios;</a:t>
            </a:r>
            <a:r>
              <a:rPr lang="es-ES" b="1"/>
              <a:t/>
            </a:r>
            <a:br>
              <a:rPr lang="es-ES" b="1"/>
            </a:br>
            <a:r>
              <a:rPr lang="es-ES" b="1" i="1"/>
              <a:t>Nosotros el pueblo de su prado, y </a:t>
            </a:r>
            <a:r>
              <a:rPr lang="es-ES" b="1" i="1">
                <a:solidFill>
                  <a:schemeClr val="bg1"/>
                </a:solidFill>
              </a:rPr>
              <a:t>ovejas</a:t>
            </a:r>
            <a:r>
              <a:rPr lang="es-ES" b="1" i="1"/>
              <a:t> de su mano.</a:t>
            </a:r>
            <a:r>
              <a:rPr lang="es-ES" b="1"/>
              <a:t/>
            </a:r>
            <a:br>
              <a:rPr lang="es-ES" b="1"/>
            </a:br>
            <a:r>
              <a:rPr lang="es-ES" b="1" i="1"/>
              <a:t>Si oyereis hoy su voz,</a:t>
            </a:r>
            <a:r>
              <a:rPr lang="es-ES" b="1"/>
              <a:t/>
            </a:r>
            <a:br>
              <a:rPr lang="es-ES" b="1"/>
            </a:br>
            <a:r>
              <a:rPr lang="es-ES" b="1" i="1"/>
              <a:t>No endurezcáis vuestro corazón,</a:t>
            </a:r>
            <a:endParaRPr lang="es-ES"/>
          </a:p>
          <a:p>
            <a:r>
              <a:rPr lang="es-ES" sz="1000"/>
              <a:t>Sal. 95: 7</a:t>
            </a:r>
          </a:p>
        </p:txBody>
      </p:sp>
    </p:spTree>
  </p:cSld>
  <p:clrMapOvr>
    <a:masterClrMapping/>
  </p:clrMapOvr>
  <p:transition>
    <p:dissolve/>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0" y="188913"/>
            <a:ext cx="91440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Mis </a:t>
            </a:r>
            <a:r>
              <a:rPr lang="es-ES" b="1">
                <a:solidFill>
                  <a:srgbClr val="FFFF00"/>
                </a:solidFill>
              </a:rPr>
              <a:t>ovejas</a:t>
            </a:r>
            <a:r>
              <a:rPr lang="es-ES" b="1">
                <a:solidFill>
                  <a:schemeClr val="bg1"/>
                </a:solidFill>
              </a:rPr>
              <a:t> oyen mi voz, y yo las conozco, y me siguen, y yo les doy vida eterna; y no perecerán jamás, ni nadie las arrebatará de mi mano.</a:t>
            </a:r>
          </a:p>
          <a:p>
            <a:r>
              <a:rPr lang="es-ES" sz="1000">
                <a:solidFill>
                  <a:schemeClr val="bg1"/>
                </a:solidFill>
              </a:rPr>
              <a:t>Jn. 10: 27-28</a:t>
            </a:r>
          </a:p>
        </p:txBody>
      </p:sp>
    </p:spTree>
  </p:cSld>
  <p:clrMapOvr>
    <a:masterClrMapping/>
  </p:clrMapOvr>
  <p:transition>
    <p:dissolve/>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250825" y="260350"/>
            <a:ext cx="3455988"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b="1">
                <a:solidFill>
                  <a:schemeClr val="bg1"/>
                </a:solidFill>
              </a:rPr>
              <a:t>¿No se venden dos </a:t>
            </a:r>
            <a:r>
              <a:rPr lang="es-ES" b="1">
                <a:solidFill>
                  <a:srgbClr val="FFFF00"/>
                </a:solidFill>
              </a:rPr>
              <a:t>pajarillos</a:t>
            </a:r>
            <a:r>
              <a:rPr lang="es-ES" b="1">
                <a:solidFill>
                  <a:schemeClr val="bg1"/>
                </a:solidFill>
              </a:rPr>
              <a:t> por un cuarto? Con todo, ni uno de ellos cae a tierra sin vuestro Padre. Pues aun vuestros cabellos están todos contados. Así que, no temáis; más valéis vosotros que muchos pajarillos.</a:t>
            </a:r>
          </a:p>
          <a:p>
            <a:pPr algn="l"/>
            <a:r>
              <a:rPr lang="es-ES" sz="1000">
                <a:solidFill>
                  <a:schemeClr val="bg1"/>
                </a:solidFill>
              </a:rPr>
              <a:t>Mt. 10: 29-31</a:t>
            </a:r>
          </a:p>
        </p:txBody>
      </p:sp>
    </p:spTree>
  </p:cSld>
  <p:clrMapOvr>
    <a:masterClrMapping/>
  </p:clrMapOvr>
  <p:transition>
    <p:dissolve/>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443663" y="476250"/>
            <a:ext cx="2449512"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sz="2000" b="1"/>
              <a:t>Velo, y soy</a:t>
            </a:r>
            <a:endParaRPr lang="es-ES" sz="2000"/>
          </a:p>
          <a:p>
            <a:r>
              <a:rPr lang="es-ES" sz="2000" b="1"/>
              <a:t>Como el </a:t>
            </a:r>
            <a:r>
              <a:rPr lang="es-ES" sz="2000" b="1">
                <a:solidFill>
                  <a:schemeClr val="bg1"/>
                </a:solidFill>
              </a:rPr>
              <a:t>pájaro</a:t>
            </a:r>
            <a:r>
              <a:rPr lang="es-ES" sz="2000" b="1"/>
              <a:t> solitario sobre el tejado</a:t>
            </a:r>
          </a:p>
          <a:p>
            <a:r>
              <a:rPr lang="es-ES" sz="1200"/>
              <a:t>Sal. 102: 7 </a:t>
            </a:r>
          </a:p>
        </p:txBody>
      </p:sp>
    </p:spTree>
  </p:cSld>
  <p:clrMapOvr>
    <a:masterClrMapping/>
  </p:clrMapOvr>
  <p:transition>
    <p:dissolve/>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3441700" y="5083175"/>
            <a:ext cx="5556250" cy="14938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s-ES" sz="2000" b="1">
                <a:solidFill>
                  <a:srgbClr val="FFFF00"/>
                </a:solidFill>
              </a:rPr>
              <a:t>Temblando estoy de miedo,</a:t>
            </a:r>
          </a:p>
          <a:p>
            <a:r>
              <a:rPr lang="es-ES" sz="2000" b="1">
                <a:solidFill>
                  <a:srgbClr val="FFFF00"/>
                </a:solidFill>
              </a:rPr>
              <a:t>Sobrecogido estoy de terror.</a:t>
            </a:r>
          </a:p>
          <a:p>
            <a:r>
              <a:rPr lang="es-ES" sz="2000" b="1">
                <a:solidFill>
                  <a:srgbClr val="FFFF00"/>
                </a:solidFill>
              </a:rPr>
              <a:t>¡Cómo quisiera tener las alas de una </a:t>
            </a:r>
            <a:r>
              <a:rPr lang="es-ES" sz="2000" b="1">
                <a:solidFill>
                  <a:schemeClr val="bg1"/>
                </a:solidFill>
              </a:rPr>
              <a:t>paloma</a:t>
            </a:r>
          </a:p>
          <a:p>
            <a:r>
              <a:rPr lang="es-ES" sz="2000" b="1">
                <a:solidFill>
                  <a:srgbClr val="FFFF00"/>
                </a:solidFill>
              </a:rPr>
              <a:t>Y volar hasta encontrar reposo!</a:t>
            </a:r>
            <a:endParaRPr lang="es-ES" sz="2000">
              <a:solidFill>
                <a:srgbClr val="FFFF00"/>
              </a:solidFill>
            </a:endParaRPr>
          </a:p>
          <a:p>
            <a:r>
              <a:rPr lang="es-ES" sz="1200">
                <a:solidFill>
                  <a:srgbClr val="FFFF00"/>
                </a:solidFill>
              </a:rPr>
              <a:t>Sal. 55: 5-6 NVI</a:t>
            </a:r>
          </a:p>
        </p:txBody>
      </p:sp>
    </p:spTree>
  </p:cSld>
  <p:clrMapOvr>
    <a:masterClrMapping/>
  </p:clrMapOvr>
  <p:transition>
    <p:dissolve/>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5702300" y="150813"/>
            <a:ext cx="3333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b="1">
                <a:solidFill>
                  <a:schemeClr val="bg1"/>
                </a:solidFill>
              </a:rPr>
              <a:t>¡Cuán bella eres, amada mía!</a:t>
            </a:r>
          </a:p>
          <a:p>
            <a:r>
              <a:rPr lang="es-ES" b="1">
                <a:solidFill>
                  <a:schemeClr val="bg1"/>
                </a:solidFill>
              </a:rPr>
              <a:t>¡Cuán bella eres!</a:t>
            </a:r>
          </a:p>
          <a:p>
            <a:r>
              <a:rPr lang="es-ES" b="1">
                <a:solidFill>
                  <a:schemeClr val="bg1"/>
                </a:solidFill>
              </a:rPr>
              <a:t>¡Tus ojos son dos </a:t>
            </a:r>
            <a:r>
              <a:rPr lang="es-ES" b="1">
                <a:solidFill>
                  <a:srgbClr val="FFFF00"/>
                </a:solidFill>
              </a:rPr>
              <a:t>palomas</a:t>
            </a:r>
            <a:r>
              <a:rPr lang="es-ES" b="1">
                <a:solidFill>
                  <a:schemeClr val="bg1"/>
                </a:solidFill>
              </a:rPr>
              <a:t>!. </a:t>
            </a:r>
          </a:p>
          <a:p>
            <a:r>
              <a:rPr lang="es-ES" sz="1000">
                <a:solidFill>
                  <a:schemeClr val="bg1"/>
                </a:solidFill>
              </a:rPr>
              <a:t>Cnt. 1: 15 NVI</a:t>
            </a:r>
            <a:r>
              <a:rPr lang="es-ES">
                <a:solidFill>
                  <a:schemeClr val="bg1"/>
                </a:solidFill>
              </a:rPr>
              <a:t> </a:t>
            </a:r>
          </a:p>
        </p:txBody>
      </p:sp>
    </p:spTree>
  </p:cSld>
  <p:clrMapOvr>
    <a:masterClrMapping/>
  </p:clrMapOvr>
  <p:transition>
    <p:dissolve/>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6453188"/>
            <a:ext cx="9144000" cy="366712"/>
          </a:xfrm>
          <a:prstGeom prst="rect">
            <a:avLst/>
          </a:prstGeom>
          <a:solidFill>
            <a:srgbClr val="A7DA64">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t>¿Diste tú hermosas alas al </a:t>
            </a:r>
            <a:r>
              <a:rPr lang="es-ES" b="1">
                <a:solidFill>
                  <a:srgbClr val="0B74DF"/>
                </a:solidFill>
              </a:rPr>
              <a:t>pavo real</a:t>
            </a:r>
            <a:r>
              <a:rPr lang="es-ES" b="1"/>
              <a:t>, o alas y plumas al avestruz? </a:t>
            </a:r>
            <a:r>
              <a:rPr lang="es-ES" sz="1000"/>
              <a:t>Job. 39: 13</a:t>
            </a:r>
          </a:p>
        </p:txBody>
      </p:sp>
    </p:spTree>
  </p:cSld>
  <p:clrMapOvr>
    <a:masterClrMapping/>
  </p:clrMapOvr>
  <p:transition>
    <p:dissolve/>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5437188" y="3822700"/>
            <a:ext cx="3671887" cy="29908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r>
              <a:rPr lang="es-ES" b="1">
                <a:solidFill>
                  <a:schemeClr val="bg1"/>
                </a:solidFill>
              </a:rPr>
              <a:t>Se tenderán en medio de ella [Asiria] los rebaños, todos los animales del campo. Pasarán la noche sobre sus columnas tanto el </a:t>
            </a:r>
            <a:r>
              <a:rPr lang="es-ES" b="1">
                <a:solidFill>
                  <a:srgbClr val="FFFF00"/>
                </a:solidFill>
              </a:rPr>
              <a:t>pelícano</a:t>
            </a:r>
            <a:r>
              <a:rPr lang="es-ES" b="1">
                <a:solidFill>
                  <a:schemeClr val="bg1"/>
                </a:solidFill>
              </a:rPr>
              <a:t> como la garza. Resonarán por las ventanas sus graznidos, habrá asolamiento en los umbrales, las vigas de cedro quedarán al descubierto. </a:t>
            </a:r>
          </a:p>
          <a:p>
            <a:pPr algn="r"/>
            <a:r>
              <a:rPr lang="es-ES" sz="1000">
                <a:solidFill>
                  <a:schemeClr val="bg1"/>
                </a:solidFill>
              </a:rPr>
              <a:t>Sof. 2: 14 NVI</a:t>
            </a:r>
          </a:p>
        </p:txBody>
      </p:sp>
    </p:spTree>
  </p:cSld>
  <p:clrMapOvr>
    <a:masterClrMapping/>
  </p:clrMapOvr>
  <p:transition>
    <p:dissolve/>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107950" y="115888"/>
            <a:ext cx="3024188" cy="27130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s-ES" sz="2000" b="1">
                <a:solidFill>
                  <a:srgbClr val="FFFF00"/>
                </a:solidFill>
              </a:rPr>
              <a:t>El que acapara riquezas injustas es </a:t>
            </a:r>
            <a:r>
              <a:rPr lang="es-ES" sz="2000" b="1">
                <a:solidFill>
                  <a:schemeClr val="bg1"/>
                </a:solidFill>
              </a:rPr>
              <a:t>perdiz</a:t>
            </a:r>
            <a:r>
              <a:rPr lang="es-ES" sz="2000" b="1">
                <a:solidFill>
                  <a:srgbClr val="FFFF00"/>
                </a:solidFill>
              </a:rPr>
              <a:t> que empolla huevos ajenos. En la mitad de la vida las perderá y al final no será mas que un insensato. </a:t>
            </a:r>
            <a:endParaRPr lang="es-ES" sz="2000">
              <a:solidFill>
                <a:srgbClr val="FFFF00"/>
              </a:solidFill>
            </a:endParaRPr>
          </a:p>
          <a:p>
            <a:r>
              <a:rPr lang="es-ES" sz="1200">
                <a:solidFill>
                  <a:srgbClr val="FFFF00"/>
                </a:solidFill>
              </a:rPr>
              <a:t>Jer. 17: 11 NVI</a:t>
            </a:r>
          </a:p>
        </p:txBody>
      </p:sp>
    </p:spTree>
  </p:cSld>
  <p:clrMapOvr>
    <a:masterClrMapping/>
  </p:clrMapOvr>
  <p:transition>
    <p:dissolve/>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179388" y="188913"/>
            <a:ext cx="39560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s-ES" b="1">
                <a:solidFill>
                  <a:schemeClr val="bg1"/>
                </a:solidFill>
              </a:rPr>
              <a:t>Como vuelve el </a:t>
            </a:r>
            <a:r>
              <a:rPr lang="es-ES" b="1">
                <a:solidFill>
                  <a:srgbClr val="FFFF00"/>
                </a:solidFill>
              </a:rPr>
              <a:t>perro</a:t>
            </a:r>
            <a:r>
              <a:rPr lang="es-ES" b="1">
                <a:solidFill>
                  <a:schemeClr val="bg1"/>
                </a:solidFill>
              </a:rPr>
              <a:t> a su vómito,</a:t>
            </a:r>
          </a:p>
          <a:p>
            <a:pPr algn="l"/>
            <a:r>
              <a:rPr lang="es-ES" b="1">
                <a:solidFill>
                  <a:schemeClr val="bg1"/>
                </a:solidFill>
              </a:rPr>
              <a:t>Así el necio insiste en su necedad.</a:t>
            </a:r>
            <a:endParaRPr lang="es-ES">
              <a:solidFill>
                <a:schemeClr val="bg1"/>
              </a:solidFill>
            </a:endParaRPr>
          </a:p>
          <a:p>
            <a:pPr algn="l"/>
            <a:r>
              <a:rPr lang="es-ES" sz="1000">
                <a:solidFill>
                  <a:schemeClr val="bg1"/>
                </a:solidFill>
              </a:rPr>
              <a:t>Pr. 26: 11 NVI</a:t>
            </a:r>
          </a:p>
        </p:txBody>
      </p:sp>
      <p:sp>
        <p:nvSpPr>
          <p:cNvPr id="83971" name="Rectangle 3"/>
          <p:cNvSpPr>
            <a:spLocks noChangeArrowheads="1"/>
          </p:cNvSpPr>
          <p:nvPr/>
        </p:nvSpPr>
        <p:spPr bwMode="auto">
          <a:xfrm>
            <a:off x="179388" y="1339850"/>
            <a:ext cx="48450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s-ES" b="1">
                <a:solidFill>
                  <a:schemeClr val="bg1"/>
                </a:solidFill>
              </a:rPr>
              <a:t>Meterse en pleitos ajenos</a:t>
            </a:r>
          </a:p>
          <a:p>
            <a:pPr algn="l"/>
            <a:r>
              <a:rPr lang="es-ES" b="1">
                <a:solidFill>
                  <a:schemeClr val="bg1"/>
                </a:solidFill>
              </a:rPr>
              <a:t>Es como agarrar a un </a:t>
            </a:r>
            <a:r>
              <a:rPr lang="es-ES" b="1">
                <a:solidFill>
                  <a:srgbClr val="FFFF00"/>
                </a:solidFill>
              </a:rPr>
              <a:t>perro</a:t>
            </a:r>
            <a:r>
              <a:rPr lang="es-ES" b="1">
                <a:solidFill>
                  <a:schemeClr val="bg1"/>
                </a:solidFill>
              </a:rPr>
              <a:t> por las orejas. </a:t>
            </a:r>
            <a:endParaRPr lang="es-ES">
              <a:solidFill>
                <a:schemeClr val="bg1"/>
              </a:solidFill>
            </a:endParaRPr>
          </a:p>
          <a:p>
            <a:pPr algn="l"/>
            <a:r>
              <a:rPr lang="es-ES" sz="1000">
                <a:solidFill>
                  <a:schemeClr val="bg1"/>
                </a:solidFill>
              </a:rPr>
              <a:t>Pr. 26: 17 NVI</a:t>
            </a:r>
          </a:p>
        </p:txBody>
      </p:sp>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348038" y="2701925"/>
            <a:ext cx="4176712"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solidFill>
                  <a:schemeClr val="bg1"/>
                </a:solidFill>
              </a:rPr>
              <a:t>El látigo para el caballo, el cabestro para el </a:t>
            </a:r>
            <a:r>
              <a:rPr lang="es-ES" b="1">
                <a:solidFill>
                  <a:srgbClr val="FFFF00"/>
                </a:solidFill>
              </a:rPr>
              <a:t>asno</a:t>
            </a:r>
            <a:r>
              <a:rPr lang="es-ES" b="1">
                <a:solidFill>
                  <a:schemeClr val="bg1"/>
                </a:solidFill>
              </a:rPr>
              <a:t>, </a:t>
            </a:r>
            <a:endParaRPr lang="es-ES">
              <a:solidFill>
                <a:schemeClr val="bg1"/>
              </a:solidFill>
            </a:endParaRPr>
          </a:p>
          <a:p>
            <a:r>
              <a:rPr lang="es-ES" b="1">
                <a:solidFill>
                  <a:schemeClr val="bg1"/>
                </a:solidFill>
              </a:rPr>
              <a:t>Y la vara para la espalda del necio.</a:t>
            </a:r>
            <a:endParaRPr lang="es-ES">
              <a:solidFill>
                <a:schemeClr val="bg1"/>
              </a:solidFill>
            </a:endParaRPr>
          </a:p>
          <a:p>
            <a:r>
              <a:rPr lang="es-ES" sz="1000">
                <a:solidFill>
                  <a:schemeClr val="bg1"/>
                </a:solidFill>
              </a:rPr>
              <a:t>Pr. 26: 3</a:t>
            </a:r>
          </a:p>
        </p:txBody>
      </p:sp>
    </p:spTree>
  </p:cSld>
  <p:clrMapOvr>
    <a:masterClrMapping/>
  </p:clrMapOvr>
  <p:transition>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0"/>
            <a:ext cx="3563938" cy="2014538"/>
          </a:xfrm>
          <a:prstGeom prst="rect">
            <a:avLst/>
          </a:prstGeom>
          <a:solidFill>
            <a:srgbClr val="875B5A">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b="1">
                <a:solidFill>
                  <a:schemeClr val="bg1"/>
                </a:solidFill>
              </a:rPr>
              <a:t>Oídme, los que conocéis justicia, pueblo en cuyo corazón está mi ley. No temáis afrenta de hombre, ni desmayéis por sus ultrajes. </a:t>
            </a:r>
            <a:r>
              <a:rPr lang="es-ES">
                <a:solidFill>
                  <a:schemeClr val="bg1"/>
                </a:solidFill>
              </a:rPr>
              <a:t> </a:t>
            </a:r>
            <a:r>
              <a:rPr lang="es-ES" b="1">
                <a:solidFill>
                  <a:schemeClr val="bg1"/>
                </a:solidFill>
              </a:rPr>
              <a:t>Porque como a vestidura los comerá </a:t>
            </a:r>
            <a:r>
              <a:rPr lang="es-ES" b="1">
                <a:solidFill>
                  <a:srgbClr val="FFFF00"/>
                </a:solidFill>
              </a:rPr>
              <a:t>polilla</a:t>
            </a:r>
            <a:r>
              <a:rPr lang="es-ES" b="1">
                <a:solidFill>
                  <a:schemeClr val="bg1"/>
                </a:solidFill>
              </a:rPr>
              <a:t>, </a:t>
            </a:r>
            <a:endParaRPr lang="es-ES" sz="1000">
              <a:solidFill>
                <a:schemeClr val="bg1"/>
              </a:solidFill>
            </a:endParaRPr>
          </a:p>
        </p:txBody>
      </p:sp>
      <p:sp>
        <p:nvSpPr>
          <p:cNvPr id="82947" name="Text Box 3"/>
          <p:cNvSpPr txBox="1">
            <a:spLocks noChangeArrowheads="1"/>
          </p:cNvSpPr>
          <p:nvPr/>
        </p:nvSpPr>
        <p:spPr bwMode="auto">
          <a:xfrm>
            <a:off x="0" y="1989138"/>
            <a:ext cx="2339975" cy="2166937"/>
          </a:xfrm>
          <a:prstGeom prst="rect">
            <a:avLst/>
          </a:prstGeom>
          <a:solidFill>
            <a:srgbClr val="875B5A">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 b="1">
                <a:solidFill>
                  <a:schemeClr val="bg1"/>
                </a:solidFill>
              </a:rPr>
              <a:t>como a lana los comerá gusano; pero mi justicia permanecerá perpetuamente, y mi salvación por siglos de siglos.</a:t>
            </a:r>
          </a:p>
          <a:p>
            <a:pPr algn="l"/>
            <a:r>
              <a:rPr lang="es-ES" sz="1000">
                <a:solidFill>
                  <a:schemeClr val="bg1"/>
                </a:solidFill>
              </a:rPr>
              <a:t>Is. 51: 7-8</a:t>
            </a:r>
          </a:p>
        </p:txBody>
      </p:sp>
    </p:spTree>
  </p:cSld>
  <p:clrMapOvr>
    <a:masterClrMapping/>
  </p:clrMapOvr>
  <p:transition>
    <p:dissolve/>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34925" y="44450"/>
            <a:ext cx="2376488" cy="4913313"/>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r>
              <a:rPr lang="es-ES" b="1">
                <a:solidFill>
                  <a:srgbClr val="FFFF00"/>
                </a:solidFill>
              </a:rPr>
              <a:t>Cuando encuentres por el camino algún nido de ave en cualquier árbol, o sobre la tierra, con </a:t>
            </a:r>
            <a:r>
              <a:rPr lang="es-ES" b="1">
                <a:solidFill>
                  <a:schemeClr val="bg1"/>
                </a:solidFill>
              </a:rPr>
              <a:t>pollos</a:t>
            </a:r>
            <a:r>
              <a:rPr lang="es-ES" b="1">
                <a:solidFill>
                  <a:srgbClr val="FFFF00"/>
                </a:solidFill>
              </a:rPr>
              <a:t> o huevos, y la madre echada sobre los pollos o sobre los huevos, no tomarás la madre con los hijos. Dejarás ir a la madre, y tomarás los pollos para ti, para que te vaya bien, y prolongues tus días. </a:t>
            </a:r>
            <a:endParaRPr lang="es-ES">
              <a:solidFill>
                <a:srgbClr val="FFFF00"/>
              </a:solidFill>
            </a:endParaRPr>
          </a:p>
          <a:p>
            <a:pPr algn="l"/>
            <a:r>
              <a:rPr lang="es-ES" sz="1000">
                <a:solidFill>
                  <a:srgbClr val="FFFF00"/>
                </a:solidFill>
              </a:rPr>
              <a:t>Dt. 22: 6, 7</a:t>
            </a:r>
          </a:p>
        </p:txBody>
      </p:sp>
      <p:pic>
        <p:nvPicPr>
          <p:cNvPr id="60420" name="Picture 4" descr="Peregrino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88913"/>
            <a:ext cx="3230563" cy="18081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5" name="Text Box 3"/>
          <p:cNvSpPr txBox="1">
            <a:spLocks noChangeArrowheads="1"/>
          </p:cNvSpPr>
          <p:nvPr/>
        </p:nvSpPr>
        <p:spPr bwMode="auto">
          <a:xfrm>
            <a:off x="4716463" y="-26988"/>
            <a:ext cx="3887787" cy="2225676"/>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s-ES" sz="2000" b="1"/>
              <a:t>Pero les ha acontecido [a los que han dejado el camino recto] lo del verdadero proverbio: El perro vuelve a su vómito, y la </a:t>
            </a:r>
            <a:r>
              <a:rPr lang="es-ES" sz="2000" b="1">
                <a:solidFill>
                  <a:schemeClr val="accent2"/>
                </a:solidFill>
              </a:rPr>
              <a:t>puerca</a:t>
            </a:r>
            <a:r>
              <a:rPr lang="es-ES" sz="2000" b="1"/>
              <a:t> lavada a revolcarse en el cieno.</a:t>
            </a:r>
          </a:p>
          <a:p>
            <a:r>
              <a:rPr lang="es-ES" sz="1200"/>
              <a:t>2P. 2: 22</a:t>
            </a:r>
            <a:r>
              <a:rPr lang="es-ES" sz="2000"/>
              <a:t> </a:t>
            </a:r>
          </a:p>
        </p:txBody>
      </p:sp>
    </p:spTree>
  </p:cSld>
  <p:clrMapOvr>
    <a:masterClrMapping/>
  </p:clrMapOvr>
  <p:transition>
    <p:dissolv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684213" y="260350"/>
            <a:ext cx="7775575" cy="1035050"/>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sz="2400" b="1"/>
              <a:t>¿Tras quién ha salido el rey de Israel? ¿A quién persigues? ¿A un perro muerto? ¿A una </a:t>
            </a:r>
            <a:r>
              <a:rPr lang="es-ES" sz="2400" b="1">
                <a:solidFill>
                  <a:srgbClr val="FF0000"/>
                </a:solidFill>
              </a:rPr>
              <a:t>pulga</a:t>
            </a:r>
            <a:r>
              <a:rPr lang="es-ES" sz="2400" b="1"/>
              <a:t>? </a:t>
            </a:r>
            <a:endParaRPr lang="es-ES" sz="2400"/>
          </a:p>
          <a:p>
            <a:r>
              <a:rPr lang="es-ES" sz="1400"/>
              <a:t>1S. 24: 14</a:t>
            </a:r>
          </a:p>
        </p:txBody>
      </p:sp>
    </p:spTree>
  </p:cSld>
  <p:clrMapOvr>
    <a:masterClrMapping/>
  </p:clrMapOvr>
  <p:transition>
    <p:dissolve/>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0" y="4718050"/>
            <a:ext cx="9144000" cy="2166938"/>
          </a:xfrm>
          <a:prstGeom prst="rect">
            <a:avLst/>
          </a:prstGeom>
          <a:solidFill>
            <a:srgbClr val="4E8039">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rgbClr val="FFFF66"/>
                </a:solidFill>
              </a:rPr>
              <a:t>Si en la tierra hubiere hambre, pestilencia, tizoncillo, añublo, langosta o </a:t>
            </a:r>
            <a:r>
              <a:rPr lang="es-ES" b="1">
                <a:solidFill>
                  <a:schemeClr val="bg1"/>
                </a:solidFill>
              </a:rPr>
              <a:t>pulgón</a:t>
            </a:r>
            <a:r>
              <a:rPr lang="es-ES" b="1">
                <a:solidFill>
                  <a:srgbClr val="FFFF66"/>
                </a:solidFill>
              </a:rPr>
              <a:t>; si sus enemigos los sitiaren en la tierra en donde habiten; cualquier plaga o enfermedad que sea; toda oración y toda súplica que hiciere cualquier hombre, o todo tu pueblo Israel, cuando cualquiera sintiere la plaga en su corazón, y extendiere sus manos a esta casa, tú oirás en los cielos, en el lugar de tu morada, y perdonarás, y actuarás, y darás a cada uno conforme a sus caminos, cuyo corazón tú conoces.</a:t>
            </a:r>
            <a:endParaRPr lang="es-ES">
              <a:solidFill>
                <a:srgbClr val="FFFF66"/>
              </a:solidFill>
            </a:endParaRPr>
          </a:p>
          <a:p>
            <a:r>
              <a:rPr lang="es-ES" sz="1000">
                <a:solidFill>
                  <a:srgbClr val="FFFF66"/>
                </a:solidFill>
              </a:rPr>
              <a:t>1R, 8: 37-39</a:t>
            </a:r>
          </a:p>
        </p:txBody>
      </p:sp>
      <p:pic>
        <p:nvPicPr>
          <p:cNvPr id="87043" name="Picture 3" descr="pulgon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2997200"/>
            <a:ext cx="2314575" cy="1619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188913"/>
            <a:ext cx="8569325"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Y vi salir de la boca del dragón, y de la boca de la bestia, y de la boca del falso profeta, tres espíritus inmundos a manera de </a:t>
            </a:r>
            <a:r>
              <a:rPr lang="es-ES" b="1">
                <a:solidFill>
                  <a:srgbClr val="FFFF00"/>
                </a:solidFill>
              </a:rPr>
              <a:t>ranas</a:t>
            </a:r>
            <a:r>
              <a:rPr lang="es-ES" b="1">
                <a:solidFill>
                  <a:schemeClr val="bg1"/>
                </a:solidFill>
              </a:rPr>
              <a:t>. </a:t>
            </a:r>
            <a:endParaRPr lang="es-ES">
              <a:solidFill>
                <a:schemeClr val="bg1"/>
              </a:solidFill>
            </a:endParaRPr>
          </a:p>
          <a:p>
            <a:r>
              <a:rPr lang="es-ES" sz="1000">
                <a:solidFill>
                  <a:schemeClr val="bg1"/>
                </a:solidFill>
              </a:rPr>
              <a:t>Ap. 16: 13</a:t>
            </a:r>
          </a:p>
        </p:txBody>
      </p:sp>
    </p:spTree>
  </p:cSld>
  <p:clrMapOvr>
    <a:masterClrMapping/>
  </p:clrMapOvr>
  <p:transition>
    <p:dissolv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79388" y="188913"/>
            <a:ext cx="2952750" cy="247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Los que se santifican y los que se purifican en los huertos, unos tras otros, los que comen carne de cerdo y abominación y </a:t>
            </a:r>
            <a:r>
              <a:rPr lang="es-ES" b="1">
                <a:solidFill>
                  <a:srgbClr val="FFFF00"/>
                </a:solidFill>
              </a:rPr>
              <a:t>ratón</a:t>
            </a:r>
            <a:r>
              <a:rPr lang="es-ES" b="1">
                <a:solidFill>
                  <a:schemeClr val="bg1"/>
                </a:solidFill>
              </a:rPr>
              <a:t>, juntamente serán talados, dice Jehová. </a:t>
            </a:r>
            <a:endParaRPr lang="es-ES">
              <a:solidFill>
                <a:schemeClr val="bg1"/>
              </a:solidFill>
            </a:endParaRPr>
          </a:p>
          <a:p>
            <a:r>
              <a:rPr lang="es-ES" sz="1200">
                <a:solidFill>
                  <a:schemeClr val="bg1"/>
                </a:solidFill>
              </a:rPr>
              <a:t>Is. 66: 17</a:t>
            </a:r>
          </a:p>
        </p:txBody>
      </p:sp>
    </p:spTree>
  </p:cSld>
  <p:clrMapOvr>
    <a:masterClrMapping/>
  </p:clrMapOvr>
  <p:transition>
    <p:dissolve/>
  </p:transition>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4171950" y="0"/>
            <a:ext cx="4972050" cy="21669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s-ES" b="1">
                <a:solidFill>
                  <a:schemeClr val="bg1"/>
                </a:solidFill>
              </a:rPr>
              <a:t>Los animales salvajes y los domésticos,</a:t>
            </a:r>
          </a:p>
          <a:p>
            <a:r>
              <a:rPr lang="es-ES" b="1">
                <a:solidFill>
                  <a:schemeClr val="bg1"/>
                </a:solidFill>
              </a:rPr>
              <a:t>Los </a:t>
            </a:r>
            <a:r>
              <a:rPr lang="es-ES" b="1">
                <a:solidFill>
                  <a:srgbClr val="FFFF00"/>
                </a:solidFill>
              </a:rPr>
              <a:t>reptiles</a:t>
            </a:r>
            <a:r>
              <a:rPr lang="es-ES" b="1">
                <a:solidFill>
                  <a:schemeClr val="bg1"/>
                </a:solidFill>
              </a:rPr>
              <a:t> y las aves,</a:t>
            </a:r>
          </a:p>
          <a:p>
            <a:r>
              <a:rPr lang="es-ES" b="1">
                <a:solidFill>
                  <a:schemeClr val="bg1"/>
                </a:solidFill>
              </a:rPr>
              <a:t>Los reyes de la tierra y todas las naciones,</a:t>
            </a:r>
          </a:p>
          <a:p>
            <a:r>
              <a:rPr lang="es-ES" b="1">
                <a:solidFill>
                  <a:schemeClr val="bg1"/>
                </a:solidFill>
              </a:rPr>
              <a:t>Los príncipes y los gobernantes de la tierra,</a:t>
            </a:r>
          </a:p>
          <a:p>
            <a:r>
              <a:rPr lang="es-ES" b="1">
                <a:solidFill>
                  <a:schemeClr val="bg1"/>
                </a:solidFill>
              </a:rPr>
              <a:t>Los muchachos y las muchachas,</a:t>
            </a:r>
          </a:p>
          <a:p>
            <a:r>
              <a:rPr lang="es-ES" b="1">
                <a:solidFill>
                  <a:schemeClr val="bg1"/>
                </a:solidFill>
              </a:rPr>
              <a:t>Los ancianos y los niños.</a:t>
            </a:r>
          </a:p>
          <a:p>
            <a:r>
              <a:rPr lang="es-ES" b="1">
                <a:solidFill>
                  <a:schemeClr val="bg1"/>
                </a:solidFill>
              </a:rPr>
              <a:t>Alabad el nombre del Señor.</a:t>
            </a:r>
            <a:endParaRPr lang="es-ES">
              <a:solidFill>
                <a:schemeClr val="bg1"/>
              </a:solidFill>
            </a:endParaRPr>
          </a:p>
          <a:p>
            <a:r>
              <a:rPr lang="es-ES" sz="1000">
                <a:solidFill>
                  <a:schemeClr val="bg1"/>
                </a:solidFill>
              </a:rPr>
              <a:t>Sal. 148: 10-13 NVI</a:t>
            </a:r>
          </a:p>
        </p:txBody>
      </p:sp>
    </p:spTree>
  </p:cSld>
  <p:clrMapOvr>
    <a:masterClrMapping/>
  </p:clrMapOvr>
  <p:transition>
    <p:dissolve/>
  </p:transition>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79388" y="4797425"/>
            <a:ext cx="6343650" cy="1892300"/>
          </a:xfrm>
          <a:prstGeom prst="rect">
            <a:avLst/>
          </a:prstGeom>
          <a:solidFill>
            <a:srgbClr val="7E9F36">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s-ES" b="1"/>
              <a:t>La </a:t>
            </a:r>
            <a:r>
              <a:rPr lang="es-ES" b="1">
                <a:solidFill>
                  <a:srgbClr val="FFFF00"/>
                </a:solidFill>
              </a:rPr>
              <a:t>sanguijuela</a:t>
            </a:r>
            <a:r>
              <a:rPr lang="es-ES" b="1"/>
              <a:t> tiene dos hijas que dicen: ¡Dame! ¡dame! </a:t>
            </a:r>
            <a:br>
              <a:rPr lang="es-ES" b="1"/>
            </a:br>
            <a:r>
              <a:rPr lang="es-ES" b="1"/>
              <a:t>Tres cosas hay que nunca se sacian; </a:t>
            </a:r>
            <a:br>
              <a:rPr lang="es-ES" b="1"/>
            </a:br>
            <a:r>
              <a:rPr lang="es-ES" b="1"/>
              <a:t>Aun la cuarta nunca dice: ¡Basta! </a:t>
            </a:r>
            <a:br>
              <a:rPr lang="es-ES" b="1"/>
            </a:br>
            <a:r>
              <a:rPr lang="es-ES" b="1"/>
              <a:t>El Seol, la matriz estéril, </a:t>
            </a:r>
            <a:br>
              <a:rPr lang="es-ES" b="1"/>
            </a:br>
            <a:r>
              <a:rPr lang="es-ES" b="1"/>
              <a:t>La tierra que no se sacia de aguas, </a:t>
            </a:r>
            <a:br>
              <a:rPr lang="es-ES" b="1"/>
            </a:br>
            <a:r>
              <a:rPr lang="es-ES" b="1"/>
              <a:t>Y el fuego que jamás dice: ¡Basta! </a:t>
            </a:r>
            <a:r>
              <a:rPr lang="es-ES"/>
              <a:t/>
            </a:r>
            <a:br>
              <a:rPr lang="es-ES"/>
            </a:br>
            <a:r>
              <a:rPr lang="es-ES" sz="1000"/>
              <a:t>Pv. 30: 15-16</a:t>
            </a:r>
          </a:p>
        </p:txBody>
      </p:sp>
      <p:pic>
        <p:nvPicPr>
          <p:cNvPr id="94211" name="Picture 3" descr="_42920145_070ss22e3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2808288" cy="2103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0" y="44450"/>
            <a:ext cx="9109075" cy="1020763"/>
          </a:xfrm>
          <a:prstGeom prst="rect">
            <a:avLst/>
          </a:prstGeom>
          <a:gradFill rotWithShape="1">
            <a:gsLst>
              <a:gs pos="0">
                <a:srgbClr val="796B5E"/>
              </a:gs>
              <a:gs pos="100000">
                <a:srgbClr val="B9A791">
                  <a:alpha val="8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spAutoFit/>
          </a:bodyPr>
          <a:lstStyle/>
          <a:p>
            <a:r>
              <a:rPr lang="es-ES" sz="1700" b="1">
                <a:solidFill>
                  <a:schemeClr val="bg1"/>
                </a:solidFill>
              </a:rPr>
              <a:t>Oh Señor, líbrame de los impíos; protégeme de los violentos,</a:t>
            </a:r>
          </a:p>
          <a:p>
            <a:r>
              <a:rPr lang="es-ES" sz="1700" b="1">
                <a:solidFill>
                  <a:schemeClr val="bg1"/>
                </a:solidFill>
              </a:rPr>
              <a:t>De los que urden en su corazón planes malvados y todos los días fomentan la guerra.</a:t>
            </a:r>
          </a:p>
          <a:p>
            <a:r>
              <a:rPr lang="es-ES" sz="1700" b="1">
                <a:solidFill>
                  <a:schemeClr val="bg1"/>
                </a:solidFill>
              </a:rPr>
              <a:t>Afilan su lengua cual lengua de </a:t>
            </a:r>
            <a:r>
              <a:rPr lang="es-ES" sz="1700" b="1">
                <a:solidFill>
                  <a:srgbClr val="FFFF00"/>
                </a:solidFill>
              </a:rPr>
              <a:t>serpiente</a:t>
            </a:r>
            <a:r>
              <a:rPr lang="es-ES" sz="1700" b="1">
                <a:solidFill>
                  <a:schemeClr val="bg1"/>
                </a:solidFill>
              </a:rPr>
              <a:t>; ¡veneno de víbora hay en sus labios!</a:t>
            </a:r>
            <a:endParaRPr lang="es-ES" sz="1700">
              <a:solidFill>
                <a:schemeClr val="bg1"/>
              </a:solidFill>
            </a:endParaRPr>
          </a:p>
          <a:p>
            <a:r>
              <a:rPr lang="es-ES" sz="1000">
                <a:solidFill>
                  <a:schemeClr val="bg1"/>
                </a:solidFill>
              </a:rPr>
              <a:t>Sal. 140: 1-3</a:t>
            </a:r>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284663" y="115888"/>
            <a:ext cx="4751387" cy="1617662"/>
          </a:xfrm>
          <a:prstGeom prst="rect">
            <a:avLst/>
          </a:prstGeom>
          <a:gradFill rotWithShape="1">
            <a:gsLst>
              <a:gs pos="0">
                <a:srgbClr val="AB8F81"/>
              </a:gs>
              <a:gs pos="100000">
                <a:srgbClr val="647E65">
                  <a:alpha val="8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solidFill>
                  <a:schemeClr val="bg1"/>
                </a:solidFill>
              </a:rPr>
              <a:t>No mires al vino cuando rojea, </a:t>
            </a:r>
          </a:p>
          <a:p>
            <a:r>
              <a:rPr lang="es-ES" b="1">
                <a:solidFill>
                  <a:schemeClr val="bg1"/>
                </a:solidFill>
              </a:rPr>
              <a:t>Cuando resplandece su color en la copa. </a:t>
            </a:r>
          </a:p>
          <a:p>
            <a:r>
              <a:rPr lang="es-ES" b="1">
                <a:solidFill>
                  <a:schemeClr val="bg1"/>
                </a:solidFill>
              </a:rPr>
              <a:t>Se entra suavemente; mas al fin como serpiente morderá, </a:t>
            </a:r>
            <a:endParaRPr lang="es-ES">
              <a:solidFill>
                <a:schemeClr val="bg1"/>
              </a:solidFill>
            </a:endParaRPr>
          </a:p>
          <a:p>
            <a:r>
              <a:rPr lang="es-ES" b="1">
                <a:solidFill>
                  <a:schemeClr val="bg1"/>
                </a:solidFill>
              </a:rPr>
              <a:t>Y como </a:t>
            </a:r>
            <a:r>
              <a:rPr lang="es-ES" b="1">
                <a:solidFill>
                  <a:srgbClr val="FFFF00"/>
                </a:solidFill>
              </a:rPr>
              <a:t>áspid</a:t>
            </a:r>
            <a:r>
              <a:rPr lang="es-ES" b="1">
                <a:solidFill>
                  <a:schemeClr val="bg1"/>
                </a:solidFill>
              </a:rPr>
              <a:t> dará dolor</a:t>
            </a:r>
            <a:endParaRPr lang="es-ES">
              <a:solidFill>
                <a:schemeClr val="bg1"/>
              </a:solidFill>
            </a:endParaRPr>
          </a:p>
          <a:p>
            <a:r>
              <a:rPr lang="es-ES" sz="1000">
                <a:solidFill>
                  <a:schemeClr val="bg1"/>
                </a:solidFill>
              </a:rPr>
              <a:t>Pr. 23: 31-32</a:t>
            </a:r>
          </a:p>
        </p:txBody>
      </p:sp>
    </p:spTree>
  </p:cSld>
  <p:clrMapOvr>
    <a:masterClrMapping/>
  </p:clrMapOvr>
  <p:transition>
    <p:dissolv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79388" y="115888"/>
            <a:ext cx="381635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He aquí os doy potestad de hollar </a:t>
            </a:r>
            <a:r>
              <a:rPr lang="es-ES" b="1">
                <a:solidFill>
                  <a:srgbClr val="FFFF00"/>
                </a:solidFill>
              </a:rPr>
              <a:t>serpientes</a:t>
            </a:r>
            <a:r>
              <a:rPr lang="es-ES" b="1">
                <a:solidFill>
                  <a:schemeClr val="bg1"/>
                </a:solidFill>
              </a:rPr>
              <a:t> y escorpiones, y sobre toda fuerza del enemigo, y nada os dañará.</a:t>
            </a:r>
            <a:endParaRPr lang="es-ES">
              <a:solidFill>
                <a:schemeClr val="bg1"/>
              </a:solidFill>
            </a:endParaRPr>
          </a:p>
          <a:p>
            <a:r>
              <a:rPr lang="es-ES" sz="1000">
                <a:solidFill>
                  <a:schemeClr val="bg1"/>
                </a:solidFill>
              </a:rPr>
              <a:t>Lc. 10: 19</a:t>
            </a:r>
          </a:p>
        </p:txBody>
      </p:sp>
    </p:spTree>
  </p:cSld>
  <p:clrMapOvr>
    <a:masterClrMapping/>
  </p:clrMapOvr>
  <p:transition>
    <p:dissolve/>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250825" y="2420938"/>
            <a:ext cx="5616575"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Esta es la sentencia que se ha dictado contra los animales del Néguev:</a:t>
            </a:r>
          </a:p>
          <a:p>
            <a:r>
              <a:rPr lang="es-ES" b="1"/>
              <a:t>Por tierra de dificultades y angustias,</a:t>
            </a:r>
          </a:p>
          <a:p>
            <a:r>
              <a:rPr lang="es-ES" b="1"/>
              <a:t>De leones y leonas,</a:t>
            </a:r>
          </a:p>
          <a:p>
            <a:r>
              <a:rPr lang="es-ES" b="1"/>
              <a:t>De vívoras y </a:t>
            </a:r>
            <a:r>
              <a:rPr lang="es-ES" b="1">
                <a:solidFill>
                  <a:schemeClr val="accent2"/>
                </a:solidFill>
              </a:rPr>
              <a:t>serpientes voladoras</a:t>
            </a:r>
            <a:r>
              <a:rPr lang="es-ES" b="1"/>
              <a:t>,</a:t>
            </a:r>
          </a:p>
          <a:p>
            <a:r>
              <a:rPr lang="es-ES" b="1"/>
              <a:t>Llevan ellos a lomos de burro</a:t>
            </a:r>
          </a:p>
          <a:p>
            <a:r>
              <a:rPr lang="es-ES" b="1"/>
              <a:t>Las riquezas de esa nación inútil,</a:t>
            </a:r>
          </a:p>
          <a:p>
            <a:r>
              <a:rPr lang="es-ES" b="1"/>
              <a:t>Y sus tesoros, sobre jorobas de camellos. </a:t>
            </a:r>
            <a:endParaRPr lang="es-ES"/>
          </a:p>
          <a:p>
            <a:r>
              <a:rPr lang="es-ES" sz="1000"/>
              <a:t>Is. 30: 6 NVI</a:t>
            </a:r>
          </a:p>
        </p:txBody>
      </p:sp>
      <p:pic>
        <p:nvPicPr>
          <p:cNvPr id="97283" name="Picture 3" descr="1_aerial-paradisi-4-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88913"/>
            <a:ext cx="2862262" cy="2174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5148263" y="3770313"/>
            <a:ext cx="381635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sz="2000" b="1"/>
              <a:t>No fuisteis vosotros quienes, con vuestras espadas y arcos, derrotásteis a los dos reyes amorreos; fui yo quien, por causa vuestra, envié </a:t>
            </a:r>
            <a:r>
              <a:rPr lang="es-ES" sz="2000" b="1">
                <a:solidFill>
                  <a:srgbClr val="FF0000"/>
                </a:solidFill>
              </a:rPr>
              <a:t>tábanos</a:t>
            </a:r>
            <a:r>
              <a:rPr lang="es-ES" sz="2000" b="1"/>
              <a:t>, para que expulsaran de la tierra a vuestros enemigos.</a:t>
            </a:r>
            <a:endParaRPr lang="es-ES" sz="2000"/>
          </a:p>
          <a:p>
            <a:r>
              <a:rPr lang="es-ES" sz="1000"/>
              <a:t>Jos. 24: 12</a:t>
            </a:r>
          </a:p>
        </p:txBody>
      </p:sp>
    </p:spTree>
  </p:cSld>
  <p:clrMapOvr>
    <a:masterClrMapping/>
  </p:clrMapOvr>
  <p:transition>
    <p:dissolve/>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34925" y="5195888"/>
            <a:ext cx="3816350" cy="1617662"/>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t>Aquel día [de castigo de la tierra] arrojará el hombre a los </a:t>
            </a:r>
            <a:r>
              <a:rPr lang="es-ES" b="1">
                <a:solidFill>
                  <a:srgbClr val="FF0000"/>
                </a:solidFill>
              </a:rPr>
              <a:t>topos</a:t>
            </a:r>
            <a:r>
              <a:rPr lang="es-ES" b="1"/>
              <a:t> y murciélagos sus ídolos de plata y sus ídolos de oro, que le hicieron para que adorase.</a:t>
            </a:r>
          </a:p>
          <a:p>
            <a:r>
              <a:rPr lang="es-ES" sz="1000"/>
              <a:t>Is. 2: 19-20</a:t>
            </a:r>
          </a:p>
        </p:txBody>
      </p:sp>
    </p:spTree>
  </p:cSld>
  <p:clrMapOvr>
    <a:masterClrMapping/>
  </p:clrMapOvr>
  <p:transition>
    <p:dissolv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5" name="Text Box 3"/>
          <p:cNvSpPr txBox="1">
            <a:spLocks noChangeArrowheads="1"/>
          </p:cNvSpPr>
          <p:nvPr/>
        </p:nvSpPr>
        <p:spPr bwMode="auto">
          <a:xfrm>
            <a:off x="1042988" y="1058863"/>
            <a:ext cx="5545137" cy="24415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s-ES" b="1">
                <a:solidFill>
                  <a:srgbClr val="FFFF00"/>
                </a:solidFill>
              </a:rPr>
              <a:t>La sangre de machos cabríos y de </a:t>
            </a:r>
            <a:r>
              <a:rPr lang="es-ES" b="1">
                <a:solidFill>
                  <a:schemeClr val="bg1"/>
                </a:solidFill>
              </a:rPr>
              <a:t>toros</a:t>
            </a:r>
            <a:r>
              <a:rPr lang="es-ES" b="1">
                <a:solidFill>
                  <a:srgbClr val="FFFF00"/>
                </a:solidFill>
              </a:rPr>
              <a:t>, y las cenizas de una novilla rociadas sobre personas impuras, la santifican de modo que quedan limpias por fuera. Si esto es así, ¡Cuánto más la sangre de Cristo, quien por medio del Espíritu eterno se ofreció sin mancha a Dios, purificará nuestra conciencia de las obras que conducen a la muerte, a fin de que sirvamos al Dios viviente! </a:t>
            </a:r>
            <a:endParaRPr lang="es-ES">
              <a:solidFill>
                <a:srgbClr val="FFFF00"/>
              </a:solidFill>
            </a:endParaRPr>
          </a:p>
          <a:p>
            <a:r>
              <a:rPr lang="es-ES" sz="1000">
                <a:solidFill>
                  <a:srgbClr val="FFFF00"/>
                </a:solidFill>
              </a:rPr>
              <a:t>Heb. 9: 13-14 NVI</a:t>
            </a:r>
          </a:p>
        </p:txBody>
      </p:sp>
    </p:spTree>
  </p:cSld>
  <p:clrMapOvr>
    <a:masterClrMapping/>
  </p:clrMapOvr>
  <p:transition>
    <p:dissolve/>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5148263" y="333375"/>
            <a:ext cx="3683000" cy="1343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t>No entregues a las fieras el alma de tu </a:t>
            </a:r>
            <a:r>
              <a:rPr lang="es-ES" b="1">
                <a:solidFill>
                  <a:srgbClr val="FF0000"/>
                </a:solidFill>
              </a:rPr>
              <a:t>tórtola</a:t>
            </a:r>
            <a:r>
              <a:rPr lang="es-ES" b="1"/>
              <a:t>,</a:t>
            </a:r>
            <a:br>
              <a:rPr lang="es-ES" b="1"/>
            </a:br>
            <a:r>
              <a:rPr lang="es-ES" b="1"/>
              <a:t>Y no olvides para siempre la congregación de tus afligidos.</a:t>
            </a:r>
            <a:endParaRPr lang="es-ES"/>
          </a:p>
          <a:p>
            <a:r>
              <a:rPr lang="es-ES" sz="1000"/>
              <a:t>Sal. 74: 19</a:t>
            </a:r>
          </a:p>
        </p:txBody>
      </p:sp>
    </p:spTree>
  </p:cSld>
  <p:clrMapOvr>
    <a:masterClrMapping/>
  </p:clrMapOvr>
  <p:transition>
    <p:dissolve/>
  </p:transition>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763713" y="2697163"/>
            <a:ext cx="5041900" cy="3540125"/>
          </a:xfrm>
          <a:prstGeom prst="rect">
            <a:avLst/>
          </a:prstGeom>
          <a:solidFill>
            <a:srgbClr val="DBC28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b="1"/>
              <a:t>Aunque la higuera no florezca, </a:t>
            </a:r>
            <a:br>
              <a:rPr lang="es-ES" b="1"/>
            </a:br>
            <a:r>
              <a:rPr lang="es-ES" b="1"/>
              <a:t>Ni en las vides haya frutos, </a:t>
            </a:r>
            <a:br>
              <a:rPr lang="es-ES" b="1"/>
            </a:br>
            <a:r>
              <a:rPr lang="es-ES" b="1"/>
              <a:t>Aunque falte el producto del olivo, </a:t>
            </a:r>
            <a:br>
              <a:rPr lang="es-ES" b="1"/>
            </a:br>
            <a:r>
              <a:rPr lang="es-ES" b="1"/>
              <a:t>Y los labrados no den mantenimiento, </a:t>
            </a:r>
            <a:br>
              <a:rPr lang="es-ES" b="1"/>
            </a:br>
            <a:r>
              <a:rPr lang="es-ES" b="1"/>
              <a:t>Y las ovejas sean quitadas de la majada, </a:t>
            </a:r>
            <a:br>
              <a:rPr lang="es-ES" b="1"/>
            </a:br>
            <a:r>
              <a:rPr lang="es-ES" b="1"/>
              <a:t>Y no haya </a:t>
            </a:r>
            <a:r>
              <a:rPr lang="es-ES" b="1">
                <a:solidFill>
                  <a:srgbClr val="FF0000"/>
                </a:solidFill>
              </a:rPr>
              <a:t>vacas</a:t>
            </a:r>
            <a:r>
              <a:rPr lang="es-ES" b="1"/>
              <a:t> en los corrales; </a:t>
            </a:r>
            <a:br>
              <a:rPr lang="es-ES" b="1"/>
            </a:br>
            <a:r>
              <a:rPr lang="es-ES" b="1"/>
              <a:t>Con todo, yo me alegraré en Jehová, </a:t>
            </a:r>
            <a:br>
              <a:rPr lang="es-ES" b="1"/>
            </a:br>
            <a:r>
              <a:rPr lang="es-ES" b="1"/>
              <a:t>Y me gozaré en el Dios de mi salvación. </a:t>
            </a:r>
            <a:br>
              <a:rPr lang="es-ES" b="1"/>
            </a:br>
            <a:r>
              <a:rPr lang="es-ES" b="1"/>
              <a:t>Jehová el Señor es mi fortaleza, </a:t>
            </a:r>
            <a:br>
              <a:rPr lang="es-ES" b="1"/>
            </a:br>
            <a:r>
              <a:rPr lang="es-ES" b="1"/>
              <a:t>El cual hace mis pies como de ciervas,</a:t>
            </a:r>
            <a:br>
              <a:rPr lang="es-ES" b="1"/>
            </a:br>
            <a:r>
              <a:rPr lang="es-ES" b="1"/>
              <a:t>Y en mis alturas me hace andar.</a:t>
            </a:r>
          </a:p>
          <a:p>
            <a:endParaRPr lang="es-ES"/>
          </a:p>
          <a:p>
            <a:r>
              <a:rPr lang="es-ES" sz="1000"/>
              <a:t>Hab. 3: 17</a:t>
            </a:r>
          </a:p>
        </p:txBody>
      </p:sp>
    </p:spTree>
  </p:cSld>
  <p:clrMapOvr>
    <a:masterClrMapping/>
  </p:clrMapOvr>
  <p:transition>
    <p:dissolve/>
  </p:transition>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950913" y="214313"/>
            <a:ext cx="4975225"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sz="2400" b="1"/>
              <a:t>A </a:t>
            </a:r>
            <a:r>
              <a:rPr lang="es-ES" sz="2400" b="1">
                <a:solidFill>
                  <a:schemeClr val="accent2"/>
                </a:solidFill>
              </a:rPr>
              <a:t>yegua</a:t>
            </a:r>
            <a:r>
              <a:rPr lang="es-ES" sz="2400" b="1"/>
              <a:t> de los carros de Faraón </a:t>
            </a:r>
            <a:br>
              <a:rPr lang="es-ES" sz="2400" b="1"/>
            </a:br>
            <a:r>
              <a:rPr lang="es-ES" sz="2400" b="1"/>
              <a:t>Te he comparado, amiga mía. </a:t>
            </a:r>
            <a:endParaRPr lang="es-ES" sz="2400"/>
          </a:p>
          <a:p>
            <a:r>
              <a:rPr lang="es-ES" sz="1400"/>
              <a:t>Cnt. 1: 9</a:t>
            </a:r>
          </a:p>
        </p:txBody>
      </p:sp>
    </p:spTree>
  </p:cSld>
  <p:clrMapOvr>
    <a:masterClrMapping/>
  </p:clrMapOvr>
  <p:transition>
    <p:dissolv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107950" y="404813"/>
            <a:ext cx="8985250" cy="8842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s-ES" sz="2000" b="1">
                <a:solidFill>
                  <a:schemeClr val="bg1"/>
                </a:solidFill>
              </a:rPr>
              <a:t>Cazadnos las zorras, las </a:t>
            </a:r>
            <a:r>
              <a:rPr lang="es-ES" sz="2000" b="1">
                <a:solidFill>
                  <a:srgbClr val="FFFF00"/>
                </a:solidFill>
              </a:rPr>
              <a:t>zorras</a:t>
            </a:r>
            <a:r>
              <a:rPr lang="es-ES" sz="2000" b="1">
                <a:solidFill>
                  <a:schemeClr val="bg1"/>
                </a:solidFill>
              </a:rPr>
              <a:t> pequeñas, que echan a perder las viñas; </a:t>
            </a:r>
            <a:br>
              <a:rPr lang="es-ES" sz="2000" b="1">
                <a:solidFill>
                  <a:schemeClr val="bg1"/>
                </a:solidFill>
              </a:rPr>
            </a:br>
            <a:r>
              <a:rPr lang="es-ES" sz="2000" b="1">
                <a:solidFill>
                  <a:schemeClr val="bg1"/>
                </a:solidFill>
              </a:rPr>
              <a:t>Porque nuestras viñas están en cierne. </a:t>
            </a:r>
            <a:endParaRPr lang="es-ES" sz="2000">
              <a:solidFill>
                <a:schemeClr val="bg1"/>
              </a:solidFill>
            </a:endParaRPr>
          </a:p>
          <a:p>
            <a:r>
              <a:rPr lang="es-ES" sz="1200">
                <a:solidFill>
                  <a:schemeClr val="bg1"/>
                </a:solidFill>
              </a:rPr>
              <a:t>Cnt. 2: 15</a:t>
            </a:r>
          </a:p>
        </p:txBody>
      </p:sp>
    </p:spTree>
  </p:cSld>
  <p:clrMapOvr>
    <a:masterClrMapping/>
  </p:clrMapOvr>
  <p:transition>
    <p:dissolve/>
  </p:transition>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250825" y="115888"/>
            <a:ext cx="86423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1">
                <a:solidFill>
                  <a:schemeClr val="bg1"/>
                </a:solidFill>
              </a:rPr>
              <a:t>Jesús le dijo: Las </a:t>
            </a:r>
            <a:r>
              <a:rPr lang="es-ES" b="1">
                <a:solidFill>
                  <a:srgbClr val="FFFF00"/>
                </a:solidFill>
              </a:rPr>
              <a:t>zorras</a:t>
            </a:r>
            <a:r>
              <a:rPr lang="es-ES" b="1">
                <a:solidFill>
                  <a:schemeClr val="bg1"/>
                </a:solidFill>
              </a:rPr>
              <a:t> tienen guaridas, y las aves del cielo nidos; mas el Hijo del Hombre no tiene dónde recostar su cabeza.</a:t>
            </a:r>
            <a:endParaRPr lang="es-ES">
              <a:solidFill>
                <a:schemeClr val="bg1"/>
              </a:solidFill>
            </a:endParaRPr>
          </a:p>
          <a:p>
            <a:r>
              <a:rPr lang="es-ES" sz="1000">
                <a:solidFill>
                  <a:schemeClr val="bg1"/>
                </a:solidFill>
              </a:rPr>
              <a:t>Mt. 8: 20</a:t>
            </a:r>
          </a:p>
        </p:txBody>
      </p:sp>
    </p:spTree>
  </p:cSld>
  <p:clrMapOvr>
    <a:masterClrMapping/>
  </p:clrMapOvr>
  <p:transition>
    <p:dissolve/>
  </p:transition>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TotalTime>
  <Words>3274</Words>
  <Application>Microsoft Office PowerPoint</Application>
  <PresentationFormat>Presentación en pantalla (4:3)</PresentationFormat>
  <Paragraphs>292</Paragraphs>
  <Slides>102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102</vt:i4>
      </vt:variant>
    </vt:vector>
  </HeadingPairs>
  <TitlesOfParts>
    <vt:vector size="106" baseType="lpstr">
      <vt:lpstr>Arial Black</vt:lpstr>
      <vt:lpstr>Arial</vt:lpstr>
      <vt:lpstr>Comic Sans MS</vt: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Sergio Fustero</dc:creator>
  <cp:lastModifiedBy>Sergio Fustero Carreras</cp:lastModifiedBy>
  <cp:revision>172</cp:revision>
  <dcterms:created xsi:type="dcterms:W3CDTF">2008-11-30T11:34:50Z</dcterms:created>
  <dcterms:modified xsi:type="dcterms:W3CDTF">2016-01-12T19:26:41Z</dcterms:modified>
</cp:coreProperties>
</file>