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57" r:id="rId2"/>
    <p:sldId id="258" r:id="rId3"/>
    <p:sldId id="262" r:id="rId4"/>
    <p:sldId id="259" r:id="rId5"/>
    <p:sldId id="263" r:id="rId6"/>
    <p:sldId id="271" r:id="rId7"/>
    <p:sldId id="260" r:id="rId8"/>
    <p:sldId id="267" r:id="rId9"/>
    <p:sldId id="268" r:id="rId10"/>
    <p:sldId id="269" r:id="rId11"/>
    <p:sldId id="261" r:id="rId12"/>
    <p:sldId id="270" r:id="rId13"/>
    <p:sldId id="272" r:id="rId14"/>
  </p:sldIdLst>
  <p:sldSz cx="9144000" cy="6858000" type="screen4x3"/>
  <p:notesSz cx="6858000" cy="9144000"/>
  <p:embeddedFontLst>
    <p:embeddedFont>
      <p:font typeface="AR JULIAN" panose="020B0604020202020204" charset="0"/>
      <p:regular r:id="rId15"/>
    </p:embeddedFont>
    <p:embeddedFont>
      <p:font typeface="Calibri" panose="020F0502020204030204" pitchFamily="34" charset="0"/>
      <p:regular r:id="rId16"/>
      <p:bold r:id="rId17"/>
      <p:italic r:id="rId18"/>
      <p:boldItalic r:id="rId19"/>
    </p:embeddedFont>
    <p:embeddedFont>
      <p:font typeface="Calibri Light" panose="020F0302020204030204" pitchFamily="34" charset="0"/>
      <p:regular r:id="rId20"/>
      <p:italic r:id="rId21"/>
    </p:embeddedFont>
    <p:embeddedFont>
      <p:font typeface="Cooper Black" panose="0208090404030B020404" pitchFamily="18" charset="0"/>
      <p:regular r:id="rId22"/>
    </p:embeddedFont>
    <p:embeddedFont>
      <p:font typeface="Georgia" panose="02040502050405020303" pitchFamily="18" charset="0"/>
      <p:regular r:id="rId23"/>
      <p:bold r:id="rId24"/>
      <p:italic r:id="rId25"/>
      <p:boldItalic r:id="rId26"/>
    </p:embeddedFont>
    <p:embeddedFont>
      <p:font typeface="Newton" panose="020B0800000000000000"/>
      <p:bold r:id="rId27"/>
    </p:embeddedFont>
    <p:embeddedFont>
      <p:font typeface="Universal Serif" panose="020B0604020202020204" charset="0"/>
      <p:regular r:id="rId2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A4600"/>
    <a:srgbClr val="FF9400"/>
    <a:srgbClr val="FFCF47"/>
    <a:srgbClr val="FBC01D"/>
    <a:srgbClr val="4981AD"/>
    <a:srgbClr val="D77E2B"/>
    <a:srgbClr val="0F8B97"/>
    <a:srgbClr val="FFCCCC"/>
    <a:srgbClr val="9FD560"/>
    <a:srgbClr val="5A9A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0" d="100"/>
          <a:sy n="110" d="100"/>
        </p:scale>
        <p:origin x="82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0470F1B5-DC26-4B09-92E2-999FE2AA9117}" type="datetimeFigureOut">
              <a:rPr lang="es-ES" smtClean="0"/>
              <a:t>23/08/2019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C0C6257-99B9-4FA8-9F41-8B3C99C458E6}" type="slidenum">
              <a:rPr lang="es-ES" smtClean="0"/>
              <a:t>‹Nº›</a:t>
            </a:fld>
            <a:endParaRPr lang="es-ES"/>
          </a:p>
        </p:txBody>
      </p:sp>
    </p:spTree>
    <p:extLst>
      <p:ext uri="{BB962C8B-B14F-4D97-AF65-F5344CB8AC3E}">
        <p14:creationId xmlns:p14="http://schemas.microsoft.com/office/powerpoint/2010/main" val="721378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470F1B5-DC26-4B09-92E2-999FE2AA9117}" type="datetimeFigureOut">
              <a:rPr lang="es-ES" smtClean="0"/>
              <a:t>23/08/2019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C0C6257-99B9-4FA8-9F41-8B3C99C458E6}" type="slidenum">
              <a:rPr lang="es-ES" smtClean="0"/>
              <a:t>‹Nº›</a:t>
            </a:fld>
            <a:endParaRPr lang="es-ES"/>
          </a:p>
        </p:txBody>
      </p:sp>
    </p:spTree>
    <p:extLst>
      <p:ext uri="{BB962C8B-B14F-4D97-AF65-F5344CB8AC3E}">
        <p14:creationId xmlns:p14="http://schemas.microsoft.com/office/powerpoint/2010/main" val="2359878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470F1B5-DC26-4B09-92E2-999FE2AA9117}" type="datetimeFigureOut">
              <a:rPr lang="es-ES" smtClean="0"/>
              <a:t>23/08/2019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C0C6257-99B9-4FA8-9F41-8B3C99C458E6}" type="slidenum">
              <a:rPr lang="es-ES" smtClean="0"/>
              <a:t>‹Nº›</a:t>
            </a:fld>
            <a:endParaRPr lang="es-ES"/>
          </a:p>
        </p:txBody>
      </p:sp>
    </p:spTree>
    <p:extLst>
      <p:ext uri="{BB962C8B-B14F-4D97-AF65-F5344CB8AC3E}">
        <p14:creationId xmlns:p14="http://schemas.microsoft.com/office/powerpoint/2010/main" val="1850847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470F1B5-DC26-4B09-92E2-999FE2AA9117}" type="datetimeFigureOut">
              <a:rPr lang="es-ES" smtClean="0"/>
              <a:t>23/08/2019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C0C6257-99B9-4FA8-9F41-8B3C99C458E6}" type="slidenum">
              <a:rPr lang="es-ES" smtClean="0"/>
              <a:t>‹Nº›</a:t>
            </a:fld>
            <a:endParaRPr lang="es-ES"/>
          </a:p>
        </p:txBody>
      </p:sp>
    </p:spTree>
    <p:extLst>
      <p:ext uri="{BB962C8B-B14F-4D97-AF65-F5344CB8AC3E}">
        <p14:creationId xmlns:p14="http://schemas.microsoft.com/office/powerpoint/2010/main" val="3462559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0470F1B5-DC26-4B09-92E2-999FE2AA9117}" type="datetimeFigureOut">
              <a:rPr lang="es-ES" smtClean="0"/>
              <a:t>23/08/2019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C0C6257-99B9-4FA8-9F41-8B3C99C458E6}" type="slidenum">
              <a:rPr lang="es-ES" smtClean="0"/>
              <a:t>‹Nº›</a:t>
            </a:fld>
            <a:endParaRPr lang="es-ES"/>
          </a:p>
        </p:txBody>
      </p:sp>
    </p:spTree>
    <p:extLst>
      <p:ext uri="{BB962C8B-B14F-4D97-AF65-F5344CB8AC3E}">
        <p14:creationId xmlns:p14="http://schemas.microsoft.com/office/powerpoint/2010/main" val="3509154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0470F1B5-DC26-4B09-92E2-999FE2AA9117}" type="datetimeFigureOut">
              <a:rPr lang="es-ES" smtClean="0"/>
              <a:t>23/08/2019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4C0C6257-99B9-4FA8-9F41-8B3C99C458E6}" type="slidenum">
              <a:rPr lang="es-ES" smtClean="0"/>
              <a:t>‹Nº›</a:t>
            </a:fld>
            <a:endParaRPr lang="es-ES"/>
          </a:p>
        </p:txBody>
      </p:sp>
    </p:spTree>
    <p:extLst>
      <p:ext uri="{BB962C8B-B14F-4D97-AF65-F5344CB8AC3E}">
        <p14:creationId xmlns:p14="http://schemas.microsoft.com/office/powerpoint/2010/main" val="2866640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0470F1B5-DC26-4B09-92E2-999FE2AA9117}" type="datetimeFigureOut">
              <a:rPr lang="es-ES" smtClean="0"/>
              <a:t>23/08/2019</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4C0C6257-99B9-4FA8-9F41-8B3C99C458E6}" type="slidenum">
              <a:rPr lang="es-ES" smtClean="0"/>
              <a:t>‹Nº›</a:t>
            </a:fld>
            <a:endParaRPr lang="es-ES"/>
          </a:p>
        </p:txBody>
      </p:sp>
    </p:spTree>
    <p:extLst>
      <p:ext uri="{BB962C8B-B14F-4D97-AF65-F5344CB8AC3E}">
        <p14:creationId xmlns:p14="http://schemas.microsoft.com/office/powerpoint/2010/main" val="636253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0470F1B5-DC26-4B09-92E2-999FE2AA9117}" type="datetimeFigureOut">
              <a:rPr lang="es-ES" smtClean="0"/>
              <a:t>23/08/2019</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4C0C6257-99B9-4FA8-9F41-8B3C99C458E6}" type="slidenum">
              <a:rPr lang="es-ES" smtClean="0"/>
              <a:t>‹Nº›</a:t>
            </a:fld>
            <a:endParaRPr lang="es-ES"/>
          </a:p>
        </p:txBody>
      </p:sp>
    </p:spTree>
    <p:extLst>
      <p:ext uri="{BB962C8B-B14F-4D97-AF65-F5344CB8AC3E}">
        <p14:creationId xmlns:p14="http://schemas.microsoft.com/office/powerpoint/2010/main" val="1994403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70F1B5-DC26-4B09-92E2-999FE2AA9117}" type="datetimeFigureOut">
              <a:rPr lang="es-ES" smtClean="0"/>
              <a:t>23/08/2019</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4C0C6257-99B9-4FA8-9F41-8B3C99C458E6}" type="slidenum">
              <a:rPr lang="es-ES" smtClean="0"/>
              <a:t>‹Nº›</a:t>
            </a:fld>
            <a:endParaRPr lang="es-ES"/>
          </a:p>
        </p:txBody>
      </p:sp>
    </p:spTree>
    <p:extLst>
      <p:ext uri="{BB962C8B-B14F-4D97-AF65-F5344CB8AC3E}">
        <p14:creationId xmlns:p14="http://schemas.microsoft.com/office/powerpoint/2010/main" val="4137037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0470F1B5-DC26-4B09-92E2-999FE2AA9117}" type="datetimeFigureOut">
              <a:rPr lang="es-ES" smtClean="0"/>
              <a:t>23/08/2019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4C0C6257-99B9-4FA8-9F41-8B3C99C458E6}" type="slidenum">
              <a:rPr lang="es-ES" smtClean="0"/>
              <a:t>‹Nº›</a:t>
            </a:fld>
            <a:endParaRPr lang="es-ES"/>
          </a:p>
        </p:txBody>
      </p:sp>
    </p:spTree>
    <p:extLst>
      <p:ext uri="{BB962C8B-B14F-4D97-AF65-F5344CB8AC3E}">
        <p14:creationId xmlns:p14="http://schemas.microsoft.com/office/powerpoint/2010/main" val="3635744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0470F1B5-DC26-4B09-92E2-999FE2AA9117}" type="datetimeFigureOut">
              <a:rPr lang="es-ES" smtClean="0"/>
              <a:t>23/08/2019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4C0C6257-99B9-4FA8-9F41-8B3C99C458E6}" type="slidenum">
              <a:rPr lang="es-ES" smtClean="0"/>
              <a:t>‹Nº›</a:t>
            </a:fld>
            <a:endParaRPr lang="es-ES"/>
          </a:p>
        </p:txBody>
      </p:sp>
    </p:spTree>
    <p:extLst>
      <p:ext uri="{BB962C8B-B14F-4D97-AF65-F5344CB8AC3E}">
        <p14:creationId xmlns:p14="http://schemas.microsoft.com/office/powerpoint/2010/main" val="149165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70F1B5-DC26-4B09-92E2-999FE2AA9117}" type="datetimeFigureOut">
              <a:rPr lang="es-ES" smtClean="0"/>
              <a:t>23/08/2019</a:t>
            </a:fld>
            <a:endParaRPr lang="es-E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0C6257-99B9-4FA8-9F41-8B3C99C458E6}" type="slidenum">
              <a:rPr lang="es-ES" smtClean="0"/>
              <a:t>‹Nº›</a:t>
            </a:fld>
            <a:endParaRPr lang="es-ES"/>
          </a:p>
        </p:txBody>
      </p:sp>
    </p:spTree>
    <p:extLst>
      <p:ext uri="{BB962C8B-B14F-4D97-AF65-F5344CB8AC3E}">
        <p14:creationId xmlns:p14="http://schemas.microsoft.com/office/powerpoint/2010/main" val="20142274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1.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Imagen 5" descr="Imagen que contiene objeto&#10;&#10;Descripción generada automáticamente">
            <a:extLst>
              <a:ext uri="{FF2B5EF4-FFF2-40B4-BE49-F238E27FC236}">
                <a16:creationId xmlns:a16="http://schemas.microsoft.com/office/drawing/2014/main" id="{E02AA8CC-6040-4E04-8D82-F5A3BC0B44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6799"/>
            <a:ext cx="9144000" cy="6464401"/>
          </a:xfrm>
          <a:prstGeom prst="rect">
            <a:avLst/>
          </a:prstGeom>
        </p:spPr>
      </p:pic>
      <p:pic>
        <p:nvPicPr>
          <p:cNvPr id="12" name="Imagen 11">
            <a:extLst>
              <a:ext uri="{FF2B5EF4-FFF2-40B4-BE49-F238E27FC236}">
                <a16:creationId xmlns:a16="http://schemas.microsoft.com/office/drawing/2014/main" id="{DDA162B6-D974-4C48-B3F1-DBC957F3F4D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9516" y="1957845"/>
            <a:ext cx="7744968" cy="2942307"/>
          </a:xfrm>
          <a:prstGeom prst="rect">
            <a:avLst/>
          </a:prstGeom>
        </p:spPr>
      </p:pic>
    </p:spTree>
    <p:extLst>
      <p:ext uri="{BB962C8B-B14F-4D97-AF65-F5344CB8AC3E}">
        <p14:creationId xmlns:p14="http://schemas.microsoft.com/office/powerpoint/2010/main" val="102885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72A4EDD-362C-417F-98AB-9F33AA2C8D8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599612" y="0"/>
            <a:ext cx="3544388" cy="5013595"/>
          </a:xfrm>
          <a:prstGeom prst="rect">
            <a:avLst/>
          </a:prstGeom>
        </p:spPr>
      </p:pic>
      <p:sp>
        <p:nvSpPr>
          <p:cNvPr id="6" name="CuadroTexto 5">
            <a:extLst>
              <a:ext uri="{FF2B5EF4-FFF2-40B4-BE49-F238E27FC236}">
                <a16:creationId xmlns:a16="http://schemas.microsoft.com/office/drawing/2014/main" id="{FE2F5DDB-754B-419C-AF78-DA9C37F7F2DF}"/>
              </a:ext>
            </a:extLst>
          </p:cNvPr>
          <p:cNvSpPr txBox="1"/>
          <p:nvPr/>
        </p:nvSpPr>
        <p:spPr>
          <a:xfrm>
            <a:off x="5974080" y="2386155"/>
            <a:ext cx="2795451" cy="1938992"/>
          </a:xfrm>
          <a:prstGeom prst="rect">
            <a:avLst/>
          </a:prstGeom>
          <a:noFill/>
        </p:spPr>
        <p:txBody>
          <a:bodyPr wrap="square" rtlCol="0">
            <a:spAutoFit/>
          </a:bodyPr>
          <a:lstStyle/>
          <a:p>
            <a:pPr algn="ctr"/>
            <a:r>
              <a:rPr lang="es-ES" sz="2000" dirty="0">
                <a:effectLst>
                  <a:outerShdw blurRad="38100" dist="38100" dir="2700000" algn="tl">
                    <a:srgbClr val="000000">
                      <a:alpha val="43137"/>
                    </a:srgbClr>
                  </a:outerShdw>
                </a:effectLst>
              </a:rPr>
              <a:t>Si la gente del lugar cierra sus ojos a ese varón que haya dado su hijo a Moloc… lo cortaré de entre su pueblo.</a:t>
            </a:r>
          </a:p>
          <a:p>
            <a:pPr algn="ctr"/>
            <a:r>
              <a:rPr lang="es-ES" sz="2000" dirty="0">
                <a:effectLst>
                  <a:outerShdw blurRad="38100" dist="38100" dir="2700000" algn="tl">
                    <a:srgbClr val="000000">
                      <a:alpha val="43137"/>
                    </a:srgbClr>
                  </a:outerShdw>
                </a:effectLst>
              </a:rPr>
              <a:t>Levítico 20:1-5</a:t>
            </a:r>
          </a:p>
        </p:txBody>
      </p:sp>
      <p:sp>
        <p:nvSpPr>
          <p:cNvPr id="7" name="CuadroTexto 6">
            <a:extLst>
              <a:ext uri="{FF2B5EF4-FFF2-40B4-BE49-F238E27FC236}">
                <a16:creationId xmlns:a16="http://schemas.microsoft.com/office/drawing/2014/main" id="{D50F0F4E-3F4D-4113-8C2E-0E6C843F7145}"/>
              </a:ext>
            </a:extLst>
          </p:cNvPr>
          <p:cNvSpPr txBox="1"/>
          <p:nvPr/>
        </p:nvSpPr>
        <p:spPr>
          <a:xfrm>
            <a:off x="5974080" y="1480465"/>
            <a:ext cx="2795451" cy="461665"/>
          </a:xfrm>
          <a:prstGeom prst="rect">
            <a:avLst/>
          </a:prstGeom>
          <a:noFill/>
        </p:spPr>
        <p:txBody>
          <a:bodyPr wrap="square" rtlCol="0">
            <a:spAutoFit/>
          </a:bodyPr>
          <a:lstStyle/>
          <a:p>
            <a:pPr algn="ctr"/>
            <a:r>
              <a:rPr lang="es-ES" sz="2400" dirty="0">
                <a:latin typeface="AR JULIAN" panose="02000000000000000000" pitchFamily="2" charset="0"/>
              </a:rPr>
              <a:t>Hechos 13:8-11</a:t>
            </a:r>
          </a:p>
        </p:txBody>
      </p:sp>
      <p:sp>
        <p:nvSpPr>
          <p:cNvPr id="8" name="CuadroTexto 7">
            <a:extLst>
              <a:ext uri="{FF2B5EF4-FFF2-40B4-BE49-F238E27FC236}">
                <a16:creationId xmlns:a16="http://schemas.microsoft.com/office/drawing/2014/main" id="{E819D478-9AEC-42C9-9D7A-21E82EA556EC}"/>
              </a:ext>
            </a:extLst>
          </p:cNvPr>
          <p:cNvSpPr txBox="1"/>
          <p:nvPr/>
        </p:nvSpPr>
        <p:spPr>
          <a:xfrm>
            <a:off x="5651867" y="5318281"/>
            <a:ext cx="3405051" cy="1200329"/>
          </a:xfrm>
          <a:prstGeom prst="rect">
            <a:avLst/>
          </a:prstGeom>
          <a:noFill/>
        </p:spPr>
        <p:txBody>
          <a:bodyPr wrap="square" rtlCol="0">
            <a:spAutoFit/>
          </a:bodyPr>
          <a:lstStyle/>
          <a:p>
            <a:pPr algn="ctr"/>
            <a:r>
              <a:rPr lang="es-ES" sz="3600" dirty="0">
                <a:ln w="0"/>
                <a:effectLst>
                  <a:outerShdw blurRad="38100" dist="19050" dir="2700000" algn="tl" rotWithShape="0">
                    <a:schemeClr val="dk1">
                      <a:alpha val="40000"/>
                    </a:schemeClr>
                  </a:outerShdw>
                </a:effectLst>
              </a:rPr>
              <a:t>NEGARSE A QUERER VER</a:t>
            </a:r>
          </a:p>
        </p:txBody>
      </p:sp>
      <p:pic>
        <p:nvPicPr>
          <p:cNvPr id="4" name="Imagen 3" descr="Imagen que contiene persona, edificio, deporte, bailarín&#10;&#10;Descripción generada automáticamente">
            <a:extLst>
              <a:ext uri="{FF2B5EF4-FFF2-40B4-BE49-F238E27FC236}">
                <a16:creationId xmlns:a16="http://schemas.microsoft.com/office/drawing/2014/main" id="{257DBBD1-32D7-4765-956D-07CA4DBABF0D}"/>
              </a:ext>
            </a:extLst>
          </p:cNvPr>
          <p:cNvPicPr>
            <a:picLocks noChangeAspect="1"/>
          </p:cNvPicPr>
          <p:nvPr/>
        </p:nvPicPr>
        <p:blipFill rotWithShape="1">
          <a:blip r:embed="rId3">
            <a:extLst>
              <a:ext uri="{28A0092B-C50C-407E-A947-70E740481C1C}">
                <a14:useLocalDpi xmlns:a14="http://schemas.microsoft.com/office/drawing/2010/main" val="0"/>
              </a:ext>
            </a:extLst>
          </a:blip>
          <a:srcRect l="6311" b="4068"/>
          <a:stretch/>
        </p:blipFill>
        <p:spPr>
          <a:xfrm>
            <a:off x="0" y="0"/>
            <a:ext cx="5559068" cy="6858000"/>
          </a:xfrm>
          <a:prstGeom prst="rect">
            <a:avLst/>
          </a:prstGeom>
        </p:spPr>
      </p:pic>
    </p:spTree>
    <p:extLst>
      <p:ext uri="{BB962C8B-B14F-4D97-AF65-F5344CB8AC3E}">
        <p14:creationId xmlns:p14="http://schemas.microsoft.com/office/powerpoint/2010/main" val="2465577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 calcmode="lin" valueType="num">
                                      <p:cBhvr>
                                        <p:cTn id="13" dur="1000" fill="hold"/>
                                        <p:tgtEl>
                                          <p:spTgt spid="7"/>
                                        </p:tgtEl>
                                        <p:attrNameLst>
                                          <p:attrName>style.rotation</p:attrName>
                                        </p:attrNameLst>
                                      </p:cBhvr>
                                      <p:tavLst>
                                        <p:tav tm="0">
                                          <p:val>
                                            <p:fltVal val="90"/>
                                          </p:val>
                                        </p:tav>
                                        <p:tav tm="100000">
                                          <p:val>
                                            <p:fltVal val="0"/>
                                          </p:val>
                                        </p:tav>
                                      </p:tavLst>
                                    </p:anim>
                                    <p:animEffect transition="in" filter="fade">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 que contiene música, latón, interior&#10;&#10;Descripción generada automáticamente">
            <a:extLst>
              <a:ext uri="{FF2B5EF4-FFF2-40B4-BE49-F238E27FC236}">
                <a16:creationId xmlns:a16="http://schemas.microsoft.com/office/drawing/2014/main" id="{0C4E103F-B9B0-4000-9F2E-0BA82FC135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8861" y="0"/>
            <a:ext cx="6686277" cy="6858000"/>
          </a:xfrm>
          <a:prstGeom prst="rect">
            <a:avLst/>
          </a:prstGeom>
        </p:spPr>
      </p:pic>
      <p:sp>
        <p:nvSpPr>
          <p:cNvPr id="6" name="CuadroTexto 5">
            <a:extLst>
              <a:ext uri="{FF2B5EF4-FFF2-40B4-BE49-F238E27FC236}">
                <a16:creationId xmlns:a16="http://schemas.microsoft.com/office/drawing/2014/main" id="{55CCF479-4597-4D1F-A793-A80653571FCD}"/>
              </a:ext>
            </a:extLst>
          </p:cNvPr>
          <p:cNvSpPr txBox="1"/>
          <p:nvPr/>
        </p:nvSpPr>
        <p:spPr>
          <a:xfrm>
            <a:off x="343036" y="743800"/>
            <a:ext cx="2234701" cy="461665"/>
          </a:xfrm>
          <a:prstGeom prst="rect">
            <a:avLst/>
          </a:prstGeom>
          <a:noFill/>
        </p:spPr>
        <p:txBody>
          <a:bodyPr wrap="square" rtlCol="0">
            <a:spAutoFit/>
            <a:scene3d>
              <a:camera prst="orthographicFront"/>
              <a:lightRig rig="threePt" dir="t"/>
            </a:scene3d>
            <a:sp3d extrusionH="57150">
              <a:bevelT w="38100" h="38100"/>
            </a:sp3d>
          </a:bodyPr>
          <a:lstStyle/>
          <a:p>
            <a:pPr algn="ctr"/>
            <a:r>
              <a:rPr lang="es-ES" sz="2400" dirty="0">
                <a:solidFill>
                  <a:srgbClr val="FFCF47"/>
                </a:solidFill>
                <a:effectLst>
                  <a:outerShdw blurRad="50800" dist="38100" dir="2700000" algn="tl" rotWithShape="0">
                    <a:prstClr val="black">
                      <a:alpha val="40000"/>
                    </a:prstClr>
                  </a:outerShdw>
                </a:effectLst>
                <a:latin typeface="Universal Serif" panose="020E0705020206020404" pitchFamily="34" charset="0"/>
              </a:rPr>
              <a:t>EL PECADO</a:t>
            </a:r>
          </a:p>
        </p:txBody>
      </p:sp>
      <p:sp>
        <p:nvSpPr>
          <p:cNvPr id="7" name="CuadroTexto 6">
            <a:extLst>
              <a:ext uri="{FF2B5EF4-FFF2-40B4-BE49-F238E27FC236}">
                <a16:creationId xmlns:a16="http://schemas.microsoft.com/office/drawing/2014/main" id="{F209CDA5-CE40-4E42-8EA1-03E8759BF6D5}"/>
              </a:ext>
            </a:extLst>
          </p:cNvPr>
          <p:cNvSpPr txBox="1"/>
          <p:nvPr/>
        </p:nvSpPr>
        <p:spPr>
          <a:xfrm>
            <a:off x="6686277" y="559134"/>
            <a:ext cx="2234701" cy="830997"/>
          </a:xfrm>
          <a:prstGeom prst="rect">
            <a:avLst/>
          </a:prstGeom>
          <a:noFill/>
        </p:spPr>
        <p:txBody>
          <a:bodyPr wrap="square" rtlCol="0">
            <a:spAutoFit/>
            <a:scene3d>
              <a:camera prst="orthographicFront"/>
              <a:lightRig rig="threePt" dir="t"/>
            </a:scene3d>
            <a:sp3d extrusionH="57150">
              <a:bevelT w="38100" h="38100"/>
            </a:sp3d>
          </a:bodyPr>
          <a:lstStyle>
            <a:defPPr>
              <a:defRPr lang="en-US"/>
            </a:defPPr>
            <a:lvl1pPr algn="ctr">
              <a:defRPr sz="2400">
                <a:solidFill>
                  <a:srgbClr val="FFCF47"/>
                </a:solidFill>
                <a:effectLst>
                  <a:outerShdw blurRad="50800" dist="38100" dir="2700000" algn="tl" rotWithShape="0">
                    <a:prstClr val="black">
                      <a:alpha val="40000"/>
                    </a:prstClr>
                  </a:outerShdw>
                </a:effectLst>
                <a:latin typeface="Universal Serif" panose="020E0705020206020404" pitchFamily="34" charset="0"/>
              </a:defRPr>
            </a:lvl1pPr>
          </a:lstStyle>
          <a:p>
            <a:r>
              <a:rPr lang="es-ES" dirty="0">
                <a:solidFill>
                  <a:srgbClr val="EE5260"/>
                </a:solidFill>
              </a:rPr>
              <a:t>EL AMOR AL DINERO</a:t>
            </a:r>
          </a:p>
        </p:txBody>
      </p:sp>
      <p:sp>
        <p:nvSpPr>
          <p:cNvPr id="8" name="CuadroTexto 7">
            <a:extLst>
              <a:ext uri="{FF2B5EF4-FFF2-40B4-BE49-F238E27FC236}">
                <a16:creationId xmlns:a16="http://schemas.microsoft.com/office/drawing/2014/main" id="{983DED4B-2158-496E-9FF2-A5461E2BFA15}"/>
              </a:ext>
            </a:extLst>
          </p:cNvPr>
          <p:cNvSpPr txBox="1"/>
          <p:nvPr/>
        </p:nvSpPr>
        <p:spPr>
          <a:xfrm>
            <a:off x="6517413" y="5098537"/>
            <a:ext cx="2403565" cy="1200329"/>
          </a:xfrm>
          <a:prstGeom prst="rect">
            <a:avLst/>
          </a:prstGeom>
          <a:noFill/>
        </p:spPr>
        <p:txBody>
          <a:bodyPr wrap="square" rtlCol="0">
            <a:spAutoFit/>
            <a:scene3d>
              <a:camera prst="orthographicFront"/>
              <a:lightRig rig="threePt" dir="t"/>
            </a:scene3d>
            <a:sp3d extrusionH="57150">
              <a:bevelT w="38100" h="38100"/>
            </a:sp3d>
          </a:bodyPr>
          <a:lstStyle>
            <a:defPPr>
              <a:defRPr lang="en-US"/>
            </a:defPPr>
            <a:lvl1pPr algn="ctr">
              <a:defRPr sz="2400">
                <a:solidFill>
                  <a:srgbClr val="FFCF47"/>
                </a:solidFill>
                <a:effectLst>
                  <a:outerShdw blurRad="50800" dist="38100" dir="2700000" algn="tl" rotWithShape="0">
                    <a:prstClr val="black">
                      <a:alpha val="40000"/>
                    </a:prstClr>
                  </a:outerShdw>
                </a:effectLst>
                <a:latin typeface="Universal Serif" panose="020E0705020206020404" pitchFamily="34" charset="0"/>
              </a:defRPr>
            </a:lvl1pPr>
          </a:lstStyle>
          <a:p>
            <a:r>
              <a:rPr lang="es-ES" dirty="0">
                <a:solidFill>
                  <a:srgbClr val="9FD560"/>
                </a:solidFill>
              </a:rPr>
              <a:t>ABORRECER AL HERMANO</a:t>
            </a:r>
          </a:p>
        </p:txBody>
      </p:sp>
      <p:sp>
        <p:nvSpPr>
          <p:cNvPr id="9" name="CuadroTexto 8">
            <a:extLst>
              <a:ext uri="{FF2B5EF4-FFF2-40B4-BE49-F238E27FC236}">
                <a16:creationId xmlns:a16="http://schemas.microsoft.com/office/drawing/2014/main" id="{AFBDAB17-BF5F-4E7A-9980-796978DA883D}"/>
              </a:ext>
            </a:extLst>
          </p:cNvPr>
          <p:cNvSpPr txBox="1"/>
          <p:nvPr/>
        </p:nvSpPr>
        <p:spPr>
          <a:xfrm>
            <a:off x="403996" y="5283203"/>
            <a:ext cx="2403565" cy="830997"/>
          </a:xfrm>
          <a:prstGeom prst="rect">
            <a:avLst/>
          </a:prstGeom>
          <a:noFill/>
        </p:spPr>
        <p:txBody>
          <a:bodyPr wrap="square" rtlCol="0">
            <a:spAutoFit/>
            <a:scene3d>
              <a:camera prst="orthographicFront"/>
              <a:lightRig rig="threePt" dir="t"/>
            </a:scene3d>
            <a:sp3d extrusionH="57150">
              <a:bevelT w="38100" h="38100"/>
            </a:sp3d>
          </a:bodyPr>
          <a:lstStyle>
            <a:defPPr>
              <a:defRPr lang="en-US"/>
            </a:defPPr>
            <a:lvl1pPr algn="ctr">
              <a:defRPr sz="2400">
                <a:solidFill>
                  <a:srgbClr val="FFCF47"/>
                </a:solidFill>
                <a:effectLst>
                  <a:outerShdw blurRad="50800" dist="38100" dir="2700000" algn="tl" rotWithShape="0">
                    <a:prstClr val="black">
                      <a:alpha val="40000"/>
                    </a:prstClr>
                  </a:outerShdw>
                </a:effectLst>
                <a:latin typeface="Universal Serif" panose="020E0705020206020404" pitchFamily="34" charset="0"/>
              </a:defRPr>
            </a:lvl1pPr>
          </a:lstStyle>
          <a:p>
            <a:r>
              <a:rPr lang="es-ES" dirty="0">
                <a:solidFill>
                  <a:srgbClr val="5A9AEE"/>
                </a:solidFill>
              </a:rPr>
              <a:t>NEGARSE A QUERER VER</a:t>
            </a:r>
          </a:p>
        </p:txBody>
      </p:sp>
    </p:spTree>
    <p:extLst>
      <p:ext uri="{BB962C8B-B14F-4D97-AF65-F5344CB8AC3E}">
        <p14:creationId xmlns:p14="http://schemas.microsoft.com/office/powerpoint/2010/main" val="4214800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52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anim calcmode="lin" valueType="num">
                                      <p:cBhvr>
                                        <p:cTn id="18" dur="500" fill="hold"/>
                                        <p:tgtEl>
                                          <p:spTgt spid="6"/>
                                        </p:tgtEl>
                                        <p:attrNameLst>
                                          <p:attrName>ppt_x</p:attrName>
                                        </p:attrNameLst>
                                      </p:cBhvr>
                                      <p:tavLst>
                                        <p:tav tm="0">
                                          <p:val>
                                            <p:fltVal val="0.5"/>
                                          </p:val>
                                        </p:tav>
                                        <p:tav tm="100000">
                                          <p:val>
                                            <p:strVal val="#ppt_x"/>
                                          </p:val>
                                        </p:tav>
                                      </p:tavLst>
                                    </p:anim>
                                    <p:anim calcmode="lin" valueType="num">
                                      <p:cBhvr>
                                        <p:cTn id="19"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528"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anim calcmode="lin" valueType="num">
                                      <p:cBhvr>
                                        <p:cTn id="27" dur="500" fill="hold"/>
                                        <p:tgtEl>
                                          <p:spTgt spid="7"/>
                                        </p:tgtEl>
                                        <p:attrNameLst>
                                          <p:attrName>ppt_x</p:attrName>
                                        </p:attrNameLst>
                                      </p:cBhvr>
                                      <p:tavLst>
                                        <p:tav tm="0">
                                          <p:val>
                                            <p:fltVal val="0.5"/>
                                          </p:val>
                                        </p:tav>
                                        <p:tav tm="100000">
                                          <p:val>
                                            <p:strVal val="#ppt_x"/>
                                          </p:val>
                                        </p:tav>
                                      </p:tavLst>
                                    </p:anim>
                                    <p:anim calcmode="lin" valueType="num">
                                      <p:cBhvr>
                                        <p:cTn id="28"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528"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anim calcmode="lin" valueType="num">
                                      <p:cBhvr>
                                        <p:cTn id="36" dur="500" fill="hold"/>
                                        <p:tgtEl>
                                          <p:spTgt spid="8"/>
                                        </p:tgtEl>
                                        <p:attrNameLst>
                                          <p:attrName>ppt_x</p:attrName>
                                        </p:attrNameLst>
                                      </p:cBhvr>
                                      <p:tavLst>
                                        <p:tav tm="0">
                                          <p:val>
                                            <p:fltVal val="0.5"/>
                                          </p:val>
                                        </p:tav>
                                        <p:tav tm="100000">
                                          <p:val>
                                            <p:strVal val="#ppt_x"/>
                                          </p:val>
                                        </p:tav>
                                      </p:tavLst>
                                    </p:anim>
                                    <p:anim calcmode="lin" valueType="num">
                                      <p:cBhvr>
                                        <p:cTn id="37" dur="500" fill="hold"/>
                                        <p:tgtEl>
                                          <p:spTgt spid="8"/>
                                        </p:tgtEl>
                                        <p:attrNameLst>
                                          <p:attrName>ppt_y</p:attrName>
                                        </p:attrNameLst>
                                      </p:cBhvr>
                                      <p:tavLst>
                                        <p:tav tm="0">
                                          <p:val>
                                            <p:fltVal val="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528"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anim calcmode="lin" valueType="num">
                                      <p:cBhvr>
                                        <p:cTn id="45" dur="500" fill="hold"/>
                                        <p:tgtEl>
                                          <p:spTgt spid="9"/>
                                        </p:tgtEl>
                                        <p:attrNameLst>
                                          <p:attrName>ppt_x</p:attrName>
                                        </p:attrNameLst>
                                      </p:cBhvr>
                                      <p:tavLst>
                                        <p:tav tm="0">
                                          <p:val>
                                            <p:fltVal val="0.5"/>
                                          </p:val>
                                        </p:tav>
                                        <p:tav tm="100000">
                                          <p:val>
                                            <p:strVal val="#ppt_x"/>
                                          </p:val>
                                        </p:tav>
                                      </p:tavLst>
                                    </p:anim>
                                    <p:anim calcmode="lin" valueType="num">
                                      <p:cBhvr>
                                        <p:cTn id="46" dur="500" fill="hold"/>
                                        <p:tgtEl>
                                          <p:spTgt spid="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texto&#10;&#10;Descripción generada automáticamente">
            <a:extLst>
              <a:ext uri="{FF2B5EF4-FFF2-40B4-BE49-F238E27FC236}">
                <a16:creationId xmlns:a16="http://schemas.microsoft.com/office/drawing/2014/main" id="{F9BE3232-826F-4E9A-A795-B8ADE89EAF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154" y="122562"/>
            <a:ext cx="2859030" cy="2862078"/>
          </a:xfrm>
          <a:prstGeom prst="rect">
            <a:avLst/>
          </a:prstGeom>
        </p:spPr>
      </p:pic>
      <p:pic>
        <p:nvPicPr>
          <p:cNvPr id="5" name="Imagen 4" descr="Imagen que contiene foto&#10;&#10;Descripción generada automáticamente">
            <a:extLst>
              <a:ext uri="{FF2B5EF4-FFF2-40B4-BE49-F238E27FC236}">
                <a16:creationId xmlns:a16="http://schemas.microsoft.com/office/drawing/2014/main" id="{BDBBEAEB-65FF-4CF3-9D31-4DD958E166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0816" y="122562"/>
            <a:ext cx="2859030" cy="2862078"/>
          </a:xfrm>
          <a:prstGeom prst="rect">
            <a:avLst/>
          </a:prstGeom>
        </p:spPr>
      </p:pic>
      <p:pic>
        <p:nvPicPr>
          <p:cNvPr id="7" name="Imagen 6" descr="Imagen que contiene objeto, señal, foto, texto&#10;&#10;Descripción generada automáticamente">
            <a:extLst>
              <a:ext uri="{FF2B5EF4-FFF2-40B4-BE49-F238E27FC236}">
                <a16:creationId xmlns:a16="http://schemas.microsoft.com/office/drawing/2014/main" id="{059F044D-C829-4ABC-8D68-8ADF890D1C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154" y="3873361"/>
            <a:ext cx="2859030" cy="2862078"/>
          </a:xfrm>
          <a:prstGeom prst="rect">
            <a:avLst/>
          </a:prstGeom>
        </p:spPr>
      </p:pic>
      <p:pic>
        <p:nvPicPr>
          <p:cNvPr id="9" name="Imagen 8" descr="Imagen que contiene gráficos vectoriales&#10;&#10;Descripción generada automáticamente">
            <a:extLst>
              <a:ext uri="{FF2B5EF4-FFF2-40B4-BE49-F238E27FC236}">
                <a16:creationId xmlns:a16="http://schemas.microsoft.com/office/drawing/2014/main" id="{14C2F298-BBA3-4F43-A3B2-CC175CB1B1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0816" y="3873360"/>
            <a:ext cx="2859030" cy="2862078"/>
          </a:xfrm>
          <a:prstGeom prst="rect">
            <a:avLst/>
          </a:prstGeom>
        </p:spPr>
      </p:pic>
      <p:sp>
        <p:nvSpPr>
          <p:cNvPr id="2" name="CuadroTexto 1">
            <a:extLst>
              <a:ext uri="{FF2B5EF4-FFF2-40B4-BE49-F238E27FC236}">
                <a16:creationId xmlns:a16="http://schemas.microsoft.com/office/drawing/2014/main" id="{B4E497A2-5957-4BC8-BC22-DDC77EEBD0DA}"/>
              </a:ext>
            </a:extLst>
          </p:cNvPr>
          <p:cNvSpPr txBox="1"/>
          <p:nvPr/>
        </p:nvSpPr>
        <p:spPr>
          <a:xfrm>
            <a:off x="3352151" y="58863"/>
            <a:ext cx="2445799" cy="646331"/>
          </a:xfrm>
          <a:prstGeom prst="rect">
            <a:avLst/>
          </a:prstGeom>
          <a:noFill/>
        </p:spPr>
        <p:txBody>
          <a:bodyPr wrap="square" rtlCol="0">
            <a:spAutoFit/>
          </a:bodyPr>
          <a:lstStyle/>
          <a:p>
            <a:pPr algn="ctr"/>
            <a:r>
              <a:rPr lang="es-ES" dirty="0">
                <a:solidFill>
                  <a:srgbClr val="4981AD"/>
                </a:solidFill>
                <a:latin typeface="Universal Serif" panose="020E0705020206020404" pitchFamily="34" charset="0"/>
              </a:rPr>
              <a:t>RECONOCER QUE</a:t>
            </a:r>
          </a:p>
          <a:p>
            <a:pPr algn="ctr"/>
            <a:r>
              <a:rPr lang="es-ES" dirty="0">
                <a:solidFill>
                  <a:srgbClr val="4981AD"/>
                </a:solidFill>
                <a:latin typeface="Universal Serif" panose="020E0705020206020404" pitchFamily="34" charset="0"/>
              </a:rPr>
              <a:t>DIOS PUEDE</a:t>
            </a:r>
          </a:p>
        </p:txBody>
      </p:sp>
      <p:sp>
        <p:nvSpPr>
          <p:cNvPr id="8" name="CuadroTexto 7">
            <a:extLst>
              <a:ext uri="{FF2B5EF4-FFF2-40B4-BE49-F238E27FC236}">
                <a16:creationId xmlns:a16="http://schemas.microsoft.com/office/drawing/2014/main" id="{6F45FA31-D9A7-4382-A2DC-9AFD389337CD}"/>
              </a:ext>
            </a:extLst>
          </p:cNvPr>
          <p:cNvSpPr txBox="1"/>
          <p:nvPr/>
        </p:nvSpPr>
        <p:spPr>
          <a:xfrm>
            <a:off x="3639860" y="1770050"/>
            <a:ext cx="1870380" cy="369332"/>
          </a:xfrm>
          <a:prstGeom prst="rect">
            <a:avLst/>
          </a:prstGeom>
          <a:noFill/>
        </p:spPr>
        <p:txBody>
          <a:bodyPr wrap="square" rtlCol="0">
            <a:spAutoFit/>
          </a:bodyPr>
          <a:lstStyle/>
          <a:p>
            <a:pPr algn="ctr"/>
            <a:r>
              <a:rPr lang="es-ES" dirty="0">
                <a:solidFill>
                  <a:srgbClr val="FBC01D"/>
                </a:solidFill>
                <a:latin typeface="Universal Serif" panose="020E0705020206020404" pitchFamily="34" charset="0"/>
              </a:rPr>
              <a:t>PEDIRSELO</a:t>
            </a:r>
          </a:p>
        </p:txBody>
      </p:sp>
      <p:sp>
        <p:nvSpPr>
          <p:cNvPr id="10" name="CuadroTexto 9">
            <a:extLst>
              <a:ext uri="{FF2B5EF4-FFF2-40B4-BE49-F238E27FC236}">
                <a16:creationId xmlns:a16="http://schemas.microsoft.com/office/drawing/2014/main" id="{2C1E5A0B-C78C-437A-9795-7FED06610BDE}"/>
              </a:ext>
            </a:extLst>
          </p:cNvPr>
          <p:cNvSpPr txBox="1"/>
          <p:nvPr/>
        </p:nvSpPr>
        <p:spPr>
          <a:xfrm>
            <a:off x="3338001" y="3943032"/>
            <a:ext cx="2474099" cy="646331"/>
          </a:xfrm>
          <a:prstGeom prst="rect">
            <a:avLst/>
          </a:prstGeom>
          <a:noFill/>
        </p:spPr>
        <p:txBody>
          <a:bodyPr wrap="square" rtlCol="0">
            <a:spAutoFit/>
          </a:bodyPr>
          <a:lstStyle/>
          <a:p>
            <a:pPr algn="ctr"/>
            <a:r>
              <a:rPr lang="es-ES" dirty="0">
                <a:solidFill>
                  <a:srgbClr val="D77E2B"/>
                </a:solidFill>
                <a:latin typeface="Universal Serif" panose="020E0705020206020404" pitchFamily="34" charset="0"/>
              </a:rPr>
              <a:t>EJERCER DOMINIO PROPIO</a:t>
            </a:r>
          </a:p>
        </p:txBody>
      </p:sp>
      <p:sp>
        <p:nvSpPr>
          <p:cNvPr id="11" name="CuadroTexto 10">
            <a:extLst>
              <a:ext uri="{FF2B5EF4-FFF2-40B4-BE49-F238E27FC236}">
                <a16:creationId xmlns:a16="http://schemas.microsoft.com/office/drawing/2014/main" id="{895982D2-AE67-4985-9ED3-77B08CF27581}"/>
              </a:ext>
            </a:extLst>
          </p:cNvPr>
          <p:cNvSpPr txBox="1"/>
          <p:nvPr/>
        </p:nvSpPr>
        <p:spPr>
          <a:xfrm>
            <a:off x="3641709" y="5488226"/>
            <a:ext cx="1896941" cy="369332"/>
          </a:xfrm>
          <a:prstGeom prst="rect">
            <a:avLst/>
          </a:prstGeom>
          <a:noFill/>
        </p:spPr>
        <p:txBody>
          <a:bodyPr wrap="square" rtlCol="0">
            <a:spAutoFit/>
          </a:bodyPr>
          <a:lstStyle/>
          <a:p>
            <a:pPr algn="ctr"/>
            <a:r>
              <a:rPr lang="es-ES" dirty="0">
                <a:solidFill>
                  <a:srgbClr val="0F8B97"/>
                </a:solidFill>
                <a:latin typeface="Universal Serif" panose="020E0705020206020404" pitchFamily="34" charset="0"/>
              </a:rPr>
              <a:t>OBEDECER</a:t>
            </a:r>
          </a:p>
        </p:txBody>
      </p:sp>
      <p:sp>
        <p:nvSpPr>
          <p:cNvPr id="4" name="CuadroTexto 3">
            <a:extLst>
              <a:ext uri="{FF2B5EF4-FFF2-40B4-BE49-F238E27FC236}">
                <a16:creationId xmlns:a16="http://schemas.microsoft.com/office/drawing/2014/main" id="{58A88393-92C0-4644-889C-45D36AD72E5C}"/>
              </a:ext>
            </a:extLst>
          </p:cNvPr>
          <p:cNvSpPr txBox="1"/>
          <p:nvPr/>
        </p:nvSpPr>
        <p:spPr>
          <a:xfrm>
            <a:off x="4305404" y="1650093"/>
            <a:ext cx="296091" cy="523220"/>
          </a:xfrm>
          <a:prstGeom prst="rect">
            <a:avLst/>
          </a:prstGeom>
          <a:noFill/>
        </p:spPr>
        <p:txBody>
          <a:bodyPr wrap="square" rtlCol="0">
            <a:spAutoFit/>
          </a:bodyPr>
          <a:lstStyle/>
          <a:p>
            <a:r>
              <a:rPr lang="es-ES" sz="2800" b="1" dirty="0">
                <a:solidFill>
                  <a:srgbClr val="FFCF47"/>
                </a:solidFill>
              </a:rPr>
              <a:t>´</a:t>
            </a:r>
          </a:p>
        </p:txBody>
      </p:sp>
      <p:sp>
        <p:nvSpPr>
          <p:cNvPr id="6" name="Rectángulo 5">
            <a:extLst>
              <a:ext uri="{FF2B5EF4-FFF2-40B4-BE49-F238E27FC236}">
                <a16:creationId xmlns:a16="http://schemas.microsoft.com/office/drawing/2014/main" id="{D58A5563-5BE6-4D43-9BE4-C98CDFE070E4}"/>
              </a:ext>
            </a:extLst>
          </p:cNvPr>
          <p:cNvSpPr/>
          <p:nvPr/>
        </p:nvSpPr>
        <p:spPr>
          <a:xfrm>
            <a:off x="3170793" y="680531"/>
            <a:ext cx="2808515" cy="954107"/>
          </a:xfrm>
          <a:prstGeom prst="rect">
            <a:avLst/>
          </a:prstGeom>
        </p:spPr>
        <p:txBody>
          <a:bodyPr wrap="square">
            <a:spAutoFit/>
          </a:bodyPr>
          <a:lstStyle/>
          <a:p>
            <a:pPr algn="ctr"/>
            <a:r>
              <a:rPr lang="es-ES" sz="1400" dirty="0">
                <a:solidFill>
                  <a:srgbClr val="000000"/>
                </a:solidFill>
                <a:latin typeface="Georgia" panose="02040502050405020303" pitchFamily="18" charset="0"/>
              </a:rPr>
              <a:t>Jehová abre los ojos a los ciegos; </a:t>
            </a:r>
          </a:p>
          <a:p>
            <a:pPr algn="ctr"/>
            <a:r>
              <a:rPr lang="es-ES" sz="1400" dirty="0">
                <a:solidFill>
                  <a:srgbClr val="000000"/>
                </a:solidFill>
                <a:latin typeface="Georgia" panose="02040502050405020303" pitchFamily="18" charset="0"/>
              </a:rPr>
              <a:t>Jehová levanta a los caídos; </a:t>
            </a:r>
          </a:p>
          <a:p>
            <a:pPr algn="ctr"/>
            <a:r>
              <a:rPr lang="es-ES" sz="1400" dirty="0">
                <a:solidFill>
                  <a:srgbClr val="000000"/>
                </a:solidFill>
                <a:latin typeface="Georgia" panose="02040502050405020303" pitchFamily="18" charset="0"/>
              </a:rPr>
              <a:t>Jehová ama a los justos.</a:t>
            </a:r>
          </a:p>
          <a:p>
            <a:pPr algn="ctr"/>
            <a:r>
              <a:rPr lang="es-ES" sz="1400" dirty="0">
                <a:solidFill>
                  <a:srgbClr val="000000"/>
                </a:solidFill>
                <a:latin typeface="Georgia" panose="02040502050405020303" pitchFamily="18" charset="0"/>
              </a:rPr>
              <a:t>(Salmos 146:8; Efesios 1:17-18)</a:t>
            </a:r>
          </a:p>
        </p:txBody>
      </p:sp>
      <p:sp>
        <p:nvSpPr>
          <p:cNvPr id="13" name="Rectángulo 12">
            <a:extLst>
              <a:ext uri="{FF2B5EF4-FFF2-40B4-BE49-F238E27FC236}">
                <a16:creationId xmlns:a16="http://schemas.microsoft.com/office/drawing/2014/main" id="{0069D702-248E-49BD-9C5B-4F07145BF7F7}"/>
              </a:ext>
            </a:extLst>
          </p:cNvPr>
          <p:cNvSpPr/>
          <p:nvPr/>
        </p:nvSpPr>
        <p:spPr>
          <a:xfrm>
            <a:off x="3170793" y="2111005"/>
            <a:ext cx="2808515" cy="954107"/>
          </a:xfrm>
          <a:prstGeom prst="rect">
            <a:avLst/>
          </a:prstGeom>
        </p:spPr>
        <p:txBody>
          <a:bodyPr wrap="square">
            <a:spAutoFit/>
          </a:bodyPr>
          <a:lstStyle/>
          <a:p>
            <a:pPr algn="ctr"/>
            <a:r>
              <a:rPr lang="es-ES" sz="1400" dirty="0">
                <a:solidFill>
                  <a:srgbClr val="000000"/>
                </a:solidFill>
                <a:latin typeface="Georgia" panose="02040502050405020303" pitchFamily="18" charset="0"/>
              </a:rPr>
              <a:t>Mira, respóndeme, oh Jehová Dios mío; Alumbra mis ojos, para que no duerma de muerte; (Salmos 13:3)</a:t>
            </a:r>
          </a:p>
        </p:txBody>
      </p:sp>
      <p:sp>
        <p:nvSpPr>
          <p:cNvPr id="14" name="Rectángulo 13">
            <a:extLst>
              <a:ext uri="{FF2B5EF4-FFF2-40B4-BE49-F238E27FC236}">
                <a16:creationId xmlns:a16="http://schemas.microsoft.com/office/drawing/2014/main" id="{B24ACAD4-9BFA-4104-99A6-01047C217499}"/>
              </a:ext>
            </a:extLst>
          </p:cNvPr>
          <p:cNvSpPr/>
          <p:nvPr/>
        </p:nvSpPr>
        <p:spPr>
          <a:xfrm>
            <a:off x="3170793" y="4568906"/>
            <a:ext cx="2808514" cy="677108"/>
          </a:xfrm>
          <a:prstGeom prst="rect">
            <a:avLst/>
          </a:prstGeom>
        </p:spPr>
        <p:txBody>
          <a:bodyPr wrap="square">
            <a:spAutoFit/>
          </a:bodyPr>
          <a:lstStyle/>
          <a:p>
            <a:pPr algn="ctr"/>
            <a:r>
              <a:rPr lang="es-ES" sz="1200" dirty="0">
                <a:solidFill>
                  <a:srgbClr val="000000"/>
                </a:solidFill>
                <a:latin typeface="Georgia" panose="02040502050405020303" pitchFamily="18" charset="0"/>
              </a:rPr>
              <a:t>Hice pacto con </a:t>
            </a:r>
            <a:r>
              <a:rPr lang="es-ES" sz="1400" dirty="0">
                <a:solidFill>
                  <a:srgbClr val="000000"/>
                </a:solidFill>
                <a:latin typeface="Georgia" panose="02040502050405020303" pitchFamily="18" charset="0"/>
              </a:rPr>
              <a:t>mis</a:t>
            </a:r>
            <a:r>
              <a:rPr lang="es-ES" sz="1200" dirty="0">
                <a:solidFill>
                  <a:srgbClr val="000000"/>
                </a:solidFill>
                <a:latin typeface="Georgia" panose="02040502050405020303" pitchFamily="18" charset="0"/>
              </a:rPr>
              <a:t> ojos; </a:t>
            </a:r>
          </a:p>
          <a:p>
            <a:pPr algn="ctr"/>
            <a:r>
              <a:rPr lang="es-ES" sz="1200" dirty="0">
                <a:solidFill>
                  <a:srgbClr val="000000"/>
                </a:solidFill>
                <a:latin typeface="Georgia" panose="02040502050405020303" pitchFamily="18" charset="0"/>
              </a:rPr>
              <a:t>¿Cómo, pues, había yo de mirar a </a:t>
            </a:r>
          </a:p>
          <a:p>
            <a:pPr algn="ctr"/>
            <a:r>
              <a:rPr lang="es-ES" sz="1200" dirty="0">
                <a:solidFill>
                  <a:srgbClr val="000000"/>
                </a:solidFill>
                <a:latin typeface="Georgia" panose="02040502050405020303" pitchFamily="18" charset="0"/>
              </a:rPr>
              <a:t>una virgen? (Job 31:1)</a:t>
            </a:r>
          </a:p>
        </p:txBody>
      </p:sp>
      <p:sp>
        <p:nvSpPr>
          <p:cNvPr id="16" name="Rectángulo 15">
            <a:extLst>
              <a:ext uri="{FF2B5EF4-FFF2-40B4-BE49-F238E27FC236}">
                <a16:creationId xmlns:a16="http://schemas.microsoft.com/office/drawing/2014/main" id="{8F7585E5-8399-4DF2-9ECC-1609D244A606}"/>
              </a:ext>
            </a:extLst>
          </p:cNvPr>
          <p:cNvSpPr/>
          <p:nvPr/>
        </p:nvSpPr>
        <p:spPr>
          <a:xfrm>
            <a:off x="3170793" y="5904441"/>
            <a:ext cx="2808514" cy="646331"/>
          </a:xfrm>
          <a:prstGeom prst="rect">
            <a:avLst/>
          </a:prstGeom>
        </p:spPr>
        <p:txBody>
          <a:bodyPr wrap="square">
            <a:spAutoFit/>
          </a:bodyPr>
          <a:lstStyle/>
          <a:p>
            <a:pPr algn="ctr"/>
            <a:r>
              <a:rPr lang="es-ES" sz="1200" dirty="0">
                <a:solidFill>
                  <a:srgbClr val="000000"/>
                </a:solidFill>
                <a:latin typeface="Georgia" panose="02040502050405020303" pitchFamily="18" charset="0"/>
              </a:rPr>
              <a:t>Dame, hijo mío, tu corazón, </a:t>
            </a:r>
          </a:p>
          <a:p>
            <a:pPr algn="ctr"/>
            <a:r>
              <a:rPr lang="es-ES" sz="1200" dirty="0">
                <a:solidFill>
                  <a:srgbClr val="000000"/>
                </a:solidFill>
                <a:latin typeface="Georgia" panose="02040502050405020303" pitchFamily="18" charset="0"/>
              </a:rPr>
              <a:t>Y miren tus ojos por mis caminos. </a:t>
            </a:r>
          </a:p>
          <a:p>
            <a:pPr algn="ctr"/>
            <a:r>
              <a:rPr lang="es-ES" sz="1200" dirty="0">
                <a:solidFill>
                  <a:srgbClr val="000000"/>
                </a:solidFill>
                <a:latin typeface="Georgia" panose="02040502050405020303" pitchFamily="18" charset="0"/>
              </a:rPr>
              <a:t>(Proverbios 23:26)</a:t>
            </a:r>
          </a:p>
        </p:txBody>
      </p:sp>
      <p:pic>
        <p:nvPicPr>
          <p:cNvPr id="24" name="Imagen 23" descr="Imagen que contiene objeto&#10;&#10;Descripción generada automáticamente">
            <a:extLst>
              <a:ext uri="{FF2B5EF4-FFF2-40B4-BE49-F238E27FC236}">
                <a16:creationId xmlns:a16="http://schemas.microsoft.com/office/drawing/2014/main" id="{82A615E8-E23D-4B56-970D-094D7C47F5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086" y="3200543"/>
            <a:ext cx="8978537" cy="456914"/>
          </a:xfrm>
          <a:prstGeom prst="rect">
            <a:avLst/>
          </a:prstGeom>
        </p:spPr>
      </p:pic>
    </p:spTree>
    <p:extLst>
      <p:ext uri="{BB962C8B-B14F-4D97-AF65-F5344CB8AC3E}">
        <p14:creationId xmlns:p14="http://schemas.microsoft.com/office/powerpoint/2010/main" val="1428228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528"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anim calcmode="lin" valueType="num">
                                      <p:cBhvr>
                                        <p:cTn id="17" dur="500" fill="hold"/>
                                        <p:tgtEl>
                                          <p:spTgt spid="3"/>
                                        </p:tgtEl>
                                        <p:attrNameLst>
                                          <p:attrName>ppt_x</p:attrName>
                                        </p:attrNameLst>
                                      </p:cBhvr>
                                      <p:tavLst>
                                        <p:tav tm="0">
                                          <p:val>
                                            <p:fltVal val="0.5"/>
                                          </p:val>
                                        </p:tav>
                                        <p:tav tm="100000">
                                          <p:val>
                                            <p:strVal val="#ppt_x"/>
                                          </p:val>
                                        </p:tav>
                                      </p:tavLst>
                                    </p:anim>
                                    <p:anim calcmode="lin" valueType="num">
                                      <p:cBhvr>
                                        <p:cTn id="18"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1000" fill="hold"/>
                                        <p:tgtEl>
                                          <p:spTgt spid="2"/>
                                        </p:tgtEl>
                                        <p:attrNameLst>
                                          <p:attrName>ppt_w</p:attrName>
                                        </p:attrNameLst>
                                      </p:cBhvr>
                                      <p:tavLst>
                                        <p:tav tm="0">
                                          <p:val>
                                            <p:fltVal val="0"/>
                                          </p:val>
                                        </p:tav>
                                        <p:tav tm="100000">
                                          <p:val>
                                            <p:strVal val="#ppt_w"/>
                                          </p:val>
                                        </p:tav>
                                      </p:tavLst>
                                    </p:anim>
                                    <p:anim calcmode="lin" valueType="num">
                                      <p:cBhvr>
                                        <p:cTn id="24" dur="1000" fill="hold"/>
                                        <p:tgtEl>
                                          <p:spTgt spid="2"/>
                                        </p:tgtEl>
                                        <p:attrNameLst>
                                          <p:attrName>ppt_h</p:attrName>
                                        </p:attrNameLst>
                                      </p:cBhvr>
                                      <p:tavLst>
                                        <p:tav tm="0">
                                          <p:val>
                                            <p:fltVal val="0"/>
                                          </p:val>
                                        </p:tav>
                                        <p:tav tm="100000">
                                          <p:val>
                                            <p:strVal val="#ppt_h"/>
                                          </p:val>
                                        </p:tav>
                                      </p:tavLst>
                                    </p:anim>
                                    <p:anim calcmode="lin" valueType="num">
                                      <p:cBhvr>
                                        <p:cTn id="25" dur="1000" fill="hold"/>
                                        <p:tgtEl>
                                          <p:spTgt spid="2"/>
                                        </p:tgtEl>
                                        <p:attrNameLst>
                                          <p:attrName>style.rotation</p:attrName>
                                        </p:attrNameLst>
                                      </p:cBhvr>
                                      <p:tavLst>
                                        <p:tav tm="0">
                                          <p:val>
                                            <p:fltVal val="90"/>
                                          </p:val>
                                        </p:tav>
                                        <p:tav tm="100000">
                                          <p:val>
                                            <p:fltVal val="0"/>
                                          </p:val>
                                        </p:tav>
                                      </p:tavLst>
                                    </p:anim>
                                    <p:animEffect transition="in" filter="fade">
                                      <p:cBhvr>
                                        <p:cTn id="26" dur="10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randombar(horizont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528"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animEffect transition="in" filter="fade">
                                      <p:cBhvr>
                                        <p:cTn id="38" dur="500"/>
                                        <p:tgtEl>
                                          <p:spTgt spid="5"/>
                                        </p:tgtEl>
                                      </p:cBhvr>
                                    </p:animEffect>
                                    <p:anim calcmode="lin" valueType="num">
                                      <p:cBhvr>
                                        <p:cTn id="39" dur="500" fill="hold"/>
                                        <p:tgtEl>
                                          <p:spTgt spid="5"/>
                                        </p:tgtEl>
                                        <p:attrNameLst>
                                          <p:attrName>ppt_x</p:attrName>
                                        </p:attrNameLst>
                                      </p:cBhvr>
                                      <p:tavLst>
                                        <p:tav tm="0">
                                          <p:val>
                                            <p:fltVal val="0.5"/>
                                          </p:val>
                                        </p:tav>
                                        <p:tav tm="100000">
                                          <p:val>
                                            <p:strVal val="#ppt_x"/>
                                          </p:val>
                                        </p:tav>
                                      </p:tavLst>
                                    </p:anim>
                                    <p:anim calcmode="lin" valueType="num">
                                      <p:cBhvr>
                                        <p:cTn id="40" dur="500" fill="hold"/>
                                        <p:tgtEl>
                                          <p:spTgt spid="5"/>
                                        </p:tgtEl>
                                        <p:attrNameLst>
                                          <p:attrName>ppt_y</p:attrName>
                                        </p:attrNameLst>
                                      </p:cBhvr>
                                      <p:tavLst>
                                        <p:tav tm="0">
                                          <p:val>
                                            <p:fltVal val="0.5"/>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1000" fill="hold"/>
                                        <p:tgtEl>
                                          <p:spTgt spid="8"/>
                                        </p:tgtEl>
                                        <p:attrNameLst>
                                          <p:attrName>ppt_w</p:attrName>
                                        </p:attrNameLst>
                                      </p:cBhvr>
                                      <p:tavLst>
                                        <p:tav tm="0">
                                          <p:val>
                                            <p:fltVal val="0"/>
                                          </p:val>
                                        </p:tav>
                                        <p:tav tm="100000">
                                          <p:val>
                                            <p:strVal val="#ppt_w"/>
                                          </p:val>
                                        </p:tav>
                                      </p:tavLst>
                                    </p:anim>
                                    <p:anim calcmode="lin" valueType="num">
                                      <p:cBhvr>
                                        <p:cTn id="46" dur="1000" fill="hold"/>
                                        <p:tgtEl>
                                          <p:spTgt spid="8"/>
                                        </p:tgtEl>
                                        <p:attrNameLst>
                                          <p:attrName>ppt_h</p:attrName>
                                        </p:attrNameLst>
                                      </p:cBhvr>
                                      <p:tavLst>
                                        <p:tav tm="0">
                                          <p:val>
                                            <p:fltVal val="0"/>
                                          </p:val>
                                        </p:tav>
                                        <p:tav tm="100000">
                                          <p:val>
                                            <p:strVal val="#ppt_h"/>
                                          </p:val>
                                        </p:tav>
                                      </p:tavLst>
                                    </p:anim>
                                    <p:anim calcmode="lin" valueType="num">
                                      <p:cBhvr>
                                        <p:cTn id="47" dur="1000" fill="hold"/>
                                        <p:tgtEl>
                                          <p:spTgt spid="8"/>
                                        </p:tgtEl>
                                        <p:attrNameLst>
                                          <p:attrName>style.rotation</p:attrName>
                                        </p:attrNameLst>
                                      </p:cBhvr>
                                      <p:tavLst>
                                        <p:tav tm="0">
                                          <p:val>
                                            <p:fltVal val="90"/>
                                          </p:val>
                                        </p:tav>
                                        <p:tav tm="100000">
                                          <p:val>
                                            <p:fltVal val="0"/>
                                          </p:val>
                                        </p:tav>
                                      </p:tavLst>
                                    </p:anim>
                                    <p:animEffect transition="in" filter="fade">
                                      <p:cBhvr>
                                        <p:cTn id="48" dur="1000"/>
                                        <p:tgtEl>
                                          <p:spTgt spid="8"/>
                                        </p:tgtEl>
                                      </p:cBhvr>
                                    </p:animEffect>
                                  </p:childTnLst>
                                </p:cTn>
                              </p:par>
                            </p:childTnLst>
                          </p:cTn>
                        </p:par>
                        <p:par>
                          <p:cTn id="49" fill="hold">
                            <p:stCondLst>
                              <p:cond delay="1000"/>
                            </p:stCondLst>
                            <p:childTnLst>
                              <p:par>
                                <p:cTn id="50" presetID="1" presetClass="entr" presetSubtype="0" fill="hold" grpId="0" nodeType="afterEffect">
                                  <p:stCondLst>
                                    <p:cond delay="0"/>
                                  </p:stCondLst>
                                  <p:childTnLst>
                                    <p:set>
                                      <p:cBhvr>
                                        <p:cTn id="51" dur="1" fill="hold">
                                          <p:stCondLst>
                                            <p:cond delay="0"/>
                                          </p:stCondLst>
                                        </p:cTn>
                                        <p:tgtEl>
                                          <p:spTgt spid="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randombar(horizontal)">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528" fill="hold" nodeType="click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p:cTn id="61" dur="500" fill="hold"/>
                                        <p:tgtEl>
                                          <p:spTgt spid="7"/>
                                        </p:tgtEl>
                                        <p:attrNameLst>
                                          <p:attrName>ppt_w</p:attrName>
                                        </p:attrNameLst>
                                      </p:cBhvr>
                                      <p:tavLst>
                                        <p:tav tm="0">
                                          <p:val>
                                            <p:fltVal val="0"/>
                                          </p:val>
                                        </p:tav>
                                        <p:tav tm="100000">
                                          <p:val>
                                            <p:strVal val="#ppt_w"/>
                                          </p:val>
                                        </p:tav>
                                      </p:tavLst>
                                    </p:anim>
                                    <p:anim calcmode="lin" valueType="num">
                                      <p:cBhvr>
                                        <p:cTn id="62" dur="500" fill="hold"/>
                                        <p:tgtEl>
                                          <p:spTgt spid="7"/>
                                        </p:tgtEl>
                                        <p:attrNameLst>
                                          <p:attrName>ppt_h</p:attrName>
                                        </p:attrNameLst>
                                      </p:cBhvr>
                                      <p:tavLst>
                                        <p:tav tm="0">
                                          <p:val>
                                            <p:fltVal val="0"/>
                                          </p:val>
                                        </p:tav>
                                        <p:tav tm="100000">
                                          <p:val>
                                            <p:strVal val="#ppt_h"/>
                                          </p:val>
                                        </p:tav>
                                      </p:tavLst>
                                    </p:anim>
                                    <p:animEffect transition="in" filter="fade">
                                      <p:cBhvr>
                                        <p:cTn id="63" dur="500"/>
                                        <p:tgtEl>
                                          <p:spTgt spid="7"/>
                                        </p:tgtEl>
                                      </p:cBhvr>
                                    </p:animEffect>
                                    <p:anim calcmode="lin" valueType="num">
                                      <p:cBhvr>
                                        <p:cTn id="64" dur="500" fill="hold"/>
                                        <p:tgtEl>
                                          <p:spTgt spid="7"/>
                                        </p:tgtEl>
                                        <p:attrNameLst>
                                          <p:attrName>ppt_x</p:attrName>
                                        </p:attrNameLst>
                                      </p:cBhvr>
                                      <p:tavLst>
                                        <p:tav tm="0">
                                          <p:val>
                                            <p:fltVal val="0.5"/>
                                          </p:val>
                                        </p:tav>
                                        <p:tav tm="100000">
                                          <p:val>
                                            <p:strVal val="#ppt_x"/>
                                          </p:val>
                                        </p:tav>
                                      </p:tavLst>
                                    </p:anim>
                                    <p:anim calcmode="lin" valueType="num">
                                      <p:cBhvr>
                                        <p:cTn id="65"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31" presetClass="entr" presetSubtype="0" fill="hold" grpId="0" nodeType="clickEffect">
                                  <p:stCondLst>
                                    <p:cond delay="0"/>
                                  </p:stCondLst>
                                  <p:childTnLst>
                                    <p:set>
                                      <p:cBhvr>
                                        <p:cTn id="69" dur="1" fill="hold">
                                          <p:stCondLst>
                                            <p:cond delay="0"/>
                                          </p:stCondLst>
                                        </p:cTn>
                                        <p:tgtEl>
                                          <p:spTgt spid="10"/>
                                        </p:tgtEl>
                                        <p:attrNameLst>
                                          <p:attrName>style.visibility</p:attrName>
                                        </p:attrNameLst>
                                      </p:cBhvr>
                                      <p:to>
                                        <p:strVal val="visible"/>
                                      </p:to>
                                    </p:set>
                                    <p:anim calcmode="lin" valueType="num">
                                      <p:cBhvr>
                                        <p:cTn id="70" dur="1000" fill="hold"/>
                                        <p:tgtEl>
                                          <p:spTgt spid="10"/>
                                        </p:tgtEl>
                                        <p:attrNameLst>
                                          <p:attrName>ppt_w</p:attrName>
                                        </p:attrNameLst>
                                      </p:cBhvr>
                                      <p:tavLst>
                                        <p:tav tm="0">
                                          <p:val>
                                            <p:fltVal val="0"/>
                                          </p:val>
                                        </p:tav>
                                        <p:tav tm="100000">
                                          <p:val>
                                            <p:strVal val="#ppt_w"/>
                                          </p:val>
                                        </p:tav>
                                      </p:tavLst>
                                    </p:anim>
                                    <p:anim calcmode="lin" valueType="num">
                                      <p:cBhvr>
                                        <p:cTn id="71" dur="1000" fill="hold"/>
                                        <p:tgtEl>
                                          <p:spTgt spid="10"/>
                                        </p:tgtEl>
                                        <p:attrNameLst>
                                          <p:attrName>ppt_h</p:attrName>
                                        </p:attrNameLst>
                                      </p:cBhvr>
                                      <p:tavLst>
                                        <p:tav tm="0">
                                          <p:val>
                                            <p:fltVal val="0"/>
                                          </p:val>
                                        </p:tav>
                                        <p:tav tm="100000">
                                          <p:val>
                                            <p:strVal val="#ppt_h"/>
                                          </p:val>
                                        </p:tav>
                                      </p:tavLst>
                                    </p:anim>
                                    <p:anim calcmode="lin" valueType="num">
                                      <p:cBhvr>
                                        <p:cTn id="72" dur="1000" fill="hold"/>
                                        <p:tgtEl>
                                          <p:spTgt spid="10"/>
                                        </p:tgtEl>
                                        <p:attrNameLst>
                                          <p:attrName>style.rotation</p:attrName>
                                        </p:attrNameLst>
                                      </p:cBhvr>
                                      <p:tavLst>
                                        <p:tav tm="0">
                                          <p:val>
                                            <p:fltVal val="90"/>
                                          </p:val>
                                        </p:tav>
                                        <p:tav tm="100000">
                                          <p:val>
                                            <p:fltVal val="0"/>
                                          </p:val>
                                        </p:tav>
                                      </p:tavLst>
                                    </p:anim>
                                    <p:animEffect transition="in" filter="fade">
                                      <p:cBhvr>
                                        <p:cTn id="73" dur="1000"/>
                                        <p:tgtEl>
                                          <p:spTgt spid="10"/>
                                        </p:tgtEl>
                                      </p:cBhvr>
                                    </p:animEffect>
                                  </p:childTnLst>
                                </p:cTn>
                              </p:par>
                            </p:childTnLst>
                          </p:cTn>
                        </p:par>
                      </p:childTnLst>
                    </p:cTn>
                  </p:par>
                  <p:par>
                    <p:cTn id="74" fill="hold">
                      <p:stCondLst>
                        <p:cond delay="indefinite"/>
                      </p:stCondLst>
                      <p:childTnLst>
                        <p:par>
                          <p:cTn id="75" fill="hold">
                            <p:stCondLst>
                              <p:cond delay="0"/>
                            </p:stCondLst>
                            <p:childTnLst>
                              <p:par>
                                <p:cTn id="76" presetID="14" presetClass="entr" presetSubtype="10" fill="hold" grpId="0" nodeType="click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randombar(horizontal)">
                                      <p:cBhvr>
                                        <p:cTn id="78" dur="500"/>
                                        <p:tgtEl>
                                          <p:spTgt spid="14"/>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528" fill="hold" nodeType="clickEffect">
                                  <p:stCondLst>
                                    <p:cond delay="0"/>
                                  </p:stCondLst>
                                  <p:childTnLst>
                                    <p:set>
                                      <p:cBhvr>
                                        <p:cTn id="82" dur="1" fill="hold">
                                          <p:stCondLst>
                                            <p:cond delay="0"/>
                                          </p:stCondLst>
                                        </p:cTn>
                                        <p:tgtEl>
                                          <p:spTgt spid="9"/>
                                        </p:tgtEl>
                                        <p:attrNameLst>
                                          <p:attrName>style.visibility</p:attrName>
                                        </p:attrNameLst>
                                      </p:cBhvr>
                                      <p:to>
                                        <p:strVal val="visible"/>
                                      </p:to>
                                    </p:set>
                                    <p:anim calcmode="lin" valueType="num">
                                      <p:cBhvr>
                                        <p:cTn id="83" dur="500" fill="hold"/>
                                        <p:tgtEl>
                                          <p:spTgt spid="9"/>
                                        </p:tgtEl>
                                        <p:attrNameLst>
                                          <p:attrName>ppt_w</p:attrName>
                                        </p:attrNameLst>
                                      </p:cBhvr>
                                      <p:tavLst>
                                        <p:tav tm="0">
                                          <p:val>
                                            <p:fltVal val="0"/>
                                          </p:val>
                                        </p:tav>
                                        <p:tav tm="100000">
                                          <p:val>
                                            <p:strVal val="#ppt_w"/>
                                          </p:val>
                                        </p:tav>
                                      </p:tavLst>
                                    </p:anim>
                                    <p:anim calcmode="lin" valueType="num">
                                      <p:cBhvr>
                                        <p:cTn id="84" dur="500" fill="hold"/>
                                        <p:tgtEl>
                                          <p:spTgt spid="9"/>
                                        </p:tgtEl>
                                        <p:attrNameLst>
                                          <p:attrName>ppt_h</p:attrName>
                                        </p:attrNameLst>
                                      </p:cBhvr>
                                      <p:tavLst>
                                        <p:tav tm="0">
                                          <p:val>
                                            <p:fltVal val="0"/>
                                          </p:val>
                                        </p:tav>
                                        <p:tav tm="100000">
                                          <p:val>
                                            <p:strVal val="#ppt_h"/>
                                          </p:val>
                                        </p:tav>
                                      </p:tavLst>
                                    </p:anim>
                                    <p:animEffect transition="in" filter="fade">
                                      <p:cBhvr>
                                        <p:cTn id="85" dur="500"/>
                                        <p:tgtEl>
                                          <p:spTgt spid="9"/>
                                        </p:tgtEl>
                                      </p:cBhvr>
                                    </p:animEffect>
                                    <p:anim calcmode="lin" valueType="num">
                                      <p:cBhvr>
                                        <p:cTn id="86" dur="500" fill="hold"/>
                                        <p:tgtEl>
                                          <p:spTgt spid="9"/>
                                        </p:tgtEl>
                                        <p:attrNameLst>
                                          <p:attrName>ppt_x</p:attrName>
                                        </p:attrNameLst>
                                      </p:cBhvr>
                                      <p:tavLst>
                                        <p:tav tm="0">
                                          <p:val>
                                            <p:fltVal val="0.5"/>
                                          </p:val>
                                        </p:tav>
                                        <p:tav tm="100000">
                                          <p:val>
                                            <p:strVal val="#ppt_x"/>
                                          </p:val>
                                        </p:tav>
                                      </p:tavLst>
                                    </p:anim>
                                    <p:anim calcmode="lin" valueType="num">
                                      <p:cBhvr>
                                        <p:cTn id="87" dur="500" fill="hold"/>
                                        <p:tgtEl>
                                          <p:spTgt spid="9"/>
                                        </p:tgtEl>
                                        <p:attrNameLst>
                                          <p:attrName>ppt_y</p:attrName>
                                        </p:attrNameLst>
                                      </p:cBhvr>
                                      <p:tavLst>
                                        <p:tav tm="0">
                                          <p:val>
                                            <p:fltVal val="0.5"/>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31" presetClass="entr" presetSubtype="0" fill="hold" grpId="0" nodeType="clickEffect">
                                  <p:stCondLst>
                                    <p:cond delay="0"/>
                                  </p:stCondLst>
                                  <p:childTnLst>
                                    <p:set>
                                      <p:cBhvr>
                                        <p:cTn id="91" dur="1" fill="hold">
                                          <p:stCondLst>
                                            <p:cond delay="0"/>
                                          </p:stCondLst>
                                        </p:cTn>
                                        <p:tgtEl>
                                          <p:spTgt spid="11"/>
                                        </p:tgtEl>
                                        <p:attrNameLst>
                                          <p:attrName>style.visibility</p:attrName>
                                        </p:attrNameLst>
                                      </p:cBhvr>
                                      <p:to>
                                        <p:strVal val="visible"/>
                                      </p:to>
                                    </p:set>
                                    <p:anim calcmode="lin" valueType="num">
                                      <p:cBhvr>
                                        <p:cTn id="92" dur="1000" fill="hold"/>
                                        <p:tgtEl>
                                          <p:spTgt spid="11"/>
                                        </p:tgtEl>
                                        <p:attrNameLst>
                                          <p:attrName>ppt_w</p:attrName>
                                        </p:attrNameLst>
                                      </p:cBhvr>
                                      <p:tavLst>
                                        <p:tav tm="0">
                                          <p:val>
                                            <p:fltVal val="0"/>
                                          </p:val>
                                        </p:tav>
                                        <p:tav tm="100000">
                                          <p:val>
                                            <p:strVal val="#ppt_w"/>
                                          </p:val>
                                        </p:tav>
                                      </p:tavLst>
                                    </p:anim>
                                    <p:anim calcmode="lin" valueType="num">
                                      <p:cBhvr>
                                        <p:cTn id="93" dur="1000" fill="hold"/>
                                        <p:tgtEl>
                                          <p:spTgt spid="11"/>
                                        </p:tgtEl>
                                        <p:attrNameLst>
                                          <p:attrName>ppt_h</p:attrName>
                                        </p:attrNameLst>
                                      </p:cBhvr>
                                      <p:tavLst>
                                        <p:tav tm="0">
                                          <p:val>
                                            <p:fltVal val="0"/>
                                          </p:val>
                                        </p:tav>
                                        <p:tav tm="100000">
                                          <p:val>
                                            <p:strVal val="#ppt_h"/>
                                          </p:val>
                                        </p:tav>
                                      </p:tavLst>
                                    </p:anim>
                                    <p:anim calcmode="lin" valueType="num">
                                      <p:cBhvr>
                                        <p:cTn id="94" dur="1000" fill="hold"/>
                                        <p:tgtEl>
                                          <p:spTgt spid="11"/>
                                        </p:tgtEl>
                                        <p:attrNameLst>
                                          <p:attrName>style.rotation</p:attrName>
                                        </p:attrNameLst>
                                      </p:cBhvr>
                                      <p:tavLst>
                                        <p:tav tm="0">
                                          <p:val>
                                            <p:fltVal val="90"/>
                                          </p:val>
                                        </p:tav>
                                        <p:tav tm="100000">
                                          <p:val>
                                            <p:fltVal val="0"/>
                                          </p:val>
                                        </p:tav>
                                      </p:tavLst>
                                    </p:anim>
                                    <p:animEffect transition="in" filter="fade">
                                      <p:cBhvr>
                                        <p:cTn id="95" dur="1000"/>
                                        <p:tgtEl>
                                          <p:spTgt spid="11"/>
                                        </p:tgtEl>
                                      </p:cBhvr>
                                    </p:animEffect>
                                  </p:childTnLst>
                                </p:cTn>
                              </p:par>
                            </p:childTnLst>
                          </p:cTn>
                        </p:par>
                      </p:childTnLst>
                    </p:cTn>
                  </p:par>
                  <p:par>
                    <p:cTn id="96" fill="hold">
                      <p:stCondLst>
                        <p:cond delay="indefinite"/>
                      </p:stCondLst>
                      <p:childTnLst>
                        <p:par>
                          <p:cTn id="97" fill="hold">
                            <p:stCondLst>
                              <p:cond delay="0"/>
                            </p:stCondLst>
                            <p:childTnLst>
                              <p:par>
                                <p:cTn id="98" presetID="14" presetClass="entr" presetSubtype="10" fill="hold" grpId="0" nodeType="clickEffect">
                                  <p:stCondLst>
                                    <p:cond delay="0"/>
                                  </p:stCondLst>
                                  <p:childTnLst>
                                    <p:set>
                                      <p:cBhvr>
                                        <p:cTn id="99" dur="1" fill="hold">
                                          <p:stCondLst>
                                            <p:cond delay="0"/>
                                          </p:stCondLst>
                                        </p:cTn>
                                        <p:tgtEl>
                                          <p:spTgt spid="16"/>
                                        </p:tgtEl>
                                        <p:attrNameLst>
                                          <p:attrName>style.visibility</p:attrName>
                                        </p:attrNameLst>
                                      </p:cBhvr>
                                      <p:to>
                                        <p:strVal val="visible"/>
                                      </p:to>
                                    </p:set>
                                    <p:animEffect transition="in" filter="randombar(horizontal)">
                                      <p:cBhvr>
                                        <p:cTn id="10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0" grpId="0"/>
      <p:bldP spid="11" grpId="0"/>
      <p:bldP spid="4" grpId="0"/>
      <p:bldP spid="6" grpId="0"/>
      <p:bldP spid="13" grpId="0"/>
      <p:bldP spid="14"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5EB270BE-938F-40FD-86C5-93D29D859986}"/>
              </a:ext>
            </a:extLst>
          </p:cNvPr>
          <p:cNvSpPr/>
          <p:nvPr/>
        </p:nvSpPr>
        <p:spPr>
          <a:xfrm>
            <a:off x="474617" y="323787"/>
            <a:ext cx="8194766" cy="6001643"/>
          </a:xfrm>
          <a:prstGeom prst="rect">
            <a:avLst/>
          </a:prstGeom>
        </p:spPr>
        <p:txBody>
          <a:bodyPr wrap="square">
            <a:spAutoFit/>
            <a:scene3d>
              <a:camera prst="orthographicFront"/>
              <a:lightRig rig="threePt" dir="t"/>
            </a:scene3d>
            <a:sp3d extrusionH="57150">
              <a:bevelT w="38100" h="38100"/>
            </a:sp3d>
          </a:bodyPr>
          <a:lstStyle/>
          <a:p>
            <a:pPr>
              <a:spcBef>
                <a:spcPts val="600"/>
              </a:spcBef>
            </a:pPr>
            <a:r>
              <a:rPr lang="es-ES" sz="2400" dirty="0">
                <a:solidFill>
                  <a:srgbClr val="7A4600"/>
                </a:solidFill>
                <a:latin typeface="Cooper Black" panose="0208090404030B020404" pitchFamily="18" charset="0"/>
              </a:rPr>
              <a:t>“Recordad vuestra anterior desventura, vuestra ceguera espiritual, y las tinieblas que os envolvían antes que Cristo, el tierno y amante Salvador, acudiera a ayudaros y os encontró allí donde estabais. Si dejáis pasar la oportunidad de dar pruebas tangibles de vuestra gratitud por el amor maravilloso y asombroso que el Salvador compasivo manifestó por vosotros […], hay razones para temer que os puedan sobrevenir tinieblas y miserias mayores aún. Ahora es el tiempo de la siembra para vosotros. Cosecharéis lo que sembréis. Aprovechad mientras podáis de todo privilegio que se os conceda de hacer el bien. Esos privilegios aprovechados serán como lluvias que os regarán y os reavivarán. Aprovechad toda oportunidad que esté a vuestro alcance de hacer el bien”</a:t>
            </a:r>
          </a:p>
        </p:txBody>
      </p:sp>
      <p:sp>
        <p:nvSpPr>
          <p:cNvPr id="3" name="Rectángulo 2">
            <a:extLst>
              <a:ext uri="{FF2B5EF4-FFF2-40B4-BE49-F238E27FC236}">
                <a16:creationId xmlns:a16="http://schemas.microsoft.com/office/drawing/2014/main" id="{F1DAD029-1EF3-4093-9157-61E902022F63}"/>
              </a:ext>
            </a:extLst>
          </p:cNvPr>
          <p:cNvSpPr/>
          <p:nvPr/>
        </p:nvSpPr>
        <p:spPr>
          <a:xfrm>
            <a:off x="2360020" y="6404365"/>
            <a:ext cx="6705600" cy="369332"/>
          </a:xfrm>
          <a:prstGeom prst="rect">
            <a:avLst/>
          </a:prstGeom>
        </p:spPr>
        <p:txBody>
          <a:bodyPr wrap="square">
            <a:spAutoFit/>
          </a:bodyPr>
          <a:lstStyle/>
          <a:p>
            <a:pPr algn="r"/>
            <a:r>
              <a:rPr lang="es-ES" b="1" dirty="0">
                <a:solidFill>
                  <a:srgbClr val="7A4600"/>
                </a:solidFill>
              </a:rPr>
              <a:t>Elena G. White (Testimonios Selectos, tomo 2, página 296)</a:t>
            </a:r>
          </a:p>
        </p:txBody>
      </p:sp>
    </p:spTree>
    <p:extLst>
      <p:ext uri="{BB962C8B-B14F-4D97-AF65-F5344CB8AC3E}">
        <p14:creationId xmlns:p14="http://schemas.microsoft.com/office/powerpoint/2010/main" val="3128273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EE4F5"/>
        </a:solidFill>
        <a:effectLst/>
      </p:bgPr>
    </p:bg>
    <p:spTree>
      <p:nvGrpSpPr>
        <p:cNvPr id="1" name=""/>
        <p:cNvGrpSpPr/>
        <p:nvPr/>
      </p:nvGrpSpPr>
      <p:grpSpPr>
        <a:xfrm>
          <a:off x="0" y="0"/>
          <a:ext cx="0" cy="0"/>
          <a:chOff x="0" y="0"/>
          <a:chExt cx="0" cy="0"/>
        </a:xfrm>
      </p:grpSpPr>
      <p:pic>
        <p:nvPicPr>
          <p:cNvPr id="3" name="Imagen 2" descr="Imagen que contiene sala&#10;&#10;Descripción generada automáticamente">
            <a:extLst>
              <a:ext uri="{FF2B5EF4-FFF2-40B4-BE49-F238E27FC236}">
                <a16:creationId xmlns:a16="http://schemas.microsoft.com/office/drawing/2014/main" id="{EEB1C1CE-A69B-417F-BB7A-AD537CCB54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563" y="3376746"/>
            <a:ext cx="4054636" cy="2866447"/>
          </a:xfrm>
          <a:prstGeom prst="rect">
            <a:avLst/>
          </a:prstGeom>
        </p:spPr>
      </p:pic>
      <p:pic>
        <p:nvPicPr>
          <p:cNvPr id="5" name="Imagen 4" descr="Imagen que contiene juguete&#10;&#10;Descripción generada automáticamente">
            <a:extLst>
              <a:ext uri="{FF2B5EF4-FFF2-40B4-BE49-F238E27FC236}">
                <a16:creationId xmlns:a16="http://schemas.microsoft.com/office/drawing/2014/main" id="{69232E66-1F1E-4B6D-B874-F0016FE767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289" y="1184366"/>
            <a:ext cx="1634002" cy="1940794"/>
          </a:xfrm>
          <a:prstGeom prst="rect">
            <a:avLst/>
          </a:prstGeom>
        </p:spPr>
      </p:pic>
      <p:pic>
        <p:nvPicPr>
          <p:cNvPr id="7" name="Imagen 6" descr="Imagen que contiene juguete, muñeca, gráficos vectoriales, sushi&#10;&#10;Descripción generada automáticamente">
            <a:extLst>
              <a:ext uri="{FF2B5EF4-FFF2-40B4-BE49-F238E27FC236}">
                <a16:creationId xmlns:a16="http://schemas.microsoft.com/office/drawing/2014/main" id="{2D08127F-933B-429D-9447-0492864E2F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1657" y="4034737"/>
            <a:ext cx="2308612" cy="2205902"/>
          </a:xfrm>
          <a:prstGeom prst="rect">
            <a:avLst/>
          </a:prstGeom>
        </p:spPr>
      </p:pic>
      <p:pic>
        <p:nvPicPr>
          <p:cNvPr id="9" name="Imagen 8">
            <a:extLst>
              <a:ext uri="{FF2B5EF4-FFF2-40B4-BE49-F238E27FC236}">
                <a16:creationId xmlns:a16="http://schemas.microsoft.com/office/drawing/2014/main" id="{768ECDDB-C347-4B03-837E-A6494333F7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1291" y="3269507"/>
            <a:ext cx="2813452" cy="984700"/>
          </a:xfrm>
          <a:prstGeom prst="rect">
            <a:avLst/>
          </a:prstGeom>
        </p:spPr>
      </p:pic>
      <p:pic>
        <p:nvPicPr>
          <p:cNvPr id="11" name="Imagen 10">
            <a:extLst>
              <a:ext uri="{FF2B5EF4-FFF2-40B4-BE49-F238E27FC236}">
                <a16:creationId xmlns:a16="http://schemas.microsoft.com/office/drawing/2014/main" id="{EAD41DEF-A542-4C0A-A9B7-0FA6E62701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3061" y="194988"/>
            <a:ext cx="7057878" cy="604559"/>
          </a:xfrm>
          <a:prstGeom prst="rect">
            <a:avLst/>
          </a:prstGeom>
        </p:spPr>
      </p:pic>
      <p:pic>
        <p:nvPicPr>
          <p:cNvPr id="15" name="Imagen 14">
            <a:extLst>
              <a:ext uri="{FF2B5EF4-FFF2-40B4-BE49-F238E27FC236}">
                <a16:creationId xmlns:a16="http://schemas.microsoft.com/office/drawing/2014/main" id="{1DB5683B-F0DA-4EAC-A869-C4A0330571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28785" y="2326049"/>
            <a:ext cx="2398994" cy="2205902"/>
          </a:xfrm>
          <a:prstGeom prst="rect">
            <a:avLst/>
          </a:prstGeom>
        </p:spPr>
      </p:pic>
      <p:pic>
        <p:nvPicPr>
          <p:cNvPr id="17" name="Imagen 16">
            <a:extLst>
              <a:ext uri="{FF2B5EF4-FFF2-40B4-BE49-F238E27FC236}">
                <a16:creationId xmlns:a16="http://schemas.microsoft.com/office/drawing/2014/main" id="{DF444610-283A-4E58-AF21-AE790DF7E2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842" y="3442225"/>
            <a:ext cx="999079" cy="1267739"/>
          </a:xfrm>
          <a:prstGeom prst="rect">
            <a:avLst/>
          </a:prstGeom>
        </p:spPr>
      </p:pic>
      <p:grpSp>
        <p:nvGrpSpPr>
          <p:cNvPr id="2" name="Grupo 1">
            <a:extLst>
              <a:ext uri="{FF2B5EF4-FFF2-40B4-BE49-F238E27FC236}">
                <a16:creationId xmlns:a16="http://schemas.microsoft.com/office/drawing/2014/main" id="{BC47E8AA-CDA1-4CF3-AF61-A0BD56218BBE}"/>
              </a:ext>
            </a:extLst>
          </p:cNvPr>
          <p:cNvGrpSpPr/>
          <p:nvPr/>
        </p:nvGrpSpPr>
        <p:grpSpPr>
          <a:xfrm>
            <a:off x="2056319" y="642460"/>
            <a:ext cx="7084946" cy="2278118"/>
            <a:chOff x="2056319" y="642460"/>
            <a:chExt cx="7084946" cy="2278118"/>
          </a:xfrm>
        </p:grpSpPr>
        <p:pic>
          <p:nvPicPr>
            <p:cNvPr id="21" name="Imagen 20" descr="Imagen que contiene sierra&#10;&#10;Descripción generada automáticamente">
              <a:extLst>
                <a:ext uri="{FF2B5EF4-FFF2-40B4-BE49-F238E27FC236}">
                  <a16:creationId xmlns:a16="http://schemas.microsoft.com/office/drawing/2014/main" id="{E3AFE86F-3361-4455-95A3-6612619297D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78927" y="642460"/>
              <a:ext cx="5762338" cy="1630384"/>
            </a:xfrm>
            <a:prstGeom prst="rect">
              <a:avLst/>
            </a:prstGeom>
          </p:spPr>
        </p:pic>
        <p:pic>
          <p:nvPicPr>
            <p:cNvPr id="19" name="Imagen 18" descr="Imagen que contiene objeto&#10;&#10;Descripción generada automáticamente">
              <a:extLst>
                <a:ext uri="{FF2B5EF4-FFF2-40B4-BE49-F238E27FC236}">
                  <a16:creationId xmlns:a16="http://schemas.microsoft.com/office/drawing/2014/main" id="{9132BCCC-B828-48F5-ADA4-3A129EE1A7F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631701">
              <a:off x="2056319" y="1223076"/>
              <a:ext cx="1780476" cy="1697502"/>
            </a:xfrm>
            <a:prstGeom prst="rect">
              <a:avLst/>
            </a:prstGeom>
          </p:spPr>
        </p:pic>
        <p:sp>
          <p:nvSpPr>
            <p:cNvPr id="22" name="CuadroTexto 21">
              <a:extLst>
                <a:ext uri="{FF2B5EF4-FFF2-40B4-BE49-F238E27FC236}">
                  <a16:creationId xmlns:a16="http://schemas.microsoft.com/office/drawing/2014/main" id="{0E070826-1933-41F2-B984-2E70823A0033}"/>
                </a:ext>
              </a:extLst>
            </p:cNvPr>
            <p:cNvSpPr txBox="1"/>
            <p:nvPr/>
          </p:nvSpPr>
          <p:spPr>
            <a:xfrm rot="21207928">
              <a:off x="3964654" y="1323659"/>
              <a:ext cx="5076267" cy="608511"/>
            </a:xfrm>
            <a:prstGeom prst="rect">
              <a:avLst/>
            </a:prstGeom>
            <a:noFill/>
          </p:spPr>
          <p:txBody>
            <a:bodyPr wrap="square" rtlCol="0">
              <a:prstTxWarp prst="textFadeLeft">
                <a:avLst/>
              </a:prstTxWarp>
              <a:spAutoFit/>
            </a:bodyPr>
            <a:lstStyle/>
            <a:p>
              <a:r>
                <a:rPr lang="es-ES" dirty="0">
                  <a:latin typeface="Arial" panose="020B0604020202020204" pitchFamily="34" charset="0"/>
                  <a:cs typeface="Arial" panose="020B0604020202020204" pitchFamily="34" charset="0"/>
                </a:rPr>
                <a:t>¡Hijo de David! ¡Ten misericordia de nosotros!</a:t>
              </a:r>
            </a:p>
          </p:txBody>
        </p:sp>
      </p:grpSp>
      <p:sp>
        <p:nvSpPr>
          <p:cNvPr id="23" name="Rectángulo 22">
            <a:extLst>
              <a:ext uri="{FF2B5EF4-FFF2-40B4-BE49-F238E27FC236}">
                <a16:creationId xmlns:a16="http://schemas.microsoft.com/office/drawing/2014/main" id="{AEA7898B-58FC-40D8-894A-681FA89547FA}"/>
              </a:ext>
            </a:extLst>
          </p:cNvPr>
          <p:cNvSpPr/>
          <p:nvPr/>
        </p:nvSpPr>
        <p:spPr>
          <a:xfrm>
            <a:off x="1065623" y="6165084"/>
            <a:ext cx="7012754" cy="707886"/>
          </a:xfrm>
          <a:prstGeom prst="rect">
            <a:avLst/>
          </a:prstGeom>
        </p:spPr>
        <p:txBody>
          <a:bodyPr wrap="none">
            <a:spAutoFit/>
          </a:bodyPr>
          <a:lstStyle/>
          <a:p>
            <a:r>
              <a:rPr lang="es-ES" sz="4000" dirty="0"/>
              <a:t>“¿Creéis que puedo hacer esto?”</a:t>
            </a:r>
          </a:p>
        </p:txBody>
      </p:sp>
    </p:spTree>
    <p:extLst>
      <p:ext uri="{BB962C8B-B14F-4D97-AF65-F5344CB8AC3E}">
        <p14:creationId xmlns:p14="http://schemas.microsoft.com/office/powerpoint/2010/main" val="865686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ppt_x</p:attrName>
                                        </p:attrNameLst>
                                      </p:cBhvr>
                                      <p:tavLst>
                                        <p:tav tm="0">
                                          <p:val>
                                            <p:strVal val="#ppt_x-#ppt_w/2"/>
                                          </p:val>
                                        </p:tav>
                                        <p:tav tm="100000">
                                          <p:val>
                                            <p:strVal val="#ppt_x"/>
                                          </p:val>
                                        </p:tav>
                                      </p:tavLst>
                                    </p:anim>
                                    <p:anim calcmode="lin" valueType="num">
                                      <p:cBhvr>
                                        <p:cTn id="14" dur="500" fill="hold"/>
                                        <p:tgtEl>
                                          <p:spTgt spid="2"/>
                                        </p:tgtEl>
                                        <p:attrNameLst>
                                          <p:attrName>ppt_y</p:attrName>
                                        </p:attrNameLst>
                                      </p:cBhvr>
                                      <p:tavLst>
                                        <p:tav tm="0">
                                          <p:val>
                                            <p:strVal val="#ppt_y"/>
                                          </p:val>
                                        </p:tav>
                                        <p:tav tm="100000">
                                          <p:val>
                                            <p:strVal val="#ppt_y"/>
                                          </p:val>
                                        </p:tav>
                                      </p:tavLst>
                                    </p:anim>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7" presetClass="entr" presetSubtype="4"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ppt_x</p:attrName>
                                        </p:attrNameLst>
                                      </p:cBhvr>
                                      <p:tavLst>
                                        <p:tav tm="0">
                                          <p:val>
                                            <p:strVal val="#ppt_x"/>
                                          </p:val>
                                        </p:tav>
                                        <p:tav tm="100000">
                                          <p:val>
                                            <p:strVal val="#ppt_x"/>
                                          </p:val>
                                        </p:tav>
                                      </p:tavLst>
                                    </p:anim>
                                    <p:anim calcmode="lin" valueType="num">
                                      <p:cBhvr>
                                        <p:cTn id="27" dur="500" fill="hold"/>
                                        <p:tgtEl>
                                          <p:spTgt spid="9"/>
                                        </p:tgtEl>
                                        <p:attrNameLst>
                                          <p:attrName>ppt_y</p:attrName>
                                        </p:attrNameLst>
                                      </p:cBhvr>
                                      <p:tavLst>
                                        <p:tav tm="0">
                                          <p:val>
                                            <p:strVal val="#ppt_y+#ppt_h/2"/>
                                          </p:val>
                                        </p:tav>
                                        <p:tav tm="100000">
                                          <p:val>
                                            <p:strVal val="#ppt_y"/>
                                          </p:val>
                                        </p:tav>
                                      </p:tavLst>
                                    </p:anim>
                                    <p:anim calcmode="lin" valueType="num">
                                      <p:cBhvr>
                                        <p:cTn id="28" dur="500" fill="hold"/>
                                        <p:tgtEl>
                                          <p:spTgt spid="9"/>
                                        </p:tgtEl>
                                        <p:attrNameLst>
                                          <p:attrName>ppt_w</p:attrName>
                                        </p:attrNameLst>
                                      </p:cBhvr>
                                      <p:tavLst>
                                        <p:tav tm="0">
                                          <p:val>
                                            <p:strVal val="#ppt_w"/>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17" presetClass="entr" presetSubtype="4"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ppt_x</p:attrName>
                                        </p:attrNameLst>
                                      </p:cBhvr>
                                      <p:tavLst>
                                        <p:tav tm="0">
                                          <p:val>
                                            <p:strVal val="#ppt_x"/>
                                          </p:val>
                                        </p:tav>
                                        <p:tav tm="100000">
                                          <p:val>
                                            <p:strVal val="#ppt_x"/>
                                          </p:val>
                                        </p:tav>
                                      </p:tavLst>
                                    </p:anim>
                                    <p:anim calcmode="lin" valueType="num">
                                      <p:cBhvr>
                                        <p:cTn id="35" dur="500" fill="hold"/>
                                        <p:tgtEl>
                                          <p:spTgt spid="17"/>
                                        </p:tgtEl>
                                        <p:attrNameLst>
                                          <p:attrName>ppt_y</p:attrName>
                                        </p:attrNameLst>
                                      </p:cBhvr>
                                      <p:tavLst>
                                        <p:tav tm="0">
                                          <p:val>
                                            <p:strVal val="#ppt_y+#ppt_h/2"/>
                                          </p:val>
                                        </p:tav>
                                        <p:tav tm="100000">
                                          <p:val>
                                            <p:strVal val="#ppt_y"/>
                                          </p:val>
                                        </p:tav>
                                      </p:tavLst>
                                    </p:anim>
                                    <p:anim calcmode="lin" valueType="num">
                                      <p:cBhvr>
                                        <p:cTn id="36" dur="500" fill="hold"/>
                                        <p:tgtEl>
                                          <p:spTgt spid="17"/>
                                        </p:tgtEl>
                                        <p:attrNameLst>
                                          <p:attrName>ppt_w</p:attrName>
                                        </p:attrNameLst>
                                      </p:cBhvr>
                                      <p:tavLst>
                                        <p:tav tm="0">
                                          <p:val>
                                            <p:strVal val="#ppt_w"/>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randombar(horizontal)">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25"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50" dur="1000" fill="hold"/>
                                        <p:tgtEl>
                                          <p:spTgt spid="15"/>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15"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p:cTn id="59" dur="1000" fill="hold"/>
                                        <p:tgtEl>
                                          <p:spTgt spid="23"/>
                                        </p:tgtEl>
                                        <p:attrNameLst>
                                          <p:attrName>ppt_w</p:attrName>
                                        </p:attrNameLst>
                                      </p:cBhvr>
                                      <p:tavLst>
                                        <p:tav tm="0">
                                          <p:val>
                                            <p:fltVal val="0"/>
                                          </p:val>
                                        </p:tav>
                                        <p:tav tm="100000">
                                          <p:val>
                                            <p:strVal val="#ppt_w"/>
                                          </p:val>
                                        </p:tav>
                                      </p:tavLst>
                                    </p:anim>
                                    <p:anim calcmode="lin" valueType="num">
                                      <p:cBhvr>
                                        <p:cTn id="60" dur="1000" fill="hold"/>
                                        <p:tgtEl>
                                          <p:spTgt spid="23"/>
                                        </p:tgtEl>
                                        <p:attrNameLst>
                                          <p:attrName>ppt_h</p:attrName>
                                        </p:attrNameLst>
                                      </p:cBhvr>
                                      <p:tavLst>
                                        <p:tav tm="0">
                                          <p:val>
                                            <p:fltVal val="0"/>
                                          </p:val>
                                        </p:tav>
                                        <p:tav tm="100000">
                                          <p:val>
                                            <p:strVal val="#ppt_h"/>
                                          </p:val>
                                        </p:tav>
                                      </p:tavLst>
                                    </p:anim>
                                    <p:anim calcmode="lin" valueType="num">
                                      <p:cBhvr>
                                        <p:cTn id="61" dur="1000" fill="hold"/>
                                        <p:tgtEl>
                                          <p:spTgt spid="23"/>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2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EB72B47-8316-4E42-A275-DA42FE6167C3}"/>
              </a:ext>
            </a:extLst>
          </p:cNvPr>
          <p:cNvPicPr>
            <a:picLocks noChangeAspect="1"/>
          </p:cNvPicPr>
          <p:nvPr/>
        </p:nvPicPr>
        <p:blipFill>
          <a:blip r:embed="rId2"/>
          <a:stretch>
            <a:fillRect/>
          </a:stretch>
        </p:blipFill>
        <p:spPr>
          <a:xfrm>
            <a:off x="364563" y="3553097"/>
            <a:ext cx="4350272" cy="2689385"/>
          </a:xfrm>
          <a:prstGeom prst="rect">
            <a:avLst/>
          </a:prstGeom>
        </p:spPr>
      </p:pic>
      <p:grpSp>
        <p:nvGrpSpPr>
          <p:cNvPr id="3" name="Grupo 2">
            <a:extLst>
              <a:ext uri="{FF2B5EF4-FFF2-40B4-BE49-F238E27FC236}">
                <a16:creationId xmlns:a16="http://schemas.microsoft.com/office/drawing/2014/main" id="{8E43B4EF-78C2-445B-91C9-3FB453C96110}"/>
              </a:ext>
            </a:extLst>
          </p:cNvPr>
          <p:cNvGrpSpPr/>
          <p:nvPr/>
        </p:nvGrpSpPr>
        <p:grpSpPr>
          <a:xfrm>
            <a:off x="2600168" y="642460"/>
            <a:ext cx="6541097" cy="1983913"/>
            <a:chOff x="2600168" y="642460"/>
            <a:chExt cx="6541097" cy="1983913"/>
          </a:xfrm>
        </p:grpSpPr>
        <p:pic>
          <p:nvPicPr>
            <p:cNvPr id="21" name="Imagen 20" descr="Imagen que contiene sierra&#10;&#10;Descripción generada automáticamente">
              <a:extLst>
                <a:ext uri="{FF2B5EF4-FFF2-40B4-BE49-F238E27FC236}">
                  <a16:creationId xmlns:a16="http://schemas.microsoft.com/office/drawing/2014/main" id="{E3AFE86F-3361-4455-95A3-6612619297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8927" y="642460"/>
              <a:ext cx="5762338" cy="1630384"/>
            </a:xfrm>
            <a:prstGeom prst="rect">
              <a:avLst/>
            </a:prstGeom>
          </p:spPr>
        </p:pic>
        <p:pic>
          <p:nvPicPr>
            <p:cNvPr id="19" name="Imagen 18" descr="Imagen que contiene objeto&#10;&#10;Descripción generada automáticamente">
              <a:extLst>
                <a:ext uri="{FF2B5EF4-FFF2-40B4-BE49-F238E27FC236}">
                  <a16:creationId xmlns:a16="http://schemas.microsoft.com/office/drawing/2014/main" id="{9132BCCC-B828-48F5-ADA4-3A129EE1A7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31701">
              <a:off x="2600168" y="1366115"/>
              <a:ext cx="1321860" cy="1260258"/>
            </a:xfrm>
            <a:prstGeom prst="rect">
              <a:avLst/>
            </a:prstGeom>
          </p:spPr>
        </p:pic>
        <p:sp>
          <p:nvSpPr>
            <p:cNvPr id="22" name="CuadroTexto 21">
              <a:extLst>
                <a:ext uri="{FF2B5EF4-FFF2-40B4-BE49-F238E27FC236}">
                  <a16:creationId xmlns:a16="http://schemas.microsoft.com/office/drawing/2014/main" id="{0E070826-1933-41F2-B984-2E70823A0033}"/>
                </a:ext>
              </a:extLst>
            </p:cNvPr>
            <p:cNvSpPr txBox="1"/>
            <p:nvPr/>
          </p:nvSpPr>
          <p:spPr>
            <a:xfrm rot="21207928">
              <a:off x="3964654" y="1323659"/>
              <a:ext cx="5076267" cy="608511"/>
            </a:xfrm>
            <a:prstGeom prst="rect">
              <a:avLst/>
            </a:prstGeom>
            <a:noFill/>
          </p:spPr>
          <p:txBody>
            <a:bodyPr wrap="square" rtlCol="0">
              <a:prstTxWarp prst="textFadeLeft">
                <a:avLst/>
              </a:prstTxWarp>
              <a:spAutoFit/>
            </a:bodyPr>
            <a:lstStyle/>
            <a:p>
              <a:r>
                <a:rPr lang="es-ES" dirty="0">
                  <a:latin typeface="Arial" panose="020B0604020202020204" pitchFamily="34" charset="0"/>
                  <a:cs typeface="Arial" panose="020B0604020202020204" pitchFamily="34" charset="0"/>
                </a:rPr>
                <a:t>¡Hijo de David! ¡Ten misericordia de nosotros!</a:t>
              </a:r>
            </a:p>
          </p:txBody>
        </p:sp>
      </p:grpSp>
      <p:grpSp>
        <p:nvGrpSpPr>
          <p:cNvPr id="18" name="Grupo 17">
            <a:extLst>
              <a:ext uri="{FF2B5EF4-FFF2-40B4-BE49-F238E27FC236}">
                <a16:creationId xmlns:a16="http://schemas.microsoft.com/office/drawing/2014/main" id="{1F97CDF9-8791-4FE4-B640-2EBF86EC3437}"/>
              </a:ext>
            </a:extLst>
          </p:cNvPr>
          <p:cNvGrpSpPr/>
          <p:nvPr/>
        </p:nvGrpSpPr>
        <p:grpSpPr>
          <a:xfrm>
            <a:off x="-56977" y="3475143"/>
            <a:ext cx="1771291" cy="1422646"/>
            <a:chOff x="-56977" y="3475143"/>
            <a:chExt cx="1771291" cy="1422646"/>
          </a:xfrm>
        </p:grpSpPr>
        <p:pic>
          <p:nvPicPr>
            <p:cNvPr id="8" name="Imagen 7">
              <a:extLst>
                <a:ext uri="{FF2B5EF4-FFF2-40B4-BE49-F238E27FC236}">
                  <a16:creationId xmlns:a16="http://schemas.microsoft.com/office/drawing/2014/main" id="{F446CC81-FEF2-443A-95FE-60D3542F68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77" y="3475143"/>
              <a:ext cx="1771291" cy="1422646"/>
            </a:xfrm>
            <a:prstGeom prst="rect">
              <a:avLst/>
            </a:prstGeom>
          </p:spPr>
        </p:pic>
        <p:sp>
          <p:nvSpPr>
            <p:cNvPr id="13" name="CuadroTexto 12">
              <a:extLst>
                <a:ext uri="{FF2B5EF4-FFF2-40B4-BE49-F238E27FC236}">
                  <a16:creationId xmlns:a16="http://schemas.microsoft.com/office/drawing/2014/main" id="{780886E5-2AD2-4C40-81F7-D6472121E5A9}"/>
                </a:ext>
              </a:extLst>
            </p:cNvPr>
            <p:cNvSpPr txBox="1"/>
            <p:nvPr/>
          </p:nvSpPr>
          <p:spPr>
            <a:xfrm>
              <a:off x="52839" y="3609301"/>
              <a:ext cx="1551658" cy="738664"/>
            </a:xfrm>
            <a:prstGeom prst="rect">
              <a:avLst/>
            </a:prstGeom>
            <a:noFill/>
          </p:spPr>
          <p:txBody>
            <a:bodyPr wrap="square" rtlCol="0">
              <a:spAutoFit/>
            </a:bodyPr>
            <a:lstStyle/>
            <a:p>
              <a:pPr algn="ctr"/>
              <a:r>
                <a:rPr lang="es-ES" sz="1400" i="1" dirty="0">
                  <a:latin typeface="Newton" panose="020B0800000000000000" pitchFamily="34" charset="0"/>
                </a:rPr>
                <a:t>Que sean abiertos </a:t>
              </a:r>
            </a:p>
            <a:p>
              <a:pPr algn="ctr"/>
              <a:r>
                <a:rPr lang="es-ES" sz="1400" i="1" dirty="0">
                  <a:latin typeface="Newton" panose="020B0800000000000000" pitchFamily="34" charset="0"/>
                </a:rPr>
                <a:t>nuestros ojos</a:t>
              </a:r>
            </a:p>
          </p:txBody>
        </p:sp>
      </p:grpSp>
      <p:grpSp>
        <p:nvGrpSpPr>
          <p:cNvPr id="16" name="Grupo 15">
            <a:extLst>
              <a:ext uri="{FF2B5EF4-FFF2-40B4-BE49-F238E27FC236}">
                <a16:creationId xmlns:a16="http://schemas.microsoft.com/office/drawing/2014/main" id="{5C1D0A1A-5B1F-4D36-99F4-28089B429B9B}"/>
              </a:ext>
            </a:extLst>
          </p:cNvPr>
          <p:cNvGrpSpPr/>
          <p:nvPr/>
        </p:nvGrpSpPr>
        <p:grpSpPr>
          <a:xfrm>
            <a:off x="1916222" y="3795294"/>
            <a:ext cx="2798614" cy="736657"/>
            <a:chOff x="1916222" y="3795294"/>
            <a:chExt cx="2798614" cy="736657"/>
          </a:xfrm>
        </p:grpSpPr>
        <p:pic>
          <p:nvPicPr>
            <p:cNvPr id="12" name="Imagen 11">
              <a:extLst>
                <a:ext uri="{FF2B5EF4-FFF2-40B4-BE49-F238E27FC236}">
                  <a16:creationId xmlns:a16="http://schemas.microsoft.com/office/drawing/2014/main" id="{4225DF4F-BAE5-4E99-8627-BFF4430814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6222" y="3795294"/>
              <a:ext cx="2798614" cy="736657"/>
            </a:xfrm>
            <a:prstGeom prst="rect">
              <a:avLst/>
            </a:prstGeom>
          </p:spPr>
        </p:pic>
        <p:pic>
          <p:nvPicPr>
            <p:cNvPr id="24" name="Imagen 23">
              <a:extLst>
                <a:ext uri="{FF2B5EF4-FFF2-40B4-BE49-F238E27FC236}">
                  <a16:creationId xmlns:a16="http://schemas.microsoft.com/office/drawing/2014/main" id="{ECF2F6D2-FBE1-4953-8F04-11142173ECF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96817" y="3919459"/>
              <a:ext cx="2262249" cy="247974"/>
            </a:xfrm>
            <a:prstGeom prst="rect">
              <a:avLst/>
            </a:prstGeom>
          </p:spPr>
        </p:pic>
      </p:grpSp>
      <p:pic>
        <p:nvPicPr>
          <p:cNvPr id="25" name="Imagen 24" descr="Imagen que contiene juguete, muñeca, gráficos vectoriales&#10;&#10;Descripción generada automáticamente">
            <a:extLst>
              <a:ext uri="{FF2B5EF4-FFF2-40B4-BE49-F238E27FC236}">
                <a16:creationId xmlns:a16="http://schemas.microsoft.com/office/drawing/2014/main" id="{2803B8EB-2EA2-4D4B-ACD3-A75DCDE501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39" y="1441370"/>
            <a:ext cx="2863097" cy="2024082"/>
          </a:xfrm>
          <a:prstGeom prst="rect">
            <a:avLst/>
          </a:prstGeom>
        </p:spPr>
      </p:pic>
      <p:pic>
        <p:nvPicPr>
          <p:cNvPr id="26" name="Imagen 25" descr="Imagen que contiene juguete, gráficos vectoriales, LEGO&#10;&#10;Descripción generada automáticamente">
            <a:extLst>
              <a:ext uri="{FF2B5EF4-FFF2-40B4-BE49-F238E27FC236}">
                <a16:creationId xmlns:a16="http://schemas.microsoft.com/office/drawing/2014/main" id="{595D462A-F3A4-477C-B812-8FA8C65894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02787" y="4223447"/>
            <a:ext cx="1965316" cy="1992093"/>
          </a:xfrm>
          <a:prstGeom prst="rect">
            <a:avLst/>
          </a:prstGeom>
        </p:spPr>
      </p:pic>
      <p:pic>
        <p:nvPicPr>
          <p:cNvPr id="27" name="Imagen 26" descr="Imagen que contiene juguete, muñeca&#10;&#10;Descripción generada automáticamente">
            <a:extLst>
              <a:ext uri="{FF2B5EF4-FFF2-40B4-BE49-F238E27FC236}">
                <a16:creationId xmlns:a16="http://schemas.microsoft.com/office/drawing/2014/main" id="{F9312463-1998-49FE-B46D-FCE270FF779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82051" y="2346376"/>
            <a:ext cx="2156465" cy="1992093"/>
          </a:xfrm>
          <a:prstGeom prst="rect">
            <a:avLst/>
          </a:prstGeom>
        </p:spPr>
      </p:pic>
      <p:pic>
        <p:nvPicPr>
          <p:cNvPr id="28" name="Imagen 27">
            <a:extLst>
              <a:ext uri="{FF2B5EF4-FFF2-40B4-BE49-F238E27FC236}">
                <a16:creationId xmlns:a16="http://schemas.microsoft.com/office/drawing/2014/main" id="{C1D9578C-E409-4726-B322-E654E1731B3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7599" y="166965"/>
            <a:ext cx="7988803" cy="660350"/>
          </a:xfrm>
          <a:prstGeom prst="rect">
            <a:avLst/>
          </a:prstGeom>
        </p:spPr>
      </p:pic>
      <p:sp>
        <p:nvSpPr>
          <p:cNvPr id="23" name="Rectángulo 22">
            <a:extLst>
              <a:ext uri="{FF2B5EF4-FFF2-40B4-BE49-F238E27FC236}">
                <a16:creationId xmlns:a16="http://schemas.microsoft.com/office/drawing/2014/main" id="{AEA7898B-58FC-40D8-894A-681FA89547FA}"/>
              </a:ext>
            </a:extLst>
          </p:cNvPr>
          <p:cNvSpPr/>
          <p:nvPr/>
        </p:nvSpPr>
        <p:spPr>
          <a:xfrm>
            <a:off x="1460123" y="6165084"/>
            <a:ext cx="6223755" cy="707886"/>
          </a:xfrm>
          <a:prstGeom prst="rect">
            <a:avLst/>
          </a:prstGeom>
        </p:spPr>
        <p:txBody>
          <a:bodyPr wrap="none">
            <a:spAutoFit/>
          </a:bodyPr>
          <a:lstStyle/>
          <a:p>
            <a:r>
              <a:rPr lang="es-ES" sz="4000" dirty="0"/>
              <a:t>“¿Qué queréis que os haga?”</a:t>
            </a:r>
          </a:p>
        </p:txBody>
      </p:sp>
    </p:spTree>
    <p:extLst>
      <p:ext uri="{BB962C8B-B14F-4D97-AF65-F5344CB8AC3E}">
        <p14:creationId xmlns:p14="http://schemas.microsoft.com/office/powerpoint/2010/main" val="4253482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1+#ppt_w/2"/>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ppt_x</p:attrName>
                                        </p:attrNameLst>
                                      </p:cBhvr>
                                      <p:tavLst>
                                        <p:tav tm="0">
                                          <p:val>
                                            <p:strVal val="#ppt_x-#ppt_w/2"/>
                                          </p:val>
                                        </p:tav>
                                        <p:tav tm="100000">
                                          <p:val>
                                            <p:strVal val="#ppt_x"/>
                                          </p:val>
                                        </p:tav>
                                      </p:tavLst>
                                    </p:anim>
                                    <p:anim calcmode="lin" valueType="num">
                                      <p:cBhvr>
                                        <p:cTn id="14" dur="500" fill="hold"/>
                                        <p:tgtEl>
                                          <p:spTgt spid="3"/>
                                        </p:tgtEl>
                                        <p:attrNameLst>
                                          <p:attrName>ppt_y</p:attrName>
                                        </p:attrNameLst>
                                      </p:cBhvr>
                                      <p:tavLst>
                                        <p:tav tm="0">
                                          <p:val>
                                            <p:strVal val="#ppt_y"/>
                                          </p:val>
                                        </p:tav>
                                        <p:tav tm="100000">
                                          <p:val>
                                            <p:strVal val="#ppt_y"/>
                                          </p:val>
                                        </p:tav>
                                      </p:tavLst>
                                    </p:anim>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7" presetClass="entr" presetSubtype="4"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ppt_x</p:attrName>
                                        </p:attrNameLst>
                                      </p:cBhvr>
                                      <p:tavLst>
                                        <p:tav tm="0">
                                          <p:val>
                                            <p:strVal val="#ppt_x"/>
                                          </p:val>
                                        </p:tav>
                                        <p:tav tm="100000">
                                          <p:val>
                                            <p:strVal val="#ppt_x"/>
                                          </p:val>
                                        </p:tav>
                                      </p:tavLst>
                                    </p:anim>
                                    <p:anim calcmode="lin" valueType="num">
                                      <p:cBhvr>
                                        <p:cTn id="27" dur="500" fill="hold"/>
                                        <p:tgtEl>
                                          <p:spTgt spid="16"/>
                                        </p:tgtEl>
                                        <p:attrNameLst>
                                          <p:attrName>ppt_y</p:attrName>
                                        </p:attrNameLst>
                                      </p:cBhvr>
                                      <p:tavLst>
                                        <p:tav tm="0">
                                          <p:val>
                                            <p:strVal val="#ppt_y+#ppt_h/2"/>
                                          </p:val>
                                        </p:tav>
                                        <p:tav tm="100000">
                                          <p:val>
                                            <p:strVal val="#ppt_y"/>
                                          </p:val>
                                        </p:tav>
                                      </p:tavLst>
                                    </p:anim>
                                    <p:anim calcmode="lin" valueType="num">
                                      <p:cBhvr>
                                        <p:cTn id="28" dur="500" fill="hold"/>
                                        <p:tgtEl>
                                          <p:spTgt spid="16"/>
                                        </p:tgtEl>
                                        <p:attrNameLst>
                                          <p:attrName>ppt_w</p:attrName>
                                        </p:attrNameLst>
                                      </p:cBhvr>
                                      <p:tavLst>
                                        <p:tav tm="0">
                                          <p:val>
                                            <p:strVal val="#ppt_w"/>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17" presetClass="entr" presetSubtype="4"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ppt_x</p:attrName>
                                        </p:attrNameLst>
                                      </p:cBhvr>
                                      <p:tavLst>
                                        <p:tav tm="0">
                                          <p:val>
                                            <p:strVal val="#ppt_x"/>
                                          </p:val>
                                        </p:tav>
                                        <p:tav tm="100000">
                                          <p:val>
                                            <p:strVal val="#ppt_x"/>
                                          </p:val>
                                        </p:tav>
                                      </p:tavLst>
                                    </p:anim>
                                    <p:anim calcmode="lin" valueType="num">
                                      <p:cBhvr>
                                        <p:cTn id="35" dur="500" fill="hold"/>
                                        <p:tgtEl>
                                          <p:spTgt spid="18"/>
                                        </p:tgtEl>
                                        <p:attrNameLst>
                                          <p:attrName>ppt_y</p:attrName>
                                        </p:attrNameLst>
                                      </p:cBhvr>
                                      <p:tavLst>
                                        <p:tav tm="0">
                                          <p:val>
                                            <p:strVal val="#ppt_y+#ppt_h/2"/>
                                          </p:val>
                                        </p:tav>
                                        <p:tav tm="100000">
                                          <p:val>
                                            <p:strVal val="#ppt_y"/>
                                          </p:val>
                                        </p:tav>
                                      </p:tavLst>
                                    </p:anim>
                                    <p:anim calcmode="lin" valueType="num">
                                      <p:cBhvr>
                                        <p:cTn id="36" dur="500" fill="hold"/>
                                        <p:tgtEl>
                                          <p:spTgt spid="18"/>
                                        </p:tgtEl>
                                        <p:attrNameLst>
                                          <p:attrName>ppt_w</p:attrName>
                                        </p:attrNameLst>
                                      </p:cBhvr>
                                      <p:tavLst>
                                        <p:tav tm="0">
                                          <p:val>
                                            <p:strVal val="#ppt_w"/>
                                          </p:val>
                                        </p:tav>
                                        <p:tav tm="100000">
                                          <p:val>
                                            <p:strVal val="#ppt_w"/>
                                          </p:val>
                                        </p:tav>
                                      </p:tavLst>
                                    </p:anim>
                                    <p:anim calcmode="lin" valueType="num">
                                      <p:cBhvr>
                                        <p:cTn id="37"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randombar(horizontal)">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25" presetClass="entr" presetSubtype="0"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p:cTn id="47" dur="500" decel="50000" fill="hold">
                                          <p:stCondLst>
                                            <p:cond delay="0"/>
                                          </p:stCondLst>
                                        </p:cTn>
                                        <p:tgtEl>
                                          <p:spTgt spid="27"/>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27"/>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27"/>
                                        </p:tgtEl>
                                        <p:attrNameLst>
                                          <p:attrName>ppt_w</p:attrName>
                                        </p:attrNameLst>
                                      </p:cBhvr>
                                      <p:tavLst>
                                        <p:tav tm="0">
                                          <p:val>
                                            <p:strVal val="#ppt_w*.05"/>
                                          </p:val>
                                        </p:tav>
                                        <p:tav tm="100000">
                                          <p:val>
                                            <p:strVal val="#ppt_w"/>
                                          </p:val>
                                        </p:tav>
                                      </p:tavLst>
                                    </p:anim>
                                    <p:anim calcmode="lin" valueType="num">
                                      <p:cBhvr>
                                        <p:cTn id="50" dur="1000" fill="hold"/>
                                        <p:tgtEl>
                                          <p:spTgt spid="27"/>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27"/>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27"/>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27"/>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27"/>
                                        </p:tgtEl>
                                      </p:cBhvr>
                                    </p:animEffect>
                                  </p:childTnLst>
                                </p:cTn>
                              </p:par>
                            </p:childTnLst>
                          </p:cTn>
                        </p:par>
                      </p:childTnLst>
                    </p:cTn>
                  </p:par>
                  <p:par>
                    <p:cTn id="55" fill="hold">
                      <p:stCondLst>
                        <p:cond delay="indefinite"/>
                      </p:stCondLst>
                      <p:childTnLst>
                        <p:par>
                          <p:cTn id="56" fill="hold">
                            <p:stCondLst>
                              <p:cond delay="0"/>
                            </p:stCondLst>
                            <p:childTnLst>
                              <p:par>
                                <p:cTn id="57" presetID="15"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p:cTn id="59" dur="1000" fill="hold"/>
                                        <p:tgtEl>
                                          <p:spTgt spid="23"/>
                                        </p:tgtEl>
                                        <p:attrNameLst>
                                          <p:attrName>ppt_w</p:attrName>
                                        </p:attrNameLst>
                                      </p:cBhvr>
                                      <p:tavLst>
                                        <p:tav tm="0">
                                          <p:val>
                                            <p:fltVal val="0"/>
                                          </p:val>
                                        </p:tav>
                                        <p:tav tm="100000">
                                          <p:val>
                                            <p:strVal val="#ppt_w"/>
                                          </p:val>
                                        </p:tav>
                                      </p:tavLst>
                                    </p:anim>
                                    <p:anim calcmode="lin" valueType="num">
                                      <p:cBhvr>
                                        <p:cTn id="60" dur="1000" fill="hold"/>
                                        <p:tgtEl>
                                          <p:spTgt spid="23"/>
                                        </p:tgtEl>
                                        <p:attrNameLst>
                                          <p:attrName>ppt_h</p:attrName>
                                        </p:attrNameLst>
                                      </p:cBhvr>
                                      <p:tavLst>
                                        <p:tav tm="0">
                                          <p:val>
                                            <p:fltVal val="0"/>
                                          </p:val>
                                        </p:tav>
                                        <p:tav tm="100000">
                                          <p:val>
                                            <p:strVal val="#ppt_h"/>
                                          </p:val>
                                        </p:tav>
                                      </p:tavLst>
                                    </p:anim>
                                    <p:anim calcmode="lin" valueType="num">
                                      <p:cBhvr>
                                        <p:cTn id="61" dur="1000" fill="hold"/>
                                        <p:tgtEl>
                                          <p:spTgt spid="23"/>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2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9F46"/>
        </a:solidFill>
        <a:effectLst/>
      </p:bgPr>
    </p:bg>
    <p:spTree>
      <p:nvGrpSpPr>
        <p:cNvPr id="1" name=""/>
        <p:cNvGrpSpPr/>
        <p:nvPr/>
      </p:nvGrpSpPr>
      <p:grpSpPr>
        <a:xfrm>
          <a:off x="0" y="0"/>
          <a:ext cx="0" cy="0"/>
          <a:chOff x="0" y="0"/>
          <a:chExt cx="0" cy="0"/>
        </a:xfrm>
      </p:grpSpPr>
      <p:pic>
        <p:nvPicPr>
          <p:cNvPr id="20" name="Imagen 19">
            <a:extLst>
              <a:ext uri="{FF2B5EF4-FFF2-40B4-BE49-F238E27FC236}">
                <a16:creationId xmlns:a16="http://schemas.microsoft.com/office/drawing/2014/main" id="{910C0F08-B47A-4FCF-9B4D-6EA2C50216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335" y="161154"/>
            <a:ext cx="8535330" cy="618243"/>
          </a:xfrm>
          <a:prstGeom prst="rect">
            <a:avLst/>
          </a:prstGeom>
        </p:spPr>
      </p:pic>
      <p:pic>
        <p:nvPicPr>
          <p:cNvPr id="23" name="Imagen 22" descr="Imagen que contiene texto&#10;&#10;Descripción generada automáticamente">
            <a:extLst>
              <a:ext uri="{FF2B5EF4-FFF2-40B4-BE49-F238E27FC236}">
                <a16:creationId xmlns:a16="http://schemas.microsoft.com/office/drawing/2014/main" id="{2F3C2A96-6836-411E-8442-87B28BDDDA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2302" y="3999884"/>
            <a:ext cx="2160078" cy="2094493"/>
          </a:xfrm>
          <a:prstGeom prst="rect">
            <a:avLst/>
          </a:prstGeom>
        </p:spPr>
      </p:pic>
      <p:pic>
        <p:nvPicPr>
          <p:cNvPr id="25" name="Imagen 24">
            <a:extLst>
              <a:ext uri="{FF2B5EF4-FFF2-40B4-BE49-F238E27FC236}">
                <a16:creationId xmlns:a16="http://schemas.microsoft.com/office/drawing/2014/main" id="{A9226B5D-3A3A-430A-84D1-595711535D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8429" y="1862065"/>
            <a:ext cx="2160078" cy="2096609"/>
          </a:xfrm>
          <a:prstGeom prst="rect">
            <a:avLst/>
          </a:prstGeom>
        </p:spPr>
      </p:pic>
      <p:pic>
        <p:nvPicPr>
          <p:cNvPr id="27" name="Imagen 26">
            <a:extLst>
              <a:ext uri="{FF2B5EF4-FFF2-40B4-BE49-F238E27FC236}">
                <a16:creationId xmlns:a16="http://schemas.microsoft.com/office/drawing/2014/main" id="{C858D8AD-0D6C-4D8A-BD02-68EF231594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3270" y="949105"/>
            <a:ext cx="2415278" cy="1917585"/>
          </a:xfrm>
          <a:prstGeom prst="rect">
            <a:avLst/>
          </a:prstGeom>
        </p:spPr>
      </p:pic>
      <p:pic>
        <p:nvPicPr>
          <p:cNvPr id="29" name="Imagen 28">
            <a:extLst>
              <a:ext uri="{FF2B5EF4-FFF2-40B4-BE49-F238E27FC236}">
                <a16:creationId xmlns:a16="http://schemas.microsoft.com/office/drawing/2014/main" id="{E2E6145B-BD4F-498B-9CA5-7763D97291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8512" y="949105"/>
            <a:ext cx="2352218" cy="1953789"/>
          </a:xfrm>
          <a:prstGeom prst="rect">
            <a:avLst/>
          </a:prstGeom>
        </p:spPr>
      </p:pic>
      <p:pic>
        <p:nvPicPr>
          <p:cNvPr id="31" name="Imagen 30">
            <a:extLst>
              <a:ext uri="{FF2B5EF4-FFF2-40B4-BE49-F238E27FC236}">
                <a16:creationId xmlns:a16="http://schemas.microsoft.com/office/drawing/2014/main" id="{9390868A-EE54-42B2-81EC-3739BF7865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13217" y="1867207"/>
            <a:ext cx="2160079" cy="2096609"/>
          </a:xfrm>
          <a:prstGeom prst="rect">
            <a:avLst/>
          </a:prstGeom>
        </p:spPr>
      </p:pic>
      <p:pic>
        <p:nvPicPr>
          <p:cNvPr id="33" name="Imagen 32">
            <a:extLst>
              <a:ext uri="{FF2B5EF4-FFF2-40B4-BE49-F238E27FC236}">
                <a16:creationId xmlns:a16="http://schemas.microsoft.com/office/drawing/2014/main" id="{7F518EE3-D8B4-41A0-AA61-08C4FAFA65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95429" y="4042681"/>
            <a:ext cx="2160142" cy="2096609"/>
          </a:xfrm>
          <a:prstGeom prst="rect">
            <a:avLst/>
          </a:prstGeom>
        </p:spPr>
      </p:pic>
      <p:pic>
        <p:nvPicPr>
          <p:cNvPr id="35" name="Imagen 34">
            <a:extLst>
              <a:ext uri="{FF2B5EF4-FFF2-40B4-BE49-F238E27FC236}">
                <a16:creationId xmlns:a16="http://schemas.microsoft.com/office/drawing/2014/main" id="{92D74C89-68D1-4469-BD55-9F4E68123DD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56272" y="2839802"/>
            <a:ext cx="1231455" cy="2812443"/>
          </a:xfrm>
          <a:prstGeom prst="rect">
            <a:avLst/>
          </a:prstGeom>
        </p:spPr>
      </p:pic>
      <p:sp>
        <p:nvSpPr>
          <p:cNvPr id="18" name="Rectángulo 17">
            <a:extLst>
              <a:ext uri="{FF2B5EF4-FFF2-40B4-BE49-F238E27FC236}">
                <a16:creationId xmlns:a16="http://schemas.microsoft.com/office/drawing/2014/main" id="{027516E8-FD1D-41D0-B2E9-3F22EFF40C93}"/>
              </a:ext>
            </a:extLst>
          </p:cNvPr>
          <p:cNvSpPr/>
          <p:nvPr/>
        </p:nvSpPr>
        <p:spPr>
          <a:xfrm>
            <a:off x="1267025" y="6103086"/>
            <a:ext cx="6609951" cy="707886"/>
          </a:xfrm>
          <a:prstGeom prst="rect">
            <a:avLst/>
          </a:prstGeom>
        </p:spPr>
        <p:txBody>
          <a:bodyPr wrap="none">
            <a:spAutoFit/>
          </a:bodyPr>
          <a:lstStyle/>
          <a:p>
            <a:r>
              <a:rPr lang="es-ES" sz="4000" dirty="0"/>
              <a:t>“Ni siquiera entres en la aldea”</a:t>
            </a:r>
          </a:p>
        </p:txBody>
      </p:sp>
    </p:spTree>
    <p:extLst>
      <p:ext uri="{BB962C8B-B14F-4D97-AF65-F5344CB8AC3E}">
        <p14:creationId xmlns:p14="http://schemas.microsoft.com/office/powerpoint/2010/main" val="1729436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528"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p:cTn id="14" dur="500" fill="hold"/>
                                        <p:tgtEl>
                                          <p:spTgt spid="23"/>
                                        </p:tgtEl>
                                        <p:attrNameLst>
                                          <p:attrName>ppt_w</p:attrName>
                                        </p:attrNameLst>
                                      </p:cBhvr>
                                      <p:tavLst>
                                        <p:tav tm="0">
                                          <p:val>
                                            <p:fltVal val="0"/>
                                          </p:val>
                                        </p:tav>
                                        <p:tav tm="100000">
                                          <p:val>
                                            <p:strVal val="#ppt_w"/>
                                          </p:val>
                                        </p:tav>
                                      </p:tavLst>
                                    </p:anim>
                                    <p:anim calcmode="lin" valueType="num">
                                      <p:cBhvr>
                                        <p:cTn id="15" dur="500" fill="hold"/>
                                        <p:tgtEl>
                                          <p:spTgt spid="23"/>
                                        </p:tgtEl>
                                        <p:attrNameLst>
                                          <p:attrName>ppt_h</p:attrName>
                                        </p:attrNameLst>
                                      </p:cBhvr>
                                      <p:tavLst>
                                        <p:tav tm="0">
                                          <p:val>
                                            <p:fltVal val="0"/>
                                          </p:val>
                                        </p:tav>
                                        <p:tav tm="100000">
                                          <p:val>
                                            <p:strVal val="#ppt_h"/>
                                          </p:val>
                                        </p:tav>
                                      </p:tavLst>
                                    </p:anim>
                                    <p:animEffect transition="in" filter="fade">
                                      <p:cBhvr>
                                        <p:cTn id="16" dur="500"/>
                                        <p:tgtEl>
                                          <p:spTgt spid="23"/>
                                        </p:tgtEl>
                                      </p:cBhvr>
                                    </p:animEffect>
                                    <p:anim calcmode="lin" valueType="num">
                                      <p:cBhvr>
                                        <p:cTn id="17" dur="500" fill="hold"/>
                                        <p:tgtEl>
                                          <p:spTgt spid="23"/>
                                        </p:tgtEl>
                                        <p:attrNameLst>
                                          <p:attrName>ppt_x</p:attrName>
                                        </p:attrNameLst>
                                      </p:cBhvr>
                                      <p:tavLst>
                                        <p:tav tm="0">
                                          <p:val>
                                            <p:fltVal val="0.5"/>
                                          </p:val>
                                        </p:tav>
                                        <p:tav tm="100000">
                                          <p:val>
                                            <p:strVal val="#ppt_x"/>
                                          </p:val>
                                        </p:tav>
                                      </p:tavLst>
                                    </p:anim>
                                    <p:anim calcmode="lin" valueType="num">
                                      <p:cBhvr>
                                        <p:cTn id="18" dur="500" fill="hold"/>
                                        <p:tgtEl>
                                          <p:spTgt spid="23"/>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528"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p:cTn id="23" dur="500" fill="hold"/>
                                        <p:tgtEl>
                                          <p:spTgt spid="25"/>
                                        </p:tgtEl>
                                        <p:attrNameLst>
                                          <p:attrName>ppt_w</p:attrName>
                                        </p:attrNameLst>
                                      </p:cBhvr>
                                      <p:tavLst>
                                        <p:tav tm="0">
                                          <p:val>
                                            <p:fltVal val="0"/>
                                          </p:val>
                                        </p:tav>
                                        <p:tav tm="100000">
                                          <p:val>
                                            <p:strVal val="#ppt_w"/>
                                          </p:val>
                                        </p:tav>
                                      </p:tavLst>
                                    </p:anim>
                                    <p:anim calcmode="lin" valueType="num">
                                      <p:cBhvr>
                                        <p:cTn id="24" dur="500" fill="hold"/>
                                        <p:tgtEl>
                                          <p:spTgt spid="25"/>
                                        </p:tgtEl>
                                        <p:attrNameLst>
                                          <p:attrName>ppt_h</p:attrName>
                                        </p:attrNameLst>
                                      </p:cBhvr>
                                      <p:tavLst>
                                        <p:tav tm="0">
                                          <p:val>
                                            <p:fltVal val="0"/>
                                          </p:val>
                                        </p:tav>
                                        <p:tav tm="100000">
                                          <p:val>
                                            <p:strVal val="#ppt_h"/>
                                          </p:val>
                                        </p:tav>
                                      </p:tavLst>
                                    </p:anim>
                                    <p:animEffect transition="in" filter="fade">
                                      <p:cBhvr>
                                        <p:cTn id="25" dur="500"/>
                                        <p:tgtEl>
                                          <p:spTgt spid="25"/>
                                        </p:tgtEl>
                                      </p:cBhvr>
                                    </p:animEffect>
                                    <p:anim calcmode="lin" valueType="num">
                                      <p:cBhvr>
                                        <p:cTn id="26" dur="500" fill="hold"/>
                                        <p:tgtEl>
                                          <p:spTgt spid="25"/>
                                        </p:tgtEl>
                                        <p:attrNameLst>
                                          <p:attrName>ppt_x</p:attrName>
                                        </p:attrNameLst>
                                      </p:cBhvr>
                                      <p:tavLst>
                                        <p:tav tm="0">
                                          <p:val>
                                            <p:fltVal val="0.5"/>
                                          </p:val>
                                        </p:tav>
                                        <p:tav tm="100000">
                                          <p:val>
                                            <p:strVal val="#ppt_x"/>
                                          </p:val>
                                        </p:tav>
                                      </p:tavLst>
                                    </p:anim>
                                    <p:anim calcmode="lin" valueType="num">
                                      <p:cBhvr>
                                        <p:cTn id="27" dur="500" fill="hold"/>
                                        <p:tgtEl>
                                          <p:spTgt spid="25"/>
                                        </p:tgtEl>
                                        <p:attrNameLst>
                                          <p:attrName>ppt_y</p:attrName>
                                        </p:attrNameLst>
                                      </p:cBhvr>
                                      <p:tavLst>
                                        <p:tav tm="0">
                                          <p:val>
                                            <p:fltVal val="0.5"/>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528"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p:cTn id="32" dur="500" fill="hold"/>
                                        <p:tgtEl>
                                          <p:spTgt spid="27"/>
                                        </p:tgtEl>
                                        <p:attrNameLst>
                                          <p:attrName>ppt_w</p:attrName>
                                        </p:attrNameLst>
                                      </p:cBhvr>
                                      <p:tavLst>
                                        <p:tav tm="0">
                                          <p:val>
                                            <p:fltVal val="0"/>
                                          </p:val>
                                        </p:tav>
                                        <p:tav tm="100000">
                                          <p:val>
                                            <p:strVal val="#ppt_w"/>
                                          </p:val>
                                        </p:tav>
                                      </p:tavLst>
                                    </p:anim>
                                    <p:anim calcmode="lin" valueType="num">
                                      <p:cBhvr>
                                        <p:cTn id="33" dur="500" fill="hold"/>
                                        <p:tgtEl>
                                          <p:spTgt spid="27"/>
                                        </p:tgtEl>
                                        <p:attrNameLst>
                                          <p:attrName>ppt_h</p:attrName>
                                        </p:attrNameLst>
                                      </p:cBhvr>
                                      <p:tavLst>
                                        <p:tav tm="0">
                                          <p:val>
                                            <p:fltVal val="0"/>
                                          </p:val>
                                        </p:tav>
                                        <p:tav tm="100000">
                                          <p:val>
                                            <p:strVal val="#ppt_h"/>
                                          </p:val>
                                        </p:tav>
                                      </p:tavLst>
                                    </p:anim>
                                    <p:animEffect transition="in" filter="fade">
                                      <p:cBhvr>
                                        <p:cTn id="34" dur="500"/>
                                        <p:tgtEl>
                                          <p:spTgt spid="27"/>
                                        </p:tgtEl>
                                      </p:cBhvr>
                                    </p:animEffect>
                                    <p:anim calcmode="lin" valueType="num">
                                      <p:cBhvr>
                                        <p:cTn id="35" dur="500" fill="hold"/>
                                        <p:tgtEl>
                                          <p:spTgt spid="27"/>
                                        </p:tgtEl>
                                        <p:attrNameLst>
                                          <p:attrName>ppt_x</p:attrName>
                                        </p:attrNameLst>
                                      </p:cBhvr>
                                      <p:tavLst>
                                        <p:tav tm="0">
                                          <p:val>
                                            <p:fltVal val="0.5"/>
                                          </p:val>
                                        </p:tav>
                                        <p:tav tm="100000">
                                          <p:val>
                                            <p:strVal val="#ppt_x"/>
                                          </p:val>
                                        </p:tav>
                                      </p:tavLst>
                                    </p:anim>
                                    <p:anim calcmode="lin" valueType="num">
                                      <p:cBhvr>
                                        <p:cTn id="36" dur="500" fill="hold"/>
                                        <p:tgtEl>
                                          <p:spTgt spid="27"/>
                                        </p:tgtEl>
                                        <p:attrNameLst>
                                          <p:attrName>ppt_y</p:attrName>
                                        </p:attrNameLst>
                                      </p:cBhvr>
                                      <p:tavLst>
                                        <p:tav tm="0">
                                          <p:val>
                                            <p:fltVal val="0.5"/>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528"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p:cTn id="41" dur="500" fill="hold"/>
                                        <p:tgtEl>
                                          <p:spTgt spid="29"/>
                                        </p:tgtEl>
                                        <p:attrNameLst>
                                          <p:attrName>ppt_w</p:attrName>
                                        </p:attrNameLst>
                                      </p:cBhvr>
                                      <p:tavLst>
                                        <p:tav tm="0">
                                          <p:val>
                                            <p:fltVal val="0"/>
                                          </p:val>
                                        </p:tav>
                                        <p:tav tm="100000">
                                          <p:val>
                                            <p:strVal val="#ppt_w"/>
                                          </p:val>
                                        </p:tav>
                                      </p:tavLst>
                                    </p:anim>
                                    <p:anim calcmode="lin" valueType="num">
                                      <p:cBhvr>
                                        <p:cTn id="42" dur="500" fill="hold"/>
                                        <p:tgtEl>
                                          <p:spTgt spid="29"/>
                                        </p:tgtEl>
                                        <p:attrNameLst>
                                          <p:attrName>ppt_h</p:attrName>
                                        </p:attrNameLst>
                                      </p:cBhvr>
                                      <p:tavLst>
                                        <p:tav tm="0">
                                          <p:val>
                                            <p:fltVal val="0"/>
                                          </p:val>
                                        </p:tav>
                                        <p:tav tm="100000">
                                          <p:val>
                                            <p:strVal val="#ppt_h"/>
                                          </p:val>
                                        </p:tav>
                                      </p:tavLst>
                                    </p:anim>
                                    <p:animEffect transition="in" filter="fade">
                                      <p:cBhvr>
                                        <p:cTn id="43" dur="500"/>
                                        <p:tgtEl>
                                          <p:spTgt spid="29"/>
                                        </p:tgtEl>
                                      </p:cBhvr>
                                    </p:animEffect>
                                    <p:anim calcmode="lin" valueType="num">
                                      <p:cBhvr>
                                        <p:cTn id="44" dur="500" fill="hold"/>
                                        <p:tgtEl>
                                          <p:spTgt spid="29"/>
                                        </p:tgtEl>
                                        <p:attrNameLst>
                                          <p:attrName>ppt_x</p:attrName>
                                        </p:attrNameLst>
                                      </p:cBhvr>
                                      <p:tavLst>
                                        <p:tav tm="0">
                                          <p:val>
                                            <p:fltVal val="0.5"/>
                                          </p:val>
                                        </p:tav>
                                        <p:tav tm="100000">
                                          <p:val>
                                            <p:strVal val="#ppt_x"/>
                                          </p:val>
                                        </p:tav>
                                      </p:tavLst>
                                    </p:anim>
                                    <p:anim calcmode="lin" valueType="num">
                                      <p:cBhvr>
                                        <p:cTn id="45" dur="500" fill="hold"/>
                                        <p:tgtEl>
                                          <p:spTgt spid="29"/>
                                        </p:tgtEl>
                                        <p:attrNameLst>
                                          <p:attrName>ppt_y</p:attrName>
                                        </p:attrNameLst>
                                      </p:cBhvr>
                                      <p:tavLst>
                                        <p:tav tm="0">
                                          <p:val>
                                            <p:fltVal val="0.5"/>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53" presetClass="entr" presetSubtype="528" fill="hold" nodeType="clickEffect">
                                  <p:stCondLst>
                                    <p:cond delay="0"/>
                                  </p:stCondLst>
                                  <p:childTnLst>
                                    <p:set>
                                      <p:cBhvr>
                                        <p:cTn id="49" dur="1" fill="hold">
                                          <p:stCondLst>
                                            <p:cond delay="0"/>
                                          </p:stCondLst>
                                        </p:cTn>
                                        <p:tgtEl>
                                          <p:spTgt spid="31"/>
                                        </p:tgtEl>
                                        <p:attrNameLst>
                                          <p:attrName>style.visibility</p:attrName>
                                        </p:attrNameLst>
                                      </p:cBhvr>
                                      <p:to>
                                        <p:strVal val="visible"/>
                                      </p:to>
                                    </p:set>
                                    <p:anim calcmode="lin" valueType="num">
                                      <p:cBhvr>
                                        <p:cTn id="50" dur="500" fill="hold"/>
                                        <p:tgtEl>
                                          <p:spTgt spid="31"/>
                                        </p:tgtEl>
                                        <p:attrNameLst>
                                          <p:attrName>ppt_w</p:attrName>
                                        </p:attrNameLst>
                                      </p:cBhvr>
                                      <p:tavLst>
                                        <p:tav tm="0">
                                          <p:val>
                                            <p:fltVal val="0"/>
                                          </p:val>
                                        </p:tav>
                                        <p:tav tm="100000">
                                          <p:val>
                                            <p:strVal val="#ppt_w"/>
                                          </p:val>
                                        </p:tav>
                                      </p:tavLst>
                                    </p:anim>
                                    <p:anim calcmode="lin" valueType="num">
                                      <p:cBhvr>
                                        <p:cTn id="51" dur="500" fill="hold"/>
                                        <p:tgtEl>
                                          <p:spTgt spid="31"/>
                                        </p:tgtEl>
                                        <p:attrNameLst>
                                          <p:attrName>ppt_h</p:attrName>
                                        </p:attrNameLst>
                                      </p:cBhvr>
                                      <p:tavLst>
                                        <p:tav tm="0">
                                          <p:val>
                                            <p:fltVal val="0"/>
                                          </p:val>
                                        </p:tav>
                                        <p:tav tm="100000">
                                          <p:val>
                                            <p:strVal val="#ppt_h"/>
                                          </p:val>
                                        </p:tav>
                                      </p:tavLst>
                                    </p:anim>
                                    <p:animEffect transition="in" filter="fade">
                                      <p:cBhvr>
                                        <p:cTn id="52" dur="500"/>
                                        <p:tgtEl>
                                          <p:spTgt spid="31"/>
                                        </p:tgtEl>
                                      </p:cBhvr>
                                    </p:animEffect>
                                    <p:anim calcmode="lin" valueType="num">
                                      <p:cBhvr>
                                        <p:cTn id="53" dur="500" fill="hold"/>
                                        <p:tgtEl>
                                          <p:spTgt spid="31"/>
                                        </p:tgtEl>
                                        <p:attrNameLst>
                                          <p:attrName>ppt_x</p:attrName>
                                        </p:attrNameLst>
                                      </p:cBhvr>
                                      <p:tavLst>
                                        <p:tav tm="0">
                                          <p:val>
                                            <p:fltVal val="0.5"/>
                                          </p:val>
                                        </p:tav>
                                        <p:tav tm="100000">
                                          <p:val>
                                            <p:strVal val="#ppt_x"/>
                                          </p:val>
                                        </p:tav>
                                      </p:tavLst>
                                    </p:anim>
                                    <p:anim calcmode="lin" valueType="num">
                                      <p:cBhvr>
                                        <p:cTn id="54" dur="500" fill="hold"/>
                                        <p:tgtEl>
                                          <p:spTgt spid="31"/>
                                        </p:tgtEl>
                                        <p:attrNameLst>
                                          <p:attrName>ppt_y</p:attrName>
                                        </p:attrNameLst>
                                      </p:cBhvr>
                                      <p:tavLst>
                                        <p:tav tm="0">
                                          <p:val>
                                            <p:fltVal val="0.5"/>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53" presetClass="entr" presetSubtype="528" fill="hold" nodeType="clickEffect">
                                  <p:stCondLst>
                                    <p:cond delay="0"/>
                                  </p:stCondLst>
                                  <p:childTnLst>
                                    <p:set>
                                      <p:cBhvr>
                                        <p:cTn id="58" dur="1" fill="hold">
                                          <p:stCondLst>
                                            <p:cond delay="0"/>
                                          </p:stCondLst>
                                        </p:cTn>
                                        <p:tgtEl>
                                          <p:spTgt spid="33"/>
                                        </p:tgtEl>
                                        <p:attrNameLst>
                                          <p:attrName>style.visibility</p:attrName>
                                        </p:attrNameLst>
                                      </p:cBhvr>
                                      <p:to>
                                        <p:strVal val="visible"/>
                                      </p:to>
                                    </p:set>
                                    <p:anim calcmode="lin" valueType="num">
                                      <p:cBhvr>
                                        <p:cTn id="59" dur="500" fill="hold"/>
                                        <p:tgtEl>
                                          <p:spTgt spid="33"/>
                                        </p:tgtEl>
                                        <p:attrNameLst>
                                          <p:attrName>ppt_w</p:attrName>
                                        </p:attrNameLst>
                                      </p:cBhvr>
                                      <p:tavLst>
                                        <p:tav tm="0">
                                          <p:val>
                                            <p:fltVal val="0"/>
                                          </p:val>
                                        </p:tav>
                                        <p:tav tm="100000">
                                          <p:val>
                                            <p:strVal val="#ppt_w"/>
                                          </p:val>
                                        </p:tav>
                                      </p:tavLst>
                                    </p:anim>
                                    <p:anim calcmode="lin" valueType="num">
                                      <p:cBhvr>
                                        <p:cTn id="60" dur="500" fill="hold"/>
                                        <p:tgtEl>
                                          <p:spTgt spid="33"/>
                                        </p:tgtEl>
                                        <p:attrNameLst>
                                          <p:attrName>ppt_h</p:attrName>
                                        </p:attrNameLst>
                                      </p:cBhvr>
                                      <p:tavLst>
                                        <p:tav tm="0">
                                          <p:val>
                                            <p:fltVal val="0"/>
                                          </p:val>
                                        </p:tav>
                                        <p:tav tm="100000">
                                          <p:val>
                                            <p:strVal val="#ppt_h"/>
                                          </p:val>
                                        </p:tav>
                                      </p:tavLst>
                                    </p:anim>
                                    <p:animEffect transition="in" filter="fade">
                                      <p:cBhvr>
                                        <p:cTn id="61" dur="500"/>
                                        <p:tgtEl>
                                          <p:spTgt spid="33"/>
                                        </p:tgtEl>
                                      </p:cBhvr>
                                    </p:animEffect>
                                    <p:anim calcmode="lin" valueType="num">
                                      <p:cBhvr>
                                        <p:cTn id="62" dur="500" fill="hold"/>
                                        <p:tgtEl>
                                          <p:spTgt spid="33"/>
                                        </p:tgtEl>
                                        <p:attrNameLst>
                                          <p:attrName>ppt_x</p:attrName>
                                        </p:attrNameLst>
                                      </p:cBhvr>
                                      <p:tavLst>
                                        <p:tav tm="0">
                                          <p:val>
                                            <p:fltVal val="0.5"/>
                                          </p:val>
                                        </p:tav>
                                        <p:tav tm="100000">
                                          <p:val>
                                            <p:strVal val="#ppt_x"/>
                                          </p:val>
                                        </p:tav>
                                      </p:tavLst>
                                    </p:anim>
                                    <p:anim calcmode="lin" valueType="num">
                                      <p:cBhvr>
                                        <p:cTn id="63" dur="500" fill="hold"/>
                                        <p:tgtEl>
                                          <p:spTgt spid="33"/>
                                        </p:tgtEl>
                                        <p:attrNameLst>
                                          <p:attrName>ppt_y</p:attrName>
                                        </p:attrNameLst>
                                      </p:cBhvr>
                                      <p:tavLst>
                                        <p:tav tm="0">
                                          <p:val>
                                            <p:fltVal val="0.5"/>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5" presetClass="entr" presetSubtype="0" fill="hold" grpId="0" nodeType="clickEffect">
                                  <p:stCondLst>
                                    <p:cond delay="0"/>
                                  </p:stCondLst>
                                  <p:childTnLst>
                                    <p:set>
                                      <p:cBhvr>
                                        <p:cTn id="67" dur="1" fill="hold">
                                          <p:stCondLst>
                                            <p:cond delay="0"/>
                                          </p:stCondLst>
                                        </p:cTn>
                                        <p:tgtEl>
                                          <p:spTgt spid="18"/>
                                        </p:tgtEl>
                                        <p:attrNameLst>
                                          <p:attrName>style.visibility</p:attrName>
                                        </p:attrNameLst>
                                      </p:cBhvr>
                                      <p:to>
                                        <p:strVal val="visible"/>
                                      </p:to>
                                    </p:set>
                                    <p:anim calcmode="lin" valueType="num">
                                      <p:cBhvr>
                                        <p:cTn id="68" dur="1000" fill="hold"/>
                                        <p:tgtEl>
                                          <p:spTgt spid="18"/>
                                        </p:tgtEl>
                                        <p:attrNameLst>
                                          <p:attrName>ppt_w</p:attrName>
                                        </p:attrNameLst>
                                      </p:cBhvr>
                                      <p:tavLst>
                                        <p:tav tm="0">
                                          <p:val>
                                            <p:fltVal val="0"/>
                                          </p:val>
                                        </p:tav>
                                        <p:tav tm="100000">
                                          <p:val>
                                            <p:strVal val="#ppt_w"/>
                                          </p:val>
                                        </p:tav>
                                      </p:tavLst>
                                    </p:anim>
                                    <p:anim calcmode="lin" valueType="num">
                                      <p:cBhvr>
                                        <p:cTn id="69" dur="1000" fill="hold"/>
                                        <p:tgtEl>
                                          <p:spTgt spid="18"/>
                                        </p:tgtEl>
                                        <p:attrNameLst>
                                          <p:attrName>ppt_h</p:attrName>
                                        </p:attrNameLst>
                                      </p:cBhvr>
                                      <p:tavLst>
                                        <p:tav tm="0">
                                          <p:val>
                                            <p:fltVal val="0"/>
                                          </p:val>
                                        </p:tav>
                                        <p:tav tm="100000">
                                          <p:val>
                                            <p:strVal val="#ppt_h"/>
                                          </p:val>
                                        </p:tav>
                                      </p:tavLst>
                                    </p:anim>
                                    <p:anim calcmode="lin" valueType="num">
                                      <p:cBhvr>
                                        <p:cTn id="70"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71"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3AFBE"/>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220B156-3563-4B8E-958F-DE43629A2C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5539" y="161154"/>
            <a:ext cx="6052922" cy="625782"/>
          </a:xfrm>
          <a:prstGeom prst="rect">
            <a:avLst/>
          </a:prstGeom>
        </p:spPr>
      </p:pic>
      <p:pic>
        <p:nvPicPr>
          <p:cNvPr id="7" name="Imagen 6">
            <a:extLst>
              <a:ext uri="{FF2B5EF4-FFF2-40B4-BE49-F238E27FC236}">
                <a16:creationId xmlns:a16="http://schemas.microsoft.com/office/drawing/2014/main" id="{C51CE12C-5276-49E8-8B61-D8DE4E7DDF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7483" y="937999"/>
            <a:ext cx="2002757" cy="4592721"/>
          </a:xfrm>
          <a:prstGeom prst="rect">
            <a:avLst/>
          </a:prstGeom>
        </p:spPr>
      </p:pic>
      <p:pic>
        <p:nvPicPr>
          <p:cNvPr id="9" name="Imagen 8">
            <a:extLst>
              <a:ext uri="{FF2B5EF4-FFF2-40B4-BE49-F238E27FC236}">
                <a16:creationId xmlns:a16="http://schemas.microsoft.com/office/drawing/2014/main" id="{0CB10025-123B-4075-88F0-3417E9AAAA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6256" y="2323646"/>
            <a:ext cx="1619777" cy="1626462"/>
          </a:xfrm>
          <a:prstGeom prst="rect">
            <a:avLst/>
          </a:prstGeom>
        </p:spPr>
      </p:pic>
      <p:pic>
        <p:nvPicPr>
          <p:cNvPr id="11" name="Imagen 10" descr="Imagen que contiene gráficos vectoriales&#10;&#10;Descripción generada automáticamente">
            <a:extLst>
              <a:ext uri="{FF2B5EF4-FFF2-40B4-BE49-F238E27FC236}">
                <a16:creationId xmlns:a16="http://schemas.microsoft.com/office/drawing/2014/main" id="{FD7DB80C-DEFA-43D1-A5A2-26E605218F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0941" y="4496347"/>
            <a:ext cx="1619778" cy="1599889"/>
          </a:xfrm>
          <a:prstGeom prst="rect">
            <a:avLst/>
          </a:prstGeom>
        </p:spPr>
      </p:pic>
      <p:pic>
        <p:nvPicPr>
          <p:cNvPr id="13" name="Imagen 12">
            <a:extLst>
              <a:ext uri="{FF2B5EF4-FFF2-40B4-BE49-F238E27FC236}">
                <a16:creationId xmlns:a16="http://schemas.microsoft.com/office/drawing/2014/main" id="{AF385856-FF2A-4D03-B6F7-96EACC4A72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1991" y="4499009"/>
            <a:ext cx="1619778" cy="1610927"/>
          </a:xfrm>
          <a:prstGeom prst="rect">
            <a:avLst/>
          </a:prstGeom>
        </p:spPr>
      </p:pic>
      <p:pic>
        <p:nvPicPr>
          <p:cNvPr id="15" name="Imagen 14">
            <a:extLst>
              <a:ext uri="{FF2B5EF4-FFF2-40B4-BE49-F238E27FC236}">
                <a16:creationId xmlns:a16="http://schemas.microsoft.com/office/drawing/2014/main" id="{739E580C-CF54-42A7-8DDA-29BD72417D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20606" y="2409794"/>
            <a:ext cx="1606506" cy="1610926"/>
          </a:xfrm>
          <a:prstGeom prst="rect">
            <a:avLst/>
          </a:prstGeom>
        </p:spPr>
      </p:pic>
      <p:sp>
        <p:nvSpPr>
          <p:cNvPr id="18" name="Rectángulo 17">
            <a:extLst>
              <a:ext uri="{FF2B5EF4-FFF2-40B4-BE49-F238E27FC236}">
                <a16:creationId xmlns:a16="http://schemas.microsoft.com/office/drawing/2014/main" id="{027516E8-FD1D-41D0-B2E9-3F22EFF40C93}"/>
              </a:ext>
            </a:extLst>
          </p:cNvPr>
          <p:cNvSpPr/>
          <p:nvPr/>
        </p:nvSpPr>
        <p:spPr>
          <a:xfrm>
            <a:off x="797634" y="6103086"/>
            <a:ext cx="7548733" cy="707886"/>
          </a:xfrm>
          <a:prstGeom prst="rect">
            <a:avLst/>
          </a:prstGeom>
        </p:spPr>
        <p:txBody>
          <a:bodyPr wrap="none">
            <a:spAutoFit/>
          </a:bodyPr>
          <a:lstStyle/>
          <a:p>
            <a:r>
              <a:rPr lang="es-ES" sz="4000" dirty="0"/>
              <a:t>“Ve, lávate en el estanque de Siloé”</a:t>
            </a:r>
          </a:p>
        </p:txBody>
      </p:sp>
    </p:spTree>
    <p:extLst>
      <p:ext uri="{BB962C8B-B14F-4D97-AF65-F5344CB8AC3E}">
        <p14:creationId xmlns:p14="http://schemas.microsoft.com/office/powerpoint/2010/main" val="1678806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528"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anim calcmode="lin" valueType="num">
                                      <p:cBhvr>
                                        <p:cTn id="17" dur="500" fill="hold"/>
                                        <p:tgtEl>
                                          <p:spTgt spid="9"/>
                                        </p:tgtEl>
                                        <p:attrNameLst>
                                          <p:attrName>ppt_x</p:attrName>
                                        </p:attrNameLst>
                                      </p:cBhvr>
                                      <p:tavLst>
                                        <p:tav tm="0">
                                          <p:val>
                                            <p:fltVal val="0.5"/>
                                          </p:val>
                                        </p:tav>
                                        <p:tav tm="100000">
                                          <p:val>
                                            <p:strVal val="#ppt_x"/>
                                          </p:val>
                                        </p:tav>
                                      </p:tavLst>
                                    </p:anim>
                                    <p:anim calcmode="lin" valueType="num">
                                      <p:cBhvr>
                                        <p:cTn id="18" dur="500" fill="hold"/>
                                        <p:tgtEl>
                                          <p:spTgt spid="9"/>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528"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anim calcmode="lin" valueType="num">
                                      <p:cBhvr>
                                        <p:cTn id="26" dur="500" fill="hold"/>
                                        <p:tgtEl>
                                          <p:spTgt spid="11"/>
                                        </p:tgtEl>
                                        <p:attrNameLst>
                                          <p:attrName>ppt_x</p:attrName>
                                        </p:attrNameLst>
                                      </p:cBhvr>
                                      <p:tavLst>
                                        <p:tav tm="0">
                                          <p:val>
                                            <p:fltVal val="0.5"/>
                                          </p:val>
                                        </p:tav>
                                        <p:tav tm="100000">
                                          <p:val>
                                            <p:strVal val="#ppt_x"/>
                                          </p:val>
                                        </p:tav>
                                      </p:tavLst>
                                    </p:anim>
                                    <p:anim calcmode="lin" valueType="num">
                                      <p:cBhvr>
                                        <p:cTn id="27" dur="500" fill="hold"/>
                                        <p:tgtEl>
                                          <p:spTgt spid="11"/>
                                        </p:tgtEl>
                                        <p:attrNameLst>
                                          <p:attrName>ppt_y</p:attrName>
                                        </p:attrNameLst>
                                      </p:cBhvr>
                                      <p:tavLst>
                                        <p:tav tm="0">
                                          <p:val>
                                            <p:fltVal val="0.5"/>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528"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anim calcmode="lin" valueType="num">
                                      <p:cBhvr>
                                        <p:cTn id="35" dur="500" fill="hold"/>
                                        <p:tgtEl>
                                          <p:spTgt spid="13"/>
                                        </p:tgtEl>
                                        <p:attrNameLst>
                                          <p:attrName>ppt_x</p:attrName>
                                        </p:attrNameLst>
                                      </p:cBhvr>
                                      <p:tavLst>
                                        <p:tav tm="0">
                                          <p:val>
                                            <p:fltVal val="0.5"/>
                                          </p:val>
                                        </p:tav>
                                        <p:tav tm="100000">
                                          <p:val>
                                            <p:strVal val="#ppt_x"/>
                                          </p:val>
                                        </p:tav>
                                      </p:tavLst>
                                    </p:anim>
                                    <p:anim calcmode="lin" valueType="num">
                                      <p:cBhvr>
                                        <p:cTn id="36" dur="500" fill="hold"/>
                                        <p:tgtEl>
                                          <p:spTgt spid="13"/>
                                        </p:tgtEl>
                                        <p:attrNameLst>
                                          <p:attrName>ppt_y</p:attrName>
                                        </p:attrNameLst>
                                      </p:cBhvr>
                                      <p:tavLst>
                                        <p:tav tm="0">
                                          <p:val>
                                            <p:fltVal val="0.5"/>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528"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500" fill="hold"/>
                                        <p:tgtEl>
                                          <p:spTgt spid="15"/>
                                        </p:tgtEl>
                                        <p:attrNameLst>
                                          <p:attrName>ppt_w</p:attrName>
                                        </p:attrNameLst>
                                      </p:cBhvr>
                                      <p:tavLst>
                                        <p:tav tm="0">
                                          <p:val>
                                            <p:fltVal val="0"/>
                                          </p:val>
                                        </p:tav>
                                        <p:tav tm="100000">
                                          <p:val>
                                            <p:strVal val="#ppt_w"/>
                                          </p:val>
                                        </p:tav>
                                      </p:tavLst>
                                    </p:anim>
                                    <p:anim calcmode="lin" valueType="num">
                                      <p:cBhvr>
                                        <p:cTn id="42" dur="500" fill="hold"/>
                                        <p:tgtEl>
                                          <p:spTgt spid="15"/>
                                        </p:tgtEl>
                                        <p:attrNameLst>
                                          <p:attrName>ppt_h</p:attrName>
                                        </p:attrNameLst>
                                      </p:cBhvr>
                                      <p:tavLst>
                                        <p:tav tm="0">
                                          <p:val>
                                            <p:fltVal val="0"/>
                                          </p:val>
                                        </p:tav>
                                        <p:tav tm="100000">
                                          <p:val>
                                            <p:strVal val="#ppt_h"/>
                                          </p:val>
                                        </p:tav>
                                      </p:tavLst>
                                    </p:anim>
                                    <p:animEffect transition="in" filter="fade">
                                      <p:cBhvr>
                                        <p:cTn id="43" dur="500"/>
                                        <p:tgtEl>
                                          <p:spTgt spid="15"/>
                                        </p:tgtEl>
                                      </p:cBhvr>
                                    </p:animEffect>
                                    <p:anim calcmode="lin" valueType="num">
                                      <p:cBhvr>
                                        <p:cTn id="44" dur="500" fill="hold"/>
                                        <p:tgtEl>
                                          <p:spTgt spid="15"/>
                                        </p:tgtEl>
                                        <p:attrNameLst>
                                          <p:attrName>ppt_x</p:attrName>
                                        </p:attrNameLst>
                                      </p:cBhvr>
                                      <p:tavLst>
                                        <p:tav tm="0">
                                          <p:val>
                                            <p:fltVal val="0.5"/>
                                          </p:val>
                                        </p:tav>
                                        <p:tav tm="100000">
                                          <p:val>
                                            <p:strVal val="#ppt_x"/>
                                          </p:val>
                                        </p:tav>
                                      </p:tavLst>
                                    </p:anim>
                                    <p:anim calcmode="lin" valueType="num">
                                      <p:cBhvr>
                                        <p:cTn id="45" dur="500" fill="hold"/>
                                        <p:tgtEl>
                                          <p:spTgt spid="15"/>
                                        </p:tgtEl>
                                        <p:attrNameLst>
                                          <p:attrName>ppt_y</p:attrName>
                                        </p:attrNameLst>
                                      </p:cBhvr>
                                      <p:tavLst>
                                        <p:tav tm="0">
                                          <p:val>
                                            <p:fltVal val="0.5"/>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5" presetClass="entr" presetSubtype="0"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p:cTn id="50" dur="1000" fill="hold"/>
                                        <p:tgtEl>
                                          <p:spTgt spid="18"/>
                                        </p:tgtEl>
                                        <p:attrNameLst>
                                          <p:attrName>ppt_w</p:attrName>
                                        </p:attrNameLst>
                                      </p:cBhvr>
                                      <p:tavLst>
                                        <p:tav tm="0">
                                          <p:val>
                                            <p:fltVal val="0"/>
                                          </p:val>
                                        </p:tav>
                                        <p:tav tm="100000">
                                          <p:val>
                                            <p:strVal val="#ppt_w"/>
                                          </p:val>
                                        </p:tav>
                                      </p:tavLst>
                                    </p:anim>
                                    <p:anim calcmode="lin" valueType="num">
                                      <p:cBhvr>
                                        <p:cTn id="51" dur="1000" fill="hold"/>
                                        <p:tgtEl>
                                          <p:spTgt spid="18"/>
                                        </p:tgtEl>
                                        <p:attrNameLst>
                                          <p:attrName>ppt_h</p:attrName>
                                        </p:attrNameLst>
                                      </p:cBhvr>
                                      <p:tavLst>
                                        <p:tav tm="0">
                                          <p:val>
                                            <p:fltVal val="0"/>
                                          </p:val>
                                        </p:tav>
                                        <p:tav tm="100000">
                                          <p:val>
                                            <p:strVal val="#ppt_h"/>
                                          </p:val>
                                        </p:tav>
                                      </p:tavLst>
                                    </p:anim>
                                    <p:anim calcmode="lin" valueType="num">
                                      <p:cBhvr>
                                        <p:cTn id="52"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53"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15FF432-7C53-4189-8D5A-B722DE7278C7}"/>
              </a:ext>
            </a:extLst>
          </p:cNvPr>
          <p:cNvPicPr>
            <a:picLocks noChangeAspect="1"/>
          </p:cNvPicPr>
          <p:nvPr/>
        </p:nvPicPr>
        <p:blipFill rotWithShape="1">
          <a:blip r:embed="rId2">
            <a:extLst>
              <a:ext uri="{28A0092B-C50C-407E-A947-70E740481C1C}">
                <a14:useLocalDpi xmlns:a14="http://schemas.microsoft.com/office/drawing/2010/main" val="0"/>
              </a:ext>
            </a:extLst>
          </a:blip>
          <a:srcRect r="10999" b="-1"/>
          <a:stretch/>
        </p:blipFill>
        <p:spPr>
          <a:xfrm>
            <a:off x="20" y="10"/>
            <a:ext cx="9143980" cy="6857990"/>
          </a:xfrm>
          <a:prstGeom prst="rect">
            <a:avLst/>
          </a:prstGeom>
        </p:spPr>
      </p:pic>
      <p:sp>
        <p:nvSpPr>
          <p:cNvPr id="14"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uadroTexto 3">
            <a:extLst>
              <a:ext uri="{FF2B5EF4-FFF2-40B4-BE49-F238E27FC236}">
                <a16:creationId xmlns:a16="http://schemas.microsoft.com/office/drawing/2014/main" id="{34F14E01-8861-4990-A450-149539743611}"/>
              </a:ext>
            </a:extLst>
          </p:cNvPr>
          <p:cNvSpPr txBox="1"/>
          <p:nvPr/>
        </p:nvSpPr>
        <p:spPr>
          <a:xfrm>
            <a:off x="392906" y="5386912"/>
            <a:ext cx="8408194" cy="744836"/>
          </a:xfrm>
          <a:prstGeom prst="rect">
            <a:avLst/>
          </a:prstGeom>
        </p:spPr>
        <p:txBody>
          <a:bodyPr vert="horz" lIns="91440" tIns="45720" rIns="91440" bIns="45720" rtlCol="0" anchor="ctr">
            <a:normAutofit fontScale="92500" lnSpcReduction="10000"/>
          </a:bodyPr>
          <a:lstStyle/>
          <a:p>
            <a:pPr algn="ctr" defTabSz="914400">
              <a:lnSpc>
                <a:spcPct val="90000"/>
              </a:lnSpc>
              <a:spcBef>
                <a:spcPct val="0"/>
              </a:spcBef>
              <a:spcAft>
                <a:spcPts val="600"/>
              </a:spcAft>
            </a:pPr>
            <a:r>
              <a:rPr lang="es-ES" sz="5400">
                <a:ln w="0"/>
                <a:effectLst>
                  <a:outerShdw blurRad="38100" dist="19050" dir="2700000" algn="tl" rotWithShape="0">
                    <a:schemeClr val="dk1">
                      <a:alpha val="40000"/>
                    </a:schemeClr>
                  </a:outerShdw>
                </a:effectLst>
                <a:latin typeface="+mj-lt"/>
                <a:ea typeface="+mj-ea"/>
                <a:cs typeface="+mj-cs"/>
              </a:rPr>
              <a:t>CEGUERA ESPIRITUAL</a:t>
            </a:r>
          </a:p>
        </p:txBody>
      </p:sp>
      <p:cxnSp>
        <p:nvCxnSpPr>
          <p:cNvPr id="15"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3355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21000" b="-10000"/>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72A4EDD-362C-417F-98AB-9F33AA2C8D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76" y="0"/>
            <a:ext cx="3544389" cy="5013596"/>
          </a:xfrm>
          <a:prstGeom prst="rect">
            <a:avLst/>
          </a:prstGeom>
        </p:spPr>
      </p:pic>
      <p:sp>
        <p:nvSpPr>
          <p:cNvPr id="6" name="CuadroTexto 5">
            <a:extLst>
              <a:ext uri="{FF2B5EF4-FFF2-40B4-BE49-F238E27FC236}">
                <a16:creationId xmlns:a16="http://schemas.microsoft.com/office/drawing/2014/main" id="{FE2F5DDB-754B-419C-AF78-DA9C37F7F2DF}"/>
              </a:ext>
            </a:extLst>
          </p:cNvPr>
          <p:cNvSpPr txBox="1"/>
          <p:nvPr/>
        </p:nvSpPr>
        <p:spPr>
          <a:xfrm>
            <a:off x="165463" y="1776546"/>
            <a:ext cx="3065417" cy="2246769"/>
          </a:xfrm>
          <a:prstGeom prst="rect">
            <a:avLst/>
          </a:prstGeom>
          <a:noFill/>
        </p:spPr>
        <p:txBody>
          <a:bodyPr wrap="square" rtlCol="0">
            <a:spAutoFit/>
          </a:bodyPr>
          <a:lstStyle/>
          <a:p>
            <a:pPr algn="ctr"/>
            <a:r>
              <a:rPr lang="es-ES" sz="2000" dirty="0">
                <a:effectLst>
                  <a:outerShdw blurRad="38100" dist="38100" dir="2700000" algn="tl">
                    <a:srgbClr val="000000">
                      <a:alpha val="43137"/>
                    </a:srgbClr>
                  </a:outerShdw>
                </a:effectLst>
              </a:rPr>
              <a:t>Cayó la corona de nuestra cabeza. ¡Hay de nosotros ahora!, porque pecamos. Por eso se entristeció nuestro corazón. Por eso se oscurecieron nuestros ojos.</a:t>
            </a:r>
          </a:p>
          <a:p>
            <a:pPr algn="ctr"/>
            <a:r>
              <a:rPr lang="es-ES" sz="2000" dirty="0">
                <a:effectLst>
                  <a:outerShdw blurRad="38100" dist="38100" dir="2700000" algn="tl">
                    <a:srgbClr val="000000">
                      <a:alpha val="43137"/>
                    </a:srgbClr>
                  </a:outerShdw>
                </a:effectLst>
              </a:rPr>
              <a:t>Lamentaciones 5:16-17</a:t>
            </a:r>
          </a:p>
        </p:txBody>
      </p:sp>
      <p:sp>
        <p:nvSpPr>
          <p:cNvPr id="7" name="CuadroTexto 6">
            <a:extLst>
              <a:ext uri="{FF2B5EF4-FFF2-40B4-BE49-F238E27FC236}">
                <a16:creationId xmlns:a16="http://schemas.microsoft.com/office/drawing/2014/main" id="{D50F0F4E-3F4D-4113-8C2E-0E6C843F7145}"/>
              </a:ext>
            </a:extLst>
          </p:cNvPr>
          <p:cNvSpPr txBox="1"/>
          <p:nvPr/>
        </p:nvSpPr>
        <p:spPr>
          <a:xfrm>
            <a:off x="296092" y="1288870"/>
            <a:ext cx="2795451" cy="461665"/>
          </a:xfrm>
          <a:prstGeom prst="rect">
            <a:avLst/>
          </a:prstGeom>
          <a:noFill/>
        </p:spPr>
        <p:txBody>
          <a:bodyPr wrap="square" rtlCol="0">
            <a:spAutoFit/>
          </a:bodyPr>
          <a:lstStyle/>
          <a:p>
            <a:pPr algn="ctr"/>
            <a:r>
              <a:rPr lang="es-ES" sz="2400" dirty="0">
                <a:latin typeface="AR JULIAN" panose="02000000000000000000" pitchFamily="2" charset="0"/>
              </a:rPr>
              <a:t>Génesis 19:10-11</a:t>
            </a:r>
          </a:p>
        </p:txBody>
      </p:sp>
      <p:sp>
        <p:nvSpPr>
          <p:cNvPr id="8" name="CuadroTexto 7">
            <a:extLst>
              <a:ext uri="{FF2B5EF4-FFF2-40B4-BE49-F238E27FC236}">
                <a16:creationId xmlns:a16="http://schemas.microsoft.com/office/drawing/2014/main" id="{E819D478-9AEC-42C9-9D7A-21E82EA556EC}"/>
              </a:ext>
            </a:extLst>
          </p:cNvPr>
          <p:cNvSpPr txBox="1"/>
          <p:nvPr/>
        </p:nvSpPr>
        <p:spPr>
          <a:xfrm>
            <a:off x="3331029" y="6211669"/>
            <a:ext cx="2481943" cy="646331"/>
          </a:xfrm>
          <a:prstGeom prst="rect">
            <a:avLst/>
          </a:prstGeom>
          <a:noFill/>
        </p:spPr>
        <p:txBody>
          <a:bodyPr wrap="square" rtlCol="0">
            <a:spAutoFit/>
          </a:bodyPr>
          <a:lstStyle/>
          <a:p>
            <a:pPr algn="ctr"/>
            <a:r>
              <a:rPr lang="es-ES" sz="3600" b="1" spc="50" dirty="0">
                <a:ln w="0"/>
                <a:solidFill>
                  <a:schemeClr val="bg1"/>
                </a:solidFill>
                <a:effectLst>
                  <a:innerShdw blurRad="63500" dist="50800" dir="13500000">
                    <a:srgbClr val="000000">
                      <a:alpha val="50000"/>
                    </a:srgbClr>
                  </a:innerShdw>
                </a:effectLst>
              </a:rPr>
              <a:t>EL PECADO</a:t>
            </a:r>
          </a:p>
        </p:txBody>
      </p:sp>
    </p:spTree>
    <p:extLst>
      <p:ext uri="{BB962C8B-B14F-4D97-AF65-F5344CB8AC3E}">
        <p14:creationId xmlns:p14="http://schemas.microsoft.com/office/powerpoint/2010/main" val="3398767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 calcmode="lin" valueType="num">
                                      <p:cBhvr>
                                        <p:cTn id="13" dur="1000" fill="hold"/>
                                        <p:tgtEl>
                                          <p:spTgt spid="7"/>
                                        </p:tgtEl>
                                        <p:attrNameLst>
                                          <p:attrName>style.rotation</p:attrName>
                                        </p:attrNameLst>
                                      </p:cBhvr>
                                      <p:tavLst>
                                        <p:tav tm="0">
                                          <p:val>
                                            <p:fltVal val="90"/>
                                          </p:val>
                                        </p:tav>
                                        <p:tav tm="100000">
                                          <p:val>
                                            <p:fltVal val="0"/>
                                          </p:val>
                                        </p:tav>
                                      </p:tavLst>
                                    </p:anim>
                                    <p:animEffect transition="in" filter="fade">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52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anim calcmode="lin" valueType="num">
                                      <p:cBhvr>
                                        <p:cTn id="22" dur="500" fill="hold"/>
                                        <p:tgtEl>
                                          <p:spTgt spid="8"/>
                                        </p:tgtEl>
                                        <p:attrNameLst>
                                          <p:attrName>ppt_x</p:attrName>
                                        </p:attrNameLst>
                                      </p:cBhvr>
                                      <p:tavLst>
                                        <p:tav tm="0">
                                          <p:val>
                                            <p:fltVal val="0.5"/>
                                          </p:val>
                                        </p:tav>
                                        <p:tav tm="100000">
                                          <p:val>
                                            <p:strVal val="#ppt_x"/>
                                          </p:val>
                                        </p:tav>
                                      </p:tavLst>
                                    </p:anim>
                                    <p:anim calcmode="lin" valueType="num">
                                      <p:cBhvr>
                                        <p:cTn id="23" dur="500" fill="hold"/>
                                        <p:tgtEl>
                                          <p:spTgt spid="8"/>
                                        </p:tgtEl>
                                        <p:attrNameLst>
                                          <p:attrName>ppt_y</p:attrName>
                                        </p:attrNameLst>
                                      </p:cBhvr>
                                      <p:tavLst>
                                        <p:tav tm="0">
                                          <p:val>
                                            <p:fltVal val="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randombar(horizontal)">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CCCC"/>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72A4EDD-362C-417F-98AB-9F33AA2C8D8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495129" y="0"/>
            <a:ext cx="3544389" cy="5013595"/>
          </a:xfrm>
          <a:prstGeom prst="rect">
            <a:avLst/>
          </a:prstGeom>
        </p:spPr>
      </p:pic>
      <p:sp>
        <p:nvSpPr>
          <p:cNvPr id="6" name="CuadroTexto 5">
            <a:extLst>
              <a:ext uri="{FF2B5EF4-FFF2-40B4-BE49-F238E27FC236}">
                <a16:creationId xmlns:a16="http://schemas.microsoft.com/office/drawing/2014/main" id="{FE2F5DDB-754B-419C-AF78-DA9C37F7F2DF}"/>
              </a:ext>
            </a:extLst>
          </p:cNvPr>
          <p:cNvSpPr txBox="1"/>
          <p:nvPr/>
        </p:nvSpPr>
        <p:spPr>
          <a:xfrm>
            <a:off x="5869597" y="1915890"/>
            <a:ext cx="2795451" cy="2554545"/>
          </a:xfrm>
          <a:prstGeom prst="rect">
            <a:avLst/>
          </a:prstGeom>
          <a:noFill/>
        </p:spPr>
        <p:txBody>
          <a:bodyPr wrap="square" rtlCol="0">
            <a:spAutoFit/>
          </a:bodyPr>
          <a:lstStyle/>
          <a:p>
            <a:pPr algn="ctr"/>
            <a:r>
              <a:rPr lang="es-ES" sz="2000" dirty="0">
                <a:effectLst>
                  <a:outerShdw blurRad="38100" dist="38100" dir="2700000" algn="tl">
                    <a:srgbClr val="000000">
                      <a:alpha val="43137"/>
                    </a:srgbClr>
                  </a:outerShdw>
                </a:effectLst>
              </a:rPr>
              <a:t>No tuerzas el juicio, no hagas acepción de personas, ni admitas soborno; porque el soborno ciega los ojos de los sabios y pervierte la causa de los inocentes.</a:t>
            </a:r>
          </a:p>
          <a:p>
            <a:pPr algn="ctr"/>
            <a:r>
              <a:rPr lang="es-ES" sz="2000" dirty="0">
                <a:effectLst>
                  <a:outerShdw blurRad="38100" dist="38100" dir="2700000" algn="tl">
                    <a:srgbClr val="000000">
                      <a:alpha val="43137"/>
                    </a:srgbClr>
                  </a:outerShdw>
                </a:effectLst>
              </a:rPr>
              <a:t>Deuteronomio 16:19</a:t>
            </a:r>
          </a:p>
        </p:txBody>
      </p:sp>
      <p:sp>
        <p:nvSpPr>
          <p:cNvPr id="7" name="CuadroTexto 6">
            <a:extLst>
              <a:ext uri="{FF2B5EF4-FFF2-40B4-BE49-F238E27FC236}">
                <a16:creationId xmlns:a16="http://schemas.microsoft.com/office/drawing/2014/main" id="{D50F0F4E-3F4D-4113-8C2E-0E6C843F7145}"/>
              </a:ext>
            </a:extLst>
          </p:cNvPr>
          <p:cNvSpPr txBox="1"/>
          <p:nvPr/>
        </p:nvSpPr>
        <p:spPr>
          <a:xfrm>
            <a:off x="5869597" y="1341124"/>
            <a:ext cx="2795451" cy="461665"/>
          </a:xfrm>
          <a:prstGeom prst="rect">
            <a:avLst/>
          </a:prstGeom>
          <a:noFill/>
        </p:spPr>
        <p:txBody>
          <a:bodyPr wrap="square" rtlCol="0">
            <a:spAutoFit/>
          </a:bodyPr>
          <a:lstStyle/>
          <a:p>
            <a:pPr algn="ctr"/>
            <a:r>
              <a:rPr lang="es-ES" sz="2400" dirty="0">
                <a:latin typeface="AR JULIAN" panose="02000000000000000000" pitchFamily="2" charset="0"/>
              </a:rPr>
              <a:t>Números 22:27-31</a:t>
            </a:r>
          </a:p>
        </p:txBody>
      </p:sp>
      <p:sp>
        <p:nvSpPr>
          <p:cNvPr id="8" name="CuadroTexto 7">
            <a:extLst>
              <a:ext uri="{FF2B5EF4-FFF2-40B4-BE49-F238E27FC236}">
                <a16:creationId xmlns:a16="http://schemas.microsoft.com/office/drawing/2014/main" id="{E819D478-9AEC-42C9-9D7A-21E82EA556EC}"/>
              </a:ext>
            </a:extLst>
          </p:cNvPr>
          <p:cNvSpPr txBox="1"/>
          <p:nvPr/>
        </p:nvSpPr>
        <p:spPr>
          <a:xfrm>
            <a:off x="5399333" y="5313698"/>
            <a:ext cx="3735977" cy="1200329"/>
          </a:xfrm>
          <a:prstGeom prst="rect">
            <a:avLst/>
          </a:prstGeom>
          <a:noFill/>
        </p:spPr>
        <p:txBody>
          <a:bodyPr wrap="square" rtlCol="0">
            <a:spAutoFit/>
          </a:bodyPr>
          <a:lstStyle/>
          <a:p>
            <a:pPr algn="ctr"/>
            <a:r>
              <a:rPr lang="es-ES" sz="3600" dirty="0">
                <a:ln w="0"/>
                <a:effectLst>
                  <a:outerShdw blurRad="38100" dist="19050" dir="2700000" algn="tl" rotWithShape="0">
                    <a:schemeClr val="dk1">
                      <a:alpha val="40000"/>
                    </a:schemeClr>
                  </a:outerShdw>
                </a:effectLst>
              </a:rPr>
              <a:t>EL AMOR AL DINERO</a:t>
            </a:r>
          </a:p>
        </p:txBody>
      </p:sp>
      <p:pic>
        <p:nvPicPr>
          <p:cNvPr id="9" name="Imagen 8">
            <a:extLst>
              <a:ext uri="{FF2B5EF4-FFF2-40B4-BE49-F238E27FC236}">
                <a16:creationId xmlns:a16="http://schemas.microsoft.com/office/drawing/2014/main" id="{BE5A5A07-0783-41AB-AC6E-89EF0566A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330052" cy="6858000"/>
          </a:xfrm>
          <a:prstGeom prst="rect">
            <a:avLst/>
          </a:prstGeom>
        </p:spPr>
      </p:pic>
    </p:spTree>
    <p:extLst>
      <p:ext uri="{BB962C8B-B14F-4D97-AF65-F5344CB8AC3E}">
        <p14:creationId xmlns:p14="http://schemas.microsoft.com/office/powerpoint/2010/main" val="2667559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 calcmode="lin" valueType="num">
                                      <p:cBhvr>
                                        <p:cTn id="13" dur="1000" fill="hold"/>
                                        <p:tgtEl>
                                          <p:spTgt spid="7"/>
                                        </p:tgtEl>
                                        <p:attrNameLst>
                                          <p:attrName>style.rotation</p:attrName>
                                        </p:attrNameLst>
                                      </p:cBhvr>
                                      <p:tavLst>
                                        <p:tav tm="0">
                                          <p:val>
                                            <p:fltVal val="90"/>
                                          </p:val>
                                        </p:tav>
                                        <p:tav tm="100000">
                                          <p:val>
                                            <p:fltVal val="0"/>
                                          </p:val>
                                        </p:tav>
                                      </p:tavLst>
                                    </p:anim>
                                    <p:animEffect transition="in" filter="fade">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72A4EDD-362C-417F-98AB-9F33AA2C8D8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 y="0"/>
            <a:ext cx="3544388" cy="5013595"/>
          </a:xfrm>
          <a:prstGeom prst="rect">
            <a:avLst/>
          </a:prstGeom>
        </p:spPr>
      </p:pic>
      <p:sp>
        <p:nvSpPr>
          <p:cNvPr id="6" name="CuadroTexto 5">
            <a:extLst>
              <a:ext uri="{FF2B5EF4-FFF2-40B4-BE49-F238E27FC236}">
                <a16:creationId xmlns:a16="http://schemas.microsoft.com/office/drawing/2014/main" id="{FE2F5DDB-754B-419C-AF78-DA9C37F7F2DF}"/>
              </a:ext>
            </a:extLst>
          </p:cNvPr>
          <p:cNvSpPr txBox="1"/>
          <p:nvPr/>
        </p:nvSpPr>
        <p:spPr>
          <a:xfrm>
            <a:off x="261261" y="1645917"/>
            <a:ext cx="3013166" cy="2862322"/>
          </a:xfrm>
          <a:prstGeom prst="rect">
            <a:avLst/>
          </a:prstGeom>
          <a:noFill/>
        </p:spPr>
        <p:txBody>
          <a:bodyPr wrap="square" rtlCol="0">
            <a:spAutoFit/>
          </a:bodyPr>
          <a:lstStyle/>
          <a:p>
            <a:pPr algn="ctr"/>
            <a:r>
              <a:rPr lang="es-ES" sz="2000" dirty="0">
                <a:effectLst>
                  <a:outerShdw blurRad="38100" dist="38100" dir="2700000" algn="tl">
                    <a:srgbClr val="000000">
                      <a:alpha val="43137"/>
                    </a:srgbClr>
                  </a:outerShdw>
                </a:effectLst>
              </a:rPr>
              <a:t>El que ama a su hermano está en la luz y no hay tropiezo en él. Pero el que aborrece a su hermano está en tinieblas, y anda en tinieblas. No sabe a dónde va, porque las tinieblas han cegado sus ojos.</a:t>
            </a:r>
          </a:p>
          <a:p>
            <a:pPr algn="ctr"/>
            <a:r>
              <a:rPr lang="es-ES" sz="2000" dirty="0">
                <a:effectLst>
                  <a:outerShdw blurRad="38100" dist="38100" dir="2700000" algn="tl">
                    <a:srgbClr val="000000">
                      <a:alpha val="43137"/>
                    </a:srgbClr>
                  </a:outerShdw>
                </a:effectLst>
              </a:rPr>
              <a:t>1ª de Juan 2:7-11</a:t>
            </a:r>
          </a:p>
        </p:txBody>
      </p:sp>
      <p:sp>
        <p:nvSpPr>
          <p:cNvPr id="7" name="CuadroTexto 6">
            <a:extLst>
              <a:ext uri="{FF2B5EF4-FFF2-40B4-BE49-F238E27FC236}">
                <a16:creationId xmlns:a16="http://schemas.microsoft.com/office/drawing/2014/main" id="{D50F0F4E-3F4D-4113-8C2E-0E6C843F7145}"/>
              </a:ext>
            </a:extLst>
          </p:cNvPr>
          <p:cNvSpPr txBox="1"/>
          <p:nvPr/>
        </p:nvSpPr>
        <p:spPr>
          <a:xfrm>
            <a:off x="261261" y="1227907"/>
            <a:ext cx="3013166" cy="461665"/>
          </a:xfrm>
          <a:prstGeom prst="rect">
            <a:avLst/>
          </a:prstGeom>
          <a:noFill/>
        </p:spPr>
        <p:txBody>
          <a:bodyPr wrap="square" rtlCol="0">
            <a:spAutoFit/>
          </a:bodyPr>
          <a:lstStyle/>
          <a:p>
            <a:pPr algn="ctr"/>
            <a:r>
              <a:rPr lang="es-ES" sz="2400" dirty="0">
                <a:latin typeface="AR JULIAN" panose="02000000000000000000" pitchFamily="2" charset="0"/>
              </a:rPr>
              <a:t>Hechos 9:8-9, 17-18</a:t>
            </a:r>
          </a:p>
        </p:txBody>
      </p:sp>
      <p:sp>
        <p:nvSpPr>
          <p:cNvPr id="8" name="CuadroTexto 7">
            <a:extLst>
              <a:ext uri="{FF2B5EF4-FFF2-40B4-BE49-F238E27FC236}">
                <a16:creationId xmlns:a16="http://schemas.microsoft.com/office/drawing/2014/main" id="{E819D478-9AEC-42C9-9D7A-21E82EA556EC}"/>
              </a:ext>
            </a:extLst>
          </p:cNvPr>
          <p:cNvSpPr txBox="1"/>
          <p:nvPr/>
        </p:nvSpPr>
        <p:spPr>
          <a:xfrm>
            <a:off x="1227909" y="6211669"/>
            <a:ext cx="6688183" cy="646331"/>
          </a:xfrm>
          <a:prstGeom prst="rect">
            <a:avLst/>
          </a:prstGeom>
          <a:noFill/>
        </p:spPr>
        <p:txBody>
          <a:bodyPr wrap="square" rtlCol="0">
            <a:spAutoFit/>
          </a:bodyPr>
          <a:lstStyle/>
          <a:p>
            <a:pPr algn="ctr"/>
            <a:r>
              <a:rPr lang="es-ES" sz="3600" b="1" spc="50" dirty="0">
                <a:ln w="0"/>
                <a:solidFill>
                  <a:schemeClr val="bg1"/>
                </a:solidFill>
                <a:effectLst>
                  <a:innerShdw blurRad="63500" dist="50800" dir="13500000">
                    <a:srgbClr val="000000">
                      <a:alpha val="50000"/>
                    </a:srgbClr>
                  </a:innerShdw>
                </a:effectLst>
              </a:rPr>
              <a:t>ABORRECER AL HERMANO</a:t>
            </a:r>
          </a:p>
        </p:txBody>
      </p:sp>
    </p:spTree>
    <p:extLst>
      <p:ext uri="{BB962C8B-B14F-4D97-AF65-F5344CB8AC3E}">
        <p14:creationId xmlns:p14="http://schemas.microsoft.com/office/powerpoint/2010/main" val="2016272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 calcmode="lin" valueType="num">
                                      <p:cBhvr>
                                        <p:cTn id="13" dur="1000" fill="hold"/>
                                        <p:tgtEl>
                                          <p:spTgt spid="7"/>
                                        </p:tgtEl>
                                        <p:attrNameLst>
                                          <p:attrName>style.rotation</p:attrName>
                                        </p:attrNameLst>
                                      </p:cBhvr>
                                      <p:tavLst>
                                        <p:tav tm="0">
                                          <p:val>
                                            <p:fltVal val="90"/>
                                          </p:val>
                                        </p:tav>
                                        <p:tav tm="100000">
                                          <p:val>
                                            <p:fltVal val="0"/>
                                          </p:val>
                                        </p:tav>
                                      </p:tavLst>
                                    </p:anim>
                                    <p:animEffect transition="in" filter="fade">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52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anim calcmode="lin" valueType="num">
                                      <p:cBhvr>
                                        <p:cTn id="22" dur="500" fill="hold"/>
                                        <p:tgtEl>
                                          <p:spTgt spid="8"/>
                                        </p:tgtEl>
                                        <p:attrNameLst>
                                          <p:attrName>ppt_x</p:attrName>
                                        </p:attrNameLst>
                                      </p:cBhvr>
                                      <p:tavLst>
                                        <p:tav tm="0">
                                          <p:val>
                                            <p:fltVal val="0.5"/>
                                          </p:val>
                                        </p:tav>
                                        <p:tav tm="100000">
                                          <p:val>
                                            <p:strVal val="#ppt_x"/>
                                          </p:val>
                                        </p:tav>
                                      </p:tavLst>
                                    </p:anim>
                                    <p:anim calcmode="lin" valueType="num">
                                      <p:cBhvr>
                                        <p:cTn id="23" dur="500" fill="hold"/>
                                        <p:tgtEl>
                                          <p:spTgt spid="8"/>
                                        </p:tgtEl>
                                        <p:attrNameLst>
                                          <p:attrName>ppt_y</p:attrName>
                                        </p:attrNameLst>
                                      </p:cBhvr>
                                      <p:tavLst>
                                        <p:tav tm="0">
                                          <p:val>
                                            <p:fltVal val="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randombar(horizontal)">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236</TotalTime>
  <Words>492</Words>
  <Application>Microsoft Office PowerPoint</Application>
  <PresentationFormat>Presentación en pantalla (4:3)</PresentationFormat>
  <Paragraphs>48</Paragraphs>
  <Slides>13</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13</vt:i4>
      </vt:variant>
    </vt:vector>
  </HeadingPairs>
  <TitlesOfParts>
    <vt:vector size="22" baseType="lpstr">
      <vt:lpstr>Georgia</vt:lpstr>
      <vt:lpstr>Calibri Light</vt:lpstr>
      <vt:lpstr>AR JULIAN</vt:lpstr>
      <vt:lpstr>Cooper Black</vt:lpstr>
      <vt:lpstr>Calibri</vt:lpstr>
      <vt:lpstr>Universal Serif</vt:lpstr>
      <vt:lpstr>Arial</vt:lpstr>
      <vt:lpstr>Newton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 Fustero Carreras</cp:lastModifiedBy>
  <cp:revision>50</cp:revision>
  <dcterms:created xsi:type="dcterms:W3CDTF">2019-08-14T18:48:03Z</dcterms:created>
  <dcterms:modified xsi:type="dcterms:W3CDTF">2019-08-23T16:42:22Z</dcterms:modified>
</cp:coreProperties>
</file>