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8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8F8F8"/>
    <a:srgbClr val="969696"/>
    <a:srgbClr val="5F5F5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2771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32772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773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32774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2775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2776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32777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32778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779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780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781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782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783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327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s-ES" noProof="0" smtClean="0"/>
              <a:t>Haga clic para cambiar el estilo de título	</a:t>
            </a:r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2787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2788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812807-D615-44A0-95C7-1CFC990F313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05D4E-C3A4-4C65-8F4F-36CBD8F4D01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9721703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8CD39-64C1-4674-9431-B65B53659B6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5518319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13EB7-C73E-4958-9B75-46F063ED224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51536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79752-8480-44A1-8569-D1722823888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0860944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DB275-E3AD-4AD2-8DC6-602CF19180F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3951540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4C1F4-58BF-40E8-B3FF-B9BD1F07ACB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3531901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D4AF4-4FE1-42A9-8F0D-391C55E29F1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5680189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D0DA1-F2B8-4192-8428-404D85A84C31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88810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21393-B2EC-407A-B604-847BE1065F3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2773242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782C6-766F-48DD-8273-8A754FF682C1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562910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2897D-25F8-452B-876E-25E8A055FB1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1099130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F6712-D897-48F0-AB96-83B64EA5AF3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2975140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9C655-E13A-461F-AB36-BC511B645E5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700608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724FB-2FD6-477B-BBDA-94731F0E019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2963629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86D0F9-5390-45B4-BA96-0A3748D0046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6717024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02B7B-E20A-426B-AC7C-180C06545DC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0102707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DB4E6-236E-4495-A311-E80B973C702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4698289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0D095-0CCC-4F34-AC88-8B514A12FB5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4486748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73555-C9CB-4669-B28A-155784D18F6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5794103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A3782-EE49-4D20-9BBE-E39D04C9919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6055958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99B00-8F79-47E9-8A17-CD03331E902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47974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174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grpSp>
          <p:nvGrpSpPr>
            <p:cNvPr id="31749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175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5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5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5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54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5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5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5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5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3175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3176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317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3176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3176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F7ECA74-4E89-40E6-BC71-289A1FE7B101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>
    <p:dissolve/>
  </p:transition>
  <p:txStyles>
    <p:titleStyle>
      <a:lvl1pPr algn="l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36EF490-CB8E-4B0A-AE31-91AB7C33EED6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404813"/>
            <a:ext cx="8424862" cy="1973262"/>
          </a:xfrm>
        </p:spPr>
        <p:txBody>
          <a:bodyPr anchor="ctr"/>
          <a:lstStyle/>
          <a:p>
            <a:r>
              <a:rPr lang="es-ES" sz="4400" b="1">
                <a:solidFill>
                  <a:srgbClr val="F8F8F8"/>
                </a:solidFill>
              </a:rPr>
              <a:t>DIOS PADRE / DIOS HIJO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6021388"/>
            <a:ext cx="6400800" cy="673100"/>
          </a:xfrm>
        </p:spPr>
        <p:txBody>
          <a:bodyPr/>
          <a:lstStyle/>
          <a:p>
            <a:r>
              <a:rPr lang="es-ES" sz="3200">
                <a:solidFill>
                  <a:srgbClr val="F8F8F8"/>
                </a:solidFill>
              </a:rPr>
              <a:t>La divinidad de Jesús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0" y="120650"/>
            <a:ext cx="5113338" cy="618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8000">
                <a:solidFill>
                  <a:srgbClr val="F8F8F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El que me ha visto a mí, ha visto al Padre</a:t>
            </a:r>
          </a:p>
        </p:txBody>
      </p:sp>
      <p:pic>
        <p:nvPicPr>
          <p:cNvPr id="108550" name="Picture 6" descr="Dios (5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67" r="29610"/>
          <a:stretch>
            <a:fillRect/>
          </a:stretch>
        </p:blipFill>
        <p:spPr bwMode="auto">
          <a:xfrm>
            <a:off x="8086725" y="260350"/>
            <a:ext cx="87788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6877050" y="6308725"/>
            <a:ext cx="2266950" cy="549275"/>
          </a:xfrm>
          <a:prstGeom prst="bevel">
            <a:avLst>
              <a:gd name="adj" fmla="val 12500"/>
            </a:avLst>
          </a:prstGeom>
          <a:solidFill>
            <a:srgbClr val="00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s-ES" sz="2400">
                <a:solidFill>
                  <a:srgbClr val="F8F8F8"/>
                </a:solidFill>
              </a:rPr>
              <a:t>Juan, 14: 9</a:t>
            </a:r>
            <a:endParaRPr lang="es-ES" sz="24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95288" y="1268413"/>
            <a:ext cx="6264275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s-ES" sz="3600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"</a:t>
            </a:r>
            <a:r>
              <a:rPr lang="es-ES" sz="3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Yo y el Padre somos uno</a:t>
            </a:r>
            <a:r>
              <a:rPr lang="es-ES" sz="3600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"… Respondieron los judíos: "No queremos apedrearte por buena obra, sino por la blasfemia; porque</a:t>
            </a:r>
            <a:r>
              <a:rPr lang="es-ES" sz="36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s-ES" sz="36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tú, siendo hombre, te haces Dios</a:t>
            </a:r>
            <a:r>
              <a:rPr lang="es-ES" sz="3600">
                <a:solidFill>
                  <a:srgbClr val="96969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"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948488" y="6237288"/>
            <a:ext cx="19446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s-ES" sz="1600">
                <a:solidFill>
                  <a:srgbClr val="F8F8F8"/>
                </a:solidFill>
              </a:rPr>
              <a:t>Juan, 10: 30-33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755650" y="333375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200" b="1">
                <a:solidFill>
                  <a:schemeClr val="bg1"/>
                </a:solidFill>
              </a:rPr>
              <a:t>UNIDAD DE JESÚS CON EL PADRE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/>
              <a:t>EL PADRE / EL HIJO</a:t>
            </a:r>
          </a:p>
        </p:txBody>
      </p:sp>
      <p:sp>
        <p:nvSpPr>
          <p:cNvPr id="38917" name="WordArt 5"/>
          <p:cNvSpPr>
            <a:spLocks noChangeArrowheads="1" noChangeShapeType="1" noTextEdit="1"/>
          </p:cNvSpPr>
          <p:nvPr/>
        </p:nvSpPr>
        <p:spPr bwMode="auto">
          <a:xfrm>
            <a:off x="3924300" y="1989138"/>
            <a:ext cx="1863725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PASTOR</a:t>
            </a:r>
          </a:p>
        </p:txBody>
      </p:sp>
      <p:grpSp>
        <p:nvGrpSpPr>
          <p:cNvPr id="38934" name="Group 22"/>
          <p:cNvGrpSpPr>
            <a:grpSpLocks/>
          </p:cNvGrpSpPr>
          <p:nvPr/>
        </p:nvGrpSpPr>
        <p:grpSpPr bwMode="auto">
          <a:xfrm>
            <a:off x="1187450" y="2565400"/>
            <a:ext cx="3168650" cy="1673225"/>
            <a:chOff x="748" y="1616"/>
            <a:chExt cx="1996" cy="1054"/>
          </a:xfrm>
        </p:grpSpPr>
        <p:sp>
          <p:nvSpPr>
            <p:cNvPr id="38918" name="Text Box 6"/>
            <p:cNvSpPr txBox="1">
              <a:spLocks noChangeArrowheads="1"/>
            </p:cNvSpPr>
            <p:nvPr/>
          </p:nvSpPr>
          <p:spPr bwMode="auto">
            <a:xfrm>
              <a:off x="748" y="1616"/>
              <a:ext cx="1996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Oh </a:t>
              </a:r>
              <a:r>
                <a:rPr lang="es-ES" b="1">
                  <a:solidFill>
                    <a:srgbClr val="FFFF00"/>
                  </a:solidFill>
                </a:rPr>
                <a:t>Pastor de Israel</a:t>
              </a:r>
              <a:r>
                <a:rPr lang="es-ES"/>
                <a:t>, escucha, tú que pastoreas a José como a ovejas, tú que estás entre querubines, resplandece</a:t>
              </a:r>
            </a:p>
          </p:txBody>
        </p:sp>
        <p:sp>
          <p:nvSpPr>
            <p:cNvPr id="38919" name="Text Box 7"/>
            <p:cNvSpPr txBox="1">
              <a:spLocks noChangeArrowheads="1"/>
            </p:cNvSpPr>
            <p:nvPr/>
          </p:nvSpPr>
          <p:spPr bwMode="auto">
            <a:xfrm>
              <a:off x="1565" y="2478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Salmo 80: 1</a:t>
              </a:r>
            </a:p>
          </p:txBody>
        </p:sp>
      </p:grpSp>
      <p:grpSp>
        <p:nvGrpSpPr>
          <p:cNvPr id="38935" name="Group 23"/>
          <p:cNvGrpSpPr>
            <a:grpSpLocks/>
          </p:cNvGrpSpPr>
          <p:nvPr/>
        </p:nvGrpSpPr>
        <p:grpSpPr bwMode="auto">
          <a:xfrm>
            <a:off x="5076825" y="2554288"/>
            <a:ext cx="3814763" cy="1684337"/>
            <a:chOff x="3198" y="1609"/>
            <a:chExt cx="2403" cy="1061"/>
          </a:xfrm>
        </p:grpSpPr>
        <p:sp>
          <p:nvSpPr>
            <p:cNvPr id="38920" name="Text Box 8"/>
            <p:cNvSpPr txBox="1">
              <a:spLocks noChangeArrowheads="1"/>
            </p:cNvSpPr>
            <p:nvPr/>
          </p:nvSpPr>
          <p:spPr bwMode="auto">
            <a:xfrm>
              <a:off x="3198" y="1609"/>
              <a:ext cx="231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"Yo Soy el </a:t>
              </a:r>
              <a:r>
                <a:rPr lang="es-ES" b="1">
                  <a:solidFill>
                    <a:srgbClr val="FFFF00"/>
                  </a:solidFill>
                </a:rPr>
                <a:t>buen pastor</a:t>
              </a:r>
              <a:r>
                <a:rPr lang="es-ES"/>
                <a:t>.  El buen pastor da su vida por las ovejas”</a:t>
              </a:r>
            </a:p>
          </p:txBody>
        </p:sp>
        <p:sp>
          <p:nvSpPr>
            <p:cNvPr id="38921" name="Text Box 9"/>
            <p:cNvSpPr txBox="1">
              <a:spLocks noChangeArrowheads="1"/>
            </p:cNvSpPr>
            <p:nvPr/>
          </p:nvSpPr>
          <p:spPr bwMode="auto">
            <a:xfrm>
              <a:off x="4558" y="2478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Juan, 10: 11</a:t>
              </a:r>
            </a:p>
          </p:txBody>
        </p:sp>
      </p:grpSp>
      <p:sp>
        <p:nvSpPr>
          <p:cNvPr id="38927" name="WordArt 15"/>
          <p:cNvSpPr>
            <a:spLocks noChangeArrowheads="1" noChangeShapeType="1" noTextEdit="1"/>
          </p:cNvSpPr>
          <p:nvPr/>
        </p:nvSpPr>
        <p:spPr bwMode="auto">
          <a:xfrm>
            <a:off x="3924300" y="4437063"/>
            <a:ext cx="1871663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SEÑOR</a:t>
            </a:r>
          </a:p>
        </p:txBody>
      </p:sp>
      <p:grpSp>
        <p:nvGrpSpPr>
          <p:cNvPr id="38936" name="Group 24"/>
          <p:cNvGrpSpPr>
            <a:grpSpLocks/>
          </p:cNvGrpSpPr>
          <p:nvPr/>
        </p:nvGrpSpPr>
        <p:grpSpPr bwMode="auto">
          <a:xfrm>
            <a:off x="1331913" y="5176838"/>
            <a:ext cx="3024187" cy="1509712"/>
            <a:chOff x="839" y="3261"/>
            <a:chExt cx="1905" cy="951"/>
          </a:xfrm>
        </p:grpSpPr>
        <p:sp>
          <p:nvSpPr>
            <p:cNvPr id="38928" name="Text Box 16"/>
            <p:cNvSpPr txBox="1">
              <a:spLocks noChangeArrowheads="1"/>
            </p:cNvSpPr>
            <p:nvPr/>
          </p:nvSpPr>
          <p:spPr bwMode="auto">
            <a:xfrm>
              <a:off x="839" y="3261"/>
              <a:ext cx="190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Oh Eterno, </a:t>
              </a:r>
              <a:r>
                <a:rPr lang="es-ES" b="1">
                  <a:solidFill>
                    <a:srgbClr val="FFFF00"/>
                  </a:solidFill>
                </a:rPr>
                <a:t>Señor</a:t>
              </a:r>
              <a:r>
                <a:rPr lang="es-ES"/>
                <a:t> nuestro, ¡cuán glorioso es tu Nombre en toda la tierra!</a:t>
              </a:r>
            </a:p>
          </p:txBody>
        </p:sp>
        <p:sp>
          <p:nvSpPr>
            <p:cNvPr id="38929" name="Text Box 17"/>
            <p:cNvSpPr txBox="1">
              <a:spLocks noChangeArrowheads="1"/>
            </p:cNvSpPr>
            <p:nvPr/>
          </p:nvSpPr>
          <p:spPr bwMode="auto">
            <a:xfrm>
              <a:off x="1701" y="4020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Salmo 8: 1</a:t>
              </a:r>
            </a:p>
          </p:txBody>
        </p:sp>
      </p:grpSp>
      <p:grpSp>
        <p:nvGrpSpPr>
          <p:cNvPr id="38937" name="Group 25"/>
          <p:cNvGrpSpPr>
            <a:grpSpLocks/>
          </p:cNvGrpSpPr>
          <p:nvPr/>
        </p:nvGrpSpPr>
        <p:grpSpPr bwMode="auto">
          <a:xfrm>
            <a:off x="5076825" y="5176838"/>
            <a:ext cx="3887788" cy="1509712"/>
            <a:chOff x="3198" y="3261"/>
            <a:chExt cx="2449" cy="951"/>
          </a:xfrm>
        </p:grpSpPr>
        <p:sp>
          <p:nvSpPr>
            <p:cNvPr id="38930" name="Text Box 18"/>
            <p:cNvSpPr txBox="1">
              <a:spLocks noChangeArrowheads="1"/>
            </p:cNvSpPr>
            <p:nvPr/>
          </p:nvSpPr>
          <p:spPr bwMode="auto">
            <a:xfrm>
              <a:off x="3198" y="3261"/>
              <a:ext cx="2358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Os ha nacido hoy, en la ciudad de David, un Salvador que es Cristo, el </a:t>
              </a:r>
              <a:r>
                <a:rPr lang="es-ES" b="1">
                  <a:solidFill>
                    <a:srgbClr val="FFFF00"/>
                  </a:solidFill>
                </a:rPr>
                <a:t>Señor</a:t>
              </a:r>
            </a:p>
          </p:txBody>
        </p:sp>
        <p:sp>
          <p:nvSpPr>
            <p:cNvPr id="38931" name="Text Box 19"/>
            <p:cNvSpPr txBox="1">
              <a:spLocks noChangeArrowheads="1"/>
            </p:cNvSpPr>
            <p:nvPr/>
          </p:nvSpPr>
          <p:spPr bwMode="auto">
            <a:xfrm>
              <a:off x="4604" y="4020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Lucas, 2: 11</a:t>
              </a:r>
            </a:p>
          </p:txBody>
        </p: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89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389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/>
              <a:t>EL PADRE / EL HIJO</a:t>
            </a:r>
          </a:p>
        </p:txBody>
      </p:sp>
      <p:sp>
        <p:nvSpPr>
          <p:cNvPr id="61443" name="WordArt 3"/>
          <p:cNvSpPr>
            <a:spLocks noChangeArrowheads="1" noChangeShapeType="1" noTextEdit="1"/>
          </p:cNvSpPr>
          <p:nvPr/>
        </p:nvSpPr>
        <p:spPr bwMode="auto">
          <a:xfrm>
            <a:off x="3924300" y="1989138"/>
            <a:ext cx="1863725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SANTO</a:t>
            </a:r>
          </a:p>
        </p:txBody>
      </p:sp>
      <p:grpSp>
        <p:nvGrpSpPr>
          <p:cNvPr id="61458" name="Group 18"/>
          <p:cNvGrpSpPr>
            <a:grpSpLocks/>
          </p:cNvGrpSpPr>
          <p:nvPr/>
        </p:nvGrpSpPr>
        <p:grpSpPr bwMode="auto">
          <a:xfrm>
            <a:off x="1187450" y="2565400"/>
            <a:ext cx="3168650" cy="1673225"/>
            <a:chOff x="748" y="1616"/>
            <a:chExt cx="1996" cy="1054"/>
          </a:xfrm>
        </p:grpSpPr>
        <p:sp>
          <p:nvSpPr>
            <p:cNvPr id="61444" name="Text Box 4"/>
            <p:cNvSpPr txBox="1">
              <a:spLocks noChangeArrowheads="1"/>
            </p:cNvSpPr>
            <p:nvPr/>
          </p:nvSpPr>
          <p:spPr bwMode="auto">
            <a:xfrm>
              <a:off x="748" y="1616"/>
              <a:ext cx="199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Se apoyarán de verdad en el Eterno, el </a:t>
              </a:r>
              <a:r>
                <a:rPr lang="es-ES" b="1">
                  <a:solidFill>
                    <a:srgbClr val="FFFF00"/>
                  </a:solidFill>
                </a:rPr>
                <a:t>Santo</a:t>
              </a:r>
              <a:r>
                <a:rPr lang="es-ES"/>
                <a:t> de Israel</a:t>
              </a:r>
            </a:p>
          </p:txBody>
        </p:sp>
        <p:sp>
          <p:nvSpPr>
            <p:cNvPr id="61445" name="Text Box 5"/>
            <p:cNvSpPr txBox="1">
              <a:spLocks noChangeArrowheads="1"/>
            </p:cNvSpPr>
            <p:nvPr/>
          </p:nvSpPr>
          <p:spPr bwMode="auto">
            <a:xfrm>
              <a:off x="1565" y="2478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Isaías, 10: 20</a:t>
              </a:r>
            </a:p>
          </p:txBody>
        </p:sp>
      </p:grpSp>
      <p:grpSp>
        <p:nvGrpSpPr>
          <p:cNvPr id="61459" name="Group 19"/>
          <p:cNvGrpSpPr>
            <a:grpSpLocks/>
          </p:cNvGrpSpPr>
          <p:nvPr/>
        </p:nvGrpSpPr>
        <p:grpSpPr bwMode="auto">
          <a:xfrm>
            <a:off x="5076825" y="2554288"/>
            <a:ext cx="3814763" cy="1684337"/>
            <a:chOff x="3198" y="1609"/>
            <a:chExt cx="2403" cy="1061"/>
          </a:xfrm>
        </p:grpSpPr>
        <p:sp>
          <p:nvSpPr>
            <p:cNvPr id="61446" name="Text Box 6"/>
            <p:cNvSpPr txBox="1">
              <a:spLocks noChangeArrowheads="1"/>
            </p:cNvSpPr>
            <p:nvPr/>
          </p:nvSpPr>
          <p:spPr bwMode="auto">
            <a:xfrm>
              <a:off x="3198" y="1609"/>
              <a:ext cx="2313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Esto dice el </a:t>
              </a:r>
              <a:r>
                <a:rPr lang="es-ES" b="1">
                  <a:solidFill>
                    <a:srgbClr val="FFFF00"/>
                  </a:solidFill>
                </a:rPr>
                <a:t>Santo</a:t>
              </a:r>
              <a:r>
                <a:rPr lang="es-ES"/>
                <a:t>, el Verdadero, el que tiene la llave de David, el que abre y ninguno cierra, y cierra y ninguno abre</a:t>
              </a:r>
            </a:p>
          </p:txBody>
        </p:sp>
        <p:sp>
          <p:nvSpPr>
            <p:cNvPr id="61447" name="Text Box 7"/>
            <p:cNvSpPr txBox="1">
              <a:spLocks noChangeArrowheads="1"/>
            </p:cNvSpPr>
            <p:nvPr/>
          </p:nvSpPr>
          <p:spPr bwMode="auto">
            <a:xfrm>
              <a:off x="4558" y="2478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Apocalipsis, 3: 7</a:t>
              </a:r>
            </a:p>
          </p:txBody>
        </p:sp>
      </p:grpSp>
      <p:sp>
        <p:nvSpPr>
          <p:cNvPr id="61453" name="WordArt 13"/>
          <p:cNvSpPr>
            <a:spLocks noChangeArrowheads="1" noChangeShapeType="1" noTextEdit="1"/>
          </p:cNvSpPr>
          <p:nvPr/>
        </p:nvSpPr>
        <p:spPr bwMode="auto">
          <a:xfrm>
            <a:off x="4211638" y="4419600"/>
            <a:ext cx="1341437" cy="3603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JUEZ</a:t>
            </a:r>
          </a:p>
        </p:txBody>
      </p:sp>
      <p:grpSp>
        <p:nvGrpSpPr>
          <p:cNvPr id="61460" name="Group 20"/>
          <p:cNvGrpSpPr>
            <a:grpSpLocks/>
          </p:cNvGrpSpPr>
          <p:nvPr/>
        </p:nvGrpSpPr>
        <p:grpSpPr bwMode="auto">
          <a:xfrm>
            <a:off x="1258888" y="4924425"/>
            <a:ext cx="3168650" cy="1744663"/>
            <a:chOff x="793" y="3102"/>
            <a:chExt cx="1996" cy="1099"/>
          </a:xfrm>
        </p:grpSpPr>
        <p:sp>
          <p:nvSpPr>
            <p:cNvPr id="61454" name="Text Box 14"/>
            <p:cNvSpPr txBox="1">
              <a:spLocks noChangeArrowheads="1"/>
            </p:cNvSpPr>
            <p:nvPr/>
          </p:nvSpPr>
          <p:spPr bwMode="auto">
            <a:xfrm>
              <a:off x="793" y="3102"/>
              <a:ext cx="1905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Porque </a:t>
              </a:r>
              <a:r>
                <a:rPr lang="es-ES" b="1">
                  <a:solidFill>
                    <a:srgbClr val="FFFF00"/>
                  </a:solidFill>
                </a:rPr>
                <a:t>el Eterno es nuestro Juez</a:t>
              </a:r>
              <a:r>
                <a:rPr lang="es-ES"/>
                <a:t>, el Señor es nuestro Legislador, el Eterno es nuestro Rey; él mismo nos salvará</a:t>
              </a:r>
            </a:p>
          </p:txBody>
        </p:sp>
        <p:sp>
          <p:nvSpPr>
            <p:cNvPr id="61455" name="Text Box 15"/>
            <p:cNvSpPr txBox="1">
              <a:spLocks noChangeArrowheads="1"/>
            </p:cNvSpPr>
            <p:nvPr/>
          </p:nvSpPr>
          <p:spPr bwMode="auto">
            <a:xfrm>
              <a:off x="1746" y="4009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Isaías, 33: 22</a:t>
              </a:r>
            </a:p>
          </p:txBody>
        </p:sp>
      </p:grpSp>
      <p:grpSp>
        <p:nvGrpSpPr>
          <p:cNvPr id="61461" name="Group 21"/>
          <p:cNvGrpSpPr>
            <a:grpSpLocks/>
          </p:cNvGrpSpPr>
          <p:nvPr/>
        </p:nvGrpSpPr>
        <p:grpSpPr bwMode="auto">
          <a:xfrm>
            <a:off x="5148263" y="4924425"/>
            <a:ext cx="3887787" cy="1744663"/>
            <a:chOff x="3243" y="3102"/>
            <a:chExt cx="2449" cy="1099"/>
          </a:xfrm>
        </p:grpSpPr>
        <p:sp>
          <p:nvSpPr>
            <p:cNvPr id="61456" name="Text Box 16"/>
            <p:cNvSpPr txBox="1">
              <a:spLocks noChangeArrowheads="1"/>
            </p:cNvSpPr>
            <p:nvPr/>
          </p:nvSpPr>
          <p:spPr bwMode="auto">
            <a:xfrm>
              <a:off x="3243" y="3102"/>
              <a:ext cx="2358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Y nos mandó que predicásemos al pueblo, y testificásemos que él fue constituido por Dios como </a:t>
              </a:r>
              <a:r>
                <a:rPr lang="es-ES" b="1">
                  <a:solidFill>
                    <a:srgbClr val="FFFF00"/>
                  </a:solidFill>
                </a:rPr>
                <a:t>Juez de vivos y muertos</a:t>
              </a:r>
            </a:p>
          </p:txBody>
        </p:sp>
        <p:sp>
          <p:nvSpPr>
            <p:cNvPr id="61457" name="Text Box 17"/>
            <p:cNvSpPr txBox="1">
              <a:spLocks noChangeArrowheads="1"/>
            </p:cNvSpPr>
            <p:nvPr/>
          </p:nvSpPr>
          <p:spPr bwMode="auto">
            <a:xfrm>
              <a:off x="4649" y="4009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Hechos, 10: 42</a:t>
              </a: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nimBg="1"/>
      <p:bldP spid="614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/>
              <a:t>EL PADRE / EL HIJO</a:t>
            </a:r>
          </a:p>
        </p:txBody>
      </p:sp>
      <p:sp>
        <p:nvSpPr>
          <p:cNvPr id="74755" name="WordArt 3"/>
          <p:cNvSpPr>
            <a:spLocks noChangeArrowheads="1" noChangeShapeType="1" noTextEdit="1"/>
          </p:cNvSpPr>
          <p:nvPr/>
        </p:nvSpPr>
        <p:spPr bwMode="auto">
          <a:xfrm>
            <a:off x="2987675" y="1916113"/>
            <a:ext cx="3600450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PRIMERO Y ÚLTIMO</a:t>
            </a:r>
          </a:p>
        </p:txBody>
      </p:sp>
      <p:grpSp>
        <p:nvGrpSpPr>
          <p:cNvPr id="74765" name="Group 13"/>
          <p:cNvGrpSpPr>
            <a:grpSpLocks/>
          </p:cNvGrpSpPr>
          <p:nvPr/>
        </p:nvGrpSpPr>
        <p:grpSpPr bwMode="auto">
          <a:xfrm>
            <a:off x="1187450" y="2565400"/>
            <a:ext cx="3168650" cy="1582738"/>
            <a:chOff x="748" y="1616"/>
            <a:chExt cx="1996" cy="997"/>
          </a:xfrm>
        </p:grpSpPr>
        <p:sp>
          <p:nvSpPr>
            <p:cNvPr id="74756" name="Text Box 4"/>
            <p:cNvSpPr txBox="1">
              <a:spLocks noChangeArrowheads="1"/>
            </p:cNvSpPr>
            <p:nvPr/>
          </p:nvSpPr>
          <p:spPr bwMode="auto">
            <a:xfrm>
              <a:off x="748" y="1616"/>
              <a:ext cx="1996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Yo Soy, Yo Soy </a:t>
              </a:r>
              <a:r>
                <a:rPr lang="es-ES" b="1">
                  <a:solidFill>
                    <a:srgbClr val="FFFF00"/>
                  </a:solidFill>
                </a:rPr>
                <a:t>el primero y</a:t>
              </a:r>
              <a:r>
                <a:rPr lang="es-ES"/>
                <a:t> también </a:t>
              </a:r>
              <a:r>
                <a:rPr lang="es-ES" b="1">
                  <a:solidFill>
                    <a:srgbClr val="FFFF00"/>
                  </a:solidFill>
                </a:rPr>
                <a:t>el último</a:t>
              </a:r>
              <a:r>
                <a:rPr lang="es-ES"/>
                <a:t>…</a:t>
              </a:r>
            </a:p>
            <a:p>
              <a:r>
                <a:rPr lang="es-ES"/>
                <a:t>Yo Soy </a:t>
              </a:r>
              <a:r>
                <a:rPr lang="es-ES" b="1">
                  <a:solidFill>
                    <a:srgbClr val="FFFF00"/>
                  </a:solidFill>
                </a:rPr>
                <a:t>el primero y el último</a:t>
              </a:r>
              <a:r>
                <a:rPr lang="es-ES"/>
                <a:t>, y fuera de mí no hay Dios</a:t>
              </a:r>
            </a:p>
          </p:txBody>
        </p:sp>
        <p:sp>
          <p:nvSpPr>
            <p:cNvPr id="74757" name="Text Box 5"/>
            <p:cNvSpPr txBox="1">
              <a:spLocks noChangeArrowheads="1"/>
            </p:cNvSpPr>
            <p:nvPr/>
          </p:nvSpPr>
          <p:spPr bwMode="auto">
            <a:xfrm>
              <a:off x="1338" y="2421"/>
              <a:ext cx="127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1"/>
                  </a:solidFill>
                </a:rPr>
                <a:t>Isaías, 48: 12; 44: 6</a:t>
              </a:r>
            </a:p>
          </p:txBody>
        </p:sp>
      </p:grpSp>
      <p:grpSp>
        <p:nvGrpSpPr>
          <p:cNvPr id="74766" name="Group 14"/>
          <p:cNvGrpSpPr>
            <a:grpSpLocks/>
          </p:cNvGrpSpPr>
          <p:nvPr/>
        </p:nvGrpSpPr>
        <p:grpSpPr bwMode="auto">
          <a:xfrm>
            <a:off x="5076825" y="2554288"/>
            <a:ext cx="3814763" cy="1539875"/>
            <a:chOff x="3198" y="1609"/>
            <a:chExt cx="2403" cy="970"/>
          </a:xfrm>
        </p:grpSpPr>
        <p:sp>
          <p:nvSpPr>
            <p:cNvPr id="74758" name="Text Box 6"/>
            <p:cNvSpPr txBox="1">
              <a:spLocks noChangeArrowheads="1"/>
            </p:cNvSpPr>
            <p:nvPr/>
          </p:nvSpPr>
          <p:spPr bwMode="auto">
            <a:xfrm>
              <a:off x="3198" y="1609"/>
              <a:ext cx="231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Yo soy el Alfa y la Omega, el Principio y el Fin, </a:t>
              </a:r>
              <a:r>
                <a:rPr lang="es-ES" b="1">
                  <a:solidFill>
                    <a:srgbClr val="FFFF00"/>
                  </a:solidFill>
                </a:rPr>
                <a:t>el Primero y el Ultimo</a:t>
              </a:r>
            </a:p>
          </p:txBody>
        </p:sp>
        <p:sp>
          <p:nvSpPr>
            <p:cNvPr id="74759" name="Text Box 7"/>
            <p:cNvSpPr txBox="1">
              <a:spLocks noChangeArrowheads="1"/>
            </p:cNvSpPr>
            <p:nvPr/>
          </p:nvSpPr>
          <p:spPr bwMode="auto">
            <a:xfrm>
              <a:off x="4422" y="2387"/>
              <a:ext cx="11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1"/>
                  </a:solidFill>
                </a:rPr>
                <a:t>Apocalipsis, 22: 13</a:t>
              </a:r>
            </a:p>
          </p:txBody>
        </p:sp>
      </p:grpSp>
      <p:sp>
        <p:nvSpPr>
          <p:cNvPr id="74760" name="WordArt 8"/>
          <p:cNvSpPr>
            <a:spLocks noChangeArrowheads="1" noChangeShapeType="1" noTextEdit="1"/>
          </p:cNvSpPr>
          <p:nvPr/>
        </p:nvSpPr>
        <p:spPr bwMode="auto">
          <a:xfrm>
            <a:off x="2124075" y="4292600"/>
            <a:ext cx="5400675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VENDRÁ CON TODOS SUS SANTOS</a:t>
            </a:r>
          </a:p>
        </p:txBody>
      </p:sp>
      <p:grpSp>
        <p:nvGrpSpPr>
          <p:cNvPr id="74767" name="Group 15"/>
          <p:cNvGrpSpPr>
            <a:grpSpLocks/>
          </p:cNvGrpSpPr>
          <p:nvPr/>
        </p:nvGrpSpPr>
        <p:grpSpPr bwMode="auto">
          <a:xfrm>
            <a:off x="1331913" y="4868863"/>
            <a:ext cx="3024187" cy="1817687"/>
            <a:chOff x="839" y="3067"/>
            <a:chExt cx="1905" cy="1145"/>
          </a:xfrm>
        </p:grpSpPr>
        <p:sp>
          <p:nvSpPr>
            <p:cNvPr id="74761" name="Text Box 9"/>
            <p:cNvSpPr txBox="1">
              <a:spLocks noChangeArrowheads="1"/>
            </p:cNvSpPr>
            <p:nvPr/>
          </p:nvSpPr>
          <p:spPr bwMode="auto">
            <a:xfrm>
              <a:off x="839" y="3067"/>
              <a:ext cx="190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Y </a:t>
              </a:r>
              <a:r>
                <a:rPr lang="es-ES" b="1">
                  <a:solidFill>
                    <a:srgbClr val="FFFF00"/>
                  </a:solidFill>
                </a:rPr>
                <a:t>vendrá</a:t>
              </a:r>
              <a:r>
                <a:rPr lang="es-ES"/>
                <a:t> el Eterno mi Dios, y </a:t>
              </a:r>
              <a:r>
                <a:rPr lang="es-ES" b="1">
                  <a:solidFill>
                    <a:srgbClr val="FFFF00"/>
                  </a:solidFill>
                </a:rPr>
                <a:t>con él todos los santos</a:t>
              </a:r>
            </a:p>
          </p:txBody>
        </p:sp>
        <p:sp>
          <p:nvSpPr>
            <p:cNvPr id="74762" name="Text Box 10"/>
            <p:cNvSpPr txBox="1">
              <a:spLocks noChangeArrowheads="1"/>
            </p:cNvSpPr>
            <p:nvPr/>
          </p:nvSpPr>
          <p:spPr bwMode="auto">
            <a:xfrm>
              <a:off x="1701" y="4020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1"/>
                  </a:solidFill>
                </a:rPr>
                <a:t>Zacarías, 14: 5</a:t>
              </a:r>
            </a:p>
          </p:txBody>
        </p:sp>
      </p:grpSp>
      <p:grpSp>
        <p:nvGrpSpPr>
          <p:cNvPr id="74768" name="Group 16"/>
          <p:cNvGrpSpPr>
            <a:grpSpLocks/>
          </p:cNvGrpSpPr>
          <p:nvPr/>
        </p:nvGrpSpPr>
        <p:grpSpPr bwMode="auto">
          <a:xfrm>
            <a:off x="5076825" y="4797425"/>
            <a:ext cx="3887788" cy="1889125"/>
            <a:chOff x="3198" y="3022"/>
            <a:chExt cx="2449" cy="1190"/>
          </a:xfrm>
        </p:grpSpPr>
        <p:sp>
          <p:nvSpPr>
            <p:cNvPr id="74763" name="Text Box 11"/>
            <p:cNvSpPr txBox="1">
              <a:spLocks noChangeArrowheads="1"/>
            </p:cNvSpPr>
            <p:nvPr/>
          </p:nvSpPr>
          <p:spPr bwMode="auto">
            <a:xfrm>
              <a:off x="3198" y="3022"/>
              <a:ext cx="2358" cy="1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Para que sean afirmados vuestros corazones en santidad, irreprensibles ante nuestro Padre Dios, para la </a:t>
              </a:r>
              <a:r>
                <a:rPr lang="es-ES" b="1">
                  <a:solidFill>
                    <a:srgbClr val="FFFF00"/>
                  </a:solidFill>
                </a:rPr>
                <a:t>venida</a:t>
              </a:r>
              <a:r>
                <a:rPr lang="es-ES"/>
                <a:t> de nuestro Señor Jesucristo </a:t>
              </a:r>
              <a:r>
                <a:rPr lang="es-ES" b="1">
                  <a:solidFill>
                    <a:srgbClr val="FFFF00"/>
                  </a:solidFill>
                </a:rPr>
                <a:t>con todos sus santos</a:t>
              </a:r>
            </a:p>
          </p:txBody>
        </p:sp>
        <p:sp>
          <p:nvSpPr>
            <p:cNvPr id="74764" name="Text Box 12"/>
            <p:cNvSpPr txBox="1">
              <a:spLocks noChangeArrowheads="1"/>
            </p:cNvSpPr>
            <p:nvPr/>
          </p:nvSpPr>
          <p:spPr bwMode="auto">
            <a:xfrm>
              <a:off x="3923" y="4020"/>
              <a:ext cx="172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1"/>
                  </a:solidFill>
                </a:rPr>
                <a:t>1ª de Tesalonicenses, 3: 13</a:t>
              </a:r>
            </a:p>
          </p:txBody>
        </p: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47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47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4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4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47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4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animBg="1"/>
      <p:bldP spid="747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/>
              <a:t>EL PADRE / EL HIJO</a:t>
            </a:r>
          </a:p>
        </p:txBody>
      </p:sp>
      <p:sp>
        <p:nvSpPr>
          <p:cNvPr id="82947" name="WordArt 3"/>
          <p:cNvSpPr>
            <a:spLocks noChangeArrowheads="1" noChangeShapeType="1" noTextEdit="1"/>
          </p:cNvSpPr>
          <p:nvPr/>
        </p:nvSpPr>
        <p:spPr bwMode="auto">
          <a:xfrm>
            <a:off x="3924300" y="1989138"/>
            <a:ext cx="1863725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ETERNIDAD</a:t>
            </a:r>
          </a:p>
        </p:txBody>
      </p:sp>
      <p:grpSp>
        <p:nvGrpSpPr>
          <p:cNvPr id="82957" name="Group 13"/>
          <p:cNvGrpSpPr>
            <a:grpSpLocks/>
          </p:cNvGrpSpPr>
          <p:nvPr/>
        </p:nvGrpSpPr>
        <p:grpSpPr bwMode="auto">
          <a:xfrm>
            <a:off x="1187450" y="2565400"/>
            <a:ext cx="3168650" cy="1673225"/>
            <a:chOff x="748" y="1616"/>
            <a:chExt cx="1996" cy="1054"/>
          </a:xfrm>
        </p:grpSpPr>
        <p:sp>
          <p:nvSpPr>
            <p:cNvPr id="82948" name="Text Box 4"/>
            <p:cNvSpPr txBox="1">
              <a:spLocks noChangeArrowheads="1"/>
            </p:cNvSpPr>
            <p:nvPr/>
          </p:nvSpPr>
          <p:spPr bwMode="auto">
            <a:xfrm>
              <a:off x="748" y="1616"/>
              <a:ext cx="1996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Y Abrahán plantó un bosque en Beerseba, e invocó allí el nombre del Señor, el </a:t>
              </a:r>
              <a:r>
                <a:rPr lang="es-ES" b="1">
                  <a:solidFill>
                    <a:srgbClr val="FFFF00"/>
                  </a:solidFill>
                </a:rPr>
                <a:t>Dios eterno</a:t>
              </a:r>
            </a:p>
          </p:txBody>
        </p:sp>
        <p:sp>
          <p:nvSpPr>
            <p:cNvPr id="82949" name="Text Box 5"/>
            <p:cNvSpPr txBox="1">
              <a:spLocks noChangeArrowheads="1"/>
            </p:cNvSpPr>
            <p:nvPr/>
          </p:nvSpPr>
          <p:spPr bwMode="auto">
            <a:xfrm>
              <a:off x="1565" y="2478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Génesis, 21: 33</a:t>
              </a:r>
            </a:p>
          </p:txBody>
        </p:sp>
      </p:grpSp>
      <p:grpSp>
        <p:nvGrpSpPr>
          <p:cNvPr id="82958" name="Group 14"/>
          <p:cNvGrpSpPr>
            <a:grpSpLocks/>
          </p:cNvGrpSpPr>
          <p:nvPr/>
        </p:nvGrpSpPr>
        <p:grpSpPr bwMode="auto">
          <a:xfrm>
            <a:off x="5076825" y="2565400"/>
            <a:ext cx="3814763" cy="1673225"/>
            <a:chOff x="3198" y="1616"/>
            <a:chExt cx="2403" cy="1054"/>
          </a:xfrm>
        </p:grpSpPr>
        <p:sp>
          <p:nvSpPr>
            <p:cNvPr id="82950" name="Text Box 6"/>
            <p:cNvSpPr txBox="1">
              <a:spLocks noChangeArrowheads="1"/>
            </p:cNvSpPr>
            <p:nvPr/>
          </p:nvSpPr>
          <p:spPr bwMode="auto">
            <a:xfrm>
              <a:off x="3198" y="1616"/>
              <a:ext cx="2313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Porque un Niño nos es nacido, Hijo nos es dado… Será llamado Maravilloso, Consejero, Dios Poderoso, </a:t>
              </a:r>
              <a:r>
                <a:rPr lang="es-ES" b="1">
                  <a:solidFill>
                    <a:srgbClr val="FFFF00"/>
                  </a:solidFill>
                </a:rPr>
                <a:t>Padre Eterno</a:t>
              </a:r>
              <a:r>
                <a:rPr lang="es-ES"/>
                <a:t>, Príncipe de Paz</a:t>
              </a:r>
            </a:p>
          </p:txBody>
        </p:sp>
        <p:sp>
          <p:nvSpPr>
            <p:cNvPr id="82951" name="Text Box 7"/>
            <p:cNvSpPr txBox="1">
              <a:spLocks noChangeArrowheads="1"/>
            </p:cNvSpPr>
            <p:nvPr/>
          </p:nvSpPr>
          <p:spPr bwMode="auto">
            <a:xfrm>
              <a:off x="4558" y="2478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Isaías, 9: 6</a:t>
              </a:r>
            </a:p>
          </p:txBody>
        </p:sp>
      </p:grpSp>
      <p:sp>
        <p:nvSpPr>
          <p:cNvPr id="82952" name="WordArt 8"/>
          <p:cNvSpPr>
            <a:spLocks noChangeArrowheads="1" noChangeShapeType="1" noTextEdit="1"/>
          </p:cNvSpPr>
          <p:nvPr/>
        </p:nvSpPr>
        <p:spPr bwMode="auto">
          <a:xfrm>
            <a:off x="2987675" y="4581525"/>
            <a:ext cx="3671888" cy="3603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ANDAR SOBRE EL MAR</a:t>
            </a:r>
          </a:p>
        </p:txBody>
      </p:sp>
      <p:grpSp>
        <p:nvGrpSpPr>
          <p:cNvPr id="82959" name="Group 15"/>
          <p:cNvGrpSpPr>
            <a:grpSpLocks/>
          </p:cNvGrpSpPr>
          <p:nvPr/>
        </p:nvGrpSpPr>
        <p:grpSpPr bwMode="auto">
          <a:xfrm>
            <a:off x="1331913" y="5249863"/>
            <a:ext cx="3024187" cy="1436687"/>
            <a:chOff x="839" y="3307"/>
            <a:chExt cx="1905" cy="905"/>
          </a:xfrm>
        </p:grpSpPr>
        <p:sp>
          <p:nvSpPr>
            <p:cNvPr id="82953" name="Text Box 9"/>
            <p:cNvSpPr txBox="1">
              <a:spLocks noChangeArrowheads="1"/>
            </p:cNvSpPr>
            <p:nvPr/>
          </p:nvSpPr>
          <p:spPr bwMode="auto">
            <a:xfrm>
              <a:off x="839" y="3307"/>
              <a:ext cx="190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Extiende solo los cielos, y </a:t>
              </a:r>
              <a:r>
                <a:rPr lang="es-ES" b="1">
                  <a:solidFill>
                    <a:srgbClr val="FFFF00"/>
                  </a:solidFill>
                </a:rPr>
                <a:t>anda sobre las olas del mar</a:t>
              </a:r>
            </a:p>
          </p:txBody>
        </p:sp>
        <p:sp>
          <p:nvSpPr>
            <p:cNvPr id="82954" name="Text Box 10"/>
            <p:cNvSpPr txBox="1">
              <a:spLocks noChangeArrowheads="1"/>
            </p:cNvSpPr>
            <p:nvPr/>
          </p:nvSpPr>
          <p:spPr bwMode="auto">
            <a:xfrm>
              <a:off x="1701" y="4020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Job, 9: 8</a:t>
              </a:r>
            </a:p>
          </p:txBody>
        </p:sp>
      </p:grpSp>
      <p:grpSp>
        <p:nvGrpSpPr>
          <p:cNvPr id="82960" name="Group 16"/>
          <p:cNvGrpSpPr>
            <a:grpSpLocks/>
          </p:cNvGrpSpPr>
          <p:nvPr/>
        </p:nvGrpSpPr>
        <p:grpSpPr bwMode="auto">
          <a:xfrm>
            <a:off x="5076825" y="5249863"/>
            <a:ext cx="3887788" cy="1436687"/>
            <a:chOff x="3198" y="3307"/>
            <a:chExt cx="2449" cy="905"/>
          </a:xfrm>
        </p:grpSpPr>
        <p:sp>
          <p:nvSpPr>
            <p:cNvPr id="82955" name="Text Box 11"/>
            <p:cNvSpPr txBox="1">
              <a:spLocks noChangeArrowheads="1"/>
            </p:cNvSpPr>
            <p:nvPr/>
          </p:nvSpPr>
          <p:spPr bwMode="auto">
            <a:xfrm>
              <a:off x="3198" y="3307"/>
              <a:ext cx="235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Vieron a Jesús que </a:t>
              </a:r>
              <a:r>
                <a:rPr lang="es-ES" b="1">
                  <a:solidFill>
                    <a:srgbClr val="FFFF00"/>
                  </a:solidFill>
                </a:rPr>
                <a:t>andaba sobre el mar</a:t>
              </a:r>
              <a:r>
                <a:rPr lang="es-ES"/>
                <a:t> y se acercaba a la barca</a:t>
              </a:r>
            </a:p>
          </p:txBody>
        </p:sp>
        <p:sp>
          <p:nvSpPr>
            <p:cNvPr id="82956" name="Text Box 12"/>
            <p:cNvSpPr txBox="1">
              <a:spLocks noChangeArrowheads="1"/>
            </p:cNvSpPr>
            <p:nvPr/>
          </p:nvSpPr>
          <p:spPr bwMode="auto">
            <a:xfrm>
              <a:off x="4604" y="4020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2"/>
                  </a:solidFill>
                </a:rPr>
                <a:t>Juan, 6: 19</a:t>
              </a:r>
            </a:p>
          </p:txBody>
        </p: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animBg="1"/>
      <p:bldP spid="829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/>
              <a:t>EL PADRE / EL HIJO</a:t>
            </a:r>
          </a:p>
        </p:txBody>
      </p:sp>
      <p:sp>
        <p:nvSpPr>
          <p:cNvPr id="88067" name="WordArt 3"/>
          <p:cNvSpPr>
            <a:spLocks noChangeArrowheads="1" noChangeShapeType="1" noTextEdit="1"/>
          </p:cNvSpPr>
          <p:nvPr/>
        </p:nvSpPr>
        <p:spPr bwMode="auto">
          <a:xfrm>
            <a:off x="2700338" y="1989138"/>
            <a:ext cx="4103687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TODA RODILLA SE DOBLARÁ</a:t>
            </a:r>
          </a:p>
        </p:txBody>
      </p:sp>
      <p:grpSp>
        <p:nvGrpSpPr>
          <p:cNvPr id="88077" name="Group 13"/>
          <p:cNvGrpSpPr>
            <a:grpSpLocks/>
          </p:cNvGrpSpPr>
          <p:nvPr/>
        </p:nvGrpSpPr>
        <p:grpSpPr bwMode="auto">
          <a:xfrm>
            <a:off x="1187450" y="2420938"/>
            <a:ext cx="3168650" cy="2033587"/>
            <a:chOff x="748" y="1525"/>
            <a:chExt cx="1996" cy="1281"/>
          </a:xfrm>
        </p:grpSpPr>
        <p:sp>
          <p:nvSpPr>
            <p:cNvPr id="88068" name="Text Box 4"/>
            <p:cNvSpPr txBox="1">
              <a:spLocks noChangeArrowheads="1"/>
            </p:cNvSpPr>
            <p:nvPr/>
          </p:nvSpPr>
          <p:spPr bwMode="auto">
            <a:xfrm>
              <a:off x="748" y="1525"/>
              <a:ext cx="1996" cy="1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Por mí mismo he jurado, de mi boca salió la justa promesa, y no será revocada: 'Que </a:t>
              </a:r>
              <a:r>
                <a:rPr lang="es-ES" b="1">
                  <a:solidFill>
                    <a:srgbClr val="FFFF00"/>
                  </a:solidFill>
                </a:rPr>
                <a:t>a mí se doblará toda rodilla</a:t>
              </a:r>
              <a:r>
                <a:rPr lang="es-ES"/>
                <a:t>, jurará toda lengua'</a:t>
              </a:r>
            </a:p>
          </p:txBody>
        </p:sp>
        <p:sp>
          <p:nvSpPr>
            <p:cNvPr id="88069" name="Text Box 5"/>
            <p:cNvSpPr txBox="1">
              <a:spLocks noChangeArrowheads="1"/>
            </p:cNvSpPr>
            <p:nvPr/>
          </p:nvSpPr>
          <p:spPr bwMode="auto">
            <a:xfrm>
              <a:off x="1565" y="2614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1"/>
                  </a:solidFill>
                </a:rPr>
                <a:t>Isaías, 45: 23</a:t>
              </a:r>
            </a:p>
          </p:txBody>
        </p:sp>
      </p:grpSp>
      <p:grpSp>
        <p:nvGrpSpPr>
          <p:cNvPr id="88078" name="Group 14"/>
          <p:cNvGrpSpPr>
            <a:grpSpLocks/>
          </p:cNvGrpSpPr>
          <p:nvPr/>
        </p:nvGrpSpPr>
        <p:grpSpPr bwMode="auto">
          <a:xfrm>
            <a:off x="5076825" y="2468563"/>
            <a:ext cx="3814763" cy="1912937"/>
            <a:chOff x="3198" y="1555"/>
            <a:chExt cx="2403" cy="1205"/>
          </a:xfrm>
        </p:grpSpPr>
        <p:sp>
          <p:nvSpPr>
            <p:cNvPr id="88070" name="Text Box 6"/>
            <p:cNvSpPr txBox="1">
              <a:spLocks noChangeArrowheads="1"/>
            </p:cNvSpPr>
            <p:nvPr/>
          </p:nvSpPr>
          <p:spPr bwMode="auto">
            <a:xfrm>
              <a:off x="3198" y="1555"/>
              <a:ext cx="2313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Para que, en el Nombre de Jesús </a:t>
              </a:r>
              <a:r>
                <a:rPr lang="es-ES" b="1">
                  <a:solidFill>
                    <a:srgbClr val="FFFF00"/>
                  </a:solidFill>
                </a:rPr>
                <a:t>se doble toda rodilla</a:t>
              </a:r>
              <a:r>
                <a:rPr lang="es-ES"/>
                <a:t>… y toda lengua confiese que Jesucristo es el Señor, para la gloria de Dios el Padre</a:t>
              </a:r>
            </a:p>
          </p:txBody>
        </p:sp>
        <p:sp>
          <p:nvSpPr>
            <p:cNvPr id="88071" name="Text Box 7"/>
            <p:cNvSpPr txBox="1">
              <a:spLocks noChangeArrowheads="1"/>
            </p:cNvSpPr>
            <p:nvPr/>
          </p:nvSpPr>
          <p:spPr bwMode="auto">
            <a:xfrm>
              <a:off x="4377" y="2568"/>
              <a:ext cx="122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1"/>
                  </a:solidFill>
                </a:rPr>
                <a:t>Filipenses, 2: 10-11</a:t>
              </a:r>
            </a:p>
          </p:txBody>
        </p:sp>
      </p:grpSp>
      <p:sp>
        <p:nvSpPr>
          <p:cNvPr id="88072" name="WordArt 8"/>
          <p:cNvSpPr>
            <a:spLocks noChangeArrowheads="1" noChangeShapeType="1" noTextEdit="1"/>
          </p:cNvSpPr>
          <p:nvPr/>
        </p:nvSpPr>
        <p:spPr bwMode="auto">
          <a:xfrm>
            <a:off x="2987675" y="4581525"/>
            <a:ext cx="3671888" cy="3603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CONOCER EL CORAZÓN</a:t>
            </a:r>
          </a:p>
        </p:txBody>
      </p:sp>
      <p:grpSp>
        <p:nvGrpSpPr>
          <p:cNvPr id="88079" name="Group 15"/>
          <p:cNvGrpSpPr>
            <a:grpSpLocks/>
          </p:cNvGrpSpPr>
          <p:nvPr/>
        </p:nvGrpSpPr>
        <p:grpSpPr bwMode="auto">
          <a:xfrm>
            <a:off x="1331913" y="5249863"/>
            <a:ext cx="3024187" cy="1436687"/>
            <a:chOff x="839" y="3307"/>
            <a:chExt cx="1905" cy="905"/>
          </a:xfrm>
        </p:grpSpPr>
        <p:sp>
          <p:nvSpPr>
            <p:cNvPr id="88073" name="Text Box 9"/>
            <p:cNvSpPr txBox="1">
              <a:spLocks noChangeArrowheads="1"/>
            </p:cNvSpPr>
            <p:nvPr/>
          </p:nvSpPr>
          <p:spPr bwMode="auto">
            <a:xfrm>
              <a:off x="839" y="3307"/>
              <a:ext cx="190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El hombre mira lo que está ante sus ojos, pero el Señor </a:t>
              </a:r>
              <a:r>
                <a:rPr lang="es-ES" b="1">
                  <a:solidFill>
                    <a:srgbClr val="FFFF00"/>
                  </a:solidFill>
                </a:rPr>
                <a:t>mira el corazón</a:t>
              </a:r>
            </a:p>
          </p:txBody>
        </p:sp>
        <p:sp>
          <p:nvSpPr>
            <p:cNvPr id="88074" name="Text Box 10"/>
            <p:cNvSpPr txBox="1">
              <a:spLocks noChangeArrowheads="1"/>
            </p:cNvSpPr>
            <p:nvPr/>
          </p:nvSpPr>
          <p:spPr bwMode="auto">
            <a:xfrm>
              <a:off x="1565" y="4020"/>
              <a:ext cx="11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1"/>
                  </a:solidFill>
                </a:rPr>
                <a:t>1ª de Samuel, 16: 7</a:t>
              </a:r>
            </a:p>
          </p:txBody>
        </p:sp>
      </p:grpSp>
      <p:grpSp>
        <p:nvGrpSpPr>
          <p:cNvPr id="88080" name="Group 16"/>
          <p:cNvGrpSpPr>
            <a:grpSpLocks/>
          </p:cNvGrpSpPr>
          <p:nvPr/>
        </p:nvGrpSpPr>
        <p:grpSpPr bwMode="auto">
          <a:xfrm>
            <a:off x="5076825" y="5249863"/>
            <a:ext cx="3887788" cy="1436687"/>
            <a:chOff x="3198" y="3307"/>
            <a:chExt cx="2449" cy="905"/>
          </a:xfrm>
        </p:grpSpPr>
        <p:sp>
          <p:nvSpPr>
            <p:cNvPr id="88075" name="Text Box 11"/>
            <p:cNvSpPr txBox="1">
              <a:spLocks noChangeArrowheads="1"/>
            </p:cNvSpPr>
            <p:nvPr/>
          </p:nvSpPr>
          <p:spPr bwMode="auto">
            <a:xfrm>
              <a:off x="3198" y="3307"/>
              <a:ext cx="2358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>
                  <a:solidFill>
                    <a:srgbClr val="FFFF00"/>
                  </a:solidFill>
                </a:rPr>
                <a:t>Conociendo</a:t>
              </a:r>
              <a:r>
                <a:rPr lang="es-ES"/>
                <a:t> Jesús </a:t>
              </a:r>
              <a:r>
                <a:rPr lang="es-ES" b="1">
                  <a:solidFill>
                    <a:srgbClr val="FFFF00"/>
                  </a:solidFill>
                </a:rPr>
                <a:t>sus pensamientos</a:t>
              </a:r>
              <a:r>
                <a:rPr lang="es-ES"/>
                <a:t>, dijo: "¿Por qué pensáis mal en vuestro corazón?</a:t>
              </a:r>
            </a:p>
          </p:txBody>
        </p:sp>
        <p:sp>
          <p:nvSpPr>
            <p:cNvPr id="88076" name="Text Box 12"/>
            <p:cNvSpPr txBox="1">
              <a:spLocks noChangeArrowheads="1"/>
            </p:cNvSpPr>
            <p:nvPr/>
          </p:nvSpPr>
          <p:spPr bwMode="auto">
            <a:xfrm>
              <a:off x="4604" y="4020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accent1"/>
                  </a:solidFill>
                </a:rPr>
                <a:t>Mateo 9: 4</a:t>
              </a:r>
            </a:p>
          </p:txBody>
        </p:sp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8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8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8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8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8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8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8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8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8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8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animBg="1"/>
      <p:bldP spid="880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/>
              <a:t>EL PADRE / EL HIJO</a:t>
            </a:r>
          </a:p>
        </p:txBody>
      </p:sp>
      <p:sp>
        <p:nvSpPr>
          <p:cNvPr id="95235" name="WordArt 3"/>
          <p:cNvSpPr>
            <a:spLocks noChangeArrowheads="1" noChangeShapeType="1" noTextEdit="1"/>
          </p:cNvSpPr>
          <p:nvPr/>
        </p:nvSpPr>
        <p:spPr bwMode="auto">
          <a:xfrm>
            <a:off x="3924300" y="1989138"/>
            <a:ext cx="1863725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Arial Black" panose="020B0A04020102020204" pitchFamily="34" charset="0"/>
              </a:rPr>
              <a:t>CREADOR</a:t>
            </a:r>
          </a:p>
        </p:txBody>
      </p:sp>
      <p:grpSp>
        <p:nvGrpSpPr>
          <p:cNvPr id="95245" name="Group 13"/>
          <p:cNvGrpSpPr>
            <a:grpSpLocks/>
          </p:cNvGrpSpPr>
          <p:nvPr/>
        </p:nvGrpSpPr>
        <p:grpSpPr bwMode="auto">
          <a:xfrm>
            <a:off x="1187450" y="2420938"/>
            <a:ext cx="3673475" cy="4265612"/>
            <a:chOff x="748" y="1525"/>
            <a:chExt cx="2314" cy="2687"/>
          </a:xfrm>
        </p:grpSpPr>
        <p:sp>
          <p:nvSpPr>
            <p:cNvPr id="95236" name="Text Box 4"/>
            <p:cNvSpPr txBox="1">
              <a:spLocks noChangeArrowheads="1"/>
            </p:cNvSpPr>
            <p:nvPr/>
          </p:nvSpPr>
          <p:spPr bwMode="auto">
            <a:xfrm>
              <a:off x="748" y="1525"/>
              <a:ext cx="2313" cy="2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Yo hice la tierra, y creé al hombre sobre ella. </a:t>
              </a:r>
              <a:r>
                <a:rPr lang="es-ES" b="1">
                  <a:solidFill>
                    <a:schemeClr val="hlink"/>
                  </a:solidFill>
                </a:rPr>
                <a:t>Yo, mis manos, extendieron los cielos</a:t>
              </a:r>
              <a:r>
                <a:rPr lang="es-ES"/>
                <a:t>, y a todo su ejército mandé… Así dice el Eterno, el que creó los cielos, él es Dios. El que formó la tierra y la fundó, no la creó para que estuviera vacía; para que fuese habitada la creó. El dice: "Yo Soy el Eterno, y no hay ningún otro”</a:t>
              </a:r>
            </a:p>
            <a:p>
              <a:endParaRPr lang="es-ES"/>
            </a:p>
            <a:p>
              <a:r>
                <a:rPr lang="es-ES"/>
                <a:t>Señor y Dios… </a:t>
              </a:r>
              <a:r>
                <a:rPr lang="es-ES" b="1">
                  <a:solidFill>
                    <a:schemeClr val="hlink"/>
                  </a:solidFill>
                </a:rPr>
                <a:t>tú creaste todas las cosas</a:t>
              </a:r>
              <a:r>
                <a:rPr lang="es-ES"/>
                <a:t>, por tu voluntad existen y fueron creadas</a:t>
              </a:r>
            </a:p>
          </p:txBody>
        </p:sp>
        <p:sp>
          <p:nvSpPr>
            <p:cNvPr id="95237" name="Text Box 5"/>
            <p:cNvSpPr txBox="1">
              <a:spLocks noChangeArrowheads="1"/>
            </p:cNvSpPr>
            <p:nvPr/>
          </p:nvSpPr>
          <p:spPr bwMode="auto">
            <a:xfrm>
              <a:off x="1111" y="4020"/>
              <a:ext cx="195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rgbClr val="969696"/>
                  </a:solidFill>
                </a:rPr>
                <a:t>Isaías, 45: 12, 18; Apocalipsis, 4: 11</a:t>
              </a:r>
            </a:p>
          </p:txBody>
        </p:sp>
      </p:grpSp>
      <p:grpSp>
        <p:nvGrpSpPr>
          <p:cNvPr id="95246" name="Group 14"/>
          <p:cNvGrpSpPr>
            <a:grpSpLocks/>
          </p:cNvGrpSpPr>
          <p:nvPr/>
        </p:nvGrpSpPr>
        <p:grpSpPr bwMode="auto">
          <a:xfrm>
            <a:off x="5076825" y="2420938"/>
            <a:ext cx="3743325" cy="4265612"/>
            <a:chOff x="3198" y="1525"/>
            <a:chExt cx="2358" cy="2687"/>
          </a:xfrm>
        </p:grpSpPr>
        <p:sp>
          <p:nvSpPr>
            <p:cNvPr id="95238" name="Text Box 6"/>
            <p:cNvSpPr txBox="1">
              <a:spLocks noChangeArrowheads="1"/>
            </p:cNvSpPr>
            <p:nvPr/>
          </p:nvSpPr>
          <p:spPr bwMode="auto">
            <a:xfrm>
              <a:off x="3198" y="1525"/>
              <a:ext cx="2313" cy="1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Cristo es la imagen del Dios invisible, el primogénito de toda la creación. </a:t>
              </a:r>
              <a:r>
                <a:rPr lang="es-ES" b="1">
                  <a:solidFill>
                    <a:schemeClr val="hlink"/>
                  </a:solidFill>
                </a:rPr>
                <a:t>Por él fueron creadas todas las cosas</a:t>
              </a:r>
              <a:r>
                <a:rPr lang="es-ES"/>
                <a:t>, las que están en los cielos y las que están en la tierra, visibles e invisibles; sean tronos, sean dominios, sean principados o autoridades.  </a:t>
              </a:r>
              <a:r>
                <a:rPr lang="es-ES" b="1">
                  <a:solidFill>
                    <a:schemeClr val="hlink"/>
                  </a:solidFill>
                </a:rPr>
                <a:t>Todo fue creado por medio de él</a:t>
              </a:r>
              <a:r>
                <a:rPr lang="es-ES"/>
                <a:t> y para él</a:t>
              </a:r>
            </a:p>
          </p:txBody>
        </p:sp>
        <p:sp>
          <p:nvSpPr>
            <p:cNvPr id="95239" name="Text Box 7"/>
            <p:cNvSpPr txBox="1">
              <a:spLocks noChangeArrowheads="1"/>
            </p:cNvSpPr>
            <p:nvPr/>
          </p:nvSpPr>
          <p:spPr bwMode="auto">
            <a:xfrm>
              <a:off x="4513" y="4020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rgbClr val="969696"/>
                  </a:solidFill>
                </a:rPr>
                <a:t>Colosenses, 1: 16</a:t>
              </a: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5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5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5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5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5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5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/>
              <a:t>EL PADRE / EL HIJO</a:t>
            </a:r>
          </a:p>
        </p:txBody>
      </p:sp>
      <p:sp>
        <p:nvSpPr>
          <p:cNvPr id="101379" name="WordArt 3"/>
          <p:cNvSpPr>
            <a:spLocks noChangeArrowheads="1" noChangeShapeType="1" noTextEdit="1"/>
          </p:cNvSpPr>
          <p:nvPr/>
        </p:nvSpPr>
        <p:spPr bwMode="auto">
          <a:xfrm>
            <a:off x="3779838" y="4437063"/>
            <a:ext cx="2087562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FFCC"/>
                </a:solidFill>
                <a:latin typeface="Arial Black" panose="020B0A04020102020204" pitchFamily="34" charset="0"/>
              </a:rPr>
              <a:t>REDENTOR</a:t>
            </a:r>
          </a:p>
        </p:txBody>
      </p:sp>
      <p:grpSp>
        <p:nvGrpSpPr>
          <p:cNvPr id="101391" name="Group 15"/>
          <p:cNvGrpSpPr>
            <a:grpSpLocks/>
          </p:cNvGrpSpPr>
          <p:nvPr/>
        </p:nvGrpSpPr>
        <p:grpSpPr bwMode="auto">
          <a:xfrm>
            <a:off x="1187450" y="4995863"/>
            <a:ext cx="3168650" cy="1690687"/>
            <a:chOff x="748" y="3147"/>
            <a:chExt cx="1996" cy="1065"/>
          </a:xfrm>
        </p:grpSpPr>
        <p:sp>
          <p:nvSpPr>
            <p:cNvPr id="101380" name="Text Box 4"/>
            <p:cNvSpPr txBox="1">
              <a:spLocks noChangeArrowheads="1"/>
            </p:cNvSpPr>
            <p:nvPr/>
          </p:nvSpPr>
          <p:spPr bwMode="auto">
            <a:xfrm>
              <a:off x="748" y="3147"/>
              <a:ext cx="1996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Nuestro </a:t>
              </a:r>
              <a:r>
                <a:rPr lang="es-ES" b="1">
                  <a:solidFill>
                    <a:schemeClr val="folHlink"/>
                  </a:solidFill>
                </a:rPr>
                <a:t>Redentor</a:t>
              </a:r>
              <a:r>
                <a:rPr lang="es-ES"/>
                <a:t>, el Eterno Todopoderoso es su Nombre, el Santo de Israel</a:t>
              </a:r>
            </a:p>
          </p:txBody>
        </p:sp>
        <p:sp>
          <p:nvSpPr>
            <p:cNvPr id="101381" name="Text Box 5"/>
            <p:cNvSpPr txBox="1">
              <a:spLocks noChangeArrowheads="1"/>
            </p:cNvSpPr>
            <p:nvPr/>
          </p:nvSpPr>
          <p:spPr bwMode="auto">
            <a:xfrm>
              <a:off x="1565" y="4020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hlink"/>
                  </a:solidFill>
                </a:rPr>
                <a:t>Isaías, 47: 4</a:t>
              </a:r>
            </a:p>
          </p:txBody>
        </p:sp>
      </p:grpSp>
      <p:grpSp>
        <p:nvGrpSpPr>
          <p:cNvPr id="101392" name="Group 16"/>
          <p:cNvGrpSpPr>
            <a:grpSpLocks/>
          </p:cNvGrpSpPr>
          <p:nvPr/>
        </p:nvGrpSpPr>
        <p:grpSpPr bwMode="auto">
          <a:xfrm>
            <a:off x="5076825" y="4984750"/>
            <a:ext cx="3814763" cy="1719263"/>
            <a:chOff x="3198" y="3140"/>
            <a:chExt cx="2403" cy="1083"/>
          </a:xfrm>
        </p:grpSpPr>
        <p:sp>
          <p:nvSpPr>
            <p:cNvPr id="101382" name="Text Box 6"/>
            <p:cNvSpPr txBox="1">
              <a:spLocks noChangeArrowheads="1"/>
            </p:cNvSpPr>
            <p:nvPr/>
          </p:nvSpPr>
          <p:spPr bwMode="auto">
            <a:xfrm>
              <a:off x="3198" y="3140"/>
              <a:ext cx="2313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De él viene que vosotros estéis en Cristo Jesús, quien nos fue hecho por Dios sabiduría, justificación, santificación y </a:t>
              </a:r>
              <a:r>
                <a:rPr lang="es-ES" b="1">
                  <a:solidFill>
                    <a:schemeClr val="folHlink"/>
                  </a:solidFill>
                </a:rPr>
                <a:t>redención</a:t>
              </a:r>
            </a:p>
          </p:txBody>
        </p:sp>
        <p:sp>
          <p:nvSpPr>
            <p:cNvPr id="101383" name="Text Box 7"/>
            <p:cNvSpPr txBox="1">
              <a:spLocks noChangeArrowheads="1"/>
            </p:cNvSpPr>
            <p:nvPr/>
          </p:nvSpPr>
          <p:spPr bwMode="auto">
            <a:xfrm>
              <a:off x="4286" y="4031"/>
              <a:ext cx="131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hlink"/>
                  </a:solidFill>
                </a:rPr>
                <a:t>1ª de Corintios, 1: 30</a:t>
              </a:r>
            </a:p>
          </p:txBody>
        </p:sp>
      </p:grpSp>
      <p:sp>
        <p:nvSpPr>
          <p:cNvPr id="101384" name="WordArt 8"/>
          <p:cNvSpPr>
            <a:spLocks noChangeArrowheads="1" noChangeShapeType="1" noTextEdit="1"/>
          </p:cNvSpPr>
          <p:nvPr/>
        </p:nvSpPr>
        <p:spPr bwMode="auto">
          <a:xfrm>
            <a:off x="3203575" y="2044700"/>
            <a:ext cx="3168650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FFCC"/>
                </a:solidFill>
                <a:latin typeface="Arial Black" panose="020B0A04020102020204" pitchFamily="34" charset="0"/>
              </a:rPr>
              <a:t>PERDONAR PECADOS</a:t>
            </a:r>
          </a:p>
        </p:txBody>
      </p:sp>
      <p:grpSp>
        <p:nvGrpSpPr>
          <p:cNvPr id="101389" name="Group 13"/>
          <p:cNvGrpSpPr>
            <a:grpSpLocks/>
          </p:cNvGrpSpPr>
          <p:nvPr/>
        </p:nvGrpSpPr>
        <p:grpSpPr bwMode="auto">
          <a:xfrm>
            <a:off x="1187450" y="2708275"/>
            <a:ext cx="3024188" cy="1576388"/>
            <a:chOff x="748" y="1706"/>
            <a:chExt cx="1905" cy="993"/>
          </a:xfrm>
        </p:grpSpPr>
        <p:sp>
          <p:nvSpPr>
            <p:cNvPr id="101385" name="Text Box 9"/>
            <p:cNvSpPr txBox="1">
              <a:spLocks noChangeArrowheads="1"/>
            </p:cNvSpPr>
            <p:nvPr/>
          </p:nvSpPr>
          <p:spPr bwMode="auto">
            <a:xfrm>
              <a:off x="748" y="1706"/>
              <a:ext cx="1905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s-ES"/>
                <a:t>De ti, oh Eterno nuestro Dios, es tener misericordia y </a:t>
              </a:r>
              <a:r>
                <a:rPr lang="es-ES" b="1">
                  <a:solidFill>
                    <a:schemeClr val="folHlink"/>
                  </a:solidFill>
                </a:rPr>
                <a:t>perdonar</a:t>
              </a:r>
              <a:r>
                <a:rPr lang="es-ES"/>
                <a:t>, aunque contra ti nos hemos rebelado</a:t>
              </a:r>
            </a:p>
          </p:txBody>
        </p:sp>
        <p:sp>
          <p:nvSpPr>
            <p:cNvPr id="101386" name="Text Box 10"/>
            <p:cNvSpPr txBox="1">
              <a:spLocks noChangeArrowheads="1"/>
            </p:cNvSpPr>
            <p:nvPr/>
          </p:nvSpPr>
          <p:spPr bwMode="auto">
            <a:xfrm>
              <a:off x="1610" y="2507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hlink"/>
                  </a:solidFill>
                </a:rPr>
                <a:t>Daniel, 9: 9</a:t>
              </a:r>
            </a:p>
          </p:txBody>
        </p:sp>
      </p:grpSp>
      <p:grpSp>
        <p:nvGrpSpPr>
          <p:cNvPr id="101390" name="Group 14"/>
          <p:cNvGrpSpPr>
            <a:grpSpLocks/>
          </p:cNvGrpSpPr>
          <p:nvPr/>
        </p:nvGrpSpPr>
        <p:grpSpPr bwMode="auto">
          <a:xfrm>
            <a:off x="4932363" y="2708275"/>
            <a:ext cx="3887787" cy="1560513"/>
            <a:chOff x="3107" y="1706"/>
            <a:chExt cx="2449" cy="983"/>
          </a:xfrm>
        </p:grpSpPr>
        <p:sp>
          <p:nvSpPr>
            <p:cNvPr id="101387" name="Text Box 11"/>
            <p:cNvSpPr txBox="1">
              <a:spLocks noChangeArrowheads="1"/>
            </p:cNvSpPr>
            <p:nvPr/>
          </p:nvSpPr>
          <p:spPr bwMode="auto">
            <a:xfrm>
              <a:off x="3107" y="1706"/>
              <a:ext cx="235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/>
                <a:t>El Hijo del Hombre tiene autoridad en la tierra de </a:t>
              </a:r>
              <a:r>
                <a:rPr lang="es-ES" b="1">
                  <a:solidFill>
                    <a:schemeClr val="folHlink"/>
                  </a:solidFill>
                </a:rPr>
                <a:t>perdonar</a:t>
              </a:r>
              <a:r>
                <a:rPr lang="es-ES"/>
                <a:t> pecados</a:t>
              </a:r>
            </a:p>
          </p:txBody>
        </p:sp>
        <p:sp>
          <p:nvSpPr>
            <p:cNvPr id="101388" name="Text Box 12"/>
            <p:cNvSpPr txBox="1">
              <a:spLocks noChangeArrowheads="1"/>
            </p:cNvSpPr>
            <p:nvPr/>
          </p:nvSpPr>
          <p:spPr bwMode="auto">
            <a:xfrm>
              <a:off x="4513" y="2497"/>
              <a:ext cx="10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s-ES" sz="1400">
                  <a:solidFill>
                    <a:schemeClr val="hlink"/>
                  </a:solidFill>
                </a:rPr>
                <a:t>Mateo, 9: 6</a:t>
              </a: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1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animBg="1"/>
      <p:bldP spid="101384" grpId="0" animBg="1"/>
    </p:bldLst>
  </p:timing>
</p:sld>
</file>

<file path=ppt/theme/theme1.xml><?xml version="1.0" encoding="utf-8"?>
<a:theme xmlns:a="http://schemas.openxmlformats.org/drawingml/2006/main" name="Reflejos">
  <a:themeElements>
    <a:clrScheme name="Reflejos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Reflejo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Reflejos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lejos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lejos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lejos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flejos 4">
    <a:dk1>
      <a:srgbClr val="55863C"/>
    </a:dk1>
    <a:lt1>
      <a:srgbClr val="FFFFFF"/>
    </a:lt1>
    <a:dk2>
      <a:srgbClr val="375F2F"/>
    </a:dk2>
    <a:lt2>
      <a:srgbClr val="D1EFB3"/>
    </a:lt2>
    <a:accent1>
      <a:srgbClr val="00CC66"/>
    </a:accent1>
    <a:accent2>
      <a:srgbClr val="8EAC66"/>
    </a:accent2>
    <a:accent3>
      <a:srgbClr val="AEB6AD"/>
    </a:accent3>
    <a:accent4>
      <a:srgbClr val="DADADA"/>
    </a:accent4>
    <a:accent5>
      <a:srgbClr val="AAE2B8"/>
    </a:accent5>
    <a:accent6>
      <a:srgbClr val="809B5C"/>
    </a:accent6>
    <a:hlink>
      <a:srgbClr val="B4EF7F"/>
    </a:hlink>
    <a:folHlink>
      <a:srgbClr val="F8F6AC"/>
    </a:folHlink>
  </a:clrScheme>
</a:themeOverride>
</file>

<file path=ppt/theme/themeOverride2.xml><?xml version="1.0" encoding="utf-8"?>
<a:themeOverride xmlns:a="http://schemas.openxmlformats.org/drawingml/2006/main">
  <a:clrScheme name="Reflejos 1">
    <a:dk1>
      <a:srgbClr val="BD3737"/>
    </a:dk1>
    <a:lt1>
      <a:srgbClr val="FFFFFF"/>
    </a:lt1>
    <a:dk2>
      <a:srgbClr val="721E1E"/>
    </a:dk2>
    <a:lt2>
      <a:srgbClr val="FFCC00"/>
    </a:lt2>
    <a:accent1>
      <a:srgbClr val="FF6600"/>
    </a:accent1>
    <a:accent2>
      <a:srgbClr val="CC3300"/>
    </a:accent2>
    <a:accent3>
      <a:srgbClr val="BCABAB"/>
    </a:accent3>
    <a:accent4>
      <a:srgbClr val="DADADA"/>
    </a:accent4>
    <a:accent5>
      <a:srgbClr val="FFB8AA"/>
    </a:accent5>
    <a:accent6>
      <a:srgbClr val="B92D00"/>
    </a:accent6>
    <a:hlink>
      <a:srgbClr val="F7CC2F"/>
    </a:hlink>
    <a:folHlink>
      <a:srgbClr val="C7C6B1"/>
    </a:folHlink>
  </a:clrScheme>
</a:themeOverride>
</file>

<file path=ppt/theme/themeOverride3.xml><?xml version="1.0" encoding="utf-8"?>
<a:themeOverride xmlns:a="http://schemas.openxmlformats.org/drawingml/2006/main">
  <a:clrScheme name="Reflejos 3">
    <a:dk1>
      <a:srgbClr val="6600CC"/>
    </a:dk1>
    <a:lt1>
      <a:srgbClr val="FFFFFF"/>
    </a:lt1>
    <a:dk2>
      <a:srgbClr val="4B0096"/>
    </a:dk2>
    <a:lt2>
      <a:srgbClr val="CDD7DF"/>
    </a:lt2>
    <a:accent1>
      <a:srgbClr val="9999FF"/>
    </a:accent1>
    <a:accent2>
      <a:srgbClr val="7850BA"/>
    </a:accent2>
    <a:accent3>
      <a:srgbClr val="B1AAC9"/>
    </a:accent3>
    <a:accent4>
      <a:srgbClr val="DADADA"/>
    </a:accent4>
    <a:accent5>
      <a:srgbClr val="CACAFF"/>
    </a:accent5>
    <a:accent6>
      <a:srgbClr val="6C48A8"/>
    </a:accent6>
    <a:hlink>
      <a:srgbClr val="00CCFF"/>
    </a:hlink>
    <a:folHlink>
      <a:srgbClr val="0796B3"/>
    </a:folHlink>
  </a:clrScheme>
</a:themeOverride>
</file>

<file path=ppt/theme/themeOverride4.xml><?xml version="1.0" encoding="utf-8"?>
<a:themeOverride xmlns:a="http://schemas.openxmlformats.org/drawingml/2006/main">
  <a:clrScheme name="Reflejos 5">
    <a:dk1>
      <a:srgbClr val="588073"/>
    </a:dk1>
    <a:lt1>
      <a:srgbClr val="FFFFFF"/>
    </a:lt1>
    <a:dk2>
      <a:srgbClr val="486768"/>
    </a:dk2>
    <a:lt2>
      <a:srgbClr val="DDDDDD"/>
    </a:lt2>
    <a:accent1>
      <a:srgbClr val="33CCCC"/>
    </a:accent1>
    <a:accent2>
      <a:srgbClr val="008871"/>
    </a:accent2>
    <a:accent3>
      <a:srgbClr val="B1B8B9"/>
    </a:accent3>
    <a:accent4>
      <a:srgbClr val="DADADA"/>
    </a:accent4>
    <a:accent5>
      <a:srgbClr val="ADE2E2"/>
    </a:accent5>
    <a:accent6>
      <a:srgbClr val="007B66"/>
    </a:accent6>
    <a:hlink>
      <a:srgbClr val="00CC99"/>
    </a:hlink>
    <a:folHlink>
      <a:srgbClr val="A8A8A8"/>
    </a:folHlink>
  </a:clrScheme>
</a:themeOverride>
</file>

<file path=ppt/theme/themeOverride5.xml><?xml version="1.0" encoding="utf-8"?>
<a:themeOverride xmlns:a="http://schemas.openxmlformats.org/drawingml/2006/main">
  <a:clrScheme name="Reflejos 8">
    <a:dk1>
      <a:srgbClr val="000000"/>
    </a:dk1>
    <a:lt1>
      <a:srgbClr val="D6DAE4"/>
    </a:lt1>
    <a:dk2>
      <a:srgbClr val="000099"/>
    </a:dk2>
    <a:lt2>
      <a:srgbClr val="FFFFFF"/>
    </a:lt2>
    <a:accent1>
      <a:srgbClr val="BFDEE3"/>
    </a:accent1>
    <a:accent2>
      <a:srgbClr val="C0C0C0"/>
    </a:accent2>
    <a:accent3>
      <a:srgbClr val="E8EAEF"/>
    </a:accent3>
    <a:accent4>
      <a:srgbClr val="000000"/>
    </a:accent4>
    <a:accent5>
      <a:srgbClr val="DCECEF"/>
    </a:accent5>
    <a:accent6>
      <a:srgbClr val="AEAEAE"/>
    </a:accent6>
    <a:hlink>
      <a:srgbClr val="3333CC"/>
    </a:hlink>
    <a:folHlink>
      <a:srgbClr val="5E93C9"/>
    </a:folHlink>
  </a:clrScheme>
</a:themeOverride>
</file>

<file path=ppt/theme/themeOverride6.xml><?xml version="1.0" encoding="utf-8"?>
<a:themeOverride xmlns:a="http://schemas.openxmlformats.org/drawingml/2006/main">
  <a:clrScheme name="Reflejos 7">
    <a:dk1>
      <a:srgbClr val="000000"/>
    </a:dk1>
    <a:lt1>
      <a:srgbClr val="C4D6BE"/>
    </a:lt1>
    <a:dk2>
      <a:srgbClr val="339966"/>
    </a:dk2>
    <a:lt2>
      <a:srgbClr val="EFFBF0"/>
    </a:lt2>
    <a:accent1>
      <a:srgbClr val="DDDDDD"/>
    </a:accent1>
    <a:accent2>
      <a:srgbClr val="CCFF99"/>
    </a:accent2>
    <a:accent3>
      <a:srgbClr val="DEE8DB"/>
    </a:accent3>
    <a:accent4>
      <a:srgbClr val="000000"/>
    </a:accent4>
    <a:accent5>
      <a:srgbClr val="EBEBEB"/>
    </a:accent5>
    <a:accent6>
      <a:srgbClr val="B9E78A"/>
    </a:accent6>
    <a:hlink>
      <a:srgbClr val="009900"/>
    </a:hlink>
    <a:folHlink>
      <a:srgbClr val="33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170</TotalTime>
  <Words>921</Words>
  <Application>Microsoft Office PowerPoint</Application>
  <PresentationFormat>Presentación en pantalla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Times New Roman</vt:lpstr>
      <vt:lpstr>Arial</vt:lpstr>
      <vt:lpstr>Tahoma</vt:lpstr>
      <vt:lpstr>Wingdings</vt:lpstr>
      <vt:lpstr>Comic Sans MS</vt:lpstr>
      <vt:lpstr>Reflejos</vt:lpstr>
      <vt:lpstr>Diseño predeterminado</vt:lpstr>
      <vt:lpstr>DIOS PADRE / DIOS HIJO</vt:lpstr>
      <vt:lpstr>Presentación de PowerPoint</vt:lpstr>
      <vt:lpstr>EL PADRE / EL HIJO</vt:lpstr>
      <vt:lpstr>EL PADRE / EL HIJO</vt:lpstr>
      <vt:lpstr>EL PADRE / EL HIJO</vt:lpstr>
      <vt:lpstr>EL PADRE / EL HIJO</vt:lpstr>
      <vt:lpstr>EL PADRE / EL HIJO</vt:lpstr>
      <vt:lpstr>EL PADRE / EL HIJO</vt:lpstr>
      <vt:lpstr>EL PADRE / EL HIJO</vt:lpstr>
      <vt:lpstr>Presentación de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DIOS PADRE / DIOS HIJO</dc:title>
  <dc:subject/>
  <dc:creator>Sergio Fustero</dc:creator>
  <cp:keywords/>
  <dc:description/>
  <cp:lastModifiedBy>Sergio Fustero Carreras</cp:lastModifiedBy>
  <cp:revision>33</cp:revision>
  <dcterms:created xsi:type="dcterms:W3CDTF">2008-04-03T19:12:01Z</dcterms:created>
  <dcterms:modified xsi:type="dcterms:W3CDTF">2016-01-12T19:09:59Z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TC010690473082</vt:lpwstr>
  </property>
</Properties>
</file>