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8" r:id="rId4"/>
    <p:sldId id="260" r:id="rId5"/>
    <p:sldId id="263" r:id="rId6"/>
    <p:sldId id="264" r:id="rId7"/>
    <p:sldId id="269" r:id="rId8"/>
    <p:sldId id="261" r:id="rId9"/>
    <p:sldId id="265" r:id="rId10"/>
    <p:sldId id="266" r:id="rId11"/>
    <p:sldId id="267" r:id="rId12"/>
    <p:sldId id="268" r:id="rId13"/>
    <p:sldId id="270" r:id="rId14"/>
    <p:sldId id="257"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12AAF-5515-4BCD-A754-6E0D9F6148B1}"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s-ES"/>
        </a:p>
      </dgm:t>
    </dgm:pt>
    <dgm:pt modelId="{90393D8C-CA32-41F2-B9AE-DD5275499204}">
      <dgm:prSet phldrT="[Texto]"/>
      <dgm:spPr/>
      <dgm:t>
        <a:bodyPr/>
        <a:lstStyle/>
        <a:p>
          <a:r>
            <a:rPr lang="es-ES" dirty="0" smtClean="0"/>
            <a:t>Salmo 37: 9</a:t>
          </a:r>
          <a:endParaRPr lang="es-ES" dirty="0"/>
        </a:p>
      </dgm:t>
    </dgm:pt>
    <dgm:pt modelId="{FBB158EC-17D6-4F14-8C04-3C86EAB3BEDC}" type="parTrans" cxnId="{400BF4EC-DBD6-49A9-837B-93B99B605CFB}">
      <dgm:prSet/>
      <dgm:spPr/>
      <dgm:t>
        <a:bodyPr/>
        <a:lstStyle/>
        <a:p>
          <a:endParaRPr lang="es-ES"/>
        </a:p>
      </dgm:t>
    </dgm:pt>
    <dgm:pt modelId="{91DBF97B-AB11-4C38-B250-02B45BF580F9}" type="sibTrans" cxnId="{400BF4EC-DBD6-49A9-837B-93B99B605CFB}">
      <dgm:prSet/>
      <dgm:spPr/>
      <dgm:t>
        <a:bodyPr/>
        <a:lstStyle/>
        <a:p>
          <a:endParaRPr lang="es-ES"/>
        </a:p>
      </dgm:t>
    </dgm:pt>
    <dgm:pt modelId="{2FE5FF39-580B-4086-92EC-0D22E02A3C55}">
      <dgm:prSet phldrT="[Texto]"/>
      <dgm:spPr/>
      <dgm:t>
        <a:bodyPr/>
        <a:lstStyle/>
        <a:p>
          <a:r>
            <a:rPr lang="es-ES" dirty="0" smtClean="0"/>
            <a:t>“Porque los malignos serán destruidos, pero los que esperan en Jehová, ellos </a:t>
          </a:r>
          <a:r>
            <a:rPr lang="es-ES" b="1" dirty="0" smtClean="0"/>
            <a:t>heredarán la tierra</a:t>
          </a:r>
          <a:r>
            <a:rPr lang="es-ES" dirty="0" smtClean="0"/>
            <a:t>”</a:t>
          </a:r>
          <a:endParaRPr lang="es-ES" dirty="0"/>
        </a:p>
      </dgm:t>
    </dgm:pt>
    <dgm:pt modelId="{1F6BA4AD-585F-4A29-999E-1226ABD5AE98}" type="parTrans" cxnId="{35690567-4007-4D40-88AD-237912F44EE0}">
      <dgm:prSet/>
      <dgm:spPr/>
      <dgm:t>
        <a:bodyPr/>
        <a:lstStyle/>
        <a:p>
          <a:endParaRPr lang="es-ES"/>
        </a:p>
      </dgm:t>
    </dgm:pt>
    <dgm:pt modelId="{4B4251D0-82B8-4A4F-A9F8-A84C306FFDF4}" type="sibTrans" cxnId="{35690567-4007-4D40-88AD-237912F44EE0}">
      <dgm:prSet/>
      <dgm:spPr/>
      <dgm:t>
        <a:bodyPr/>
        <a:lstStyle/>
        <a:p>
          <a:endParaRPr lang="es-ES"/>
        </a:p>
      </dgm:t>
    </dgm:pt>
    <dgm:pt modelId="{6B12BF4F-F1EA-4044-BCFE-18503BCDCC93}">
      <dgm:prSet phldrT="[Texto]"/>
      <dgm:spPr/>
      <dgm:t>
        <a:bodyPr/>
        <a:lstStyle/>
        <a:p>
          <a:r>
            <a:rPr lang="es-ES" dirty="0" smtClean="0"/>
            <a:t>Isaías 60:21</a:t>
          </a:r>
          <a:endParaRPr lang="es-ES" dirty="0"/>
        </a:p>
      </dgm:t>
    </dgm:pt>
    <dgm:pt modelId="{D9CC0328-4060-41AF-8428-86B88198C051}" type="parTrans" cxnId="{D37C68AB-D54C-4C21-A87B-25CC2E7D8B4E}">
      <dgm:prSet/>
      <dgm:spPr/>
      <dgm:t>
        <a:bodyPr/>
        <a:lstStyle/>
        <a:p>
          <a:endParaRPr lang="es-ES"/>
        </a:p>
      </dgm:t>
    </dgm:pt>
    <dgm:pt modelId="{513737FA-072E-48AF-8E76-AA18AAF910C7}" type="sibTrans" cxnId="{D37C68AB-D54C-4C21-A87B-25CC2E7D8B4E}">
      <dgm:prSet/>
      <dgm:spPr/>
      <dgm:t>
        <a:bodyPr/>
        <a:lstStyle/>
        <a:p>
          <a:endParaRPr lang="es-ES"/>
        </a:p>
      </dgm:t>
    </dgm:pt>
    <dgm:pt modelId="{C6446D91-042F-4F8B-88FB-9DC7986352CC}">
      <dgm:prSet phldrT="[Texto]"/>
      <dgm:spPr/>
      <dgm:t>
        <a:bodyPr/>
        <a:lstStyle/>
        <a:p>
          <a:r>
            <a:rPr lang="es-ES" dirty="0" smtClean="0"/>
            <a:t>“Y tu pueblo, todos ellos serán justos, para siempre </a:t>
          </a:r>
          <a:r>
            <a:rPr lang="es-ES" b="1" dirty="0" smtClean="0"/>
            <a:t>heredarán la tierra</a:t>
          </a:r>
          <a:r>
            <a:rPr lang="es-ES" dirty="0" smtClean="0"/>
            <a:t>; renuevos de mi plantío, obra de mis manos, para glorificarme”</a:t>
          </a:r>
          <a:endParaRPr lang="es-ES" dirty="0"/>
        </a:p>
      </dgm:t>
    </dgm:pt>
    <dgm:pt modelId="{75516D37-F66F-4752-9F18-36C9A8133AB0}" type="parTrans" cxnId="{C59AEE95-1B21-4363-9D37-4E4570E5528D}">
      <dgm:prSet/>
      <dgm:spPr/>
      <dgm:t>
        <a:bodyPr/>
        <a:lstStyle/>
        <a:p>
          <a:endParaRPr lang="es-ES"/>
        </a:p>
      </dgm:t>
    </dgm:pt>
    <dgm:pt modelId="{690DCF69-B480-4250-B159-C39A89430D2F}" type="sibTrans" cxnId="{C59AEE95-1B21-4363-9D37-4E4570E5528D}">
      <dgm:prSet/>
      <dgm:spPr/>
      <dgm:t>
        <a:bodyPr/>
        <a:lstStyle/>
        <a:p>
          <a:endParaRPr lang="es-ES"/>
        </a:p>
      </dgm:t>
    </dgm:pt>
    <dgm:pt modelId="{825F6D16-1063-42AE-B3FF-6C741658636D}">
      <dgm:prSet phldrT="[Texto]"/>
      <dgm:spPr/>
      <dgm:t>
        <a:bodyPr/>
        <a:lstStyle/>
        <a:p>
          <a:r>
            <a:rPr lang="es-ES" dirty="0" smtClean="0"/>
            <a:t>Mateo 5:5</a:t>
          </a:r>
          <a:endParaRPr lang="es-ES" dirty="0"/>
        </a:p>
      </dgm:t>
    </dgm:pt>
    <dgm:pt modelId="{77D72860-26BF-4846-AF33-4F8C82679AB7}" type="parTrans" cxnId="{0D106FDC-1265-4090-BEB2-6AFC0EF596E6}">
      <dgm:prSet/>
      <dgm:spPr/>
      <dgm:t>
        <a:bodyPr/>
        <a:lstStyle/>
        <a:p>
          <a:endParaRPr lang="es-ES"/>
        </a:p>
      </dgm:t>
    </dgm:pt>
    <dgm:pt modelId="{B4DFD0A4-CA95-41D3-ABEC-CE8EDE0D539C}" type="sibTrans" cxnId="{0D106FDC-1265-4090-BEB2-6AFC0EF596E6}">
      <dgm:prSet/>
      <dgm:spPr/>
      <dgm:t>
        <a:bodyPr/>
        <a:lstStyle/>
        <a:p>
          <a:endParaRPr lang="es-ES"/>
        </a:p>
      </dgm:t>
    </dgm:pt>
    <dgm:pt modelId="{D853F4D7-9C82-4BE3-95BE-6E3CC777B16F}">
      <dgm:prSet phldrT="[Texto]"/>
      <dgm:spPr/>
      <dgm:t>
        <a:bodyPr/>
        <a:lstStyle/>
        <a:p>
          <a:r>
            <a:rPr lang="es-ES" dirty="0" smtClean="0"/>
            <a:t>“Bienaventurados los mansos, porque ellos </a:t>
          </a:r>
          <a:r>
            <a:rPr lang="es-ES" b="1" dirty="0" smtClean="0"/>
            <a:t>recibirán la tierra por heredad</a:t>
          </a:r>
          <a:r>
            <a:rPr lang="es-ES" dirty="0" smtClean="0"/>
            <a:t>”</a:t>
          </a:r>
          <a:endParaRPr lang="es-ES" dirty="0"/>
        </a:p>
      </dgm:t>
    </dgm:pt>
    <dgm:pt modelId="{49B3A0D4-CCE9-4CB4-A48C-A05B74B091AA}" type="parTrans" cxnId="{02880B40-F3D3-4226-9515-133BFD70C56F}">
      <dgm:prSet/>
      <dgm:spPr/>
      <dgm:t>
        <a:bodyPr/>
        <a:lstStyle/>
        <a:p>
          <a:endParaRPr lang="es-ES"/>
        </a:p>
      </dgm:t>
    </dgm:pt>
    <dgm:pt modelId="{67BD87ED-03DD-43F3-AB2A-2B6AF2D2B2B0}" type="sibTrans" cxnId="{02880B40-F3D3-4226-9515-133BFD70C56F}">
      <dgm:prSet/>
      <dgm:spPr/>
      <dgm:t>
        <a:bodyPr/>
        <a:lstStyle/>
        <a:p>
          <a:endParaRPr lang="es-ES"/>
        </a:p>
      </dgm:t>
    </dgm:pt>
    <dgm:pt modelId="{29860DD4-9B4B-4A2F-859B-2C92461C4B80}" type="pres">
      <dgm:prSet presAssocID="{6B212AAF-5515-4BCD-A754-6E0D9F6148B1}" presName="Name0" presStyleCnt="0">
        <dgm:presLayoutVars>
          <dgm:dir/>
          <dgm:animLvl val="lvl"/>
          <dgm:resizeHandles val="exact"/>
        </dgm:presLayoutVars>
      </dgm:prSet>
      <dgm:spPr/>
      <dgm:t>
        <a:bodyPr/>
        <a:lstStyle/>
        <a:p>
          <a:endParaRPr lang="es-ES"/>
        </a:p>
      </dgm:t>
    </dgm:pt>
    <dgm:pt modelId="{CD5B5EAA-8FA5-49EF-9248-59DF7B97E710}" type="pres">
      <dgm:prSet presAssocID="{90393D8C-CA32-41F2-B9AE-DD5275499204}" presName="linNode" presStyleCnt="0"/>
      <dgm:spPr/>
    </dgm:pt>
    <dgm:pt modelId="{2CA09C50-1A7D-4CA7-BF62-DA0CAEFDD701}" type="pres">
      <dgm:prSet presAssocID="{90393D8C-CA32-41F2-B9AE-DD5275499204}" presName="parentText" presStyleLbl="node1" presStyleIdx="0" presStyleCnt="3">
        <dgm:presLayoutVars>
          <dgm:chMax val="1"/>
          <dgm:bulletEnabled val="1"/>
        </dgm:presLayoutVars>
      </dgm:prSet>
      <dgm:spPr/>
      <dgm:t>
        <a:bodyPr/>
        <a:lstStyle/>
        <a:p>
          <a:endParaRPr lang="es-ES"/>
        </a:p>
      </dgm:t>
    </dgm:pt>
    <dgm:pt modelId="{960EF533-392B-4A24-BA8A-E1F0D70B2606}" type="pres">
      <dgm:prSet presAssocID="{90393D8C-CA32-41F2-B9AE-DD5275499204}" presName="descendantText" presStyleLbl="alignAccFollowNode1" presStyleIdx="0" presStyleCnt="3">
        <dgm:presLayoutVars>
          <dgm:bulletEnabled val="1"/>
        </dgm:presLayoutVars>
      </dgm:prSet>
      <dgm:spPr/>
      <dgm:t>
        <a:bodyPr/>
        <a:lstStyle/>
        <a:p>
          <a:endParaRPr lang="es-ES"/>
        </a:p>
      </dgm:t>
    </dgm:pt>
    <dgm:pt modelId="{11AE06F3-22DA-49CB-8031-172E8A0446DF}" type="pres">
      <dgm:prSet presAssocID="{91DBF97B-AB11-4C38-B250-02B45BF580F9}" presName="sp" presStyleCnt="0"/>
      <dgm:spPr/>
    </dgm:pt>
    <dgm:pt modelId="{A6DD0146-BABE-4D03-B17C-242F8B0807C4}" type="pres">
      <dgm:prSet presAssocID="{6B12BF4F-F1EA-4044-BCFE-18503BCDCC93}" presName="linNode" presStyleCnt="0"/>
      <dgm:spPr/>
    </dgm:pt>
    <dgm:pt modelId="{365BEA00-FAFD-42E6-9FD9-45B9C412ED81}" type="pres">
      <dgm:prSet presAssocID="{6B12BF4F-F1EA-4044-BCFE-18503BCDCC93}" presName="parentText" presStyleLbl="node1" presStyleIdx="1" presStyleCnt="3">
        <dgm:presLayoutVars>
          <dgm:chMax val="1"/>
          <dgm:bulletEnabled val="1"/>
        </dgm:presLayoutVars>
      </dgm:prSet>
      <dgm:spPr/>
      <dgm:t>
        <a:bodyPr/>
        <a:lstStyle/>
        <a:p>
          <a:endParaRPr lang="es-ES"/>
        </a:p>
      </dgm:t>
    </dgm:pt>
    <dgm:pt modelId="{C69BDD6B-9510-4F73-AB74-20E6A3F3518B}" type="pres">
      <dgm:prSet presAssocID="{6B12BF4F-F1EA-4044-BCFE-18503BCDCC93}" presName="descendantText" presStyleLbl="alignAccFollowNode1" presStyleIdx="1" presStyleCnt="3">
        <dgm:presLayoutVars>
          <dgm:bulletEnabled val="1"/>
        </dgm:presLayoutVars>
      </dgm:prSet>
      <dgm:spPr/>
      <dgm:t>
        <a:bodyPr/>
        <a:lstStyle/>
        <a:p>
          <a:endParaRPr lang="es-ES"/>
        </a:p>
      </dgm:t>
    </dgm:pt>
    <dgm:pt modelId="{C2A72E06-1A0F-4F26-9410-3CD91FA2D578}" type="pres">
      <dgm:prSet presAssocID="{513737FA-072E-48AF-8E76-AA18AAF910C7}" presName="sp" presStyleCnt="0"/>
      <dgm:spPr/>
    </dgm:pt>
    <dgm:pt modelId="{53761164-5902-462C-8BE2-DACF0D13DAF9}" type="pres">
      <dgm:prSet presAssocID="{825F6D16-1063-42AE-B3FF-6C741658636D}" presName="linNode" presStyleCnt="0"/>
      <dgm:spPr/>
    </dgm:pt>
    <dgm:pt modelId="{A1417A2F-2D56-4DE4-9E3C-89F368D5034D}" type="pres">
      <dgm:prSet presAssocID="{825F6D16-1063-42AE-B3FF-6C741658636D}" presName="parentText" presStyleLbl="node1" presStyleIdx="2" presStyleCnt="3">
        <dgm:presLayoutVars>
          <dgm:chMax val="1"/>
          <dgm:bulletEnabled val="1"/>
        </dgm:presLayoutVars>
      </dgm:prSet>
      <dgm:spPr/>
      <dgm:t>
        <a:bodyPr/>
        <a:lstStyle/>
        <a:p>
          <a:endParaRPr lang="es-ES"/>
        </a:p>
      </dgm:t>
    </dgm:pt>
    <dgm:pt modelId="{078858A5-9FA2-4261-AB6A-DF0FFDF96F0D}" type="pres">
      <dgm:prSet presAssocID="{825F6D16-1063-42AE-B3FF-6C741658636D}" presName="descendantText" presStyleLbl="alignAccFollowNode1" presStyleIdx="2" presStyleCnt="3">
        <dgm:presLayoutVars>
          <dgm:bulletEnabled val="1"/>
        </dgm:presLayoutVars>
      </dgm:prSet>
      <dgm:spPr/>
      <dgm:t>
        <a:bodyPr/>
        <a:lstStyle/>
        <a:p>
          <a:endParaRPr lang="es-ES"/>
        </a:p>
      </dgm:t>
    </dgm:pt>
  </dgm:ptLst>
  <dgm:cxnLst>
    <dgm:cxn modelId="{66CCEDF0-9A1B-4BC1-A35A-B82E2EC81C20}" type="presOf" srcId="{90393D8C-CA32-41F2-B9AE-DD5275499204}" destId="{2CA09C50-1A7D-4CA7-BF62-DA0CAEFDD701}" srcOrd="0" destOrd="0" presId="urn:microsoft.com/office/officeart/2005/8/layout/vList5"/>
    <dgm:cxn modelId="{400BF4EC-DBD6-49A9-837B-93B99B605CFB}" srcId="{6B212AAF-5515-4BCD-A754-6E0D9F6148B1}" destId="{90393D8C-CA32-41F2-B9AE-DD5275499204}" srcOrd="0" destOrd="0" parTransId="{FBB158EC-17D6-4F14-8C04-3C86EAB3BEDC}" sibTransId="{91DBF97B-AB11-4C38-B250-02B45BF580F9}"/>
    <dgm:cxn modelId="{AD90DC47-E569-4773-AC34-1FB351AEB77C}" type="presOf" srcId="{C6446D91-042F-4F8B-88FB-9DC7986352CC}" destId="{C69BDD6B-9510-4F73-AB74-20E6A3F3518B}" srcOrd="0" destOrd="0" presId="urn:microsoft.com/office/officeart/2005/8/layout/vList5"/>
    <dgm:cxn modelId="{C59AEE95-1B21-4363-9D37-4E4570E5528D}" srcId="{6B12BF4F-F1EA-4044-BCFE-18503BCDCC93}" destId="{C6446D91-042F-4F8B-88FB-9DC7986352CC}" srcOrd="0" destOrd="0" parTransId="{75516D37-F66F-4752-9F18-36C9A8133AB0}" sibTransId="{690DCF69-B480-4250-B159-C39A89430D2F}"/>
    <dgm:cxn modelId="{D5E7B89E-4A28-480B-8428-A9B2D5AA7655}" type="presOf" srcId="{6B12BF4F-F1EA-4044-BCFE-18503BCDCC93}" destId="{365BEA00-FAFD-42E6-9FD9-45B9C412ED81}" srcOrd="0" destOrd="0" presId="urn:microsoft.com/office/officeart/2005/8/layout/vList5"/>
    <dgm:cxn modelId="{D37C68AB-D54C-4C21-A87B-25CC2E7D8B4E}" srcId="{6B212AAF-5515-4BCD-A754-6E0D9F6148B1}" destId="{6B12BF4F-F1EA-4044-BCFE-18503BCDCC93}" srcOrd="1" destOrd="0" parTransId="{D9CC0328-4060-41AF-8428-86B88198C051}" sibTransId="{513737FA-072E-48AF-8E76-AA18AAF910C7}"/>
    <dgm:cxn modelId="{6AF0316D-4813-4AB4-AD9E-FE5F3324035E}" type="presOf" srcId="{2FE5FF39-580B-4086-92EC-0D22E02A3C55}" destId="{960EF533-392B-4A24-BA8A-E1F0D70B2606}" srcOrd="0" destOrd="0" presId="urn:microsoft.com/office/officeart/2005/8/layout/vList5"/>
    <dgm:cxn modelId="{0E0792D5-7129-429A-A961-FAB61BF817C8}" type="presOf" srcId="{D853F4D7-9C82-4BE3-95BE-6E3CC777B16F}" destId="{078858A5-9FA2-4261-AB6A-DF0FFDF96F0D}" srcOrd="0" destOrd="0" presId="urn:microsoft.com/office/officeart/2005/8/layout/vList5"/>
    <dgm:cxn modelId="{35690567-4007-4D40-88AD-237912F44EE0}" srcId="{90393D8C-CA32-41F2-B9AE-DD5275499204}" destId="{2FE5FF39-580B-4086-92EC-0D22E02A3C55}" srcOrd="0" destOrd="0" parTransId="{1F6BA4AD-585F-4A29-999E-1226ABD5AE98}" sibTransId="{4B4251D0-82B8-4A4F-A9F8-A84C306FFDF4}"/>
    <dgm:cxn modelId="{0D106FDC-1265-4090-BEB2-6AFC0EF596E6}" srcId="{6B212AAF-5515-4BCD-A754-6E0D9F6148B1}" destId="{825F6D16-1063-42AE-B3FF-6C741658636D}" srcOrd="2" destOrd="0" parTransId="{77D72860-26BF-4846-AF33-4F8C82679AB7}" sibTransId="{B4DFD0A4-CA95-41D3-ABEC-CE8EDE0D539C}"/>
    <dgm:cxn modelId="{A8FF74C8-2C86-4B9A-A8D8-F1F4F56E1C63}" type="presOf" srcId="{825F6D16-1063-42AE-B3FF-6C741658636D}" destId="{A1417A2F-2D56-4DE4-9E3C-89F368D5034D}" srcOrd="0" destOrd="0" presId="urn:microsoft.com/office/officeart/2005/8/layout/vList5"/>
    <dgm:cxn modelId="{02880B40-F3D3-4226-9515-133BFD70C56F}" srcId="{825F6D16-1063-42AE-B3FF-6C741658636D}" destId="{D853F4D7-9C82-4BE3-95BE-6E3CC777B16F}" srcOrd="0" destOrd="0" parTransId="{49B3A0D4-CCE9-4CB4-A48C-A05B74B091AA}" sibTransId="{67BD87ED-03DD-43F3-AB2A-2B6AF2D2B2B0}"/>
    <dgm:cxn modelId="{9EF88AC4-C2D2-430B-995B-E832438E4215}" type="presOf" srcId="{6B212AAF-5515-4BCD-A754-6E0D9F6148B1}" destId="{29860DD4-9B4B-4A2F-859B-2C92461C4B80}" srcOrd="0" destOrd="0" presId="urn:microsoft.com/office/officeart/2005/8/layout/vList5"/>
    <dgm:cxn modelId="{383D5695-009A-4CFB-A454-D14989207150}" type="presParOf" srcId="{29860DD4-9B4B-4A2F-859B-2C92461C4B80}" destId="{CD5B5EAA-8FA5-49EF-9248-59DF7B97E710}" srcOrd="0" destOrd="0" presId="urn:microsoft.com/office/officeart/2005/8/layout/vList5"/>
    <dgm:cxn modelId="{150123E2-F9EF-4144-A60D-6417509A39DC}" type="presParOf" srcId="{CD5B5EAA-8FA5-49EF-9248-59DF7B97E710}" destId="{2CA09C50-1A7D-4CA7-BF62-DA0CAEFDD701}" srcOrd="0" destOrd="0" presId="urn:microsoft.com/office/officeart/2005/8/layout/vList5"/>
    <dgm:cxn modelId="{93319512-549F-40C2-A9B2-C4AD70D3DD1E}" type="presParOf" srcId="{CD5B5EAA-8FA5-49EF-9248-59DF7B97E710}" destId="{960EF533-392B-4A24-BA8A-E1F0D70B2606}" srcOrd="1" destOrd="0" presId="urn:microsoft.com/office/officeart/2005/8/layout/vList5"/>
    <dgm:cxn modelId="{CDFE82B3-0D73-4AEB-93A5-9763DF5960B7}" type="presParOf" srcId="{29860DD4-9B4B-4A2F-859B-2C92461C4B80}" destId="{11AE06F3-22DA-49CB-8031-172E8A0446DF}" srcOrd="1" destOrd="0" presId="urn:microsoft.com/office/officeart/2005/8/layout/vList5"/>
    <dgm:cxn modelId="{AEC621CC-3B45-4A7B-8696-BB4F28AD94AA}" type="presParOf" srcId="{29860DD4-9B4B-4A2F-859B-2C92461C4B80}" destId="{A6DD0146-BABE-4D03-B17C-242F8B0807C4}" srcOrd="2" destOrd="0" presId="urn:microsoft.com/office/officeart/2005/8/layout/vList5"/>
    <dgm:cxn modelId="{76E52CD3-2FE1-444F-995A-0C514A2872E0}" type="presParOf" srcId="{A6DD0146-BABE-4D03-B17C-242F8B0807C4}" destId="{365BEA00-FAFD-42E6-9FD9-45B9C412ED81}" srcOrd="0" destOrd="0" presId="urn:microsoft.com/office/officeart/2005/8/layout/vList5"/>
    <dgm:cxn modelId="{4871B853-39D4-4F5E-86FA-C7FC490EB6E9}" type="presParOf" srcId="{A6DD0146-BABE-4D03-B17C-242F8B0807C4}" destId="{C69BDD6B-9510-4F73-AB74-20E6A3F3518B}" srcOrd="1" destOrd="0" presId="urn:microsoft.com/office/officeart/2005/8/layout/vList5"/>
    <dgm:cxn modelId="{D4AE9D55-F293-46DB-83DA-2B9ED6C92B9B}" type="presParOf" srcId="{29860DD4-9B4B-4A2F-859B-2C92461C4B80}" destId="{C2A72E06-1A0F-4F26-9410-3CD91FA2D578}" srcOrd="3" destOrd="0" presId="urn:microsoft.com/office/officeart/2005/8/layout/vList5"/>
    <dgm:cxn modelId="{655DE372-A5AB-429F-B678-517A5262F854}" type="presParOf" srcId="{29860DD4-9B4B-4A2F-859B-2C92461C4B80}" destId="{53761164-5902-462C-8BE2-DACF0D13DAF9}" srcOrd="4" destOrd="0" presId="urn:microsoft.com/office/officeart/2005/8/layout/vList5"/>
    <dgm:cxn modelId="{5CE0C059-8156-4A72-85DC-A70FD2E741FC}" type="presParOf" srcId="{53761164-5902-462C-8BE2-DACF0D13DAF9}" destId="{A1417A2F-2D56-4DE4-9E3C-89F368D5034D}" srcOrd="0" destOrd="0" presId="urn:microsoft.com/office/officeart/2005/8/layout/vList5"/>
    <dgm:cxn modelId="{6589DB36-0FB7-4D11-A9CD-26318288B813}" type="presParOf" srcId="{53761164-5902-462C-8BE2-DACF0D13DAF9}" destId="{078858A5-9FA2-4261-AB6A-DF0FFDF96F0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212AAF-5515-4BCD-A754-6E0D9F6148B1}"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s-ES"/>
        </a:p>
      </dgm:t>
    </dgm:pt>
    <dgm:pt modelId="{90393D8C-CA32-41F2-B9AE-DD5275499204}">
      <dgm:prSet phldrT="[Texto]" custT="1"/>
      <dgm:spPr/>
      <dgm:t>
        <a:bodyPr/>
        <a:lstStyle/>
        <a:p>
          <a:r>
            <a:rPr lang="es-ES" sz="3100" dirty="0" smtClean="0"/>
            <a:t>Mateo 5:3</a:t>
          </a:r>
          <a:endParaRPr lang="es-ES" sz="3100" dirty="0"/>
        </a:p>
      </dgm:t>
    </dgm:pt>
    <dgm:pt modelId="{FBB158EC-17D6-4F14-8C04-3C86EAB3BEDC}" type="parTrans" cxnId="{400BF4EC-DBD6-49A9-837B-93B99B605CFB}">
      <dgm:prSet/>
      <dgm:spPr/>
      <dgm:t>
        <a:bodyPr/>
        <a:lstStyle/>
        <a:p>
          <a:endParaRPr lang="es-ES"/>
        </a:p>
      </dgm:t>
    </dgm:pt>
    <dgm:pt modelId="{91DBF97B-AB11-4C38-B250-02B45BF580F9}" type="sibTrans" cxnId="{400BF4EC-DBD6-49A9-837B-93B99B605CFB}">
      <dgm:prSet/>
      <dgm:spPr/>
      <dgm:t>
        <a:bodyPr/>
        <a:lstStyle/>
        <a:p>
          <a:endParaRPr lang="es-ES"/>
        </a:p>
      </dgm:t>
    </dgm:pt>
    <dgm:pt modelId="{2FE5FF39-580B-4086-92EC-0D22E02A3C55}">
      <dgm:prSet phldrT="[Texto]"/>
      <dgm:spPr/>
      <dgm:t>
        <a:bodyPr/>
        <a:lstStyle/>
        <a:p>
          <a:r>
            <a:rPr lang="es-ES" dirty="0" smtClean="0"/>
            <a:t>“Bienaventurados los pobres en espíritu, porque </a:t>
          </a:r>
          <a:r>
            <a:rPr lang="es-ES" b="1" dirty="0" smtClean="0"/>
            <a:t>de ellos es el reino de los cielos</a:t>
          </a:r>
          <a:r>
            <a:rPr lang="es-ES" dirty="0" smtClean="0"/>
            <a:t>”</a:t>
          </a:r>
          <a:endParaRPr lang="es-ES" dirty="0"/>
        </a:p>
      </dgm:t>
    </dgm:pt>
    <dgm:pt modelId="{1F6BA4AD-585F-4A29-999E-1226ABD5AE98}" type="parTrans" cxnId="{35690567-4007-4D40-88AD-237912F44EE0}">
      <dgm:prSet/>
      <dgm:spPr/>
      <dgm:t>
        <a:bodyPr/>
        <a:lstStyle/>
        <a:p>
          <a:endParaRPr lang="es-ES"/>
        </a:p>
      </dgm:t>
    </dgm:pt>
    <dgm:pt modelId="{4B4251D0-82B8-4A4F-A9F8-A84C306FFDF4}" type="sibTrans" cxnId="{35690567-4007-4D40-88AD-237912F44EE0}">
      <dgm:prSet/>
      <dgm:spPr/>
      <dgm:t>
        <a:bodyPr/>
        <a:lstStyle/>
        <a:p>
          <a:endParaRPr lang="es-ES"/>
        </a:p>
      </dgm:t>
    </dgm:pt>
    <dgm:pt modelId="{6B12BF4F-F1EA-4044-BCFE-18503BCDCC93}">
      <dgm:prSet phldrT="[Texto]"/>
      <dgm:spPr/>
      <dgm:t>
        <a:bodyPr/>
        <a:lstStyle/>
        <a:p>
          <a:r>
            <a:rPr lang="es-ES" dirty="0" smtClean="0"/>
            <a:t>2ª de Timoteo 4:18</a:t>
          </a:r>
          <a:endParaRPr lang="es-ES" dirty="0"/>
        </a:p>
      </dgm:t>
    </dgm:pt>
    <dgm:pt modelId="{D9CC0328-4060-41AF-8428-86B88198C051}" type="parTrans" cxnId="{D37C68AB-D54C-4C21-A87B-25CC2E7D8B4E}">
      <dgm:prSet/>
      <dgm:spPr/>
      <dgm:t>
        <a:bodyPr/>
        <a:lstStyle/>
        <a:p>
          <a:endParaRPr lang="es-ES"/>
        </a:p>
      </dgm:t>
    </dgm:pt>
    <dgm:pt modelId="{513737FA-072E-48AF-8E76-AA18AAF910C7}" type="sibTrans" cxnId="{D37C68AB-D54C-4C21-A87B-25CC2E7D8B4E}">
      <dgm:prSet/>
      <dgm:spPr/>
      <dgm:t>
        <a:bodyPr/>
        <a:lstStyle/>
        <a:p>
          <a:endParaRPr lang="es-ES"/>
        </a:p>
      </dgm:t>
    </dgm:pt>
    <dgm:pt modelId="{C6446D91-042F-4F8B-88FB-9DC7986352CC}">
      <dgm:prSet phldrT="[Texto]"/>
      <dgm:spPr/>
      <dgm:t>
        <a:bodyPr/>
        <a:lstStyle/>
        <a:p>
          <a:r>
            <a:rPr lang="es-ES" dirty="0" smtClean="0"/>
            <a:t>“Y el Señor me librará de toda obra mala, y </a:t>
          </a:r>
          <a:r>
            <a:rPr lang="es-ES" b="1" dirty="0" smtClean="0"/>
            <a:t>me preservará para su reino celestial</a:t>
          </a:r>
          <a:r>
            <a:rPr lang="es-ES" dirty="0" smtClean="0"/>
            <a:t>. A él sea gloria por los siglos de los siglos. Amén”</a:t>
          </a:r>
          <a:endParaRPr lang="es-ES" dirty="0"/>
        </a:p>
      </dgm:t>
    </dgm:pt>
    <dgm:pt modelId="{75516D37-F66F-4752-9F18-36C9A8133AB0}" type="parTrans" cxnId="{C59AEE95-1B21-4363-9D37-4E4570E5528D}">
      <dgm:prSet/>
      <dgm:spPr/>
      <dgm:t>
        <a:bodyPr/>
        <a:lstStyle/>
        <a:p>
          <a:endParaRPr lang="es-ES"/>
        </a:p>
      </dgm:t>
    </dgm:pt>
    <dgm:pt modelId="{690DCF69-B480-4250-B159-C39A89430D2F}" type="sibTrans" cxnId="{C59AEE95-1B21-4363-9D37-4E4570E5528D}">
      <dgm:prSet/>
      <dgm:spPr/>
      <dgm:t>
        <a:bodyPr/>
        <a:lstStyle/>
        <a:p>
          <a:endParaRPr lang="es-ES"/>
        </a:p>
      </dgm:t>
    </dgm:pt>
    <dgm:pt modelId="{825F6D16-1063-42AE-B3FF-6C741658636D}">
      <dgm:prSet phldrT="[Texto]" custT="1"/>
      <dgm:spPr/>
      <dgm:t>
        <a:bodyPr/>
        <a:lstStyle/>
        <a:p>
          <a:r>
            <a:rPr lang="es-ES" sz="3100" dirty="0" smtClean="0"/>
            <a:t>Juan 14:1-3</a:t>
          </a:r>
          <a:endParaRPr lang="es-ES" sz="3100" dirty="0"/>
        </a:p>
      </dgm:t>
    </dgm:pt>
    <dgm:pt modelId="{77D72860-26BF-4846-AF33-4F8C82679AB7}" type="parTrans" cxnId="{0D106FDC-1265-4090-BEB2-6AFC0EF596E6}">
      <dgm:prSet/>
      <dgm:spPr/>
      <dgm:t>
        <a:bodyPr/>
        <a:lstStyle/>
        <a:p>
          <a:endParaRPr lang="es-ES"/>
        </a:p>
      </dgm:t>
    </dgm:pt>
    <dgm:pt modelId="{B4DFD0A4-CA95-41D3-ABEC-CE8EDE0D539C}" type="sibTrans" cxnId="{0D106FDC-1265-4090-BEB2-6AFC0EF596E6}">
      <dgm:prSet/>
      <dgm:spPr/>
      <dgm:t>
        <a:bodyPr/>
        <a:lstStyle/>
        <a:p>
          <a:endParaRPr lang="es-ES"/>
        </a:p>
      </dgm:t>
    </dgm:pt>
    <dgm:pt modelId="{D853F4D7-9C82-4BE3-95BE-6E3CC777B16F}">
      <dgm:prSet phldrT="[Texto]"/>
      <dgm:spPr/>
      <dgm:t>
        <a:bodyPr/>
        <a:lstStyle/>
        <a:p>
          <a:r>
            <a:rPr lang="es-ES" dirty="0" smtClean="0"/>
            <a:t>“</a:t>
          </a:r>
          <a:r>
            <a:rPr lang="es-ES" b="1" dirty="0" smtClean="0"/>
            <a:t>En la casa de mi Padre</a:t>
          </a:r>
          <a:r>
            <a:rPr lang="es-ES" dirty="0" smtClean="0"/>
            <a:t> muchas moradas hay… voy, pues, a </a:t>
          </a:r>
          <a:r>
            <a:rPr lang="es-ES" b="1" dirty="0" smtClean="0"/>
            <a:t>preparar lugar para vosotros</a:t>
          </a:r>
          <a:r>
            <a:rPr lang="es-ES" dirty="0" smtClean="0"/>
            <a:t>… vendré otra vez, y os tomaré a mí mismo, para que </a:t>
          </a:r>
          <a:r>
            <a:rPr lang="es-ES" b="1" dirty="0" smtClean="0"/>
            <a:t>donde yo estoy, vosotros también estéis</a:t>
          </a:r>
          <a:r>
            <a:rPr lang="es-ES" dirty="0" smtClean="0"/>
            <a:t>”</a:t>
          </a:r>
          <a:endParaRPr lang="es-ES" dirty="0"/>
        </a:p>
      </dgm:t>
    </dgm:pt>
    <dgm:pt modelId="{49B3A0D4-CCE9-4CB4-A48C-A05B74B091AA}" type="parTrans" cxnId="{02880B40-F3D3-4226-9515-133BFD70C56F}">
      <dgm:prSet/>
      <dgm:spPr/>
      <dgm:t>
        <a:bodyPr/>
        <a:lstStyle/>
        <a:p>
          <a:endParaRPr lang="es-ES"/>
        </a:p>
      </dgm:t>
    </dgm:pt>
    <dgm:pt modelId="{67BD87ED-03DD-43F3-AB2A-2B6AF2D2B2B0}" type="sibTrans" cxnId="{02880B40-F3D3-4226-9515-133BFD70C56F}">
      <dgm:prSet/>
      <dgm:spPr/>
      <dgm:t>
        <a:bodyPr/>
        <a:lstStyle/>
        <a:p>
          <a:endParaRPr lang="es-ES"/>
        </a:p>
      </dgm:t>
    </dgm:pt>
    <dgm:pt modelId="{29860DD4-9B4B-4A2F-859B-2C92461C4B80}" type="pres">
      <dgm:prSet presAssocID="{6B212AAF-5515-4BCD-A754-6E0D9F6148B1}" presName="Name0" presStyleCnt="0">
        <dgm:presLayoutVars>
          <dgm:dir/>
          <dgm:animLvl val="lvl"/>
          <dgm:resizeHandles val="exact"/>
        </dgm:presLayoutVars>
      </dgm:prSet>
      <dgm:spPr/>
      <dgm:t>
        <a:bodyPr/>
        <a:lstStyle/>
        <a:p>
          <a:endParaRPr lang="es-ES"/>
        </a:p>
      </dgm:t>
    </dgm:pt>
    <dgm:pt modelId="{CD5B5EAA-8FA5-49EF-9248-59DF7B97E710}" type="pres">
      <dgm:prSet presAssocID="{90393D8C-CA32-41F2-B9AE-DD5275499204}" presName="linNode" presStyleCnt="0"/>
      <dgm:spPr/>
    </dgm:pt>
    <dgm:pt modelId="{2CA09C50-1A7D-4CA7-BF62-DA0CAEFDD701}" type="pres">
      <dgm:prSet presAssocID="{90393D8C-CA32-41F2-B9AE-DD5275499204}" presName="parentText" presStyleLbl="node1" presStyleIdx="0" presStyleCnt="3">
        <dgm:presLayoutVars>
          <dgm:chMax val="1"/>
          <dgm:bulletEnabled val="1"/>
        </dgm:presLayoutVars>
      </dgm:prSet>
      <dgm:spPr/>
      <dgm:t>
        <a:bodyPr/>
        <a:lstStyle/>
        <a:p>
          <a:endParaRPr lang="es-ES"/>
        </a:p>
      </dgm:t>
    </dgm:pt>
    <dgm:pt modelId="{960EF533-392B-4A24-BA8A-E1F0D70B2606}" type="pres">
      <dgm:prSet presAssocID="{90393D8C-CA32-41F2-B9AE-DD5275499204}" presName="descendantText" presStyleLbl="alignAccFollowNode1" presStyleIdx="0" presStyleCnt="3">
        <dgm:presLayoutVars>
          <dgm:bulletEnabled val="1"/>
        </dgm:presLayoutVars>
      </dgm:prSet>
      <dgm:spPr/>
      <dgm:t>
        <a:bodyPr/>
        <a:lstStyle/>
        <a:p>
          <a:endParaRPr lang="es-ES"/>
        </a:p>
      </dgm:t>
    </dgm:pt>
    <dgm:pt modelId="{11AE06F3-22DA-49CB-8031-172E8A0446DF}" type="pres">
      <dgm:prSet presAssocID="{91DBF97B-AB11-4C38-B250-02B45BF580F9}" presName="sp" presStyleCnt="0"/>
      <dgm:spPr/>
    </dgm:pt>
    <dgm:pt modelId="{A6DD0146-BABE-4D03-B17C-242F8B0807C4}" type="pres">
      <dgm:prSet presAssocID="{6B12BF4F-F1EA-4044-BCFE-18503BCDCC93}" presName="linNode" presStyleCnt="0"/>
      <dgm:spPr/>
    </dgm:pt>
    <dgm:pt modelId="{365BEA00-FAFD-42E6-9FD9-45B9C412ED81}" type="pres">
      <dgm:prSet presAssocID="{6B12BF4F-F1EA-4044-BCFE-18503BCDCC93}" presName="parentText" presStyleLbl="node1" presStyleIdx="1" presStyleCnt="3">
        <dgm:presLayoutVars>
          <dgm:chMax val="1"/>
          <dgm:bulletEnabled val="1"/>
        </dgm:presLayoutVars>
      </dgm:prSet>
      <dgm:spPr/>
      <dgm:t>
        <a:bodyPr/>
        <a:lstStyle/>
        <a:p>
          <a:endParaRPr lang="es-ES"/>
        </a:p>
      </dgm:t>
    </dgm:pt>
    <dgm:pt modelId="{C69BDD6B-9510-4F73-AB74-20E6A3F3518B}" type="pres">
      <dgm:prSet presAssocID="{6B12BF4F-F1EA-4044-BCFE-18503BCDCC93}" presName="descendantText" presStyleLbl="alignAccFollowNode1" presStyleIdx="1" presStyleCnt="3">
        <dgm:presLayoutVars>
          <dgm:bulletEnabled val="1"/>
        </dgm:presLayoutVars>
      </dgm:prSet>
      <dgm:spPr/>
      <dgm:t>
        <a:bodyPr/>
        <a:lstStyle/>
        <a:p>
          <a:endParaRPr lang="es-ES"/>
        </a:p>
      </dgm:t>
    </dgm:pt>
    <dgm:pt modelId="{C2A72E06-1A0F-4F26-9410-3CD91FA2D578}" type="pres">
      <dgm:prSet presAssocID="{513737FA-072E-48AF-8E76-AA18AAF910C7}" presName="sp" presStyleCnt="0"/>
      <dgm:spPr/>
    </dgm:pt>
    <dgm:pt modelId="{53761164-5902-462C-8BE2-DACF0D13DAF9}" type="pres">
      <dgm:prSet presAssocID="{825F6D16-1063-42AE-B3FF-6C741658636D}" presName="linNode" presStyleCnt="0"/>
      <dgm:spPr/>
    </dgm:pt>
    <dgm:pt modelId="{A1417A2F-2D56-4DE4-9E3C-89F368D5034D}" type="pres">
      <dgm:prSet presAssocID="{825F6D16-1063-42AE-B3FF-6C741658636D}" presName="parentText" presStyleLbl="node1" presStyleIdx="2" presStyleCnt="3">
        <dgm:presLayoutVars>
          <dgm:chMax val="1"/>
          <dgm:bulletEnabled val="1"/>
        </dgm:presLayoutVars>
      </dgm:prSet>
      <dgm:spPr/>
      <dgm:t>
        <a:bodyPr/>
        <a:lstStyle/>
        <a:p>
          <a:endParaRPr lang="es-ES"/>
        </a:p>
      </dgm:t>
    </dgm:pt>
    <dgm:pt modelId="{078858A5-9FA2-4261-AB6A-DF0FFDF96F0D}" type="pres">
      <dgm:prSet presAssocID="{825F6D16-1063-42AE-B3FF-6C741658636D}" presName="descendantText" presStyleLbl="alignAccFollowNode1" presStyleIdx="2" presStyleCnt="3">
        <dgm:presLayoutVars>
          <dgm:bulletEnabled val="1"/>
        </dgm:presLayoutVars>
      </dgm:prSet>
      <dgm:spPr/>
      <dgm:t>
        <a:bodyPr/>
        <a:lstStyle/>
        <a:p>
          <a:endParaRPr lang="es-ES"/>
        </a:p>
      </dgm:t>
    </dgm:pt>
  </dgm:ptLst>
  <dgm:cxnLst>
    <dgm:cxn modelId="{C59AEE95-1B21-4363-9D37-4E4570E5528D}" srcId="{6B12BF4F-F1EA-4044-BCFE-18503BCDCC93}" destId="{C6446D91-042F-4F8B-88FB-9DC7986352CC}" srcOrd="0" destOrd="0" parTransId="{75516D37-F66F-4752-9F18-36C9A8133AB0}" sibTransId="{690DCF69-B480-4250-B159-C39A89430D2F}"/>
    <dgm:cxn modelId="{E9005032-6028-407E-A744-8FF440E9F346}" type="presOf" srcId="{6B212AAF-5515-4BCD-A754-6E0D9F6148B1}" destId="{29860DD4-9B4B-4A2F-859B-2C92461C4B80}" srcOrd="0" destOrd="0" presId="urn:microsoft.com/office/officeart/2005/8/layout/vList5"/>
    <dgm:cxn modelId="{D37C68AB-D54C-4C21-A87B-25CC2E7D8B4E}" srcId="{6B212AAF-5515-4BCD-A754-6E0D9F6148B1}" destId="{6B12BF4F-F1EA-4044-BCFE-18503BCDCC93}" srcOrd="1" destOrd="0" parTransId="{D9CC0328-4060-41AF-8428-86B88198C051}" sibTransId="{513737FA-072E-48AF-8E76-AA18AAF910C7}"/>
    <dgm:cxn modelId="{3B17F86B-46DC-4ED5-A1C3-32FFA49CA16F}" type="presOf" srcId="{C6446D91-042F-4F8B-88FB-9DC7986352CC}" destId="{C69BDD6B-9510-4F73-AB74-20E6A3F3518B}" srcOrd="0" destOrd="0" presId="urn:microsoft.com/office/officeart/2005/8/layout/vList5"/>
    <dgm:cxn modelId="{C5EB3D47-2338-4DC0-B31C-7497CCAE7992}" type="presOf" srcId="{90393D8C-CA32-41F2-B9AE-DD5275499204}" destId="{2CA09C50-1A7D-4CA7-BF62-DA0CAEFDD701}" srcOrd="0" destOrd="0" presId="urn:microsoft.com/office/officeart/2005/8/layout/vList5"/>
    <dgm:cxn modelId="{29D4B15F-D9B1-4E10-9F4B-9CC9FBFCF118}" type="presOf" srcId="{2FE5FF39-580B-4086-92EC-0D22E02A3C55}" destId="{960EF533-392B-4A24-BA8A-E1F0D70B2606}" srcOrd="0" destOrd="0" presId="urn:microsoft.com/office/officeart/2005/8/layout/vList5"/>
    <dgm:cxn modelId="{0CE05552-22F6-404A-AC83-6FA96401F211}" type="presOf" srcId="{6B12BF4F-F1EA-4044-BCFE-18503BCDCC93}" destId="{365BEA00-FAFD-42E6-9FD9-45B9C412ED81}" srcOrd="0" destOrd="0" presId="urn:microsoft.com/office/officeart/2005/8/layout/vList5"/>
    <dgm:cxn modelId="{231F018C-CAF6-44BE-B232-057733FE7CCC}" type="presOf" srcId="{825F6D16-1063-42AE-B3FF-6C741658636D}" destId="{A1417A2F-2D56-4DE4-9E3C-89F368D5034D}" srcOrd="0" destOrd="0" presId="urn:microsoft.com/office/officeart/2005/8/layout/vList5"/>
    <dgm:cxn modelId="{35690567-4007-4D40-88AD-237912F44EE0}" srcId="{90393D8C-CA32-41F2-B9AE-DD5275499204}" destId="{2FE5FF39-580B-4086-92EC-0D22E02A3C55}" srcOrd="0" destOrd="0" parTransId="{1F6BA4AD-585F-4A29-999E-1226ABD5AE98}" sibTransId="{4B4251D0-82B8-4A4F-A9F8-A84C306FFDF4}"/>
    <dgm:cxn modelId="{400BF4EC-DBD6-49A9-837B-93B99B605CFB}" srcId="{6B212AAF-5515-4BCD-A754-6E0D9F6148B1}" destId="{90393D8C-CA32-41F2-B9AE-DD5275499204}" srcOrd="0" destOrd="0" parTransId="{FBB158EC-17D6-4F14-8C04-3C86EAB3BEDC}" sibTransId="{91DBF97B-AB11-4C38-B250-02B45BF580F9}"/>
    <dgm:cxn modelId="{0D106FDC-1265-4090-BEB2-6AFC0EF596E6}" srcId="{6B212AAF-5515-4BCD-A754-6E0D9F6148B1}" destId="{825F6D16-1063-42AE-B3FF-6C741658636D}" srcOrd="2" destOrd="0" parTransId="{77D72860-26BF-4846-AF33-4F8C82679AB7}" sibTransId="{B4DFD0A4-CA95-41D3-ABEC-CE8EDE0D539C}"/>
    <dgm:cxn modelId="{B4A1C7D9-7026-4125-B4F1-84DDE3DA6F33}" type="presOf" srcId="{D853F4D7-9C82-4BE3-95BE-6E3CC777B16F}" destId="{078858A5-9FA2-4261-AB6A-DF0FFDF96F0D}" srcOrd="0" destOrd="0" presId="urn:microsoft.com/office/officeart/2005/8/layout/vList5"/>
    <dgm:cxn modelId="{02880B40-F3D3-4226-9515-133BFD70C56F}" srcId="{825F6D16-1063-42AE-B3FF-6C741658636D}" destId="{D853F4D7-9C82-4BE3-95BE-6E3CC777B16F}" srcOrd="0" destOrd="0" parTransId="{49B3A0D4-CCE9-4CB4-A48C-A05B74B091AA}" sibTransId="{67BD87ED-03DD-43F3-AB2A-2B6AF2D2B2B0}"/>
    <dgm:cxn modelId="{93EE6789-7D25-4A79-836E-63AEF32C937B}" type="presParOf" srcId="{29860DD4-9B4B-4A2F-859B-2C92461C4B80}" destId="{CD5B5EAA-8FA5-49EF-9248-59DF7B97E710}" srcOrd="0" destOrd="0" presId="urn:microsoft.com/office/officeart/2005/8/layout/vList5"/>
    <dgm:cxn modelId="{84F3516E-00B7-48F1-8F78-964D2731359B}" type="presParOf" srcId="{CD5B5EAA-8FA5-49EF-9248-59DF7B97E710}" destId="{2CA09C50-1A7D-4CA7-BF62-DA0CAEFDD701}" srcOrd="0" destOrd="0" presId="urn:microsoft.com/office/officeart/2005/8/layout/vList5"/>
    <dgm:cxn modelId="{DB34306C-5E65-4DE6-9459-397C5DCA20EF}" type="presParOf" srcId="{CD5B5EAA-8FA5-49EF-9248-59DF7B97E710}" destId="{960EF533-392B-4A24-BA8A-E1F0D70B2606}" srcOrd="1" destOrd="0" presId="urn:microsoft.com/office/officeart/2005/8/layout/vList5"/>
    <dgm:cxn modelId="{479C159A-3C7D-49E1-9CFB-72A69C202ED2}" type="presParOf" srcId="{29860DD4-9B4B-4A2F-859B-2C92461C4B80}" destId="{11AE06F3-22DA-49CB-8031-172E8A0446DF}" srcOrd="1" destOrd="0" presId="urn:microsoft.com/office/officeart/2005/8/layout/vList5"/>
    <dgm:cxn modelId="{98DDE2B4-C766-4592-A575-5FC3FC64970A}" type="presParOf" srcId="{29860DD4-9B4B-4A2F-859B-2C92461C4B80}" destId="{A6DD0146-BABE-4D03-B17C-242F8B0807C4}" srcOrd="2" destOrd="0" presId="urn:microsoft.com/office/officeart/2005/8/layout/vList5"/>
    <dgm:cxn modelId="{A59ABC3D-725B-4E38-99FC-0DA317EF2898}" type="presParOf" srcId="{A6DD0146-BABE-4D03-B17C-242F8B0807C4}" destId="{365BEA00-FAFD-42E6-9FD9-45B9C412ED81}" srcOrd="0" destOrd="0" presId="urn:microsoft.com/office/officeart/2005/8/layout/vList5"/>
    <dgm:cxn modelId="{CF33A991-8C82-4E47-9434-042C6663E3D3}" type="presParOf" srcId="{A6DD0146-BABE-4D03-B17C-242F8B0807C4}" destId="{C69BDD6B-9510-4F73-AB74-20E6A3F3518B}" srcOrd="1" destOrd="0" presId="urn:microsoft.com/office/officeart/2005/8/layout/vList5"/>
    <dgm:cxn modelId="{758119D8-E7C3-432B-8661-70E8FDFD695F}" type="presParOf" srcId="{29860DD4-9B4B-4A2F-859B-2C92461C4B80}" destId="{C2A72E06-1A0F-4F26-9410-3CD91FA2D578}" srcOrd="3" destOrd="0" presId="urn:microsoft.com/office/officeart/2005/8/layout/vList5"/>
    <dgm:cxn modelId="{42C193CF-8586-4139-A92A-A0AFC624534C}" type="presParOf" srcId="{29860DD4-9B4B-4A2F-859B-2C92461C4B80}" destId="{53761164-5902-462C-8BE2-DACF0D13DAF9}" srcOrd="4" destOrd="0" presId="urn:microsoft.com/office/officeart/2005/8/layout/vList5"/>
    <dgm:cxn modelId="{00F29589-94D8-4361-A5B8-A8B2B6F8C002}" type="presParOf" srcId="{53761164-5902-462C-8BE2-DACF0D13DAF9}" destId="{A1417A2F-2D56-4DE4-9E3C-89F368D5034D}" srcOrd="0" destOrd="0" presId="urn:microsoft.com/office/officeart/2005/8/layout/vList5"/>
    <dgm:cxn modelId="{EBFF05E6-3397-47B9-A7C6-37EE7FD368F4}" type="presParOf" srcId="{53761164-5902-462C-8BE2-DACF0D13DAF9}" destId="{078858A5-9FA2-4261-AB6A-DF0FFDF96F0D}"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0EF533-392B-4A24-BA8A-E1F0D70B2606}">
      <dsp:nvSpPr>
        <dsp:cNvPr id="0" name=""/>
        <dsp:cNvSpPr/>
      </dsp:nvSpPr>
      <dsp:spPr>
        <a:xfrm rot="5400000">
          <a:off x="2190235" y="-521807"/>
          <a:ext cx="1299519" cy="26729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“Porque los malignos serán destruidos, pero los que esperan en Jehová, ellos </a:t>
          </a:r>
          <a:r>
            <a:rPr lang="es-ES" sz="1400" b="1" kern="1200" dirty="0" smtClean="0"/>
            <a:t>heredarán la tierra</a:t>
          </a:r>
          <a:r>
            <a:rPr lang="es-ES" sz="1400" kern="1200" dirty="0" smtClean="0"/>
            <a:t>”</a:t>
          </a:r>
          <a:endParaRPr lang="es-ES" sz="1400" kern="1200" dirty="0"/>
        </a:p>
      </dsp:txBody>
      <dsp:txXfrm rot="5400000">
        <a:off x="2190235" y="-521807"/>
        <a:ext cx="1299519" cy="2672936"/>
      </dsp:txXfrm>
    </dsp:sp>
    <dsp:sp modelId="{2CA09C50-1A7D-4CA7-BF62-DA0CAEFDD701}">
      <dsp:nvSpPr>
        <dsp:cNvPr id="0" name=""/>
        <dsp:cNvSpPr/>
      </dsp:nvSpPr>
      <dsp:spPr>
        <a:xfrm>
          <a:off x="0" y="2461"/>
          <a:ext cx="1503527" cy="1624399"/>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S" sz="3100" kern="1200" dirty="0" smtClean="0"/>
            <a:t>Salmo 37: 9</a:t>
          </a:r>
          <a:endParaRPr lang="es-ES" sz="3100" kern="1200" dirty="0"/>
        </a:p>
      </dsp:txBody>
      <dsp:txXfrm>
        <a:off x="0" y="2461"/>
        <a:ext cx="1503527" cy="1624399"/>
      </dsp:txXfrm>
    </dsp:sp>
    <dsp:sp modelId="{C69BDD6B-9510-4F73-AB74-20E6A3F3518B}">
      <dsp:nvSpPr>
        <dsp:cNvPr id="0" name=""/>
        <dsp:cNvSpPr/>
      </dsp:nvSpPr>
      <dsp:spPr>
        <a:xfrm rot="5400000">
          <a:off x="2190235" y="1183811"/>
          <a:ext cx="1299519" cy="26729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“Y tu pueblo, todos ellos serán justos, para siempre </a:t>
          </a:r>
          <a:r>
            <a:rPr lang="es-ES" sz="1400" b="1" kern="1200" dirty="0" smtClean="0"/>
            <a:t>heredarán la tierra</a:t>
          </a:r>
          <a:r>
            <a:rPr lang="es-ES" sz="1400" kern="1200" dirty="0" smtClean="0"/>
            <a:t>; renuevos de mi plantío, obra de mis manos, para glorificarme”</a:t>
          </a:r>
          <a:endParaRPr lang="es-ES" sz="1400" kern="1200" dirty="0"/>
        </a:p>
      </dsp:txBody>
      <dsp:txXfrm rot="5400000">
        <a:off x="2190235" y="1183811"/>
        <a:ext cx="1299519" cy="2672936"/>
      </dsp:txXfrm>
    </dsp:sp>
    <dsp:sp modelId="{365BEA00-FAFD-42E6-9FD9-45B9C412ED81}">
      <dsp:nvSpPr>
        <dsp:cNvPr id="0" name=""/>
        <dsp:cNvSpPr/>
      </dsp:nvSpPr>
      <dsp:spPr>
        <a:xfrm>
          <a:off x="0" y="1708080"/>
          <a:ext cx="1503527" cy="1624399"/>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S" sz="3100" kern="1200" dirty="0" smtClean="0"/>
            <a:t>Isaías 60:21</a:t>
          </a:r>
          <a:endParaRPr lang="es-ES" sz="3100" kern="1200" dirty="0"/>
        </a:p>
      </dsp:txBody>
      <dsp:txXfrm>
        <a:off x="0" y="1708080"/>
        <a:ext cx="1503527" cy="1624399"/>
      </dsp:txXfrm>
    </dsp:sp>
    <dsp:sp modelId="{078858A5-9FA2-4261-AB6A-DF0FFDF96F0D}">
      <dsp:nvSpPr>
        <dsp:cNvPr id="0" name=""/>
        <dsp:cNvSpPr/>
      </dsp:nvSpPr>
      <dsp:spPr>
        <a:xfrm rot="5400000">
          <a:off x="2190235" y="2889430"/>
          <a:ext cx="1299519" cy="26729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“Bienaventurados los mansos, porque ellos </a:t>
          </a:r>
          <a:r>
            <a:rPr lang="es-ES" sz="1400" b="1" kern="1200" dirty="0" smtClean="0"/>
            <a:t>recibirán la tierra por heredad</a:t>
          </a:r>
          <a:r>
            <a:rPr lang="es-ES" sz="1400" kern="1200" dirty="0" smtClean="0"/>
            <a:t>”</a:t>
          </a:r>
          <a:endParaRPr lang="es-ES" sz="1400" kern="1200" dirty="0"/>
        </a:p>
      </dsp:txBody>
      <dsp:txXfrm rot="5400000">
        <a:off x="2190235" y="2889430"/>
        <a:ext cx="1299519" cy="2672936"/>
      </dsp:txXfrm>
    </dsp:sp>
    <dsp:sp modelId="{A1417A2F-2D56-4DE4-9E3C-89F368D5034D}">
      <dsp:nvSpPr>
        <dsp:cNvPr id="0" name=""/>
        <dsp:cNvSpPr/>
      </dsp:nvSpPr>
      <dsp:spPr>
        <a:xfrm>
          <a:off x="0" y="3413699"/>
          <a:ext cx="1503527" cy="1624399"/>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S" sz="3100" kern="1200" dirty="0" smtClean="0"/>
            <a:t>Mateo 5:5</a:t>
          </a:r>
          <a:endParaRPr lang="es-ES" sz="3100" kern="1200" dirty="0"/>
        </a:p>
      </dsp:txBody>
      <dsp:txXfrm>
        <a:off x="0" y="3413699"/>
        <a:ext cx="1503527" cy="16243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0EF533-392B-4A24-BA8A-E1F0D70B2606}">
      <dsp:nvSpPr>
        <dsp:cNvPr id="0" name=""/>
        <dsp:cNvSpPr/>
      </dsp:nvSpPr>
      <dsp:spPr>
        <a:xfrm rot="5400000">
          <a:off x="2190235" y="-521807"/>
          <a:ext cx="1299519" cy="26729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“Bienaventurados los pobres en espíritu, porque </a:t>
          </a:r>
          <a:r>
            <a:rPr lang="es-ES" sz="1200" b="1" kern="1200" dirty="0" smtClean="0"/>
            <a:t>de ellos es el reino de los cielos</a:t>
          </a:r>
          <a:r>
            <a:rPr lang="es-ES" sz="1200" kern="1200" dirty="0" smtClean="0"/>
            <a:t>”</a:t>
          </a:r>
          <a:endParaRPr lang="es-ES" sz="1200" kern="1200" dirty="0"/>
        </a:p>
      </dsp:txBody>
      <dsp:txXfrm rot="5400000">
        <a:off x="2190235" y="-521807"/>
        <a:ext cx="1299519" cy="2672936"/>
      </dsp:txXfrm>
    </dsp:sp>
    <dsp:sp modelId="{2CA09C50-1A7D-4CA7-BF62-DA0CAEFDD701}">
      <dsp:nvSpPr>
        <dsp:cNvPr id="0" name=""/>
        <dsp:cNvSpPr/>
      </dsp:nvSpPr>
      <dsp:spPr>
        <a:xfrm>
          <a:off x="0" y="2461"/>
          <a:ext cx="1503527" cy="1624399"/>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S" sz="3100" kern="1200" dirty="0" smtClean="0"/>
            <a:t>Mateo 5:3</a:t>
          </a:r>
          <a:endParaRPr lang="es-ES" sz="3100" kern="1200" dirty="0"/>
        </a:p>
      </dsp:txBody>
      <dsp:txXfrm>
        <a:off x="0" y="2461"/>
        <a:ext cx="1503527" cy="1624399"/>
      </dsp:txXfrm>
    </dsp:sp>
    <dsp:sp modelId="{C69BDD6B-9510-4F73-AB74-20E6A3F3518B}">
      <dsp:nvSpPr>
        <dsp:cNvPr id="0" name=""/>
        <dsp:cNvSpPr/>
      </dsp:nvSpPr>
      <dsp:spPr>
        <a:xfrm rot="5400000">
          <a:off x="2190235" y="1183811"/>
          <a:ext cx="1299519" cy="26729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“Y el Señor me librará de toda obra mala, y </a:t>
          </a:r>
          <a:r>
            <a:rPr lang="es-ES" sz="1200" b="1" kern="1200" dirty="0" smtClean="0"/>
            <a:t>me preservará para su reino celestial</a:t>
          </a:r>
          <a:r>
            <a:rPr lang="es-ES" sz="1200" kern="1200" dirty="0" smtClean="0"/>
            <a:t>. A él sea gloria por los siglos de los siglos. Amén”</a:t>
          </a:r>
          <a:endParaRPr lang="es-ES" sz="1200" kern="1200" dirty="0"/>
        </a:p>
      </dsp:txBody>
      <dsp:txXfrm rot="5400000">
        <a:off x="2190235" y="1183811"/>
        <a:ext cx="1299519" cy="2672936"/>
      </dsp:txXfrm>
    </dsp:sp>
    <dsp:sp modelId="{365BEA00-FAFD-42E6-9FD9-45B9C412ED81}">
      <dsp:nvSpPr>
        <dsp:cNvPr id="0" name=""/>
        <dsp:cNvSpPr/>
      </dsp:nvSpPr>
      <dsp:spPr>
        <a:xfrm>
          <a:off x="0" y="1708080"/>
          <a:ext cx="1503527" cy="1624399"/>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t>2ª de Timoteo 4:18</a:t>
          </a:r>
          <a:endParaRPr lang="es-ES" sz="2400" kern="1200" dirty="0"/>
        </a:p>
      </dsp:txBody>
      <dsp:txXfrm>
        <a:off x="0" y="1708080"/>
        <a:ext cx="1503527" cy="1624399"/>
      </dsp:txXfrm>
    </dsp:sp>
    <dsp:sp modelId="{078858A5-9FA2-4261-AB6A-DF0FFDF96F0D}">
      <dsp:nvSpPr>
        <dsp:cNvPr id="0" name=""/>
        <dsp:cNvSpPr/>
      </dsp:nvSpPr>
      <dsp:spPr>
        <a:xfrm rot="5400000">
          <a:off x="2190235" y="2889430"/>
          <a:ext cx="1299519" cy="26729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a:t>
          </a:r>
          <a:r>
            <a:rPr lang="es-ES" sz="1200" b="1" kern="1200" dirty="0" smtClean="0"/>
            <a:t>En la casa de mi Padre</a:t>
          </a:r>
          <a:r>
            <a:rPr lang="es-ES" sz="1200" kern="1200" dirty="0" smtClean="0"/>
            <a:t> muchas moradas hay… voy, pues, a </a:t>
          </a:r>
          <a:r>
            <a:rPr lang="es-ES" sz="1200" b="1" kern="1200" dirty="0" smtClean="0"/>
            <a:t>preparar lugar para vosotros</a:t>
          </a:r>
          <a:r>
            <a:rPr lang="es-ES" sz="1200" kern="1200" dirty="0" smtClean="0"/>
            <a:t>… vendré otra vez, y os tomaré a mí mismo, para que </a:t>
          </a:r>
          <a:r>
            <a:rPr lang="es-ES" sz="1200" b="1" kern="1200" dirty="0" smtClean="0"/>
            <a:t>donde yo estoy, vosotros también estéis</a:t>
          </a:r>
          <a:r>
            <a:rPr lang="es-ES" sz="1200" kern="1200" dirty="0" smtClean="0"/>
            <a:t>”</a:t>
          </a:r>
          <a:endParaRPr lang="es-ES" sz="1200" kern="1200" dirty="0"/>
        </a:p>
      </dsp:txBody>
      <dsp:txXfrm rot="5400000">
        <a:off x="2190235" y="2889430"/>
        <a:ext cx="1299519" cy="2672936"/>
      </dsp:txXfrm>
    </dsp:sp>
    <dsp:sp modelId="{A1417A2F-2D56-4DE4-9E3C-89F368D5034D}">
      <dsp:nvSpPr>
        <dsp:cNvPr id="0" name=""/>
        <dsp:cNvSpPr/>
      </dsp:nvSpPr>
      <dsp:spPr>
        <a:xfrm>
          <a:off x="0" y="3413699"/>
          <a:ext cx="1503527" cy="1624399"/>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ES" sz="3100" kern="1200" dirty="0" smtClean="0"/>
            <a:t>Juan 14:1-3</a:t>
          </a:r>
          <a:endParaRPr lang="es-ES" sz="3100" kern="1200" dirty="0"/>
        </a:p>
      </dsp:txBody>
      <dsp:txXfrm>
        <a:off x="0" y="3413699"/>
        <a:ext cx="1503527" cy="16243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959F8A5-EA1D-4103-916F-F624145F6FCB}" type="slidenum">
              <a:rPr lang="es-ES" smtClean="0"/>
              <a:pPr/>
              <a:t>‹Nº›</a:t>
            </a:fld>
            <a:endParaRPr lang="es-E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59F8A5-EA1D-4103-916F-F624145F6FCB}"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C959F8A5-EA1D-4103-916F-F624145F6FCB}" type="slidenum">
              <a:rPr lang="es-ES" smtClean="0"/>
              <a:pPr/>
              <a:t>‹Nº›</a:t>
            </a:fld>
            <a:endParaRPr lang="es-E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B1F9D2D-4B42-474D-93BD-1F405682FAF8}" type="datetimeFigureOut">
              <a:rPr lang="es-ES" smtClean="0"/>
              <a:pPr/>
              <a:t>26/11/2012</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C959F8A5-EA1D-4103-916F-F624145F6FCB}"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C959F8A5-EA1D-4103-916F-F624145F6FCB}"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959F8A5-EA1D-4103-916F-F624145F6FCB}"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6B1F9D2D-4B42-474D-93BD-1F405682FAF8}" type="datetimeFigureOut">
              <a:rPr lang="es-ES" smtClean="0"/>
              <a:pPr/>
              <a:t>26/11/2012</a:t>
            </a:fld>
            <a:endParaRPr lang="es-ES"/>
          </a:p>
        </p:txBody>
      </p:sp>
      <p:sp>
        <p:nvSpPr>
          <p:cNvPr id="10" name="9 Marcador de número de diapositiva"/>
          <p:cNvSpPr>
            <a:spLocks noGrp="1"/>
          </p:cNvSpPr>
          <p:nvPr>
            <p:ph type="sldNum" sz="quarter" idx="16"/>
          </p:nvPr>
        </p:nvSpPr>
        <p:spPr/>
        <p:txBody>
          <a:bodyPr rtlCol="0"/>
          <a:lstStyle/>
          <a:p>
            <a:fld id="{C959F8A5-EA1D-4103-916F-F624145F6FCB}"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6B1F9D2D-4B42-474D-93BD-1F405682FAF8}" type="datetimeFigureOut">
              <a:rPr lang="es-ES" smtClean="0"/>
              <a:pPr/>
              <a:t>26/11/2012</a:t>
            </a:fld>
            <a:endParaRPr lang="es-ES"/>
          </a:p>
        </p:txBody>
      </p:sp>
      <p:sp>
        <p:nvSpPr>
          <p:cNvPr id="12" name="11 Marcador de número de diapositiva"/>
          <p:cNvSpPr>
            <a:spLocks noGrp="1"/>
          </p:cNvSpPr>
          <p:nvPr>
            <p:ph type="sldNum" sz="quarter" idx="16"/>
          </p:nvPr>
        </p:nvSpPr>
        <p:spPr/>
        <p:txBody>
          <a:bodyPr rtlCol="0"/>
          <a:lstStyle/>
          <a:p>
            <a:fld id="{C959F8A5-EA1D-4103-916F-F624145F6FCB}"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C959F8A5-EA1D-4103-916F-F624145F6FCB}" type="slidenum">
              <a:rPr lang="es-ES" smtClean="0"/>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C959F8A5-EA1D-4103-916F-F624145F6FCB}"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C959F8A5-EA1D-4103-916F-F624145F6FCB}"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1026372"/>
            <a:ext cx="457200" cy="441325"/>
          </a:xfrm>
        </p:spPr>
        <p:txBody>
          <a:bodyPr/>
          <a:lstStyle/>
          <a:p>
            <a:fld id="{C959F8A5-EA1D-4103-916F-F624145F6FCB}" type="slidenum">
              <a:rPr lang="es-ES" smtClean="0"/>
              <a:pPr/>
              <a:t>‹Nº›</a:t>
            </a:fld>
            <a:endParaRPr lang="es-E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6B1F9D2D-4B42-474D-93BD-1F405682FAF8}" type="datetimeFigureOut">
              <a:rPr lang="es-ES" smtClean="0"/>
              <a:pPr/>
              <a:t>26/11/2012</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C959F8A5-EA1D-4103-916F-F624145F6FCB}"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59F8A5-EA1D-4103-916F-F624145F6FCB}"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6B1F9D2D-4B42-474D-93BD-1F405682FAF8}" type="datetimeFigureOut">
              <a:rPr lang="es-ES" smtClean="0"/>
              <a:pPr/>
              <a:t>26/11/2012</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C959F8A5-EA1D-4103-916F-F624145F6FCB}"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959F8A5-EA1D-4103-916F-F624145F6FCB}" type="slidenum">
              <a:rPr lang="es-ES" smtClean="0"/>
              <a:pPr/>
              <a:t>‹Nº›</a:t>
            </a:fld>
            <a:endParaRPr lang="es-E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6B1F9D2D-4B42-474D-93BD-1F405682FAF8}" type="datetimeFigureOut">
              <a:rPr lang="es-ES" smtClean="0"/>
              <a:pPr/>
              <a:t>26/11/2012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59F8A5-EA1D-4103-916F-F624145F6FCB}" type="slidenum">
              <a:rPr lang="es-ES" smtClean="0"/>
              <a:pPr/>
              <a:t>‹Nº›</a:t>
            </a:fld>
            <a:endParaRPr lang="es-E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8" name="7 Marcador de pie de página"/>
          <p:cNvSpPr>
            <a:spLocks noGrp="1"/>
          </p:cNvSpPr>
          <p:nvPr>
            <p:ph type="ftr" sz="quarter" idx="11"/>
          </p:nvPr>
        </p:nvSpPr>
        <p:spPr>
          <a:xfrm>
            <a:off x="304800" y="6409944"/>
            <a:ext cx="3581400" cy="365760"/>
          </a:xfrm>
        </p:spPr>
        <p:txBody>
          <a:bodyPr/>
          <a:lstStyle/>
          <a:p>
            <a:endParaRPr lang="es-E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C959F8A5-EA1D-4103-916F-F624145F6FCB}" type="slidenum">
              <a:rPr lang="es-ES" smtClean="0"/>
              <a:pPr/>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1036020"/>
            <a:ext cx="457200" cy="441325"/>
          </a:xfrm>
        </p:spPr>
        <p:txBody>
          <a:bodyPr/>
          <a:lstStyle/>
          <a:p>
            <a:fld id="{C959F8A5-EA1D-4103-916F-F624145F6FC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C959F8A5-EA1D-4103-916F-F624145F6FC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959F8A5-EA1D-4103-916F-F624145F6FCB}" type="slidenum">
              <a:rPr lang="es-ES" smtClean="0"/>
              <a:pPr/>
              <a:t>‹Nº›</a:t>
            </a:fld>
            <a:endParaRPr lang="es-E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6B1F9D2D-4B42-474D-93BD-1F405682FAF8}" type="datetimeFigureOut">
              <a:rPr lang="es-ES" smtClean="0"/>
              <a:pPr/>
              <a:t>26/11/2012</a:t>
            </a:fld>
            <a:endParaRPr lang="es-ES"/>
          </a:p>
        </p:txBody>
      </p:sp>
      <p:sp>
        <p:nvSpPr>
          <p:cNvPr id="6" name="5 Marcador de pie de página"/>
          <p:cNvSpPr>
            <a:spLocks noGrp="1"/>
          </p:cNvSpPr>
          <p:nvPr>
            <p:ph type="ftr" sz="quarter" idx="11"/>
          </p:nvPr>
        </p:nvSpPr>
        <p:spPr>
          <a:xfrm>
            <a:off x="301752" y="6410848"/>
            <a:ext cx="3383280" cy="365760"/>
          </a:xfrm>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C959F8A5-EA1D-4103-916F-F624145F6FCB}" type="slidenum">
              <a:rPr lang="es-ES" smtClean="0"/>
              <a:pPr/>
              <a:t>‹Nº›</a:t>
            </a:fld>
            <a:endParaRPr lang="es-E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6B1F9D2D-4B42-474D-93BD-1F405682FAF8}" type="datetimeFigureOut">
              <a:rPr lang="es-ES" smtClean="0"/>
              <a:pPr/>
              <a:t>26/11/2012</a:t>
            </a:fld>
            <a:endParaRPr lang="es-ES"/>
          </a:p>
        </p:txBody>
      </p:sp>
      <p:sp>
        <p:nvSpPr>
          <p:cNvPr id="6" name="5 Marcador de pie de página"/>
          <p:cNvSpPr>
            <a:spLocks noGrp="1"/>
          </p:cNvSpPr>
          <p:nvPr>
            <p:ph type="ftr" sz="quarter" idx="11"/>
          </p:nvPr>
        </p:nvSpPr>
        <p:spPr>
          <a:xfrm>
            <a:off x="301752" y="6410848"/>
            <a:ext cx="3584448" cy="36576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B1F9D2D-4B42-474D-93BD-1F405682FAF8}" type="datetimeFigureOut">
              <a:rPr lang="es-ES" smtClean="0"/>
              <a:pPr/>
              <a:t>26/11/2012</a:t>
            </a:fld>
            <a:endParaRPr lang="es-E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959F8A5-EA1D-4103-916F-F624145F6FCB}" type="slidenum">
              <a:rPr lang="es-ES" smtClean="0"/>
              <a:pPr/>
              <a:t>‹Nº›</a:t>
            </a:fld>
            <a:endParaRPr lang="es-E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B1F9D2D-4B42-474D-93BD-1F405682FAF8}" type="datetimeFigureOut">
              <a:rPr lang="es-ES" smtClean="0"/>
              <a:pPr/>
              <a:t>26/11/2012</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959F8A5-EA1D-4103-916F-F624145F6FC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MILENIO</a:t>
            </a:r>
            <a:endParaRPr lang="es-ES" dirty="0"/>
          </a:p>
        </p:txBody>
      </p:sp>
      <p:sp>
        <p:nvSpPr>
          <p:cNvPr id="7" name="6 Rectángulo"/>
          <p:cNvSpPr/>
          <p:nvPr/>
        </p:nvSpPr>
        <p:spPr>
          <a:xfrm>
            <a:off x="3612445" y="6372036"/>
            <a:ext cx="1919116" cy="369332"/>
          </a:xfrm>
          <a:prstGeom prst="rect">
            <a:avLst/>
          </a:prstGeom>
        </p:spPr>
        <p:txBody>
          <a:bodyPr wrap="none">
            <a:spAutoFit/>
          </a:bodyPr>
          <a:lstStyle/>
          <a:p>
            <a:pPr algn="ctr"/>
            <a:r>
              <a:rPr lang="es-ES" b="1" dirty="0" smtClean="0"/>
              <a:t>Apocalipsis 20</a:t>
            </a:r>
            <a:endParaRPr lang="es-E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5029200"/>
            <a:ext cx="5867400" cy="1323439"/>
          </a:xfrm>
        </p:spPr>
        <p:txBody>
          <a:bodyPr>
            <a:spAutoFit/>
          </a:bodyPr>
          <a:lstStyle/>
          <a:p>
            <a:r>
              <a:rPr lang="es-ES" sz="2000" dirty="0" smtClean="0"/>
              <a:t>“Porque el Señor mismo con voz de mando, con voz de arcángel, y con trompeta de Dios, descenderá del cielo; y los muertos en Cristo resucitarán primero”</a:t>
            </a:r>
            <a:endParaRPr lang="es-ES" sz="2000" dirty="0"/>
          </a:p>
        </p:txBody>
      </p:sp>
      <p:pic>
        <p:nvPicPr>
          <p:cNvPr id="8" name="7 Marcador de posición de imagen" descr="____________Segunda.jpg"/>
          <p:cNvPicPr>
            <a:picLocks noGrp="1" noChangeAspect="1"/>
          </p:cNvPicPr>
          <p:nvPr>
            <p:ph type="pic" idx="1"/>
          </p:nvPr>
        </p:nvPicPr>
        <p:blipFill>
          <a:blip r:embed="rId2" cstate="print"/>
          <a:srcRect t="20960" b="20960"/>
          <a:stretch>
            <a:fillRect/>
          </a:stretch>
        </p:blipFill>
        <p:spPr/>
      </p:pic>
      <p:sp>
        <p:nvSpPr>
          <p:cNvPr id="4" name="3 Marcador de texto"/>
          <p:cNvSpPr>
            <a:spLocks noGrp="1"/>
          </p:cNvSpPr>
          <p:nvPr>
            <p:ph type="body" sz="half" idx="2"/>
          </p:nvPr>
        </p:nvSpPr>
        <p:spPr>
          <a:xfrm>
            <a:off x="107504" y="926308"/>
            <a:ext cx="2808312" cy="4289379"/>
          </a:xfrm>
        </p:spPr>
        <p:txBody>
          <a:bodyPr wrap="square">
            <a:spAutoFit/>
          </a:bodyPr>
          <a:lstStyle/>
          <a:p>
            <a:pPr marL="269875" indent="-269875">
              <a:buClr>
                <a:schemeClr val="bg1"/>
              </a:buClr>
              <a:buFont typeface="Wingdings" pitchFamily="2" charset="2"/>
              <a:buChar char="v"/>
            </a:pPr>
            <a:r>
              <a:rPr lang="es-ES" dirty="0" smtClean="0"/>
              <a:t>Se acaba el tiempo de gracia.</a:t>
            </a:r>
          </a:p>
          <a:p>
            <a:pPr marL="269875" indent="-269875">
              <a:buClr>
                <a:schemeClr val="bg1"/>
              </a:buClr>
              <a:buFont typeface="Wingdings" pitchFamily="2" charset="2"/>
              <a:buChar char="v"/>
            </a:pPr>
            <a:r>
              <a:rPr lang="es-ES" dirty="0" smtClean="0"/>
              <a:t>Caen las primeras plagas.</a:t>
            </a:r>
          </a:p>
          <a:p>
            <a:pPr marL="269875" indent="-269875">
              <a:buClr>
                <a:schemeClr val="bg1"/>
              </a:buClr>
              <a:buFont typeface="Wingdings" pitchFamily="2" charset="2"/>
              <a:buChar char="v"/>
            </a:pPr>
            <a:r>
              <a:rPr lang="es-ES" dirty="0" smtClean="0"/>
              <a:t>Sexta plaga.</a:t>
            </a:r>
          </a:p>
          <a:p>
            <a:pPr marL="269875" indent="-269875">
              <a:buClr>
                <a:schemeClr val="bg1"/>
              </a:buClr>
              <a:buFont typeface="Wingdings" pitchFamily="2" charset="2"/>
              <a:buChar char="v"/>
            </a:pPr>
            <a:r>
              <a:rPr lang="es-ES" dirty="0" smtClean="0"/>
              <a:t>Resurrección previa a la Segunda Venida.</a:t>
            </a:r>
          </a:p>
          <a:p>
            <a:pPr marL="269875" indent="-269875">
              <a:buClr>
                <a:schemeClr val="bg1"/>
              </a:buClr>
              <a:buFont typeface="Wingdings" pitchFamily="2" charset="2"/>
              <a:buChar char="v"/>
            </a:pPr>
            <a:r>
              <a:rPr lang="es-ES" dirty="0" smtClean="0"/>
              <a:t>Aparece la señal del hijo del hombre.</a:t>
            </a:r>
          </a:p>
          <a:p>
            <a:pPr marL="269875" indent="-269875">
              <a:buClr>
                <a:schemeClr val="bg1"/>
              </a:buClr>
              <a:buFont typeface="Wingdings" pitchFamily="2" charset="2"/>
              <a:buChar char="v"/>
            </a:pPr>
            <a:r>
              <a:rPr lang="es-ES" dirty="0" smtClean="0"/>
              <a:t>Segunda Venida.</a:t>
            </a:r>
          </a:p>
          <a:p>
            <a:pPr marL="269875" indent="-269875">
              <a:buClr>
                <a:schemeClr val="bg1"/>
              </a:buClr>
              <a:buFont typeface="Wingdings" pitchFamily="2" charset="2"/>
              <a:buChar char="v"/>
            </a:pPr>
            <a:r>
              <a:rPr lang="es-ES" dirty="0" smtClean="0"/>
              <a:t>Destrucción de los impíos</a:t>
            </a:r>
          </a:p>
          <a:p>
            <a:pPr marL="269875" indent="-269875">
              <a:buClr>
                <a:schemeClr val="bg1"/>
              </a:buClr>
              <a:buFont typeface="Wingdings" pitchFamily="2" charset="2"/>
              <a:buChar char="v"/>
            </a:pPr>
            <a:r>
              <a:rPr lang="es-ES" dirty="0" smtClean="0"/>
              <a:t>Resurrección de los justos.</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ACONTECIMIENTOS PREVIOS AL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2980870" y="6372036"/>
            <a:ext cx="3182282" cy="369332"/>
          </a:xfrm>
          <a:prstGeom prst="rect">
            <a:avLst/>
          </a:prstGeom>
        </p:spPr>
        <p:txBody>
          <a:bodyPr wrap="none">
            <a:spAutoFit/>
          </a:bodyPr>
          <a:lstStyle/>
          <a:p>
            <a:pPr algn="ctr"/>
            <a:r>
              <a:rPr lang="es-ES" b="1" dirty="0" smtClean="0"/>
              <a:t>1ª de Tesalonicenses 4:16</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4941168"/>
            <a:ext cx="5867400" cy="1477328"/>
          </a:xfrm>
        </p:spPr>
        <p:txBody>
          <a:bodyPr>
            <a:spAutoFit/>
          </a:bodyPr>
          <a:lstStyle/>
          <a:p>
            <a:r>
              <a:rPr lang="es-ES" sz="1800" dirty="0" smtClean="0"/>
              <a:t>“He aquí, os digo un misterio: No todos dormiremos; pero todos seremos transformados… los muertos serán resucitados incorruptibles, y nosotros seremos transformados”</a:t>
            </a:r>
            <a:endParaRPr lang="es-ES" sz="1800" dirty="0"/>
          </a:p>
        </p:txBody>
      </p:sp>
      <p:pic>
        <p:nvPicPr>
          <p:cNvPr id="8" name="7 Marcador de posición de imagen" descr="lll.JPG"/>
          <p:cNvPicPr>
            <a:picLocks noGrp="1" noChangeAspect="1"/>
          </p:cNvPicPr>
          <p:nvPr>
            <p:ph type="pic" idx="1"/>
          </p:nvPr>
        </p:nvPicPr>
        <p:blipFill>
          <a:blip r:embed="rId2" cstate="print"/>
          <a:srcRect t="8187" b="8187"/>
          <a:stretch>
            <a:fillRect/>
          </a:stretch>
        </p:blipFill>
        <p:spPr/>
      </p:pic>
      <p:sp>
        <p:nvSpPr>
          <p:cNvPr id="4" name="3 Marcador de texto"/>
          <p:cNvSpPr>
            <a:spLocks noGrp="1"/>
          </p:cNvSpPr>
          <p:nvPr>
            <p:ph type="body" sz="half" idx="2"/>
          </p:nvPr>
        </p:nvSpPr>
        <p:spPr>
          <a:xfrm>
            <a:off x="107504" y="926308"/>
            <a:ext cx="2808312" cy="4959306"/>
          </a:xfrm>
        </p:spPr>
        <p:txBody>
          <a:bodyPr wrap="square">
            <a:spAutoFit/>
          </a:bodyPr>
          <a:lstStyle/>
          <a:p>
            <a:pPr marL="269875" indent="-269875">
              <a:buClr>
                <a:schemeClr val="bg1"/>
              </a:buClr>
              <a:buFont typeface="Wingdings" pitchFamily="2" charset="2"/>
              <a:buChar char="v"/>
            </a:pPr>
            <a:r>
              <a:rPr lang="es-ES" dirty="0" smtClean="0"/>
              <a:t>Se acaba el tiempo de gracia.</a:t>
            </a:r>
          </a:p>
          <a:p>
            <a:pPr marL="269875" indent="-269875">
              <a:buClr>
                <a:schemeClr val="bg1"/>
              </a:buClr>
              <a:buFont typeface="Wingdings" pitchFamily="2" charset="2"/>
              <a:buChar char="v"/>
            </a:pPr>
            <a:r>
              <a:rPr lang="es-ES" dirty="0" smtClean="0"/>
              <a:t>Caen las primeras plagas.</a:t>
            </a:r>
          </a:p>
          <a:p>
            <a:pPr marL="269875" indent="-269875">
              <a:buClr>
                <a:schemeClr val="bg1"/>
              </a:buClr>
              <a:buFont typeface="Wingdings" pitchFamily="2" charset="2"/>
              <a:buChar char="v"/>
            </a:pPr>
            <a:r>
              <a:rPr lang="es-ES" dirty="0" smtClean="0"/>
              <a:t>Sexta plaga.</a:t>
            </a:r>
          </a:p>
          <a:p>
            <a:pPr marL="269875" indent="-269875">
              <a:buClr>
                <a:schemeClr val="bg1"/>
              </a:buClr>
              <a:buFont typeface="Wingdings" pitchFamily="2" charset="2"/>
              <a:buChar char="v"/>
            </a:pPr>
            <a:r>
              <a:rPr lang="es-ES" dirty="0" smtClean="0"/>
              <a:t>Resurrección previa a la Segunda Venida.</a:t>
            </a:r>
          </a:p>
          <a:p>
            <a:pPr marL="269875" indent="-269875">
              <a:buClr>
                <a:schemeClr val="bg1"/>
              </a:buClr>
              <a:buFont typeface="Wingdings" pitchFamily="2" charset="2"/>
              <a:buChar char="v"/>
            </a:pPr>
            <a:r>
              <a:rPr lang="es-ES" dirty="0" smtClean="0"/>
              <a:t>Aparece la señal del hijo del hombre.</a:t>
            </a:r>
          </a:p>
          <a:p>
            <a:pPr marL="269875" indent="-269875">
              <a:buClr>
                <a:schemeClr val="bg1"/>
              </a:buClr>
              <a:buFont typeface="Wingdings" pitchFamily="2" charset="2"/>
              <a:buChar char="v"/>
            </a:pPr>
            <a:r>
              <a:rPr lang="es-ES" dirty="0" smtClean="0"/>
              <a:t>Segunda Venida.</a:t>
            </a:r>
          </a:p>
          <a:p>
            <a:pPr marL="269875" indent="-269875">
              <a:buClr>
                <a:schemeClr val="bg1"/>
              </a:buClr>
              <a:buFont typeface="Wingdings" pitchFamily="2" charset="2"/>
              <a:buChar char="v"/>
            </a:pPr>
            <a:r>
              <a:rPr lang="es-ES" dirty="0" smtClean="0"/>
              <a:t>Destrucción de los impíos</a:t>
            </a:r>
          </a:p>
          <a:p>
            <a:pPr marL="269875" indent="-269875">
              <a:buClr>
                <a:schemeClr val="bg1"/>
              </a:buClr>
              <a:buFont typeface="Wingdings" pitchFamily="2" charset="2"/>
              <a:buChar char="v"/>
            </a:pPr>
            <a:r>
              <a:rPr lang="es-ES" dirty="0" smtClean="0"/>
              <a:t>Resurrección de los justos.</a:t>
            </a:r>
          </a:p>
          <a:p>
            <a:pPr marL="269875" indent="-269875">
              <a:buClr>
                <a:schemeClr val="bg1"/>
              </a:buClr>
              <a:buFont typeface="Wingdings" pitchFamily="2" charset="2"/>
              <a:buChar char="v"/>
            </a:pPr>
            <a:r>
              <a:rPr lang="es-ES" dirty="0" smtClean="0"/>
              <a:t>Transformación de los vivos.</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ACONTECIMIENTOS PREVIOS AL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3093081" y="6372036"/>
            <a:ext cx="2957861" cy="369332"/>
          </a:xfrm>
          <a:prstGeom prst="rect">
            <a:avLst/>
          </a:prstGeom>
        </p:spPr>
        <p:txBody>
          <a:bodyPr wrap="none">
            <a:spAutoFit/>
          </a:bodyPr>
          <a:lstStyle/>
          <a:p>
            <a:pPr algn="ctr"/>
            <a:r>
              <a:rPr lang="es-ES" b="1" dirty="0" smtClean="0"/>
              <a:t>1ª de Corintios 15:51-52</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4941168"/>
            <a:ext cx="5867400" cy="1477328"/>
          </a:xfrm>
        </p:spPr>
        <p:txBody>
          <a:bodyPr>
            <a:spAutoFit/>
          </a:bodyPr>
          <a:lstStyle/>
          <a:p>
            <a:r>
              <a:rPr lang="es-ES" sz="1800" dirty="0" smtClean="0"/>
              <a:t>“Luego nosotros los que vivimos, los que hayamos quedado, seremos arrebatados juntamente con ellos en las nubes para recibir al Señor en el aire, y así estaremos siempre con el Señor”</a:t>
            </a:r>
            <a:endParaRPr lang="es-ES" sz="1800" dirty="0"/>
          </a:p>
        </p:txBody>
      </p:sp>
      <p:pic>
        <p:nvPicPr>
          <p:cNvPr id="14341" name="Picture 5" descr="I:\Dibujos\TierraNueva\13.jpg"/>
          <p:cNvPicPr>
            <a:picLocks noGrp="1" noChangeAspect="1" noChangeArrowheads="1"/>
          </p:cNvPicPr>
          <p:nvPr>
            <p:ph type="pic" idx="1"/>
          </p:nvPr>
        </p:nvPicPr>
        <p:blipFill>
          <a:blip r:embed="rId2" cstate="print"/>
          <a:srcRect l="7375" r="7375"/>
          <a:stretch>
            <a:fillRect/>
          </a:stretch>
        </p:blipFill>
        <p:spPr bwMode="auto">
          <a:prstGeom prst="rect">
            <a:avLst/>
          </a:prstGeom>
          <a:noFill/>
        </p:spPr>
      </p:pic>
      <p:sp>
        <p:nvSpPr>
          <p:cNvPr id="4" name="3 Marcador de texto"/>
          <p:cNvSpPr>
            <a:spLocks noGrp="1"/>
          </p:cNvSpPr>
          <p:nvPr>
            <p:ph type="body" sz="half" idx="2"/>
          </p:nvPr>
        </p:nvSpPr>
        <p:spPr>
          <a:xfrm>
            <a:off x="107504" y="926308"/>
            <a:ext cx="2808312" cy="5383012"/>
          </a:xfrm>
        </p:spPr>
        <p:txBody>
          <a:bodyPr wrap="square">
            <a:spAutoFit/>
          </a:bodyPr>
          <a:lstStyle/>
          <a:p>
            <a:pPr marL="269875" indent="-269875">
              <a:buClr>
                <a:schemeClr val="bg1"/>
              </a:buClr>
              <a:buFont typeface="Wingdings" pitchFamily="2" charset="2"/>
              <a:buChar char="v"/>
            </a:pPr>
            <a:r>
              <a:rPr lang="es-ES" dirty="0" smtClean="0"/>
              <a:t>Se acaba el tiempo de gracia.</a:t>
            </a:r>
          </a:p>
          <a:p>
            <a:pPr marL="269875" indent="-269875">
              <a:buClr>
                <a:schemeClr val="bg1"/>
              </a:buClr>
              <a:buFont typeface="Wingdings" pitchFamily="2" charset="2"/>
              <a:buChar char="v"/>
            </a:pPr>
            <a:r>
              <a:rPr lang="es-ES" dirty="0" smtClean="0"/>
              <a:t>Caen las primeras plagas.</a:t>
            </a:r>
          </a:p>
          <a:p>
            <a:pPr marL="269875" indent="-269875">
              <a:buClr>
                <a:schemeClr val="bg1"/>
              </a:buClr>
              <a:buFont typeface="Wingdings" pitchFamily="2" charset="2"/>
              <a:buChar char="v"/>
            </a:pPr>
            <a:r>
              <a:rPr lang="es-ES" dirty="0" smtClean="0"/>
              <a:t>Sexta plaga.</a:t>
            </a:r>
          </a:p>
          <a:p>
            <a:pPr marL="269875" indent="-269875">
              <a:buClr>
                <a:schemeClr val="bg1"/>
              </a:buClr>
              <a:buFont typeface="Wingdings" pitchFamily="2" charset="2"/>
              <a:buChar char="v"/>
            </a:pPr>
            <a:r>
              <a:rPr lang="es-ES" dirty="0" smtClean="0"/>
              <a:t>Resurrección previa a la Segunda Venida.</a:t>
            </a:r>
          </a:p>
          <a:p>
            <a:pPr marL="269875" indent="-269875">
              <a:buClr>
                <a:schemeClr val="bg1"/>
              </a:buClr>
              <a:buFont typeface="Wingdings" pitchFamily="2" charset="2"/>
              <a:buChar char="v"/>
            </a:pPr>
            <a:r>
              <a:rPr lang="es-ES" dirty="0" smtClean="0"/>
              <a:t>Aparece la señal del hijo del hombre.</a:t>
            </a:r>
          </a:p>
          <a:p>
            <a:pPr marL="269875" indent="-269875">
              <a:buClr>
                <a:schemeClr val="bg1"/>
              </a:buClr>
              <a:buFont typeface="Wingdings" pitchFamily="2" charset="2"/>
              <a:buChar char="v"/>
            </a:pPr>
            <a:r>
              <a:rPr lang="es-ES" dirty="0" smtClean="0"/>
              <a:t>Segunda Venida.</a:t>
            </a:r>
          </a:p>
          <a:p>
            <a:pPr marL="269875" indent="-269875">
              <a:buClr>
                <a:schemeClr val="bg1"/>
              </a:buClr>
              <a:buFont typeface="Wingdings" pitchFamily="2" charset="2"/>
              <a:buChar char="v"/>
            </a:pPr>
            <a:r>
              <a:rPr lang="es-ES" dirty="0" smtClean="0"/>
              <a:t>Destrucción de los impíos</a:t>
            </a:r>
          </a:p>
          <a:p>
            <a:pPr marL="269875" indent="-269875">
              <a:buClr>
                <a:schemeClr val="bg1"/>
              </a:buClr>
              <a:buFont typeface="Wingdings" pitchFamily="2" charset="2"/>
              <a:buChar char="v"/>
            </a:pPr>
            <a:r>
              <a:rPr lang="es-ES" dirty="0" smtClean="0"/>
              <a:t>Resurrección de los justos.</a:t>
            </a:r>
          </a:p>
          <a:p>
            <a:pPr marL="269875" indent="-269875">
              <a:buClr>
                <a:schemeClr val="bg1"/>
              </a:buClr>
              <a:buFont typeface="Wingdings" pitchFamily="2" charset="2"/>
              <a:buChar char="v"/>
            </a:pPr>
            <a:r>
              <a:rPr lang="es-ES" dirty="0" smtClean="0"/>
              <a:t>Transformación de los vivos.</a:t>
            </a:r>
          </a:p>
          <a:p>
            <a:pPr marL="269875" indent="-269875">
              <a:buClr>
                <a:schemeClr val="bg1"/>
              </a:buClr>
              <a:buFont typeface="Wingdings" pitchFamily="2" charset="2"/>
              <a:buChar char="v"/>
            </a:pPr>
            <a:r>
              <a:rPr lang="es-ES" dirty="0" smtClean="0"/>
              <a:t>Ascensión al cielo.</a:t>
            </a:r>
            <a:endParaRPr lang="es-ES" dirty="0"/>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ACONTECIMIENTOS PREVIOS AL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2991289" y="6372036"/>
            <a:ext cx="3161443" cy="369332"/>
          </a:xfrm>
          <a:prstGeom prst="rect">
            <a:avLst/>
          </a:prstGeom>
        </p:spPr>
        <p:txBody>
          <a:bodyPr wrap="none">
            <a:spAutoFit/>
          </a:bodyPr>
          <a:lstStyle/>
          <a:p>
            <a:pPr algn="ctr"/>
            <a:r>
              <a:rPr lang="es-ES" b="1" dirty="0" smtClean="0"/>
              <a:t>1ª de Tesalonicenses 4:17</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normAutofit/>
          </a:bodyPr>
          <a:lstStyle/>
          <a:p>
            <a:r>
              <a:rPr lang="es-ES" dirty="0" smtClean="0"/>
              <a:t>¿Dónde viviremos: en la tierra o en el cielo?</a:t>
            </a:r>
            <a:endParaRPr lang="es-ES" dirty="0"/>
          </a:p>
        </p:txBody>
      </p:sp>
      <p:graphicFrame>
        <p:nvGraphicFramePr>
          <p:cNvPr id="13" name="12 Diagrama"/>
          <p:cNvGraphicFramePr/>
          <p:nvPr/>
        </p:nvGraphicFramePr>
        <p:xfrm>
          <a:off x="251520" y="1340768"/>
          <a:ext cx="417646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13 Diagrama"/>
          <p:cNvGraphicFramePr/>
          <p:nvPr/>
        </p:nvGraphicFramePr>
        <p:xfrm>
          <a:off x="4716016" y="1340768"/>
          <a:ext cx="4176464" cy="5040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14 CuadroTexto"/>
          <p:cNvSpPr txBox="1"/>
          <p:nvPr/>
        </p:nvSpPr>
        <p:spPr>
          <a:xfrm>
            <a:off x="170795" y="6372036"/>
            <a:ext cx="8802410" cy="369332"/>
          </a:xfrm>
          <a:prstGeom prst="rect">
            <a:avLst/>
          </a:prstGeom>
          <a:noFill/>
        </p:spPr>
        <p:txBody>
          <a:bodyPr wrap="none" rtlCol="0">
            <a:spAutoFit/>
          </a:bodyPr>
          <a:lstStyle/>
          <a:p>
            <a:pPr algn="ctr"/>
            <a:r>
              <a:rPr lang="es-ES" dirty="0" smtClean="0"/>
              <a:t>Cuando Jesús venga, seremos llevados al Cielo. Pero nuestro destino final es la tierra</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2CA09C50-1A7D-4CA7-BF62-DA0CAEFDD70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dgm id="{960EF533-392B-4A24-BA8A-E1F0D70B260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dgm id="{365BEA00-FAFD-42E6-9FD9-45B9C412ED8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dgm id="{C69BDD6B-9510-4F73-AB74-20E6A3F3518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graphicEl>
                                              <a:dgm id="{A1417A2F-2D56-4DE4-9E3C-89F368D5034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graphicEl>
                                              <a:dgm id="{078858A5-9FA2-4261-AB6A-DF0FFDF96F0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dgm id="{2CA09C50-1A7D-4CA7-BF62-DA0CAEFDD70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960EF533-392B-4A24-BA8A-E1F0D70B260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graphicEl>
                                              <a:dgm id="{365BEA00-FAFD-42E6-9FD9-45B9C412ED8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graphicEl>
                                              <a:dgm id="{C69BDD6B-9510-4F73-AB74-20E6A3F3518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graphicEl>
                                              <a:dgm id="{A1417A2F-2D56-4DE4-9E3C-89F368D5034D}"/>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graphicEl>
                                              <a:dgm id="{078858A5-9FA2-4261-AB6A-DF0FFDF96F0D}"/>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from="(-#ppt_w/2)" to="(#ppt_x)" calcmode="lin" valueType="num">
                                      <p:cBhvr>
                                        <p:cTn id="55" dur="600" fill="hold">
                                          <p:stCondLst>
                                            <p:cond delay="0"/>
                                          </p:stCondLst>
                                        </p:cTn>
                                        <p:tgtEl>
                                          <p:spTgt spid="15"/>
                                        </p:tgtEl>
                                        <p:attrNameLst>
                                          <p:attrName>ppt_x</p:attrName>
                                        </p:attrNameLst>
                                      </p:cBhvr>
                                    </p:anim>
                                    <p:anim from="0" to="-1.0" calcmode="lin" valueType="num">
                                      <p:cBhvr>
                                        <p:cTn id="56" dur="200" decel="50000" autoRev="1" fill="hold">
                                          <p:stCondLst>
                                            <p:cond delay="600"/>
                                          </p:stCondLst>
                                        </p:cTn>
                                        <p:tgtEl>
                                          <p:spTgt spid="15"/>
                                        </p:tgtEl>
                                        <p:attrNameLst>
                                          <p:attrName>xshear</p:attrName>
                                        </p:attrNameLst>
                                      </p:cBhvr>
                                    </p:anim>
                                    <p:animScale>
                                      <p:cBhvr>
                                        <p:cTn id="57" dur="200" decel="100000" autoRev="1" fill="hold">
                                          <p:stCondLst>
                                            <p:cond delay="600"/>
                                          </p:stCondLst>
                                        </p:cTn>
                                        <p:tgtEl>
                                          <p:spTgt spid="15"/>
                                        </p:tgtEl>
                                      </p:cBhvr>
                                      <p:from x="100000" y="100000"/>
                                      <p:to x="80000" y="100000"/>
                                    </p:animScale>
                                    <p:anim by="(#ppt_h/3+#ppt_w*0.1)" calcmode="lin" valueType="num">
                                      <p:cBhvr additive="sum">
                                        <p:cTn id="58"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Graphic spid="14" grpId="0">
        <p:bldSub>
          <a:bldDgm bld="one"/>
        </p:bldSub>
      </p:bldGraphic>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4822120"/>
            <a:ext cx="5867400" cy="1631216"/>
          </a:xfrm>
        </p:spPr>
        <p:txBody>
          <a:bodyPr>
            <a:spAutoFit/>
          </a:bodyPr>
          <a:lstStyle/>
          <a:p>
            <a:r>
              <a:rPr lang="es-ES" sz="2000" dirty="0" smtClean="0"/>
              <a:t>“Y yo dije: ¿Hasta cuándo, Señor? Y respondió él: Hasta que las ciudades estén asoladas y sin morador, y no haya hombre en las casas, y la tierra esté hecha un desierto”</a:t>
            </a:r>
            <a:endParaRPr lang="es-ES" sz="2000" dirty="0"/>
          </a:p>
        </p:txBody>
      </p:sp>
      <p:pic>
        <p:nvPicPr>
          <p:cNvPr id="8" name="7 Marcador de posición de imagen" descr="Milenio (12).jpg"/>
          <p:cNvPicPr>
            <a:picLocks noGrp="1" noChangeAspect="1"/>
          </p:cNvPicPr>
          <p:nvPr>
            <p:ph type="pic" idx="1"/>
          </p:nvPr>
        </p:nvPicPr>
        <p:blipFill>
          <a:blip r:embed="rId2" cstate="print"/>
          <a:srcRect t="1515" b="1515"/>
          <a:stretch>
            <a:fillRect/>
          </a:stretch>
        </p:blipFill>
        <p:spPr/>
      </p:pic>
      <p:sp>
        <p:nvSpPr>
          <p:cNvPr id="4" name="3 Marcador de texto"/>
          <p:cNvSpPr>
            <a:spLocks noGrp="1"/>
          </p:cNvSpPr>
          <p:nvPr>
            <p:ph type="body" sz="half" idx="2"/>
          </p:nvPr>
        </p:nvSpPr>
        <p:spPr>
          <a:xfrm>
            <a:off x="107504" y="926308"/>
            <a:ext cx="2808312" cy="338554"/>
          </a:xfrm>
        </p:spPr>
        <p:txBody>
          <a:bodyPr wrap="square">
            <a:spAutoFit/>
          </a:bodyPr>
          <a:lstStyle/>
          <a:p>
            <a:pPr marL="269875" indent="-269875">
              <a:buClr>
                <a:schemeClr val="bg1"/>
              </a:buClr>
              <a:buFont typeface="Wingdings" pitchFamily="2" charset="2"/>
              <a:buChar char="v"/>
            </a:pPr>
            <a:r>
              <a:rPr lang="es-ES" dirty="0" smtClean="0"/>
              <a:t>La tierra estará desolada.</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DURANTE 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2037505" y="6372036"/>
            <a:ext cx="5069016" cy="369332"/>
          </a:xfrm>
          <a:prstGeom prst="rect">
            <a:avLst/>
          </a:prstGeom>
        </p:spPr>
        <p:txBody>
          <a:bodyPr wrap="none">
            <a:spAutoFit/>
          </a:bodyPr>
          <a:lstStyle/>
          <a:p>
            <a:pPr algn="ctr"/>
            <a:r>
              <a:rPr lang="es-ES" b="1" dirty="0" smtClean="0"/>
              <a:t>Jeremías 4:23-27; Isaías 6:11; Isaías 24:3</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4822120"/>
            <a:ext cx="5867400" cy="1631216"/>
          </a:xfrm>
        </p:spPr>
        <p:txBody>
          <a:bodyPr>
            <a:spAutoFit/>
          </a:bodyPr>
          <a:lstStyle/>
          <a:p>
            <a:r>
              <a:rPr lang="es-ES" sz="2000" dirty="0" smtClean="0"/>
              <a:t>“Y prendió al dragón, la serpiente antigua, que es el diablo y Satanás, y lo ató por mil años; para que no engañase más a las naciones, hasta que fuesen cumplidos mil años”</a:t>
            </a:r>
            <a:endParaRPr lang="es-ES" sz="2000" dirty="0"/>
          </a:p>
        </p:txBody>
      </p:sp>
      <p:pic>
        <p:nvPicPr>
          <p:cNvPr id="8" name="7 Marcador de posición de imagen" descr="SatanarEncarcelado.JPG"/>
          <p:cNvPicPr>
            <a:picLocks noGrp="1" noChangeAspect="1"/>
          </p:cNvPicPr>
          <p:nvPr>
            <p:ph type="pic" idx="1"/>
          </p:nvPr>
        </p:nvPicPr>
        <p:blipFill>
          <a:blip r:embed="rId2" cstate="print"/>
          <a:srcRect t="4677" b="4677"/>
          <a:stretch>
            <a:fillRect/>
          </a:stretch>
        </p:blipFill>
        <p:spPr/>
      </p:pic>
      <p:sp>
        <p:nvSpPr>
          <p:cNvPr id="4" name="3 Marcador de texto"/>
          <p:cNvSpPr>
            <a:spLocks noGrp="1"/>
          </p:cNvSpPr>
          <p:nvPr>
            <p:ph type="body" sz="half" idx="2"/>
          </p:nvPr>
        </p:nvSpPr>
        <p:spPr>
          <a:xfrm>
            <a:off x="107504" y="926308"/>
            <a:ext cx="2808312" cy="1008481"/>
          </a:xfrm>
        </p:spPr>
        <p:txBody>
          <a:bodyPr wrap="square">
            <a:spAutoFit/>
          </a:bodyPr>
          <a:lstStyle/>
          <a:p>
            <a:pPr marL="269875" indent="-269875">
              <a:buClr>
                <a:schemeClr val="bg1"/>
              </a:buClr>
              <a:buFont typeface="Wingdings" pitchFamily="2" charset="2"/>
              <a:buChar char="v"/>
            </a:pPr>
            <a:r>
              <a:rPr lang="es-ES" dirty="0" smtClean="0"/>
              <a:t>La tierra estará desolada.</a:t>
            </a:r>
          </a:p>
          <a:p>
            <a:pPr marL="269875" indent="-269875">
              <a:buClr>
                <a:schemeClr val="bg1"/>
              </a:buClr>
              <a:buFont typeface="Wingdings" pitchFamily="2" charset="2"/>
              <a:buChar char="v"/>
            </a:pPr>
            <a:r>
              <a:rPr lang="es-ES" dirty="0" smtClean="0"/>
              <a:t>Satanás y sus ángeles serán atados.</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DURANTE 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3396854" y="6372036"/>
            <a:ext cx="2350323" cy="369332"/>
          </a:xfrm>
          <a:prstGeom prst="rect">
            <a:avLst/>
          </a:prstGeom>
        </p:spPr>
        <p:txBody>
          <a:bodyPr wrap="none">
            <a:spAutoFit/>
          </a:bodyPr>
          <a:lstStyle/>
          <a:p>
            <a:pPr algn="ctr"/>
            <a:r>
              <a:rPr lang="es-ES" b="1" dirty="0" smtClean="0"/>
              <a:t>Apocalipsis 20:1-3</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4822120"/>
            <a:ext cx="5867400" cy="954107"/>
          </a:xfrm>
        </p:spPr>
        <p:txBody>
          <a:bodyPr>
            <a:spAutoFit/>
          </a:bodyPr>
          <a:lstStyle/>
          <a:p>
            <a:r>
              <a:rPr lang="es-ES" sz="2800" dirty="0" smtClean="0"/>
              <a:t>“y vivieron y reinaron con Cristo mil años”</a:t>
            </a:r>
            <a:endParaRPr lang="es-ES" sz="2800" dirty="0"/>
          </a:p>
        </p:txBody>
      </p:sp>
      <p:pic>
        <p:nvPicPr>
          <p:cNvPr id="10" name="9 Marcador de posición de imagen" descr="0904083.jpg"/>
          <p:cNvPicPr>
            <a:picLocks noGrp="1" noChangeAspect="1"/>
          </p:cNvPicPr>
          <p:nvPr>
            <p:ph type="pic" idx="1"/>
          </p:nvPr>
        </p:nvPicPr>
        <p:blipFill>
          <a:blip r:embed="rId2" cstate="print"/>
          <a:srcRect t="1515" b="1515"/>
          <a:stretch>
            <a:fillRect/>
          </a:stretch>
        </p:blipFill>
        <p:spPr/>
      </p:pic>
      <p:sp>
        <p:nvSpPr>
          <p:cNvPr id="4" name="3 Marcador de texto"/>
          <p:cNvSpPr>
            <a:spLocks noGrp="1"/>
          </p:cNvSpPr>
          <p:nvPr>
            <p:ph type="body" sz="half" idx="2"/>
          </p:nvPr>
        </p:nvSpPr>
        <p:spPr>
          <a:xfrm>
            <a:off x="107504" y="926308"/>
            <a:ext cx="2808312" cy="1678408"/>
          </a:xfrm>
        </p:spPr>
        <p:txBody>
          <a:bodyPr wrap="square">
            <a:spAutoFit/>
          </a:bodyPr>
          <a:lstStyle/>
          <a:p>
            <a:pPr marL="269875" indent="-269875">
              <a:buClr>
                <a:schemeClr val="bg1"/>
              </a:buClr>
              <a:buFont typeface="Wingdings" pitchFamily="2" charset="2"/>
              <a:buChar char="v"/>
            </a:pPr>
            <a:r>
              <a:rPr lang="es-ES" dirty="0" smtClean="0"/>
              <a:t>La tierra estará desolada.</a:t>
            </a:r>
          </a:p>
          <a:p>
            <a:pPr marL="269875" indent="-269875">
              <a:buClr>
                <a:schemeClr val="bg1"/>
              </a:buClr>
              <a:buFont typeface="Wingdings" pitchFamily="2" charset="2"/>
              <a:buChar char="v"/>
            </a:pPr>
            <a:r>
              <a:rPr lang="es-ES" dirty="0" smtClean="0"/>
              <a:t>Satanás y sus ángeles serán atados.</a:t>
            </a:r>
          </a:p>
          <a:p>
            <a:pPr marL="269875" indent="-269875">
              <a:buClr>
                <a:schemeClr val="bg1"/>
              </a:buClr>
              <a:buFont typeface="Wingdings" pitchFamily="2" charset="2"/>
              <a:buChar char="v"/>
            </a:pPr>
            <a:r>
              <a:rPr lang="es-ES" dirty="0" smtClean="0"/>
              <a:t>Los justos reinarán con Cristo en el cielo.</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DURANTE 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3494636" y="6372036"/>
            <a:ext cx="2154757" cy="369332"/>
          </a:xfrm>
          <a:prstGeom prst="rect">
            <a:avLst/>
          </a:prstGeom>
        </p:spPr>
        <p:txBody>
          <a:bodyPr wrap="none">
            <a:spAutoFit/>
          </a:bodyPr>
          <a:lstStyle/>
          <a:p>
            <a:pPr algn="ctr"/>
            <a:r>
              <a:rPr lang="es-ES" b="1" dirty="0" smtClean="0"/>
              <a:t>Apocalipsis 20:4</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4822120"/>
            <a:ext cx="5867400" cy="1015663"/>
          </a:xfrm>
        </p:spPr>
        <p:txBody>
          <a:bodyPr>
            <a:spAutoFit/>
          </a:bodyPr>
          <a:lstStyle/>
          <a:p>
            <a:r>
              <a:rPr lang="es-ES" sz="2000" dirty="0" smtClean="0"/>
              <a:t>“hasta que vino el Anciano de días, y se dio el juicio a los santos del Altísimo; y llegó el tiempo, y los santos recibieron el reino”</a:t>
            </a:r>
            <a:endParaRPr lang="es-ES" sz="2000" dirty="0"/>
          </a:p>
        </p:txBody>
      </p:sp>
      <p:pic>
        <p:nvPicPr>
          <p:cNvPr id="8" name="7 Marcador de posición de imagen" descr="0601075.jpg"/>
          <p:cNvPicPr>
            <a:picLocks noGrp="1" noChangeAspect="1"/>
          </p:cNvPicPr>
          <p:nvPr>
            <p:ph type="pic" idx="1"/>
          </p:nvPr>
        </p:nvPicPr>
        <p:blipFill>
          <a:blip r:embed="rId2" cstate="print"/>
          <a:srcRect t="1515" b="1515"/>
          <a:stretch>
            <a:fillRect/>
          </a:stretch>
        </p:blipFill>
        <p:spPr/>
      </p:pic>
      <p:sp>
        <p:nvSpPr>
          <p:cNvPr id="4" name="3 Marcador de texto"/>
          <p:cNvSpPr>
            <a:spLocks noGrp="1"/>
          </p:cNvSpPr>
          <p:nvPr>
            <p:ph type="body" sz="half" idx="2"/>
          </p:nvPr>
        </p:nvSpPr>
        <p:spPr>
          <a:xfrm>
            <a:off x="107504" y="926308"/>
            <a:ext cx="2808312" cy="2594556"/>
          </a:xfrm>
        </p:spPr>
        <p:txBody>
          <a:bodyPr wrap="square">
            <a:spAutoFit/>
          </a:bodyPr>
          <a:lstStyle/>
          <a:p>
            <a:pPr marL="269875" indent="-269875">
              <a:buClr>
                <a:schemeClr val="bg1"/>
              </a:buClr>
              <a:buFont typeface="Wingdings" pitchFamily="2" charset="2"/>
              <a:buChar char="v"/>
            </a:pPr>
            <a:r>
              <a:rPr lang="es-ES" dirty="0" smtClean="0"/>
              <a:t>La tierra estará desolada.</a:t>
            </a:r>
          </a:p>
          <a:p>
            <a:pPr marL="269875" indent="-269875">
              <a:buClr>
                <a:schemeClr val="bg1"/>
              </a:buClr>
              <a:buFont typeface="Wingdings" pitchFamily="2" charset="2"/>
              <a:buChar char="v"/>
            </a:pPr>
            <a:r>
              <a:rPr lang="es-ES" dirty="0" smtClean="0"/>
              <a:t>Satanás y sus ángeles serán atados.</a:t>
            </a:r>
          </a:p>
          <a:p>
            <a:pPr marL="269875" indent="-269875">
              <a:buClr>
                <a:schemeClr val="bg1"/>
              </a:buClr>
              <a:buFont typeface="Wingdings" pitchFamily="2" charset="2"/>
              <a:buChar char="v"/>
            </a:pPr>
            <a:r>
              <a:rPr lang="es-ES" dirty="0" smtClean="0"/>
              <a:t>Los justos reinarán con Cristo en el cielo.</a:t>
            </a:r>
          </a:p>
          <a:p>
            <a:pPr marL="269875" indent="-269875">
              <a:buClr>
                <a:schemeClr val="bg1"/>
              </a:buClr>
              <a:buFont typeface="Wingdings" pitchFamily="2" charset="2"/>
              <a:buChar char="v"/>
            </a:pPr>
            <a:r>
              <a:rPr lang="es-ES" dirty="0" smtClean="0"/>
              <a:t>Los redimidos juzgarán tanto a ángeles como a hombres.</a:t>
            </a:r>
            <a:endParaRPr lang="es-ES" dirty="0"/>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DURANTE 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1582265" y="6372036"/>
            <a:ext cx="5979522" cy="369332"/>
          </a:xfrm>
          <a:prstGeom prst="rect">
            <a:avLst/>
          </a:prstGeom>
        </p:spPr>
        <p:txBody>
          <a:bodyPr wrap="none">
            <a:spAutoFit/>
          </a:bodyPr>
          <a:lstStyle/>
          <a:p>
            <a:pPr algn="ctr"/>
            <a:r>
              <a:rPr lang="es-ES" b="1" dirty="0" smtClean="0"/>
              <a:t>Apocalipsis 20:4; Daniel 7:22; 1ª de Corintios 6:3</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00375" y="5029200"/>
            <a:ext cx="5867400" cy="1015663"/>
          </a:xfrm>
        </p:spPr>
        <p:txBody>
          <a:bodyPr>
            <a:spAutoFit/>
          </a:bodyPr>
          <a:lstStyle/>
          <a:p>
            <a:r>
              <a:rPr lang="es-ES" sz="2000" dirty="0" smtClean="0"/>
              <a:t>“Pero los otros muertos no volvieron a vivir hasta que se cumplieron mil años. Esta es la primera resurrección”</a:t>
            </a:r>
            <a:endParaRPr lang="es-ES" sz="2000" dirty="0"/>
          </a:p>
        </p:txBody>
      </p:sp>
      <p:pic>
        <p:nvPicPr>
          <p:cNvPr id="7" name="6 Marcador de posición de imagen" descr="milen005.jpg"/>
          <p:cNvPicPr>
            <a:picLocks noGrp="1" noChangeAspect="1"/>
          </p:cNvPicPr>
          <p:nvPr>
            <p:ph type="pic" idx="1"/>
          </p:nvPr>
        </p:nvPicPr>
        <p:blipFill>
          <a:blip r:embed="rId2" cstate="print"/>
          <a:srcRect t="1515" b="1515"/>
          <a:stretch>
            <a:fillRect/>
          </a:stretch>
        </p:blipFill>
        <p:spPr/>
      </p:pic>
      <p:sp>
        <p:nvSpPr>
          <p:cNvPr id="4" name="3 Marcador de texto"/>
          <p:cNvSpPr>
            <a:spLocks noGrp="1"/>
          </p:cNvSpPr>
          <p:nvPr>
            <p:ph type="body" sz="half" idx="2"/>
          </p:nvPr>
        </p:nvSpPr>
        <p:spPr>
          <a:xfrm>
            <a:off x="107504" y="926308"/>
            <a:ext cx="2808312" cy="338554"/>
          </a:xfrm>
        </p:spPr>
        <p:txBody>
          <a:bodyPr wrap="square">
            <a:spAutoFit/>
          </a:bodyPr>
          <a:lstStyle/>
          <a:p>
            <a:pPr marL="269875" indent="-269875">
              <a:buClr>
                <a:schemeClr val="bg1"/>
              </a:buClr>
              <a:buFont typeface="Wingdings" pitchFamily="2" charset="2"/>
              <a:buChar char="v"/>
            </a:pPr>
            <a:r>
              <a:rPr lang="es-ES" dirty="0" smtClean="0"/>
              <a:t>Segunda resurrección.</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DESPUÉS DEL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501038" y="6372036"/>
            <a:ext cx="2141933" cy="369332"/>
          </a:xfrm>
          <a:prstGeom prst="rect">
            <a:avLst/>
          </a:prstGeom>
        </p:spPr>
        <p:txBody>
          <a:bodyPr wrap="none">
            <a:spAutoFit/>
          </a:bodyPr>
          <a:lstStyle/>
          <a:p>
            <a:pPr algn="ctr"/>
            <a:r>
              <a:rPr lang="es-ES" b="1" dirty="0" smtClean="0"/>
              <a:t>Apocalipsis 20:5</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00375" y="5029200"/>
            <a:ext cx="5867400" cy="707886"/>
          </a:xfrm>
        </p:spPr>
        <p:txBody>
          <a:bodyPr>
            <a:spAutoFit/>
          </a:bodyPr>
          <a:lstStyle/>
          <a:p>
            <a:r>
              <a:rPr lang="es-ES" sz="2000" dirty="0" smtClean="0"/>
              <a:t>“Cuando los mil años se cumplan, Satanás será suelto de su prisión”</a:t>
            </a:r>
            <a:endParaRPr lang="es-ES" sz="2000" dirty="0"/>
          </a:p>
        </p:txBody>
      </p:sp>
      <p:pic>
        <p:nvPicPr>
          <p:cNvPr id="7" name="6 Marcador de posición de imagen" descr="milen004.jpg"/>
          <p:cNvPicPr>
            <a:picLocks noGrp="1" noChangeAspect="1"/>
          </p:cNvPicPr>
          <p:nvPr>
            <p:ph type="pic" idx="1"/>
          </p:nvPr>
        </p:nvPicPr>
        <p:blipFill>
          <a:blip r:embed="rId2" cstate="print"/>
          <a:srcRect t="1515" b="1515"/>
          <a:stretch>
            <a:fillRect/>
          </a:stretch>
        </p:blipFill>
        <p:spPr/>
      </p:pic>
      <p:sp>
        <p:nvSpPr>
          <p:cNvPr id="4" name="3 Marcador de texto"/>
          <p:cNvSpPr>
            <a:spLocks noGrp="1"/>
          </p:cNvSpPr>
          <p:nvPr>
            <p:ph type="body" sz="half" idx="2"/>
          </p:nvPr>
        </p:nvSpPr>
        <p:spPr>
          <a:xfrm>
            <a:off x="107504" y="926308"/>
            <a:ext cx="2808312" cy="1008481"/>
          </a:xfrm>
        </p:spPr>
        <p:txBody>
          <a:bodyPr wrap="square">
            <a:spAutoFit/>
          </a:bodyPr>
          <a:lstStyle/>
          <a:p>
            <a:pPr marL="269875" indent="-269875">
              <a:buClr>
                <a:schemeClr val="bg1"/>
              </a:buClr>
              <a:buFont typeface="Wingdings" pitchFamily="2" charset="2"/>
              <a:buChar char="v"/>
            </a:pPr>
            <a:r>
              <a:rPr lang="es-ES" dirty="0" smtClean="0"/>
              <a:t>Segunda resurrección.</a:t>
            </a:r>
          </a:p>
          <a:p>
            <a:pPr marL="269875" indent="-269875">
              <a:buClr>
                <a:schemeClr val="bg1"/>
              </a:buClr>
              <a:buFont typeface="Wingdings" pitchFamily="2" charset="2"/>
              <a:buChar char="v"/>
            </a:pPr>
            <a:r>
              <a:rPr lang="es-ES" dirty="0" smtClean="0"/>
              <a:t>Satanás es soltado de su prisión.</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DESPUÉS DEL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505847" y="6372036"/>
            <a:ext cx="2132315" cy="369332"/>
          </a:xfrm>
          <a:prstGeom prst="rect">
            <a:avLst/>
          </a:prstGeom>
        </p:spPr>
        <p:txBody>
          <a:bodyPr wrap="none">
            <a:spAutoFit/>
          </a:bodyPr>
          <a:lstStyle/>
          <a:p>
            <a:pPr algn="ctr"/>
            <a:r>
              <a:rPr lang="es-ES" b="1" dirty="0" smtClean="0"/>
              <a:t>Apocalipsis 20:7</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00375" y="5029200"/>
            <a:ext cx="5867400" cy="1323439"/>
          </a:xfrm>
        </p:spPr>
        <p:txBody>
          <a:bodyPr>
            <a:spAutoFit/>
          </a:bodyPr>
          <a:lstStyle/>
          <a:p>
            <a:r>
              <a:rPr lang="es-ES" sz="2000" dirty="0" smtClean="0"/>
              <a:t>“El que es injusto, sea injusto todavía; y el que es inmundo, sea inmundo todavía; y el que es justo, practique la justicia todavía; y el que es santo, santifíquese todavía”</a:t>
            </a:r>
            <a:endParaRPr lang="es-ES" sz="2000" dirty="0"/>
          </a:p>
        </p:txBody>
      </p:sp>
      <p:pic>
        <p:nvPicPr>
          <p:cNvPr id="7" name="6 Marcador de posición de imagen" descr="Isus%2520Mare%2520Preot-4.jpg"/>
          <p:cNvPicPr>
            <a:picLocks noGrp="1" noChangeAspect="1"/>
          </p:cNvPicPr>
          <p:nvPr>
            <p:ph type="pic" idx="1"/>
          </p:nvPr>
        </p:nvPicPr>
        <p:blipFill>
          <a:blip r:embed="rId2" cstate="print"/>
          <a:srcRect t="1515" b="1515"/>
          <a:stretch>
            <a:fillRect/>
          </a:stretch>
        </p:blipFill>
        <p:spPr/>
      </p:pic>
      <p:sp>
        <p:nvSpPr>
          <p:cNvPr id="4" name="3 Marcador de texto"/>
          <p:cNvSpPr>
            <a:spLocks noGrp="1"/>
          </p:cNvSpPr>
          <p:nvPr>
            <p:ph type="body" sz="half" idx="2"/>
          </p:nvPr>
        </p:nvSpPr>
        <p:spPr>
          <a:xfrm>
            <a:off x="107504" y="926308"/>
            <a:ext cx="2808312" cy="584775"/>
          </a:xfrm>
        </p:spPr>
        <p:txBody>
          <a:bodyPr wrap="square">
            <a:spAutoFit/>
          </a:bodyPr>
          <a:lstStyle/>
          <a:p>
            <a:pPr marL="269875" indent="-269875">
              <a:buClr>
                <a:schemeClr val="bg1"/>
              </a:buClr>
              <a:buFont typeface="Wingdings" pitchFamily="2" charset="2"/>
              <a:buChar char="v"/>
            </a:pPr>
            <a:r>
              <a:rPr lang="es-ES" dirty="0" smtClean="0"/>
              <a:t>Se acaba el tiempo de gracia.</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ACONTECIMIENTOS PREVIOS AL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464970" y="6372036"/>
            <a:ext cx="2214069" cy="369332"/>
          </a:xfrm>
          <a:prstGeom prst="rect">
            <a:avLst/>
          </a:prstGeom>
        </p:spPr>
        <p:txBody>
          <a:bodyPr wrap="none">
            <a:spAutoFit/>
          </a:bodyPr>
          <a:lstStyle/>
          <a:p>
            <a:pPr algn="ctr"/>
            <a:r>
              <a:rPr lang="es-ES" b="1" dirty="0" smtClean="0"/>
              <a:t>Apocalipsis 22:11</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00375" y="5029200"/>
            <a:ext cx="5867400" cy="1323439"/>
          </a:xfrm>
        </p:spPr>
        <p:txBody>
          <a:bodyPr>
            <a:spAutoFit/>
          </a:bodyPr>
          <a:lstStyle/>
          <a:p>
            <a:r>
              <a:rPr lang="es-ES" sz="2000" dirty="0" smtClean="0"/>
              <a:t>“Y yo Juan vi la santa ciudad, la nueva Jerusalén, descender del cielo, de Dios, dispuesta como una esposa ataviada para su marido”</a:t>
            </a:r>
            <a:endParaRPr lang="es-ES" sz="2000" dirty="0"/>
          </a:p>
        </p:txBody>
      </p:sp>
      <p:pic>
        <p:nvPicPr>
          <p:cNvPr id="7" name="6 Marcador de posición de imagen" descr="new-jeru(1).jpg"/>
          <p:cNvPicPr>
            <a:picLocks noGrp="1" noChangeAspect="1"/>
          </p:cNvPicPr>
          <p:nvPr>
            <p:ph type="pic" idx="1"/>
          </p:nvPr>
        </p:nvPicPr>
        <p:blipFill>
          <a:blip r:embed="rId2" cstate="print"/>
          <a:srcRect t="1545" b="1545"/>
          <a:stretch>
            <a:fillRect/>
          </a:stretch>
        </p:blipFill>
        <p:spPr/>
      </p:pic>
      <p:sp>
        <p:nvSpPr>
          <p:cNvPr id="4" name="3 Marcador de texto"/>
          <p:cNvSpPr>
            <a:spLocks noGrp="1"/>
          </p:cNvSpPr>
          <p:nvPr>
            <p:ph type="body" sz="half" idx="2"/>
          </p:nvPr>
        </p:nvSpPr>
        <p:spPr>
          <a:xfrm>
            <a:off x="107504" y="926308"/>
            <a:ext cx="2808312" cy="1678408"/>
          </a:xfrm>
        </p:spPr>
        <p:txBody>
          <a:bodyPr wrap="square">
            <a:spAutoFit/>
          </a:bodyPr>
          <a:lstStyle/>
          <a:p>
            <a:pPr marL="269875" indent="-269875">
              <a:buClr>
                <a:schemeClr val="bg1"/>
              </a:buClr>
              <a:buFont typeface="Wingdings" pitchFamily="2" charset="2"/>
              <a:buChar char="v"/>
            </a:pPr>
            <a:r>
              <a:rPr lang="es-ES" dirty="0" smtClean="0"/>
              <a:t>Segunda resurrección.</a:t>
            </a:r>
          </a:p>
          <a:p>
            <a:pPr marL="269875" indent="-269875">
              <a:buClr>
                <a:schemeClr val="bg1"/>
              </a:buClr>
              <a:buFont typeface="Wingdings" pitchFamily="2" charset="2"/>
              <a:buChar char="v"/>
            </a:pPr>
            <a:r>
              <a:rPr lang="es-ES" dirty="0" smtClean="0"/>
              <a:t>Satanás es soltado de su prisión.</a:t>
            </a:r>
          </a:p>
          <a:p>
            <a:pPr marL="269875" indent="-269875">
              <a:buClr>
                <a:schemeClr val="bg1"/>
              </a:buClr>
              <a:buFont typeface="Wingdings" pitchFamily="2" charset="2"/>
              <a:buChar char="v"/>
            </a:pPr>
            <a:r>
              <a:rPr lang="es-ES" dirty="0" smtClean="0"/>
              <a:t>La Nueva Jerusalén </a:t>
            </a:r>
            <a:r>
              <a:rPr lang="es-ES" dirty="0" err="1" smtClean="0"/>
              <a:t>descendiende</a:t>
            </a:r>
            <a:r>
              <a:rPr lang="es-ES" dirty="0" smtClean="0"/>
              <a:t> del Cielo.</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DESPUÉS DEL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521877" y="6372036"/>
            <a:ext cx="2100255" cy="369332"/>
          </a:xfrm>
          <a:prstGeom prst="rect">
            <a:avLst/>
          </a:prstGeom>
        </p:spPr>
        <p:txBody>
          <a:bodyPr wrap="none">
            <a:spAutoFit/>
          </a:bodyPr>
          <a:lstStyle/>
          <a:p>
            <a:pPr algn="ctr"/>
            <a:r>
              <a:rPr lang="es-ES" b="1" dirty="0" smtClean="0"/>
              <a:t>Apocalipsis 21:2</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00375" y="5029200"/>
            <a:ext cx="5867400" cy="1200329"/>
          </a:xfrm>
        </p:spPr>
        <p:txBody>
          <a:bodyPr>
            <a:spAutoFit/>
          </a:bodyPr>
          <a:lstStyle/>
          <a:p>
            <a:r>
              <a:rPr lang="es-ES" sz="1800" dirty="0" smtClean="0"/>
              <a:t>“y saldrá a engañar a las naciones… a fin de reunirlos para la batalla… Y subieron sobre la anchura de la tierra, y rodearon el campamento de los santos y la ciudad amada”</a:t>
            </a:r>
            <a:endParaRPr lang="es-ES" sz="1800" dirty="0"/>
          </a:p>
        </p:txBody>
      </p:sp>
      <p:pic>
        <p:nvPicPr>
          <p:cNvPr id="7" name="6 Marcador de posición de imagen" descr="milen013.jpg"/>
          <p:cNvPicPr>
            <a:picLocks noGrp="1" noChangeAspect="1"/>
          </p:cNvPicPr>
          <p:nvPr>
            <p:ph type="pic" idx="1"/>
          </p:nvPr>
        </p:nvPicPr>
        <p:blipFill>
          <a:blip r:embed="rId2" cstate="print"/>
          <a:srcRect t="1515" b="1515"/>
          <a:stretch>
            <a:fillRect/>
          </a:stretch>
        </p:blipFill>
        <p:spPr/>
      </p:pic>
      <p:sp>
        <p:nvSpPr>
          <p:cNvPr id="4" name="3 Marcador de texto"/>
          <p:cNvSpPr>
            <a:spLocks noGrp="1"/>
          </p:cNvSpPr>
          <p:nvPr>
            <p:ph type="body" sz="half" idx="2"/>
          </p:nvPr>
        </p:nvSpPr>
        <p:spPr>
          <a:xfrm>
            <a:off x="107504" y="926308"/>
            <a:ext cx="2808312" cy="2594556"/>
          </a:xfrm>
        </p:spPr>
        <p:txBody>
          <a:bodyPr wrap="square">
            <a:spAutoFit/>
          </a:bodyPr>
          <a:lstStyle/>
          <a:p>
            <a:pPr marL="269875" indent="-269875">
              <a:buClr>
                <a:schemeClr val="bg1"/>
              </a:buClr>
              <a:buFont typeface="Wingdings" pitchFamily="2" charset="2"/>
              <a:buChar char="v"/>
            </a:pPr>
            <a:r>
              <a:rPr lang="es-ES" dirty="0" smtClean="0"/>
              <a:t>Segunda resurrección.</a:t>
            </a:r>
          </a:p>
          <a:p>
            <a:pPr marL="269875" indent="-269875">
              <a:buClr>
                <a:schemeClr val="bg1"/>
              </a:buClr>
              <a:buFont typeface="Wingdings" pitchFamily="2" charset="2"/>
              <a:buChar char="v"/>
            </a:pPr>
            <a:r>
              <a:rPr lang="es-ES" dirty="0" smtClean="0"/>
              <a:t>Satanás es soltado de su prisión.</a:t>
            </a:r>
          </a:p>
          <a:p>
            <a:pPr marL="269875" indent="-269875">
              <a:buClr>
                <a:schemeClr val="bg1"/>
              </a:buClr>
              <a:buFont typeface="Wingdings" pitchFamily="2" charset="2"/>
              <a:buChar char="v"/>
            </a:pPr>
            <a:r>
              <a:rPr lang="es-ES" dirty="0" smtClean="0"/>
              <a:t>La Nueva Jerusalén </a:t>
            </a:r>
            <a:r>
              <a:rPr lang="es-ES" dirty="0" err="1" smtClean="0"/>
              <a:t>descendiende</a:t>
            </a:r>
            <a:r>
              <a:rPr lang="es-ES" dirty="0" smtClean="0"/>
              <a:t> del Cielo.</a:t>
            </a:r>
          </a:p>
          <a:p>
            <a:pPr marL="269875" indent="-269875">
              <a:buClr>
                <a:schemeClr val="bg1"/>
              </a:buClr>
              <a:buFont typeface="Wingdings" pitchFamily="2" charset="2"/>
              <a:buChar char="v"/>
            </a:pPr>
            <a:r>
              <a:rPr lang="es-ES" dirty="0" smtClean="0"/>
              <a:t>Satanás reúne a los resucitados para atacar Jerusalén.</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DESPUÉS DEL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373600" y="6372036"/>
            <a:ext cx="2396810" cy="369332"/>
          </a:xfrm>
          <a:prstGeom prst="rect">
            <a:avLst/>
          </a:prstGeom>
        </p:spPr>
        <p:txBody>
          <a:bodyPr wrap="none">
            <a:spAutoFit/>
          </a:bodyPr>
          <a:lstStyle/>
          <a:p>
            <a:pPr algn="ctr"/>
            <a:r>
              <a:rPr lang="es-ES" b="1" dirty="0" smtClean="0"/>
              <a:t>Apocalipsis 20:8-9</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00375" y="5029200"/>
            <a:ext cx="5867400" cy="1015663"/>
          </a:xfrm>
        </p:spPr>
        <p:txBody>
          <a:bodyPr>
            <a:spAutoFit/>
          </a:bodyPr>
          <a:lstStyle/>
          <a:p>
            <a:r>
              <a:rPr lang="es-ES" sz="2000" dirty="0" smtClean="0"/>
              <a:t>“y fueron juzgados los muertos por las cosas que estaban escritas en los libros, según sus obras”</a:t>
            </a:r>
            <a:endParaRPr lang="es-ES" sz="2000" dirty="0"/>
          </a:p>
        </p:txBody>
      </p:sp>
      <p:pic>
        <p:nvPicPr>
          <p:cNvPr id="5124" name="Picture 4" descr="http://1.bp.blogspot.com/-fkVwWD8oXEw/UA3ZtIzuelI/AAAAAAAAEAI/a_9vlfEYmxw/s1600/Los+libros+son+abiertos,+tambi%C3%A9n+el+libro+de+la+vida+(Apocalipsis+20.12-13).jpg"/>
          <p:cNvPicPr>
            <a:picLocks noGrp="1" noChangeAspect="1" noChangeArrowheads="1"/>
          </p:cNvPicPr>
          <p:nvPr>
            <p:ph type="pic" idx="1"/>
          </p:nvPr>
        </p:nvPicPr>
        <p:blipFill>
          <a:blip r:embed="rId2" cstate="print"/>
          <a:srcRect t="901" b="901"/>
          <a:stretch>
            <a:fillRect/>
          </a:stretch>
        </p:blipFill>
        <p:spPr bwMode="auto">
          <a:prstGeom prst="rect">
            <a:avLst/>
          </a:prstGeom>
          <a:noFill/>
        </p:spPr>
      </p:pic>
      <p:sp>
        <p:nvSpPr>
          <p:cNvPr id="4" name="3 Marcador de texto"/>
          <p:cNvSpPr>
            <a:spLocks noGrp="1"/>
          </p:cNvSpPr>
          <p:nvPr>
            <p:ph type="body" sz="half" idx="2"/>
          </p:nvPr>
        </p:nvSpPr>
        <p:spPr>
          <a:xfrm>
            <a:off x="107504" y="926308"/>
            <a:ext cx="2808312" cy="3018262"/>
          </a:xfrm>
        </p:spPr>
        <p:txBody>
          <a:bodyPr wrap="square">
            <a:spAutoFit/>
          </a:bodyPr>
          <a:lstStyle/>
          <a:p>
            <a:pPr marL="269875" indent="-269875">
              <a:buClr>
                <a:schemeClr val="bg1"/>
              </a:buClr>
              <a:buFont typeface="Wingdings" pitchFamily="2" charset="2"/>
              <a:buChar char="v"/>
            </a:pPr>
            <a:r>
              <a:rPr lang="es-ES" dirty="0" smtClean="0"/>
              <a:t>Segunda resurrección.</a:t>
            </a:r>
          </a:p>
          <a:p>
            <a:pPr marL="269875" indent="-269875">
              <a:buClr>
                <a:schemeClr val="bg1"/>
              </a:buClr>
              <a:buFont typeface="Wingdings" pitchFamily="2" charset="2"/>
              <a:buChar char="v"/>
            </a:pPr>
            <a:r>
              <a:rPr lang="es-ES" dirty="0" smtClean="0"/>
              <a:t>Satanás es soltado de su prisión.</a:t>
            </a:r>
          </a:p>
          <a:p>
            <a:pPr marL="269875" indent="-269875">
              <a:buClr>
                <a:schemeClr val="bg1"/>
              </a:buClr>
              <a:buFont typeface="Wingdings" pitchFamily="2" charset="2"/>
              <a:buChar char="v"/>
            </a:pPr>
            <a:r>
              <a:rPr lang="es-ES" dirty="0" smtClean="0"/>
              <a:t>La Nueva Jerusalén </a:t>
            </a:r>
            <a:r>
              <a:rPr lang="es-ES" dirty="0" err="1" smtClean="0"/>
              <a:t>descendiende</a:t>
            </a:r>
            <a:r>
              <a:rPr lang="es-ES" dirty="0" smtClean="0"/>
              <a:t> del Cielo.</a:t>
            </a:r>
          </a:p>
          <a:p>
            <a:pPr marL="269875" indent="-269875">
              <a:buClr>
                <a:schemeClr val="bg1"/>
              </a:buClr>
              <a:buFont typeface="Wingdings" pitchFamily="2" charset="2"/>
              <a:buChar char="v"/>
            </a:pPr>
            <a:r>
              <a:rPr lang="es-ES" dirty="0" smtClean="0"/>
              <a:t>Satanás reúne a los resucitados para atacar Jerusalén.</a:t>
            </a:r>
          </a:p>
          <a:p>
            <a:pPr marL="269875" indent="-269875">
              <a:buClr>
                <a:schemeClr val="bg1"/>
              </a:buClr>
              <a:buFont typeface="Wingdings" pitchFamily="2" charset="2"/>
              <a:buChar char="v"/>
            </a:pPr>
            <a:r>
              <a:rPr lang="es-ES" dirty="0" smtClean="0"/>
              <a:t>Los impíos son juzgados.</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DESPUÉS DEL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283030" y="6372036"/>
            <a:ext cx="2577950" cy="369332"/>
          </a:xfrm>
          <a:prstGeom prst="rect">
            <a:avLst/>
          </a:prstGeom>
        </p:spPr>
        <p:txBody>
          <a:bodyPr wrap="none">
            <a:spAutoFit/>
          </a:bodyPr>
          <a:lstStyle/>
          <a:p>
            <a:pPr algn="ctr"/>
            <a:r>
              <a:rPr lang="es-ES" b="1" dirty="0" smtClean="0"/>
              <a:t>Apocalipsis 20:11-13</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00375" y="5029200"/>
            <a:ext cx="5867400" cy="1015663"/>
          </a:xfrm>
        </p:spPr>
        <p:txBody>
          <a:bodyPr>
            <a:spAutoFit/>
          </a:bodyPr>
          <a:lstStyle/>
          <a:p>
            <a:r>
              <a:rPr lang="es-ES" sz="2000" dirty="0" smtClean="0"/>
              <a:t>“para que en el nombre de Jesús se doble toda rodilla de los que están en los cielos, y en la tierra, y debajo de la tierra”</a:t>
            </a:r>
            <a:endParaRPr lang="es-ES" sz="2000" dirty="0"/>
          </a:p>
        </p:txBody>
      </p:sp>
      <p:pic>
        <p:nvPicPr>
          <p:cNvPr id="4098" name="Picture 2" descr="http://www.bibleuniversity.com/images/CourseID1/lesson12-10.jpg"/>
          <p:cNvPicPr>
            <a:picLocks noGrp="1" noChangeAspect="1" noChangeArrowheads="1"/>
          </p:cNvPicPr>
          <p:nvPr>
            <p:ph type="pic" idx="1"/>
          </p:nvPr>
        </p:nvPicPr>
        <p:blipFill>
          <a:blip r:embed="rId2" cstate="print"/>
          <a:srcRect t="1450" b="1450"/>
          <a:stretch>
            <a:fillRect/>
          </a:stretch>
        </p:blipFill>
        <p:spPr bwMode="auto">
          <a:prstGeom prst="rect">
            <a:avLst/>
          </a:prstGeom>
          <a:noFill/>
        </p:spPr>
      </p:pic>
      <p:sp>
        <p:nvSpPr>
          <p:cNvPr id="4" name="3 Marcador de texto"/>
          <p:cNvSpPr>
            <a:spLocks noGrp="1"/>
          </p:cNvSpPr>
          <p:nvPr>
            <p:ph type="body" sz="half" idx="2"/>
          </p:nvPr>
        </p:nvSpPr>
        <p:spPr>
          <a:xfrm>
            <a:off x="107504" y="926308"/>
            <a:ext cx="2808312" cy="3688189"/>
          </a:xfrm>
        </p:spPr>
        <p:txBody>
          <a:bodyPr wrap="square">
            <a:spAutoFit/>
          </a:bodyPr>
          <a:lstStyle/>
          <a:p>
            <a:pPr marL="269875" indent="-269875">
              <a:buClr>
                <a:schemeClr val="bg1"/>
              </a:buClr>
              <a:buFont typeface="Wingdings" pitchFamily="2" charset="2"/>
              <a:buChar char="v"/>
            </a:pPr>
            <a:r>
              <a:rPr lang="es-ES" dirty="0" smtClean="0"/>
              <a:t>Segunda resurrección.</a:t>
            </a:r>
          </a:p>
          <a:p>
            <a:pPr marL="269875" indent="-269875">
              <a:buClr>
                <a:schemeClr val="bg1"/>
              </a:buClr>
              <a:buFont typeface="Wingdings" pitchFamily="2" charset="2"/>
              <a:buChar char="v"/>
            </a:pPr>
            <a:r>
              <a:rPr lang="es-ES" dirty="0" smtClean="0"/>
              <a:t>Satanás es soltado de su prisión.</a:t>
            </a:r>
          </a:p>
          <a:p>
            <a:pPr marL="269875" indent="-269875">
              <a:buClr>
                <a:schemeClr val="bg1"/>
              </a:buClr>
              <a:buFont typeface="Wingdings" pitchFamily="2" charset="2"/>
              <a:buChar char="v"/>
            </a:pPr>
            <a:r>
              <a:rPr lang="es-ES" dirty="0" smtClean="0"/>
              <a:t>La Nueva Jerusalén </a:t>
            </a:r>
            <a:r>
              <a:rPr lang="es-ES" dirty="0" err="1" smtClean="0"/>
              <a:t>descendiende</a:t>
            </a:r>
            <a:r>
              <a:rPr lang="es-ES" dirty="0" smtClean="0"/>
              <a:t> del Cielo.</a:t>
            </a:r>
          </a:p>
          <a:p>
            <a:pPr marL="269875" indent="-269875">
              <a:buClr>
                <a:schemeClr val="bg1"/>
              </a:buClr>
              <a:buFont typeface="Wingdings" pitchFamily="2" charset="2"/>
              <a:buChar char="v"/>
            </a:pPr>
            <a:r>
              <a:rPr lang="es-ES" dirty="0" smtClean="0"/>
              <a:t>Satanás reúne a los resucitados para atacar Jerusalén.</a:t>
            </a:r>
          </a:p>
          <a:p>
            <a:pPr marL="269875" indent="-269875">
              <a:buClr>
                <a:schemeClr val="bg1"/>
              </a:buClr>
              <a:buFont typeface="Wingdings" pitchFamily="2" charset="2"/>
              <a:buChar char="v"/>
            </a:pPr>
            <a:r>
              <a:rPr lang="es-ES" dirty="0" smtClean="0"/>
              <a:t>Los impíos son juzgados.</a:t>
            </a:r>
          </a:p>
          <a:p>
            <a:pPr marL="269875" indent="-269875">
              <a:buClr>
                <a:schemeClr val="bg1"/>
              </a:buClr>
              <a:buFont typeface="Wingdings" pitchFamily="2" charset="2"/>
              <a:buChar char="v"/>
            </a:pPr>
            <a:r>
              <a:rPr lang="es-ES" dirty="0" smtClean="0"/>
              <a:t>Toda rodilla se dobla ante Cristo.</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DESPUÉS DEL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592412" y="6372036"/>
            <a:ext cx="1959191" cy="369332"/>
          </a:xfrm>
          <a:prstGeom prst="rect">
            <a:avLst/>
          </a:prstGeom>
        </p:spPr>
        <p:txBody>
          <a:bodyPr wrap="none">
            <a:spAutoFit/>
          </a:bodyPr>
          <a:lstStyle/>
          <a:p>
            <a:pPr algn="ctr"/>
            <a:r>
              <a:rPr lang="es-ES" b="1" dirty="0" smtClean="0"/>
              <a:t>Filipenses 2:10</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00375" y="5029200"/>
            <a:ext cx="5867400" cy="1323439"/>
          </a:xfrm>
        </p:spPr>
        <p:txBody>
          <a:bodyPr>
            <a:spAutoFit/>
          </a:bodyPr>
          <a:lstStyle/>
          <a:p>
            <a:r>
              <a:rPr lang="es-ES" sz="2000" dirty="0" smtClean="0"/>
              <a:t>“y de Dios descendió fuego del cielo, y los consumió… Y el que no se halló inscrito en el libro de la vida fue lanzado al lago de fuego”</a:t>
            </a:r>
            <a:endParaRPr lang="es-ES" sz="2000" dirty="0"/>
          </a:p>
        </p:txBody>
      </p:sp>
      <p:pic>
        <p:nvPicPr>
          <p:cNvPr id="3074" name="Picture 2" descr="http://3.bp.blogspot.com/-l9SLpbzJSjg/TvQ_E7JKUII/AAAAAAAAAkI/oZzGa_ZspxY/s1600/fuego.jpg"/>
          <p:cNvPicPr>
            <a:picLocks noGrp="1" noChangeAspect="1" noChangeArrowheads="1"/>
          </p:cNvPicPr>
          <p:nvPr>
            <p:ph type="pic" idx="1"/>
          </p:nvPr>
        </p:nvPicPr>
        <p:blipFill>
          <a:blip r:embed="rId2" cstate="print"/>
          <a:srcRect t="1515" b="1515"/>
          <a:stretch>
            <a:fillRect/>
          </a:stretch>
        </p:blipFill>
        <p:spPr bwMode="auto">
          <a:prstGeom prst="rect">
            <a:avLst/>
          </a:prstGeom>
          <a:noFill/>
        </p:spPr>
      </p:pic>
      <p:sp>
        <p:nvSpPr>
          <p:cNvPr id="4" name="3 Marcador de texto"/>
          <p:cNvSpPr>
            <a:spLocks noGrp="1"/>
          </p:cNvSpPr>
          <p:nvPr>
            <p:ph type="body" sz="half" idx="2"/>
          </p:nvPr>
        </p:nvSpPr>
        <p:spPr>
          <a:xfrm>
            <a:off x="107504" y="926308"/>
            <a:ext cx="2808312" cy="4358116"/>
          </a:xfrm>
        </p:spPr>
        <p:txBody>
          <a:bodyPr wrap="square">
            <a:spAutoFit/>
          </a:bodyPr>
          <a:lstStyle/>
          <a:p>
            <a:pPr marL="269875" indent="-269875">
              <a:buClr>
                <a:schemeClr val="bg1"/>
              </a:buClr>
              <a:buFont typeface="Wingdings" pitchFamily="2" charset="2"/>
              <a:buChar char="v"/>
            </a:pPr>
            <a:r>
              <a:rPr lang="es-ES" dirty="0" smtClean="0"/>
              <a:t>Segunda resurrección.</a:t>
            </a:r>
          </a:p>
          <a:p>
            <a:pPr marL="269875" indent="-269875">
              <a:buClr>
                <a:schemeClr val="bg1"/>
              </a:buClr>
              <a:buFont typeface="Wingdings" pitchFamily="2" charset="2"/>
              <a:buChar char="v"/>
            </a:pPr>
            <a:r>
              <a:rPr lang="es-ES" dirty="0" smtClean="0"/>
              <a:t>Satanás es soltado de su prisión.</a:t>
            </a:r>
          </a:p>
          <a:p>
            <a:pPr marL="269875" indent="-269875">
              <a:buClr>
                <a:schemeClr val="bg1"/>
              </a:buClr>
              <a:buFont typeface="Wingdings" pitchFamily="2" charset="2"/>
              <a:buChar char="v"/>
            </a:pPr>
            <a:r>
              <a:rPr lang="es-ES" dirty="0" smtClean="0"/>
              <a:t>La Nueva Jerusalén </a:t>
            </a:r>
            <a:r>
              <a:rPr lang="es-ES" dirty="0" err="1" smtClean="0"/>
              <a:t>descendiende</a:t>
            </a:r>
            <a:r>
              <a:rPr lang="es-ES" dirty="0" smtClean="0"/>
              <a:t> del Cielo.</a:t>
            </a:r>
          </a:p>
          <a:p>
            <a:pPr marL="269875" indent="-269875">
              <a:buClr>
                <a:schemeClr val="bg1"/>
              </a:buClr>
              <a:buFont typeface="Wingdings" pitchFamily="2" charset="2"/>
              <a:buChar char="v"/>
            </a:pPr>
            <a:r>
              <a:rPr lang="es-ES" dirty="0" smtClean="0"/>
              <a:t>Satanás reúne a los resucitados para atacar Jerusalén.</a:t>
            </a:r>
          </a:p>
          <a:p>
            <a:pPr marL="269875" indent="-269875">
              <a:buClr>
                <a:schemeClr val="bg1"/>
              </a:buClr>
              <a:buFont typeface="Wingdings" pitchFamily="2" charset="2"/>
              <a:buChar char="v"/>
            </a:pPr>
            <a:r>
              <a:rPr lang="es-ES" dirty="0" smtClean="0"/>
              <a:t>Los impíos son juzgados.</a:t>
            </a:r>
          </a:p>
          <a:p>
            <a:pPr marL="269875" indent="-269875">
              <a:buClr>
                <a:schemeClr val="bg1"/>
              </a:buClr>
              <a:buFont typeface="Wingdings" pitchFamily="2" charset="2"/>
              <a:buChar char="v"/>
            </a:pPr>
            <a:r>
              <a:rPr lang="es-ES" dirty="0" smtClean="0"/>
              <a:t>Toda rodilla se dobla ante Cristo.</a:t>
            </a:r>
          </a:p>
          <a:p>
            <a:pPr marL="269875" indent="-269875">
              <a:buClr>
                <a:schemeClr val="bg1"/>
              </a:buClr>
              <a:buFont typeface="Wingdings" pitchFamily="2" charset="2"/>
              <a:buChar char="v"/>
            </a:pPr>
            <a:r>
              <a:rPr lang="es-ES" dirty="0" smtClean="0"/>
              <a:t>Satanás y los impíos son destruidos por fuego.</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DESPUÉS DEL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125938" y="6372036"/>
            <a:ext cx="2892138" cy="369332"/>
          </a:xfrm>
          <a:prstGeom prst="rect">
            <a:avLst/>
          </a:prstGeom>
        </p:spPr>
        <p:txBody>
          <a:bodyPr wrap="none">
            <a:spAutoFit/>
          </a:bodyPr>
          <a:lstStyle/>
          <a:p>
            <a:pPr algn="ctr"/>
            <a:r>
              <a:rPr lang="es-ES" b="1" dirty="0" smtClean="0"/>
              <a:t>Apocalipsis 20:9, 14-15</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00375" y="5029200"/>
            <a:ext cx="5867400" cy="1015663"/>
          </a:xfrm>
        </p:spPr>
        <p:txBody>
          <a:bodyPr>
            <a:spAutoFit/>
          </a:bodyPr>
          <a:lstStyle/>
          <a:p>
            <a:r>
              <a:rPr lang="es-ES" sz="2000" dirty="0" smtClean="0"/>
              <a:t>“Vi un cielo nuevo y una tierra nueva; porque el primer cielo y la primera tierra pasaron, y el mar ya no existía más”</a:t>
            </a:r>
            <a:endParaRPr lang="es-ES" sz="2000" dirty="0"/>
          </a:p>
        </p:txBody>
      </p:sp>
      <p:pic>
        <p:nvPicPr>
          <p:cNvPr id="8" name="7 Marcador de posición de imagen" descr="Imagen40.jpg"/>
          <p:cNvPicPr>
            <a:picLocks noGrp="1" noChangeAspect="1"/>
          </p:cNvPicPr>
          <p:nvPr>
            <p:ph type="pic" idx="1"/>
          </p:nvPr>
        </p:nvPicPr>
        <p:blipFill>
          <a:blip r:embed="rId2" cstate="print"/>
          <a:srcRect t="1791" b="1791"/>
          <a:stretch>
            <a:fillRect/>
          </a:stretch>
        </p:blipFill>
        <p:spPr/>
      </p:pic>
      <p:sp>
        <p:nvSpPr>
          <p:cNvPr id="4" name="3 Marcador de texto"/>
          <p:cNvSpPr>
            <a:spLocks noGrp="1"/>
          </p:cNvSpPr>
          <p:nvPr>
            <p:ph type="body" sz="half" idx="2"/>
          </p:nvPr>
        </p:nvSpPr>
        <p:spPr>
          <a:xfrm>
            <a:off x="107504" y="926308"/>
            <a:ext cx="2808312" cy="4781822"/>
          </a:xfrm>
        </p:spPr>
        <p:txBody>
          <a:bodyPr wrap="square">
            <a:spAutoFit/>
          </a:bodyPr>
          <a:lstStyle/>
          <a:p>
            <a:pPr marL="269875" indent="-269875">
              <a:buClr>
                <a:schemeClr val="bg1"/>
              </a:buClr>
              <a:buFont typeface="Wingdings" pitchFamily="2" charset="2"/>
              <a:buChar char="v"/>
            </a:pPr>
            <a:r>
              <a:rPr lang="es-ES" dirty="0" smtClean="0"/>
              <a:t>Segunda resurrección.</a:t>
            </a:r>
          </a:p>
          <a:p>
            <a:pPr marL="269875" indent="-269875">
              <a:buClr>
                <a:schemeClr val="bg1"/>
              </a:buClr>
              <a:buFont typeface="Wingdings" pitchFamily="2" charset="2"/>
              <a:buChar char="v"/>
            </a:pPr>
            <a:r>
              <a:rPr lang="es-ES" dirty="0" smtClean="0"/>
              <a:t>Satanás es soltado de su prisión.</a:t>
            </a:r>
          </a:p>
          <a:p>
            <a:pPr marL="269875" indent="-269875">
              <a:buClr>
                <a:schemeClr val="bg1"/>
              </a:buClr>
              <a:buFont typeface="Wingdings" pitchFamily="2" charset="2"/>
              <a:buChar char="v"/>
            </a:pPr>
            <a:r>
              <a:rPr lang="es-ES" dirty="0" smtClean="0"/>
              <a:t>La Nueva Jerusalén </a:t>
            </a:r>
            <a:r>
              <a:rPr lang="es-ES" dirty="0" err="1" smtClean="0"/>
              <a:t>descendiende</a:t>
            </a:r>
            <a:r>
              <a:rPr lang="es-ES" dirty="0" smtClean="0"/>
              <a:t> del Cielo.</a:t>
            </a:r>
          </a:p>
          <a:p>
            <a:pPr marL="269875" indent="-269875">
              <a:buClr>
                <a:schemeClr val="bg1"/>
              </a:buClr>
              <a:buFont typeface="Wingdings" pitchFamily="2" charset="2"/>
              <a:buChar char="v"/>
            </a:pPr>
            <a:r>
              <a:rPr lang="es-ES" dirty="0" smtClean="0"/>
              <a:t>Satanás reúne a los resucitados para atacar Jerusalén.</a:t>
            </a:r>
          </a:p>
          <a:p>
            <a:pPr marL="269875" indent="-269875">
              <a:buClr>
                <a:schemeClr val="bg1"/>
              </a:buClr>
              <a:buFont typeface="Wingdings" pitchFamily="2" charset="2"/>
              <a:buChar char="v"/>
            </a:pPr>
            <a:r>
              <a:rPr lang="es-ES" dirty="0" smtClean="0"/>
              <a:t>Los impíos son juzgados.</a:t>
            </a:r>
          </a:p>
          <a:p>
            <a:pPr marL="269875" indent="-269875">
              <a:buClr>
                <a:schemeClr val="bg1"/>
              </a:buClr>
              <a:buFont typeface="Wingdings" pitchFamily="2" charset="2"/>
              <a:buChar char="v"/>
            </a:pPr>
            <a:r>
              <a:rPr lang="es-ES" dirty="0" smtClean="0"/>
              <a:t>Toda rodilla se dobla ante Cristo.</a:t>
            </a:r>
          </a:p>
          <a:p>
            <a:pPr marL="269875" indent="-269875">
              <a:buClr>
                <a:schemeClr val="bg1"/>
              </a:buClr>
              <a:buFont typeface="Wingdings" pitchFamily="2" charset="2"/>
              <a:buChar char="v"/>
            </a:pPr>
            <a:r>
              <a:rPr lang="es-ES" dirty="0" smtClean="0"/>
              <a:t>Satanás y los impíos son destruidos por fuego.</a:t>
            </a:r>
          </a:p>
          <a:p>
            <a:pPr marL="269875" indent="-269875">
              <a:buClr>
                <a:schemeClr val="bg1"/>
              </a:buClr>
              <a:buFont typeface="Wingdings" pitchFamily="2" charset="2"/>
              <a:buChar char="v"/>
            </a:pPr>
            <a:r>
              <a:rPr lang="es-ES" dirty="0" smtClean="0"/>
              <a:t>La tierra es renovada.</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DESPUÉS DEL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1740946" y="6372036"/>
            <a:ext cx="5662127" cy="369332"/>
          </a:xfrm>
          <a:prstGeom prst="rect">
            <a:avLst/>
          </a:prstGeom>
        </p:spPr>
        <p:txBody>
          <a:bodyPr wrap="none">
            <a:spAutoFit/>
          </a:bodyPr>
          <a:lstStyle/>
          <a:p>
            <a:pPr algn="ctr"/>
            <a:r>
              <a:rPr lang="es-ES" b="1" dirty="0" smtClean="0"/>
              <a:t>Apocalipsis 21:1; Isaías 65:17; 2ª de Pedro 3:13</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00375" y="5029200"/>
            <a:ext cx="5867400" cy="1200329"/>
          </a:xfrm>
        </p:spPr>
        <p:txBody>
          <a:bodyPr>
            <a:spAutoFit/>
          </a:bodyPr>
          <a:lstStyle/>
          <a:p>
            <a:r>
              <a:rPr lang="es-ES" sz="1800" dirty="0" smtClean="0"/>
              <a:t>“Y oí una gran voz del cielo que decía: He aquí el tabernáculo de Dios con los hombres, y él morará con ellos; y ellos serán su pueblo, y Dios mismo estará con ellos como su Dios”</a:t>
            </a:r>
            <a:endParaRPr lang="es-ES" sz="1800" dirty="0"/>
          </a:p>
        </p:txBody>
      </p:sp>
      <p:pic>
        <p:nvPicPr>
          <p:cNvPr id="8" name="7 Marcador de posición de imagen" descr="TierraNueva (169).jpg"/>
          <p:cNvPicPr>
            <a:picLocks noGrp="1" noChangeAspect="1"/>
          </p:cNvPicPr>
          <p:nvPr>
            <p:ph type="pic" idx="1"/>
          </p:nvPr>
        </p:nvPicPr>
        <p:blipFill>
          <a:blip r:embed="rId2" cstate="print"/>
          <a:srcRect t="1515" b="1515"/>
          <a:stretch>
            <a:fillRect/>
          </a:stretch>
        </p:blipFill>
        <p:spPr/>
      </p:pic>
      <p:sp>
        <p:nvSpPr>
          <p:cNvPr id="4" name="3 Marcador de texto"/>
          <p:cNvSpPr>
            <a:spLocks noGrp="1"/>
          </p:cNvSpPr>
          <p:nvPr>
            <p:ph type="body" sz="half" idx="2"/>
          </p:nvPr>
        </p:nvSpPr>
        <p:spPr>
          <a:xfrm>
            <a:off x="107504" y="926308"/>
            <a:ext cx="2808312" cy="5451749"/>
          </a:xfrm>
        </p:spPr>
        <p:txBody>
          <a:bodyPr wrap="square">
            <a:spAutoFit/>
          </a:bodyPr>
          <a:lstStyle/>
          <a:p>
            <a:pPr marL="269875" indent="-269875">
              <a:buClr>
                <a:schemeClr val="bg1"/>
              </a:buClr>
              <a:buFont typeface="Wingdings" pitchFamily="2" charset="2"/>
              <a:buChar char="v"/>
            </a:pPr>
            <a:r>
              <a:rPr lang="es-ES" dirty="0" smtClean="0"/>
              <a:t>Segunda resurrección.</a:t>
            </a:r>
          </a:p>
          <a:p>
            <a:pPr marL="269875" indent="-269875">
              <a:buClr>
                <a:schemeClr val="bg1"/>
              </a:buClr>
              <a:buFont typeface="Wingdings" pitchFamily="2" charset="2"/>
              <a:buChar char="v"/>
            </a:pPr>
            <a:r>
              <a:rPr lang="es-ES" dirty="0" smtClean="0"/>
              <a:t>Satanás es soltado de su prisión.</a:t>
            </a:r>
          </a:p>
          <a:p>
            <a:pPr marL="269875" indent="-269875">
              <a:buClr>
                <a:schemeClr val="bg1"/>
              </a:buClr>
              <a:buFont typeface="Wingdings" pitchFamily="2" charset="2"/>
              <a:buChar char="v"/>
            </a:pPr>
            <a:r>
              <a:rPr lang="es-ES" dirty="0" smtClean="0"/>
              <a:t>La Nueva Jerusalén </a:t>
            </a:r>
            <a:r>
              <a:rPr lang="es-ES" dirty="0" err="1" smtClean="0"/>
              <a:t>descendiende</a:t>
            </a:r>
            <a:r>
              <a:rPr lang="es-ES" dirty="0" smtClean="0"/>
              <a:t> del Cielo.</a:t>
            </a:r>
          </a:p>
          <a:p>
            <a:pPr marL="269875" indent="-269875">
              <a:buClr>
                <a:schemeClr val="bg1"/>
              </a:buClr>
              <a:buFont typeface="Wingdings" pitchFamily="2" charset="2"/>
              <a:buChar char="v"/>
            </a:pPr>
            <a:r>
              <a:rPr lang="es-ES" dirty="0" smtClean="0"/>
              <a:t>Satanás reúne a los resucitados para atacar Jerusalén.</a:t>
            </a:r>
          </a:p>
          <a:p>
            <a:pPr marL="269875" indent="-269875">
              <a:buClr>
                <a:schemeClr val="bg1"/>
              </a:buClr>
              <a:buFont typeface="Wingdings" pitchFamily="2" charset="2"/>
              <a:buChar char="v"/>
            </a:pPr>
            <a:r>
              <a:rPr lang="es-ES" dirty="0" smtClean="0"/>
              <a:t>Los impíos son juzgados.</a:t>
            </a:r>
          </a:p>
          <a:p>
            <a:pPr marL="269875" indent="-269875">
              <a:buClr>
                <a:schemeClr val="bg1"/>
              </a:buClr>
              <a:buFont typeface="Wingdings" pitchFamily="2" charset="2"/>
              <a:buChar char="v"/>
            </a:pPr>
            <a:r>
              <a:rPr lang="es-ES" dirty="0" smtClean="0"/>
              <a:t>Toda rodilla se dobla ante Cristo.</a:t>
            </a:r>
          </a:p>
          <a:p>
            <a:pPr marL="269875" indent="-269875">
              <a:buClr>
                <a:schemeClr val="bg1"/>
              </a:buClr>
              <a:buFont typeface="Wingdings" pitchFamily="2" charset="2"/>
              <a:buChar char="v"/>
            </a:pPr>
            <a:r>
              <a:rPr lang="es-ES" dirty="0" smtClean="0"/>
              <a:t>Satanás y los impíos son destruidos por fuego.</a:t>
            </a:r>
          </a:p>
          <a:p>
            <a:pPr marL="269875" indent="-269875">
              <a:buClr>
                <a:schemeClr val="bg1"/>
              </a:buClr>
              <a:buFont typeface="Wingdings" pitchFamily="2" charset="2"/>
              <a:buChar char="v"/>
            </a:pPr>
            <a:r>
              <a:rPr lang="es-ES" dirty="0" smtClean="0"/>
              <a:t>La tierra es renovada.</a:t>
            </a:r>
          </a:p>
          <a:p>
            <a:pPr marL="269875" indent="-269875">
              <a:buClr>
                <a:schemeClr val="bg1"/>
              </a:buClr>
              <a:buFont typeface="Wingdings" pitchFamily="2" charset="2"/>
              <a:buChar char="v"/>
            </a:pPr>
            <a:r>
              <a:rPr lang="es-ES" dirty="0" smtClean="0"/>
              <a:t>Los justos heredan la Tierra.</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DESPUÉS DEL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2604160" y="6372036"/>
            <a:ext cx="3935694" cy="369332"/>
          </a:xfrm>
          <a:prstGeom prst="rect">
            <a:avLst/>
          </a:prstGeom>
        </p:spPr>
        <p:txBody>
          <a:bodyPr wrap="none">
            <a:spAutoFit/>
          </a:bodyPr>
          <a:lstStyle/>
          <a:p>
            <a:pPr algn="ctr"/>
            <a:r>
              <a:rPr lang="es-ES" b="1" dirty="0" smtClean="0"/>
              <a:t>Apocalipsis 21:2-3; Salmo 37:29</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texto"/>
          <p:cNvSpPr txBox="1">
            <a:spLocks/>
          </p:cNvSpPr>
          <p:nvPr/>
        </p:nvSpPr>
        <p:spPr>
          <a:xfrm>
            <a:off x="5868144" y="197341"/>
            <a:ext cx="3096344" cy="612475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69875" marR="0" lvl="0" indent="-269875" algn="l" defTabSz="914400" rtl="0" eaLnBrk="1" fontAlgn="auto" latinLnBrk="0" hangingPunct="1">
              <a:lnSpc>
                <a:spcPct val="100000"/>
              </a:lnSpc>
              <a:spcBef>
                <a:spcPct val="20000"/>
              </a:spcBef>
              <a:spcAft>
                <a:spcPts val="0"/>
              </a:spcAft>
              <a:buClr>
                <a:schemeClr val="bg1"/>
              </a:buClr>
              <a:buSzPct val="85000"/>
              <a:buFont typeface="Wingdings" pitchFamily="2" charset="2"/>
              <a:buChar char="v"/>
              <a:tabLst/>
              <a:defRPr/>
            </a:pPr>
            <a:r>
              <a:rPr kumimoji="0" lang="es-ES" sz="2000" b="0" i="0" u="none" strike="noStrike" kern="1200" cap="none" spc="0" normalizeH="0" baseline="0" noProof="0" smtClean="0">
                <a:ln>
                  <a:noFill/>
                </a:ln>
                <a:solidFill>
                  <a:schemeClr val="tx1"/>
                </a:solidFill>
                <a:effectLst/>
                <a:uLnTx/>
                <a:uFillTx/>
                <a:latin typeface="+mn-lt"/>
                <a:ea typeface="+mn-ea"/>
                <a:cs typeface="+mn-cs"/>
              </a:rPr>
              <a:t>Segunda resurrección.</a:t>
            </a:r>
          </a:p>
          <a:p>
            <a:pPr marL="269875" marR="0" lvl="0" indent="-269875" algn="l" defTabSz="914400" rtl="0" eaLnBrk="1" fontAlgn="auto" latinLnBrk="0" hangingPunct="1">
              <a:lnSpc>
                <a:spcPct val="100000"/>
              </a:lnSpc>
              <a:spcBef>
                <a:spcPct val="20000"/>
              </a:spcBef>
              <a:spcAft>
                <a:spcPts val="0"/>
              </a:spcAft>
              <a:buClr>
                <a:schemeClr val="bg1"/>
              </a:buClr>
              <a:buSzPct val="85000"/>
              <a:buFont typeface="Wingdings" pitchFamily="2" charset="2"/>
              <a:buChar char="v"/>
              <a:tabLst/>
              <a:defRPr/>
            </a:pPr>
            <a:r>
              <a:rPr kumimoji="0" lang="es-ES" sz="2000" b="0" i="0" u="none" strike="noStrike" kern="1200" cap="none" spc="0" normalizeH="0" baseline="0" noProof="0" smtClean="0">
                <a:ln>
                  <a:noFill/>
                </a:ln>
                <a:solidFill>
                  <a:schemeClr val="tx1"/>
                </a:solidFill>
                <a:effectLst/>
                <a:uLnTx/>
                <a:uFillTx/>
                <a:latin typeface="+mn-lt"/>
                <a:ea typeface="+mn-ea"/>
                <a:cs typeface="+mn-cs"/>
              </a:rPr>
              <a:t>Satanás es soltado de su prisión.</a:t>
            </a:r>
          </a:p>
          <a:p>
            <a:pPr marL="269875" marR="0" lvl="0" indent="-269875" algn="l" defTabSz="914400" rtl="0" eaLnBrk="1" fontAlgn="auto" latinLnBrk="0" hangingPunct="1">
              <a:lnSpc>
                <a:spcPct val="100000"/>
              </a:lnSpc>
              <a:spcBef>
                <a:spcPct val="20000"/>
              </a:spcBef>
              <a:spcAft>
                <a:spcPts val="0"/>
              </a:spcAft>
              <a:buClr>
                <a:schemeClr val="bg1"/>
              </a:buClr>
              <a:buSzPct val="85000"/>
              <a:buFont typeface="Wingdings" pitchFamily="2" charset="2"/>
              <a:buChar char="v"/>
              <a:tabLst/>
              <a:defRPr/>
            </a:pPr>
            <a:r>
              <a:rPr kumimoji="0" lang="es-ES" sz="2000" b="0" i="0" u="none" strike="noStrike" kern="1200" cap="none" spc="0" normalizeH="0" baseline="0" noProof="0" smtClean="0">
                <a:ln>
                  <a:noFill/>
                </a:ln>
                <a:solidFill>
                  <a:schemeClr val="tx1"/>
                </a:solidFill>
                <a:effectLst/>
                <a:uLnTx/>
                <a:uFillTx/>
                <a:latin typeface="+mn-lt"/>
                <a:ea typeface="+mn-ea"/>
                <a:cs typeface="+mn-cs"/>
              </a:rPr>
              <a:t>La Nueva Jerusalén descendiende del Cielo.</a:t>
            </a:r>
          </a:p>
          <a:p>
            <a:pPr marL="269875" marR="0" lvl="0" indent="-269875" algn="l" defTabSz="914400" rtl="0" eaLnBrk="1" fontAlgn="auto" latinLnBrk="0" hangingPunct="1">
              <a:lnSpc>
                <a:spcPct val="100000"/>
              </a:lnSpc>
              <a:spcBef>
                <a:spcPct val="20000"/>
              </a:spcBef>
              <a:spcAft>
                <a:spcPts val="0"/>
              </a:spcAft>
              <a:buClr>
                <a:schemeClr val="bg1"/>
              </a:buClr>
              <a:buSzPct val="85000"/>
              <a:buFont typeface="Wingdings" pitchFamily="2" charset="2"/>
              <a:buChar char="v"/>
              <a:tabLst/>
              <a:defRPr/>
            </a:pPr>
            <a:r>
              <a:rPr kumimoji="0" lang="es-ES" sz="2000" b="0" i="0" u="none" strike="noStrike" kern="1200" cap="none" spc="0" normalizeH="0" baseline="0" noProof="0" smtClean="0">
                <a:ln>
                  <a:noFill/>
                </a:ln>
                <a:solidFill>
                  <a:schemeClr val="tx1"/>
                </a:solidFill>
                <a:effectLst/>
                <a:uLnTx/>
                <a:uFillTx/>
                <a:latin typeface="+mn-lt"/>
                <a:ea typeface="+mn-ea"/>
                <a:cs typeface="+mn-cs"/>
              </a:rPr>
              <a:t>Satanás reúne a los resucitados para atacar Jerusalén.</a:t>
            </a:r>
          </a:p>
          <a:p>
            <a:pPr marL="269875" marR="0" lvl="0" indent="-269875" algn="l" defTabSz="914400" rtl="0" eaLnBrk="1" fontAlgn="auto" latinLnBrk="0" hangingPunct="1">
              <a:lnSpc>
                <a:spcPct val="100000"/>
              </a:lnSpc>
              <a:spcBef>
                <a:spcPct val="20000"/>
              </a:spcBef>
              <a:spcAft>
                <a:spcPts val="0"/>
              </a:spcAft>
              <a:buClr>
                <a:schemeClr val="bg1"/>
              </a:buClr>
              <a:buSzPct val="85000"/>
              <a:buFont typeface="Wingdings" pitchFamily="2" charset="2"/>
              <a:buChar char="v"/>
              <a:tabLst/>
              <a:defRPr/>
            </a:pPr>
            <a:r>
              <a:rPr kumimoji="0" lang="es-ES" sz="2000" b="0" i="0" u="none" strike="noStrike" kern="1200" cap="none" spc="0" normalizeH="0" baseline="0" noProof="0" smtClean="0">
                <a:ln>
                  <a:noFill/>
                </a:ln>
                <a:solidFill>
                  <a:schemeClr val="tx1"/>
                </a:solidFill>
                <a:effectLst/>
                <a:uLnTx/>
                <a:uFillTx/>
                <a:latin typeface="+mn-lt"/>
                <a:ea typeface="+mn-ea"/>
                <a:cs typeface="+mn-cs"/>
              </a:rPr>
              <a:t>Los impíos son juzgados.</a:t>
            </a:r>
          </a:p>
          <a:p>
            <a:pPr marL="269875" marR="0" lvl="0" indent="-269875" algn="l" defTabSz="914400" rtl="0" eaLnBrk="1" fontAlgn="auto" latinLnBrk="0" hangingPunct="1">
              <a:lnSpc>
                <a:spcPct val="100000"/>
              </a:lnSpc>
              <a:spcBef>
                <a:spcPct val="20000"/>
              </a:spcBef>
              <a:spcAft>
                <a:spcPts val="0"/>
              </a:spcAft>
              <a:buClr>
                <a:schemeClr val="bg1"/>
              </a:buClr>
              <a:buSzPct val="85000"/>
              <a:buFont typeface="Wingdings" pitchFamily="2" charset="2"/>
              <a:buChar char="v"/>
              <a:tabLst/>
              <a:defRPr/>
            </a:pPr>
            <a:r>
              <a:rPr kumimoji="0" lang="es-ES" sz="2000" b="0" i="0" u="none" strike="noStrike" kern="1200" cap="none" spc="0" normalizeH="0" baseline="0" noProof="0" smtClean="0">
                <a:ln>
                  <a:noFill/>
                </a:ln>
                <a:solidFill>
                  <a:schemeClr val="tx1"/>
                </a:solidFill>
                <a:effectLst/>
                <a:uLnTx/>
                <a:uFillTx/>
                <a:latin typeface="+mn-lt"/>
                <a:ea typeface="+mn-ea"/>
                <a:cs typeface="+mn-cs"/>
              </a:rPr>
              <a:t>Toda rodilla se dobla ante Cristo.</a:t>
            </a:r>
          </a:p>
          <a:p>
            <a:pPr marL="269875" marR="0" lvl="0" indent="-269875" algn="l" defTabSz="914400" rtl="0" eaLnBrk="1" fontAlgn="auto" latinLnBrk="0" hangingPunct="1">
              <a:lnSpc>
                <a:spcPct val="100000"/>
              </a:lnSpc>
              <a:spcBef>
                <a:spcPct val="20000"/>
              </a:spcBef>
              <a:spcAft>
                <a:spcPts val="0"/>
              </a:spcAft>
              <a:buClr>
                <a:schemeClr val="bg1"/>
              </a:buClr>
              <a:buSzPct val="85000"/>
              <a:buFont typeface="Wingdings" pitchFamily="2" charset="2"/>
              <a:buChar char="v"/>
              <a:tabLst/>
              <a:defRPr/>
            </a:pPr>
            <a:r>
              <a:rPr kumimoji="0" lang="es-ES" sz="2000" b="0" i="0" u="none" strike="noStrike" kern="1200" cap="none" spc="0" normalizeH="0" baseline="0" noProof="0" smtClean="0">
                <a:ln>
                  <a:noFill/>
                </a:ln>
                <a:solidFill>
                  <a:schemeClr val="tx1"/>
                </a:solidFill>
                <a:effectLst/>
                <a:uLnTx/>
                <a:uFillTx/>
                <a:latin typeface="+mn-lt"/>
                <a:ea typeface="+mn-ea"/>
                <a:cs typeface="+mn-cs"/>
              </a:rPr>
              <a:t>Satanás y los impíos son destruidos por fuego.</a:t>
            </a:r>
          </a:p>
          <a:p>
            <a:pPr marL="269875" marR="0" lvl="0" indent="-269875" algn="l" defTabSz="914400" rtl="0" eaLnBrk="1" fontAlgn="auto" latinLnBrk="0" hangingPunct="1">
              <a:lnSpc>
                <a:spcPct val="100000"/>
              </a:lnSpc>
              <a:spcBef>
                <a:spcPct val="20000"/>
              </a:spcBef>
              <a:spcAft>
                <a:spcPts val="0"/>
              </a:spcAft>
              <a:buClr>
                <a:schemeClr val="bg1"/>
              </a:buClr>
              <a:buSzPct val="85000"/>
              <a:buFont typeface="Wingdings" pitchFamily="2" charset="2"/>
              <a:buChar char="v"/>
              <a:tabLst/>
              <a:defRPr/>
            </a:pPr>
            <a:r>
              <a:rPr kumimoji="0" lang="es-ES" sz="2000" b="0" i="0" u="none" strike="noStrike" kern="1200" cap="none" spc="0" normalizeH="0" baseline="0" noProof="0" smtClean="0">
                <a:ln>
                  <a:noFill/>
                </a:ln>
                <a:solidFill>
                  <a:schemeClr val="tx1"/>
                </a:solidFill>
                <a:effectLst/>
                <a:uLnTx/>
                <a:uFillTx/>
                <a:latin typeface="+mn-lt"/>
                <a:ea typeface="+mn-ea"/>
                <a:cs typeface="+mn-cs"/>
              </a:rPr>
              <a:t>La tierra es renovada.</a:t>
            </a:r>
          </a:p>
          <a:p>
            <a:pPr marL="269875" marR="0" lvl="0" indent="-269875" algn="l" defTabSz="914400" rtl="0" eaLnBrk="1" fontAlgn="auto" latinLnBrk="0" hangingPunct="1">
              <a:lnSpc>
                <a:spcPct val="100000"/>
              </a:lnSpc>
              <a:spcBef>
                <a:spcPct val="20000"/>
              </a:spcBef>
              <a:spcAft>
                <a:spcPts val="0"/>
              </a:spcAft>
              <a:buClr>
                <a:schemeClr val="bg1"/>
              </a:buClr>
              <a:buSzPct val="85000"/>
              <a:buFont typeface="Wingdings" pitchFamily="2" charset="2"/>
              <a:buChar char="v"/>
              <a:tabLst/>
              <a:defRPr/>
            </a:pPr>
            <a:r>
              <a:rPr kumimoji="0" lang="es-ES" sz="2000" b="0" i="0" u="none" strike="noStrike" kern="1200" cap="none" spc="0" normalizeH="0" baseline="0" noProof="0" smtClean="0">
                <a:ln>
                  <a:noFill/>
                </a:ln>
                <a:solidFill>
                  <a:schemeClr val="tx1"/>
                </a:solidFill>
                <a:effectLst/>
                <a:uLnTx/>
                <a:uFillTx/>
                <a:latin typeface="+mn-lt"/>
                <a:ea typeface="+mn-ea"/>
                <a:cs typeface="+mn-cs"/>
              </a:rPr>
              <a:t>Los justos heredan la Tierra.</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3 Marcador de texto"/>
          <p:cNvSpPr txBox="1">
            <a:spLocks/>
          </p:cNvSpPr>
          <p:nvPr/>
        </p:nvSpPr>
        <p:spPr>
          <a:xfrm>
            <a:off x="2987824" y="188640"/>
            <a:ext cx="2808312" cy="397031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69875" lvl="0" indent="-269875">
              <a:spcBef>
                <a:spcPct val="20000"/>
              </a:spcBef>
              <a:buClr>
                <a:schemeClr val="bg1"/>
              </a:buClr>
              <a:buSzPct val="85000"/>
              <a:buFont typeface="Wingdings" pitchFamily="2" charset="2"/>
              <a:buChar char="v"/>
            </a:pPr>
            <a:r>
              <a:rPr lang="es-ES" sz="2000" dirty="0" smtClean="0">
                <a:solidFill>
                  <a:schemeClr val="tx1"/>
                </a:solidFill>
              </a:rPr>
              <a:t>La tierra estará desolada.</a:t>
            </a:r>
          </a:p>
          <a:p>
            <a:pPr marL="269875" lvl="0" indent="-269875">
              <a:spcBef>
                <a:spcPct val="20000"/>
              </a:spcBef>
              <a:buClr>
                <a:schemeClr val="bg1"/>
              </a:buClr>
              <a:buSzPct val="85000"/>
              <a:buFont typeface="Wingdings" pitchFamily="2" charset="2"/>
              <a:buChar char="v"/>
            </a:pPr>
            <a:r>
              <a:rPr lang="es-ES" sz="2000" dirty="0" smtClean="0">
                <a:solidFill>
                  <a:schemeClr val="tx1"/>
                </a:solidFill>
              </a:rPr>
              <a:t>Satanás y sus ángeles serán atados.</a:t>
            </a:r>
          </a:p>
          <a:p>
            <a:pPr marL="269875" lvl="0" indent="-269875">
              <a:spcBef>
                <a:spcPct val="20000"/>
              </a:spcBef>
              <a:buClr>
                <a:schemeClr val="bg1"/>
              </a:buClr>
              <a:buSzPct val="85000"/>
              <a:buFont typeface="Wingdings" pitchFamily="2" charset="2"/>
              <a:buChar char="v"/>
            </a:pPr>
            <a:r>
              <a:rPr lang="es-ES" sz="2000" dirty="0" smtClean="0">
                <a:solidFill>
                  <a:schemeClr val="tx1"/>
                </a:solidFill>
              </a:rPr>
              <a:t>Los justos reinarán con Cristo en el cielo.</a:t>
            </a:r>
          </a:p>
          <a:p>
            <a:pPr marL="269875" lvl="0" indent="-269875">
              <a:spcBef>
                <a:spcPct val="20000"/>
              </a:spcBef>
              <a:buClr>
                <a:schemeClr val="bg1"/>
              </a:buClr>
              <a:buSzPct val="85000"/>
              <a:buFont typeface="Wingdings" pitchFamily="2" charset="2"/>
              <a:buChar char="v"/>
            </a:pPr>
            <a:r>
              <a:rPr lang="es-ES" sz="2000" dirty="0" smtClean="0">
                <a:solidFill>
                  <a:schemeClr val="tx1"/>
                </a:solidFill>
              </a:rPr>
              <a:t>Los redimidos juzgarán tanto a ángeles como a hombres.</a:t>
            </a:r>
          </a:p>
        </p:txBody>
      </p:sp>
      <p:sp>
        <p:nvSpPr>
          <p:cNvPr id="8" name="3 Marcador de texto"/>
          <p:cNvSpPr txBox="1">
            <a:spLocks/>
          </p:cNvSpPr>
          <p:nvPr/>
        </p:nvSpPr>
        <p:spPr>
          <a:xfrm>
            <a:off x="179512" y="188640"/>
            <a:ext cx="2736304" cy="618630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69875" lvl="0" indent="-269875">
              <a:spcBef>
                <a:spcPct val="20000"/>
              </a:spcBef>
              <a:buClr>
                <a:schemeClr val="bg1"/>
              </a:buClr>
              <a:buSzPct val="85000"/>
              <a:buFont typeface="Wingdings" pitchFamily="2" charset="2"/>
              <a:buChar char="v"/>
            </a:pPr>
            <a:r>
              <a:rPr lang="es-ES" sz="2000" dirty="0" smtClean="0">
                <a:solidFill>
                  <a:schemeClr val="tx1"/>
                </a:solidFill>
              </a:rPr>
              <a:t>Se acaba el tiempo de gracia.</a:t>
            </a:r>
          </a:p>
          <a:p>
            <a:pPr marL="269875" lvl="0" indent="-269875">
              <a:spcBef>
                <a:spcPct val="20000"/>
              </a:spcBef>
              <a:buClr>
                <a:schemeClr val="bg1"/>
              </a:buClr>
              <a:buSzPct val="85000"/>
              <a:buFont typeface="Wingdings" pitchFamily="2" charset="2"/>
              <a:buChar char="v"/>
            </a:pPr>
            <a:r>
              <a:rPr lang="es-ES" sz="2000" dirty="0" smtClean="0">
                <a:solidFill>
                  <a:schemeClr val="tx1"/>
                </a:solidFill>
              </a:rPr>
              <a:t>Caen las primeras plagas.</a:t>
            </a:r>
          </a:p>
          <a:p>
            <a:pPr marL="269875" lvl="0" indent="-269875">
              <a:spcBef>
                <a:spcPct val="20000"/>
              </a:spcBef>
              <a:buClr>
                <a:schemeClr val="bg1"/>
              </a:buClr>
              <a:buSzPct val="85000"/>
              <a:buFont typeface="Wingdings" pitchFamily="2" charset="2"/>
              <a:buChar char="v"/>
            </a:pPr>
            <a:r>
              <a:rPr lang="es-ES" sz="2000" dirty="0" smtClean="0">
                <a:solidFill>
                  <a:schemeClr val="tx1"/>
                </a:solidFill>
              </a:rPr>
              <a:t>Sexta plaga.</a:t>
            </a:r>
          </a:p>
          <a:p>
            <a:pPr marL="269875" lvl="0" indent="-269875">
              <a:spcBef>
                <a:spcPct val="20000"/>
              </a:spcBef>
              <a:buClr>
                <a:schemeClr val="bg1"/>
              </a:buClr>
              <a:buSzPct val="85000"/>
              <a:buFont typeface="Wingdings" pitchFamily="2" charset="2"/>
              <a:buChar char="v"/>
            </a:pPr>
            <a:r>
              <a:rPr lang="es-ES" sz="2000" dirty="0" smtClean="0">
                <a:solidFill>
                  <a:schemeClr val="tx1"/>
                </a:solidFill>
              </a:rPr>
              <a:t>Resurrección previa a la Segunda Venida.</a:t>
            </a:r>
          </a:p>
          <a:p>
            <a:pPr marL="269875" lvl="0" indent="-269875">
              <a:spcBef>
                <a:spcPct val="20000"/>
              </a:spcBef>
              <a:buClr>
                <a:schemeClr val="bg1"/>
              </a:buClr>
              <a:buSzPct val="85000"/>
              <a:buFont typeface="Wingdings" pitchFamily="2" charset="2"/>
              <a:buChar char="v"/>
            </a:pPr>
            <a:r>
              <a:rPr lang="es-ES" sz="2000" dirty="0" smtClean="0">
                <a:solidFill>
                  <a:schemeClr val="tx1"/>
                </a:solidFill>
              </a:rPr>
              <a:t>Aparece la señal del hijo del hombre.</a:t>
            </a:r>
          </a:p>
          <a:p>
            <a:pPr marL="269875" lvl="0" indent="-269875">
              <a:spcBef>
                <a:spcPct val="20000"/>
              </a:spcBef>
              <a:buClr>
                <a:schemeClr val="bg1"/>
              </a:buClr>
              <a:buSzPct val="85000"/>
              <a:buFont typeface="Wingdings" pitchFamily="2" charset="2"/>
              <a:buChar char="v"/>
            </a:pPr>
            <a:r>
              <a:rPr lang="es-ES" sz="2000" dirty="0" smtClean="0">
                <a:solidFill>
                  <a:schemeClr val="tx1"/>
                </a:solidFill>
              </a:rPr>
              <a:t>Segunda Venida.</a:t>
            </a:r>
          </a:p>
          <a:p>
            <a:pPr marL="269875" lvl="0" indent="-269875">
              <a:spcBef>
                <a:spcPct val="20000"/>
              </a:spcBef>
              <a:buClr>
                <a:schemeClr val="bg1"/>
              </a:buClr>
              <a:buSzPct val="85000"/>
              <a:buFont typeface="Wingdings" pitchFamily="2" charset="2"/>
              <a:buChar char="v"/>
            </a:pPr>
            <a:r>
              <a:rPr lang="es-ES" sz="2000" dirty="0" smtClean="0">
                <a:solidFill>
                  <a:schemeClr val="tx1"/>
                </a:solidFill>
              </a:rPr>
              <a:t>Destrucción de los impíos</a:t>
            </a:r>
          </a:p>
          <a:p>
            <a:pPr marL="269875" lvl="0" indent="-269875">
              <a:spcBef>
                <a:spcPct val="20000"/>
              </a:spcBef>
              <a:buClr>
                <a:schemeClr val="bg1"/>
              </a:buClr>
              <a:buSzPct val="85000"/>
              <a:buFont typeface="Wingdings" pitchFamily="2" charset="2"/>
              <a:buChar char="v"/>
            </a:pPr>
            <a:r>
              <a:rPr lang="es-ES" sz="2000" dirty="0" smtClean="0">
                <a:solidFill>
                  <a:schemeClr val="tx1"/>
                </a:solidFill>
              </a:rPr>
              <a:t>Resurrección de los justos.</a:t>
            </a:r>
          </a:p>
          <a:p>
            <a:pPr marL="269875" lvl="0" indent="-269875">
              <a:spcBef>
                <a:spcPct val="20000"/>
              </a:spcBef>
              <a:buClr>
                <a:schemeClr val="bg1"/>
              </a:buClr>
              <a:buSzPct val="85000"/>
              <a:buFont typeface="Wingdings" pitchFamily="2" charset="2"/>
              <a:buChar char="v"/>
            </a:pPr>
            <a:r>
              <a:rPr lang="es-ES" sz="2000" dirty="0" smtClean="0">
                <a:solidFill>
                  <a:schemeClr val="tx1"/>
                </a:solidFill>
              </a:rPr>
              <a:t>Transformación de los vivos.</a:t>
            </a:r>
          </a:p>
          <a:p>
            <a:pPr marL="269875" lvl="0" indent="-269875">
              <a:spcBef>
                <a:spcPct val="20000"/>
              </a:spcBef>
              <a:buClr>
                <a:schemeClr val="bg1"/>
              </a:buClr>
              <a:buSzPct val="85000"/>
              <a:buFont typeface="Wingdings" pitchFamily="2" charset="2"/>
              <a:buChar char="v"/>
            </a:pPr>
            <a:r>
              <a:rPr lang="es-ES" sz="2000" dirty="0" smtClean="0">
                <a:solidFill>
                  <a:schemeClr val="tx1"/>
                </a:solidFill>
              </a:rPr>
              <a:t>Ascensión al cielo.</a:t>
            </a:r>
          </a:p>
        </p:txBody>
      </p:sp>
      <p:sp>
        <p:nvSpPr>
          <p:cNvPr id="9" name="8 CuadroTexto"/>
          <p:cNvSpPr txBox="1"/>
          <p:nvPr/>
        </p:nvSpPr>
        <p:spPr>
          <a:xfrm>
            <a:off x="2987824" y="4293096"/>
            <a:ext cx="2808312" cy="1944216"/>
          </a:xfrm>
          <a:prstGeom prst="rect">
            <a:avLst/>
          </a:prstGeom>
          <a:noFill/>
        </p:spPr>
        <p:txBody>
          <a:bodyPr wrap="square" rtlCol="0">
            <a:prstTxWarp prst="textArchUp">
              <a:avLst>
                <a:gd name="adj" fmla="val 10543373"/>
              </a:avLst>
            </a:prstTxWarp>
            <a:spAutoFit/>
          </a:bodyPr>
          <a:lstStyle/>
          <a:p>
            <a:r>
              <a:rPr lang="es-ES" sz="2800" dirty="0" smtClean="0">
                <a:ln w="18415" cmpd="sng">
                  <a:solidFill>
                    <a:schemeClr val="accent2">
                      <a:lumMod val="50000"/>
                    </a:schemeClr>
                  </a:solidFill>
                  <a:prstDash val="solid"/>
                </a:ln>
                <a:solidFill>
                  <a:schemeClr val="accent2">
                    <a:lumMod val="50000"/>
                  </a:schemeClr>
                </a:solidFill>
                <a:effectLst>
                  <a:outerShdw blurRad="63500" dir="3600000" algn="tl" rotWithShape="0">
                    <a:srgbClr val="000000">
                      <a:alpha val="70000"/>
                    </a:srgbClr>
                  </a:outerShdw>
                </a:effectLst>
              </a:rPr>
              <a:t>ANTES</a:t>
            </a: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smtClean="0">
                <a:ln w="18415" cmpd="sng">
                  <a:solidFill>
                    <a:schemeClr val="accent3">
                      <a:lumMod val="50000"/>
                    </a:schemeClr>
                  </a:solidFill>
                  <a:prstDash val="solid"/>
                </a:ln>
                <a:solidFill>
                  <a:schemeClr val="accent3">
                    <a:lumMod val="50000"/>
                  </a:schemeClr>
                </a:solidFill>
                <a:effectLst>
                  <a:outerShdw blurRad="63500" dir="3600000" algn="tl" rotWithShape="0">
                    <a:srgbClr val="000000">
                      <a:alpha val="70000"/>
                    </a:srgbClr>
                  </a:outerShdw>
                </a:effectLst>
              </a:rPr>
              <a:t>DURANTE</a:t>
            </a: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2800" dirty="0" smtClean="0">
                <a:ln w="18415" cmpd="sng">
                  <a:solidFill>
                    <a:schemeClr val="accent2">
                      <a:lumMod val="50000"/>
                    </a:schemeClr>
                  </a:solidFill>
                  <a:prstDash val="solid"/>
                </a:ln>
                <a:solidFill>
                  <a:schemeClr val="accent2">
                    <a:lumMod val="50000"/>
                  </a:schemeClr>
                </a:solidFill>
                <a:effectLst>
                  <a:outerShdw blurRad="63500" dir="3600000" algn="tl" rotWithShape="0">
                    <a:srgbClr val="000000">
                      <a:alpha val="70000"/>
                    </a:srgbClr>
                  </a:outerShdw>
                </a:effectLst>
              </a:rPr>
              <a:t>DESPUÉS</a:t>
            </a:r>
            <a:endParaRPr lang="es-ES" sz="2800" dirty="0">
              <a:ln w="18415" cmpd="sng">
                <a:solidFill>
                  <a:schemeClr val="accent2">
                    <a:lumMod val="50000"/>
                  </a:schemeClr>
                </a:solidFill>
                <a:prstDash val="solid"/>
              </a:ln>
              <a:solidFill>
                <a:schemeClr val="accent2">
                  <a:lumMod val="50000"/>
                </a:schemeClr>
              </a:solidFill>
              <a:effectLst>
                <a:outerShdw blurRad="63500" dir="3600000" algn="tl" rotWithShape="0">
                  <a:srgbClr val="000000">
                    <a:alpha val="70000"/>
                  </a:srgbClr>
                </a:outerShdw>
              </a:effectLst>
            </a:endParaRPr>
          </a:p>
        </p:txBody>
      </p:sp>
      <p:sp>
        <p:nvSpPr>
          <p:cNvPr id="10" name="9 CuadroTexto"/>
          <p:cNvSpPr txBox="1"/>
          <p:nvPr/>
        </p:nvSpPr>
        <p:spPr>
          <a:xfrm>
            <a:off x="2915816" y="4985881"/>
            <a:ext cx="2952328" cy="181588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 MILENIO</a:t>
            </a:r>
            <a:endParaRPr lang="es-ES" sz="5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5029200"/>
            <a:ext cx="5867400" cy="1015663"/>
          </a:xfrm>
        </p:spPr>
        <p:txBody>
          <a:bodyPr>
            <a:spAutoFit/>
          </a:bodyPr>
          <a:lstStyle/>
          <a:p>
            <a:r>
              <a:rPr lang="es-ES" sz="2000" dirty="0" smtClean="0"/>
              <a:t>“Oí una gran voz que decía desde el templo a los siete ángeles: Id y derramad sobre la tierra las siete copas de la ira de Dios”</a:t>
            </a:r>
            <a:endParaRPr lang="es-ES" sz="2000" dirty="0"/>
          </a:p>
        </p:txBody>
      </p:sp>
      <p:pic>
        <p:nvPicPr>
          <p:cNvPr id="8" name="7 Marcador de posición de imagen" descr="aaa (42).jpg"/>
          <p:cNvPicPr>
            <a:picLocks noGrp="1" noChangeAspect="1"/>
          </p:cNvPicPr>
          <p:nvPr>
            <p:ph type="pic" idx="1"/>
          </p:nvPr>
        </p:nvPicPr>
        <p:blipFill>
          <a:blip r:embed="rId2" cstate="print"/>
          <a:srcRect t="2402" b="2402"/>
          <a:stretch>
            <a:fillRect/>
          </a:stretch>
        </p:blipFill>
        <p:spPr/>
      </p:pic>
      <p:sp>
        <p:nvSpPr>
          <p:cNvPr id="4" name="3 Marcador de texto"/>
          <p:cNvSpPr>
            <a:spLocks noGrp="1"/>
          </p:cNvSpPr>
          <p:nvPr>
            <p:ph type="body" sz="half" idx="2"/>
          </p:nvPr>
        </p:nvSpPr>
        <p:spPr>
          <a:xfrm>
            <a:off x="107504" y="926308"/>
            <a:ext cx="2808312" cy="1008481"/>
          </a:xfrm>
        </p:spPr>
        <p:txBody>
          <a:bodyPr wrap="square">
            <a:spAutoFit/>
          </a:bodyPr>
          <a:lstStyle/>
          <a:p>
            <a:pPr marL="269875" indent="-269875">
              <a:buClr>
                <a:schemeClr val="bg1"/>
              </a:buClr>
              <a:buFont typeface="Wingdings" pitchFamily="2" charset="2"/>
              <a:buChar char="v"/>
            </a:pPr>
            <a:r>
              <a:rPr lang="es-ES" dirty="0" smtClean="0"/>
              <a:t>Se acaba el tiempo de gracia.</a:t>
            </a:r>
          </a:p>
          <a:p>
            <a:pPr marL="269875" indent="-269875">
              <a:buClr>
                <a:schemeClr val="bg1"/>
              </a:buClr>
              <a:buFont typeface="Wingdings" pitchFamily="2" charset="2"/>
              <a:buChar char="v"/>
            </a:pPr>
            <a:r>
              <a:rPr lang="es-ES" dirty="0" smtClean="0"/>
              <a:t>Caen las primeras plagas.</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ACONTECIMIENTOS PREVIOS AL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3376806" y="6372036"/>
            <a:ext cx="2390399" cy="369332"/>
          </a:xfrm>
          <a:prstGeom prst="rect">
            <a:avLst/>
          </a:prstGeom>
        </p:spPr>
        <p:txBody>
          <a:bodyPr wrap="none">
            <a:spAutoFit/>
          </a:bodyPr>
          <a:lstStyle/>
          <a:p>
            <a:pPr algn="ctr"/>
            <a:r>
              <a:rPr lang="es-ES" b="1" dirty="0" smtClean="0"/>
              <a:t>Apocalipsis 16:1-11</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4941168"/>
            <a:ext cx="5867400" cy="1477328"/>
          </a:xfrm>
        </p:spPr>
        <p:txBody>
          <a:bodyPr>
            <a:spAutoFit/>
          </a:bodyPr>
          <a:lstStyle/>
          <a:p>
            <a:r>
              <a:rPr lang="es-ES" sz="1800" dirty="0" smtClean="0"/>
              <a:t>“Y vi salir de la boca del dragón, y de la boca de la bestia, y de la boca del falso profeta, tres espíritus inmundos a manera de ranas… Y los reunió en el lugar que en hebreo se llama Armagedón”</a:t>
            </a:r>
            <a:endParaRPr lang="es-ES" sz="1800" dirty="0"/>
          </a:p>
        </p:txBody>
      </p:sp>
      <p:pic>
        <p:nvPicPr>
          <p:cNvPr id="8" name="7 Marcador de posición de imagen" descr="0603034.jpg"/>
          <p:cNvPicPr>
            <a:picLocks noGrp="1" noChangeAspect="1"/>
          </p:cNvPicPr>
          <p:nvPr>
            <p:ph type="pic" idx="1"/>
          </p:nvPr>
        </p:nvPicPr>
        <p:blipFill>
          <a:blip r:embed="rId2" cstate="print"/>
          <a:srcRect t="1515" b="1515"/>
          <a:stretch>
            <a:fillRect/>
          </a:stretch>
        </p:blipFill>
        <p:spPr/>
      </p:pic>
      <p:sp>
        <p:nvSpPr>
          <p:cNvPr id="4" name="3 Marcador de texto"/>
          <p:cNvSpPr>
            <a:spLocks noGrp="1"/>
          </p:cNvSpPr>
          <p:nvPr>
            <p:ph type="body" sz="half" idx="2"/>
          </p:nvPr>
        </p:nvSpPr>
        <p:spPr>
          <a:xfrm>
            <a:off x="107504" y="926308"/>
            <a:ext cx="2808312" cy="1432187"/>
          </a:xfrm>
        </p:spPr>
        <p:txBody>
          <a:bodyPr wrap="square">
            <a:spAutoFit/>
          </a:bodyPr>
          <a:lstStyle/>
          <a:p>
            <a:pPr marL="269875" indent="-269875">
              <a:buClr>
                <a:schemeClr val="bg1"/>
              </a:buClr>
              <a:buFont typeface="Wingdings" pitchFamily="2" charset="2"/>
              <a:buChar char="v"/>
            </a:pPr>
            <a:r>
              <a:rPr lang="es-ES" dirty="0" smtClean="0"/>
              <a:t>Se acaba el tiempo de gracia.</a:t>
            </a:r>
          </a:p>
          <a:p>
            <a:pPr marL="269875" indent="-269875">
              <a:buClr>
                <a:schemeClr val="bg1"/>
              </a:buClr>
              <a:buFont typeface="Wingdings" pitchFamily="2" charset="2"/>
              <a:buChar char="v"/>
            </a:pPr>
            <a:r>
              <a:rPr lang="es-ES" dirty="0" smtClean="0"/>
              <a:t>Caen las primeras plagas.</a:t>
            </a:r>
          </a:p>
          <a:p>
            <a:pPr marL="269875" indent="-269875">
              <a:buClr>
                <a:schemeClr val="bg1"/>
              </a:buClr>
              <a:buFont typeface="Wingdings" pitchFamily="2" charset="2"/>
              <a:buChar char="v"/>
            </a:pPr>
            <a:r>
              <a:rPr lang="es-ES" dirty="0" smtClean="0"/>
              <a:t>Sexta plaga.</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ACONTECIMIENTOS PREVIOS AL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3287038" y="6372036"/>
            <a:ext cx="2569935" cy="369332"/>
          </a:xfrm>
          <a:prstGeom prst="rect">
            <a:avLst/>
          </a:prstGeom>
        </p:spPr>
        <p:txBody>
          <a:bodyPr wrap="none">
            <a:spAutoFit/>
          </a:bodyPr>
          <a:lstStyle/>
          <a:p>
            <a:pPr algn="ctr"/>
            <a:r>
              <a:rPr lang="es-ES" b="1" dirty="0" smtClean="0"/>
              <a:t>Apocalipsis 16:12-16</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5029200"/>
            <a:ext cx="5867400" cy="1323439"/>
          </a:xfrm>
        </p:spPr>
        <p:txBody>
          <a:bodyPr>
            <a:spAutoFit/>
          </a:bodyPr>
          <a:lstStyle/>
          <a:p>
            <a:r>
              <a:rPr lang="es-ES" sz="2000" dirty="0" smtClean="0"/>
              <a:t>“He aquí que viene con las nubes, y todo ojo le verá, y los que le traspasaron; y todos los linajes de la tierra harán lamentación por él. Sí, amén”</a:t>
            </a:r>
            <a:endParaRPr lang="es-ES" sz="2000" dirty="0"/>
          </a:p>
        </p:txBody>
      </p:sp>
      <p:pic>
        <p:nvPicPr>
          <p:cNvPr id="8" name="7 Marcador de posición de imagen" descr="Iscariot.jpg"/>
          <p:cNvPicPr>
            <a:picLocks noGrp="1" noChangeAspect="1"/>
          </p:cNvPicPr>
          <p:nvPr>
            <p:ph type="pic" idx="1"/>
          </p:nvPr>
        </p:nvPicPr>
        <p:blipFill>
          <a:blip r:embed="rId2" cstate="print"/>
          <a:srcRect t="1515" b="1515"/>
          <a:stretch>
            <a:fillRect/>
          </a:stretch>
        </p:blipFill>
        <p:spPr/>
      </p:pic>
      <p:sp>
        <p:nvSpPr>
          <p:cNvPr id="4" name="3 Marcador de texto"/>
          <p:cNvSpPr>
            <a:spLocks noGrp="1"/>
          </p:cNvSpPr>
          <p:nvPr>
            <p:ph type="body" sz="half" idx="2"/>
          </p:nvPr>
        </p:nvSpPr>
        <p:spPr>
          <a:xfrm>
            <a:off x="107504" y="926308"/>
            <a:ext cx="2808312" cy="2102114"/>
          </a:xfrm>
        </p:spPr>
        <p:txBody>
          <a:bodyPr wrap="square">
            <a:spAutoFit/>
          </a:bodyPr>
          <a:lstStyle/>
          <a:p>
            <a:pPr marL="269875" indent="-269875">
              <a:buClr>
                <a:schemeClr val="bg1"/>
              </a:buClr>
              <a:buFont typeface="Wingdings" pitchFamily="2" charset="2"/>
              <a:buChar char="v"/>
            </a:pPr>
            <a:r>
              <a:rPr lang="es-ES" dirty="0" smtClean="0"/>
              <a:t>Se acaba el tiempo de gracia.</a:t>
            </a:r>
          </a:p>
          <a:p>
            <a:pPr marL="269875" indent="-269875">
              <a:buClr>
                <a:schemeClr val="bg1"/>
              </a:buClr>
              <a:buFont typeface="Wingdings" pitchFamily="2" charset="2"/>
              <a:buChar char="v"/>
            </a:pPr>
            <a:r>
              <a:rPr lang="es-ES" dirty="0" smtClean="0"/>
              <a:t>Caen las primeras plagas.</a:t>
            </a:r>
          </a:p>
          <a:p>
            <a:pPr marL="269875" indent="-269875">
              <a:buClr>
                <a:schemeClr val="bg1"/>
              </a:buClr>
              <a:buFont typeface="Wingdings" pitchFamily="2" charset="2"/>
              <a:buChar char="v"/>
            </a:pPr>
            <a:r>
              <a:rPr lang="es-ES" dirty="0" smtClean="0"/>
              <a:t>Sexta plaga.</a:t>
            </a:r>
          </a:p>
          <a:p>
            <a:pPr marL="269875" indent="-269875">
              <a:buClr>
                <a:schemeClr val="bg1"/>
              </a:buClr>
              <a:buFont typeface="Wingdings" pitchFamily="2" charset="2"/>
              <a:buChar char="v"/>
            </a:pPr>
            <a:r>
              <a:rPr lang="es-ES" dirty="0" smtClean="0"/>
              <a:t>Resurrección previa a la Segunda Venida.</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ACONTECIMIENTOS PREVIOS AL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1760984" y="6372036"/>
            <a:ext cx="5622052" cy="369332"/>
          </a:xfrm>
          <a:prstGeom prst="rect">
            <a:avLst/>
          </a:prstGeom>
        </p:spPr>
        <p:txBody>
          <a:bodyPr wrap="none">
            <a:spAutoFit/>
          </a:bodyPr>
          <a:lstStyle/>
          <a:p>
            <a:pPr algn="ctr"/>
            <a:r>
              <a:rPr lang="es-ES" b="1" dirty="0" smtClean="0"/>
              <a:t>Apocalipsis 1:7; Mateo 26:63-64; </a:t>
            </a:r>
            <a:r>
              <a:rPr lang="es-ES" b="1" smtClean="0"/>
              <a:t>Daniel </a:t>
            </a:r>
            <a:r>
              <a:rPr lang="es-ES" b="1" smtClean="0"/>
              <a:t>12:1-2</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188640"/>
            <a:ext cx="8784976" cy="6124754"/>
          </a:xfrm>
          <a:prstGeom prst="rect">
            <a:avLst/>
          </a:prstGeom>
        </p:spPr>
        <p:txBody>
          <a:bodyPr wrap="square">
            <a:spAutoFit/>
          </a:bodyPr>
          <a:lstStyle/>
          <a:p>
            <a:r>
              <a:rPr lang="es-ES" sz="2800" b="1" dirty="0" smtClean="0"/>
              <a:t>“Los </a:t>
            </a:r>
            <a:r>
              <a:rPr lang="es-ES" sz="2800" b="1" dirty="0"/>
              <a:t>sepulcros se abren y “muchos de los que duermen en el polvo de la tierra serán despertados, unos para vida eterna, y otros para vergüenza y confusión perpetua”. Daniel 12:2. Todos los que murieron en la fe del mensaje del tercer ángel, salen glorificados de la tumba, para oír el pacto de paz que Dios hace con los que guardaron su ley. “Los que le traspasaron” (Apocalipsis 1:7), los que se mofaron y se rieron de la agonía de Cristo y los enemigos más acérrimos de su verdad y de su pueblo, son resucitados para mirarle en su gloria y para ver el honor con que serán recompensados los fieles y </a:t>
            </a:r>
            <a:r>
              <a:rPr lang="es-ES" sz="2800" b="1" dirty="0" smtClean="0"/>
              <a:t>obedientes”</a:t>
            </a:r>
            <a:endParaRPr lang="es-ES" sz="2800" b="1" dirty="0"/>
          </a:p>
        </p:txBody>
      </p:sp>
      <p:sp>
        <p:nvSpPr>
          <p:cNvPr id="6" name="5 Rectángulo"/>
          <p:cNvSpPr/>
          <p:nvPr/>
        </p:nvSpPr>
        <p:spPr>
          <a:xfrm>
            <a:off x="958696" y="6372036"/>
            <a:ext cx="7226658" cy="369332"/>
          </a:xfrm>
          <a:prstGeom prst="rect">
            <a:avLst/>
          </a:prstGeom>
        </p:spPr>
        <p:txBody>
          <a:bodyPr wrap="none">
            <a:spAutoFit/>
          </a:bodyPr>
          <a:lstStyle/>
          <a:p>
            <a:pPr algn="ctr"/>
            <a:r>
              <a:rPr lang="es-ES" b="1" dirty="0" smtClean="0"/>
              <a:t>Elena G. de White (El conflicto de los siglos, cp. 40, pg. 621)</a:t>
            </a:r>
            <a:endParaRPr lang="es-E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4941168"/>
            <a:ext cx="5867400" cy="1477328"/>
          </a:xfrm>
        </p:spPr>
        <p:txBody>
          <a:bodyPr>
            <a:spAutoFit/>
          </a:bodyPr>
          <a:lstStyle/>
          <a:p>
            <a:r>
              <a:rPr lang="es-ES" sz="1800" dirty="0" smtClean="0"/>
              <a:t>“Entonces aparecerá la señal del Hijo del Hombre en el cielo; y entonces lamentarán todas las tribus de la tierra, y verán al Hijo del Hombre viniendo sobre las nubes del cielo, con poder y gran gloria”</a:t>
            </a:r>
            <a:endParaRPr lang="es-ES" sz="1800" dirty="0"/>
          </a:p>
        </p:txBody>
      </p:sp>
      <p:pic>
        <p:nvPicPr>
          <p:cNvPr id="8" name="7 Marcador de posición de imagen" descr="Venida-057.jpg"/>
          <p:cNvPicPr>
            <a:picLocks noGrp="1" noChangeAspect="1"/>
          </p:cNvPicPr>
          <p:nvPr>
            <p:ph type="pic" idx="1"/>
          </p:nvPr>
        </p:nvPicPr>
        <p:blipFill>
          <a:blip r:embed="rId2" cstate="print"/>
          <a:srcRect t="1515" b="1515"/>
          <a:stretch>
            <a:fillRect/>
          </a:stretch>
        </p:blipFill>
        <p:spPr/>
      </p:pic>
      <p:sp>
        <p:nvSpPr>
          <p:cNvPr id="4" name="3 Marcador de texto"/>
          <p:cNvSpPr>
            <a:spLocks noGrp="1"/>
          </p:cNvSpPr>
          <p:nvPr>
            <p:ph type="body" sz="half" idx="2"/>
          </p:nvPr>
        </p:nvSpPr>
        <p:spPr>
          <a:xfrm>
            <a:off x="107504" y="926308"/>
            <a:ext cx="2808312" cy="2772041"/>
          </a:xfrm>
        </p:spPr>
        <p:txBody>
          <a:bodyPr wrap="square">
            <a:spAutoFit/>
          </a:bodyPr>
          <a:lstStyle/>
          <a:p>
            <a:pPr marL="269875" indent="-269875">
              <a:buClr>
                <a:schemeClr val="bg1"/>
              </a:buClr>
              <a:buFont typeface="Wingdings" pitchFamily="2" charset="2"/>
              <a:buChar char="v"/>
            </a:pPr>
            <a:r>
              <a:rPr lang="es-ES" dirty="0" smtClean="0"/>
              <a:t>Se acaba el tiempo de gracia.</a:t>
            </a:r>
          </a:p>
          <a:p>
            <a:pPr marL="269875" indent="-269875">
              <a:buClr>
                <a:schemeClr val="bg1"/>
              </a:buClr>
              <a:buFont typeface="Wingdings" pitchFamily="2" charset="2"/>
              <a:buChar char="v"/>
            </a:pPr>
            <a:r>
              <a:rPr lang="es-ES" dirty="0" smtClean="0"/>
              <a:t>Caen las primeras plagas.</a:t>
            </a:r>
          </a:p>
          <a:p>
            <a:pPr marL="269875" indent="-269875">
              <a:buClr>
                <a:schemeClr val="bg1"/>
              </a:buClr>
              <a:buFont typeface="Wingdings" pitchFamily="2" charset="2"/>
              <a:buChar char="v"/>
            </a:pPr>
            <a:r>
              <a:rPr lang="es-ES" dirty="0" smtClean="0"/>
              <a:t>Sexta plaga.</a:t>
            </a:r>
          </a:p>
          <a:p>
            <a:pPr marL="269875" indent="-269875">
              <a:buClr>
                <a:schemeClr val="bg1"/>
              </a:buClr>
              <a:buFont typeface="Wingdings" pitchFamily="2" charset="2"/>
              <a:buChar char="v"/>
            </a:pPr>
            <a:r>
              <a:rPr lang="es-ES" dirty="0" smtClean="0"/>
              <a:t>Resurrección previa a la Segunda Venida.</a:t>
            </a:r>
          </a:p>
          <a:p>
            <a:pPr marL="269875" indent="-269875">
              <a:buClr>
                <a:schemeClr val="bg1"/>
              </a:buClr>
              <a:buFont typeface="Wingdings" pitchFamily="2" charset="2"/>
              <a:buChar char="v"/>
            </a:pPr>
            <a:r>
              <a:rPr lang="es-ES" dirty="0" smtClean="0"/>
              <a:t>Aparece la señal del hijo del hombre.</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ACONTECIMIENTOS PREVIOS AL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3735078" y="6372036"/>
            <a:ext cx="1673856" cy="369332"/>
          </a:xfrm>
          <a:prstGeom prst="rect">
            <a:avLst/>
          </a:prstGeom>
        </p:spPr>
        <p:txBody>
          <a:bodyPr wrap="none">
            <a:spAutoFit/>
          </a:bodyPr>
          <a:lstStyle/>
          <a:p>
            <a:pPr algn="ctr"/>
            <a:r>
              <a:rPr lang="es-ES" b="1" dirty="0" smtClean="0"/>
              <a:t>Mateo 24:30</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5029200"/>
            <a:ext cx="5867400" cy="1015663"/>
          </a:xfrm>
        </p:spPr>
        <p:txBody>
          <a:bodyPr>
            <a:spAutoFit/>
          </a:bodyPr>
          <a:lstStyle/>
          <a:p>
            <a:r>
              <a:rPr lang="es-ES" sz="2000" dirty="0" smtClean="0"/>
              <a:t>“He aquí yo vengo pronto, y mi galardón conmigo, para recompensar a cada uno según sea su obra”</a:t>
            </a:r>
            <a:endParaRPr lang="es-ES" sz="2000" dirty="0"/>
          </a:p>
        </p:txBody>
      </p:sp>
      <p:pic>
        <p:nvPicPr>
          <p:cNvPr id="8" name="7 Marcador de posición de imagen" descr="2a_venida.jpg"/>
          <p:cNvPicPr>
            <a:picLocks noGrp="1" noChangeAspect="1"/>
          </p:cNvPicPr>
          <p:nvPr>
            <p:ph type="pic" idx="1"/>
          </p:nvPr>
        </p:nvPicPr>
        <p:blipFill>
          <a:blip r:embed="rId2" cstate="print"/>
          <a:srcRect t="1515" b="1515"/>
          <a:stretch>
            <a:fillRect/>
          </a:stretch>
        </p:blipFill>
        <p:spPr/>
      </p:pic>
      <p:sp>
        <p:nvSpPr>
          <p:cNvPr id="4" name="3 Marcador de texto"/>
          <p:cNvSpPr>
            <a:spLocks noGrp="1"/>
          </p:cNvSpPr>
          <p:nvPr>
            <p:ph type="body" sz="half" idx="2"/>
          </p:nvPr>
        </p:nvSpPr>
        <p:spPr>
          <a:xfrm>
            <a:off x="107504" y="926308"/>
            <a:ext cx="2808312" cy="3195747"/>
          </a:xfrm>
        </p:spPr>
        <p:txBody>
          <a:bodyPr wrap="square">
            <a:spAutoFit/>
          </a:bodyPr>
          <a:lstStyle/>
          <a:p>
            <a:pPr marL="269875" indent="-269875">
              <a:buClr>
                <a:schemeClr val="bg1"/>
              </a:buClr>
              <a:buFont typeface="Wingdings" pitchFamily="2" charset="2"/>
              <a:buChar char="v"/>
            </a:pPr>
            <a:r>
              <a:rPr lang="es-ES" dirty="0" smtClean="0"/>
              <a:t>Se acaba el tiempo de gracia.</a:t>
            </a:r>
          </a:p>
          <a:p>
            <a:pPr marL="269875" indent="-269875">
              <a:buClr>
                <a:schemeClr val="bg1"/>
              </a:buClr>
              <a:buFont typeface="Wingdings" pitchFamily="2" charset="2"/>
              <a:buChar char="v"/>
            </a:pPr>
            <a:r>
              <a:rPr lang="es-ES" dirty="0" smtClean="0"/>
              <a:t>Caen las primeras plagas.</a:t>
            </a:r>
          </a:p>
          <a:p>
            <a:pPr marL="269875" indent="-269875">
              <a:buClr>
                <a:schemeClr val="bg1"/>
              </a:buClr>
              <a:buFont typeface="Wingdings" pitchFamily="2" charset="2"/>
              <a:buChar char="v"/>
            </a:pPr>
            <a:r>
              <a:rPr lang="es-ES" dirty="0" smtClean="0"/>
              <a:t>Sexta plaga.</a:t>
            </a:r>
          </a:p>
          <a:p>
            <a:pPr marL="269875" indent="-269875">
              <a:buClr>
                <a:schemeClr val="bg1"/>
              </a:buClr>
              <a:buFont typeface="Wingdings" pitchFamily="2" charset="2"/>
              <a:buChar char="v"/>
            </a:pPr>
            <a:r>
              <a:rPr lang="es-ES" dirty="0" smtClean="0"/>
              <a:t>Resurrección previa a la Segunda Venida.</a:t>
            </a:r>
          </a:p>
          <a:p>
            <a:pPr marL="269875" indent="-269875">
              <a:buClr>
                <a:schemeClr val="bg1"/>
              </a:buClr>
              <a:buFont typeface="Wingdings" pitchFamily="2" charset="2"/>
              <a:buChar char="v"/>
            </a:pPr>
            <a:r>
              <a:rPr lang="es-ES" dirty="0" smtClean="0"/>
              <a:t>Aparece la señal del hijo del hombre.</a:t>
            </a:r>
          </a:p>
          <a:p>
            <a:pPr marL="269875" indent="-269875">
              <a:buClr>
                <a:schemeClr val="bg1"/>
              </a:buClr>
              <a:buFont typeface="Wingdings" pitchFamily="2" charset="2"/>
              <a:buChar char="v"/>
            </a:pPr>
            <a:r>
              <a:rPr lang="es-ES" dirty="0" smtClean="0"/>
              <a:t>Segunda Venida.</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ACONTECIMIENTOS PREVIOS AL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3449742" y="6372036"/>
            <a:ext cx="2244525" cy="369332"/>
          </a:xfrm>
          <a:prstGeom prst="rect">
            <a:avLst/>
          </a:prstGeom>
        </p:spPr>
        <p:txBody>
          <a:bodyPr wrap="none">
            <a:spAutoFit/>
          </a:bodyPr>
          <a:lstStyle/>
          <a:p>
            <a:pPr algn="ctr"/>
            <a:r>
              <a:rPr lang="es-ES" b="1" dirty="0" smtClean="0"/>
              <a:t>Apocalipsis 22:12</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000375" y="5029200"/>
            <a:ext cx="5867400" cy="1323439"/>
          </a:xfrm>
        </p:spPr>
        <p:txBody>
          <a:bodyPr>
            <a:spAutoFit/>
          </a:bodyPr>
          <a:lstStyle/>
          <a:p>
            <a:r>
              <a:rPr lang="es-ES" sz="2000" dirty="0" smtClean="0"/>
              <a:t>“Y entonces se manifestará aquel inicuo, a quien el Señor matará con el espíritu de su boca, y destruirá con el resplandor de su venida”</a:t>
            </a:r>
            <a:endParaRPr lang="es-ES" sz="2000" dirty="0"/>
          </a:p>
        </p:txBody>
      </p:sp>
      <p:pic>
        <p:nvPicPr>
          <p:cNvPr id="8" name="7 Marcador de posición de imagen" descr="SegundaVenida (88).JPG"/>
          <p:cNvPicPr>
            <a:picLocks noGrp="1" noChangeAspect="1"/>
          </p:cNvPicPr>
          <p:nvPr>
            <p:ph type="pic" idx="1"/>
          </p:nvPr>
        </p:nvPicPr>
        <p:blipFill>
          <a:blip r:embed="rId2" cstate="print"/>
          <a:srcRect l="4420" r="4420"/>
          <a:stretch>
            <a:fillRect/>
          </a:stretch>
        </p:blipFill>
        <p:spPr/>
      </p:pic>
      <p:sp>
        <p:nvSpPr>
          <p:cNvPr id="4" name="3 Marcador de texto"/>
          <p:cNvSpPr>
            <a:spLocks noGrp="1"/>
          </p:cNvSpPr>
          <p:nvPr>
            <p:ph type="body" sz="half" idx="2"/>
          </p:nvPr>
        </p:nvSpPr>
        <p:spPr>
          <a:xfrm>
            <a:off x="107504" y="926308"/>
            <a:ext cx="2808312" cy="3619452"/>
          </a:xfrm>
        </p:spPr>
        <p:txBody>
          <a:bodyPr wrap="square">
            <a:spAutoFit/>
          </a:bodyPr>
          <a:lstStyle/>
          <a:p>
            <a:pPr marL="269875" indent="-269875">
              <a:buClr>
                <a:schemeClr val="bg1"/>
              </a:buClr>
              <a:buFont typeface="Wingdings" pitchFamily="2" charset="2"/>
              <a:buChar char="v"/>
            </a:pPr>
            <a:r>
              <a:rPr lang="es-ES" dirty="0" smtClean="0"/>
              <a:t>Se acaba el tiempo de gracia.</a:t>
            </a:r>
          </a:p>
          <a:p>
            <a:pPr marL="269875" indent="-269875">
              <a:buClr>
                <a:schemeClr val="bg1"/>
              </a:buClr>
              <a:buFont typeface="Wingdings" pitchFamily="2" charset="2"/>
              <a:buChar char="v"/>
            </a:pPr>
            <a:r>
              <a:rPr lang="es-ES" dirty="0" smtClean="0"/>
              <a:t>Caen las primeras plagas.</a:t>
            </a:r>
          </a:p>
          <a:p>
            <a:pPr marL="269875" indent="-269875">
              <a:buClr>
                <a:schemeClr val="bg1"/>
              </a:buClr>
              <a:buFont typeface="Wingdings" pitchFamily="2" charset="2"/>
              <a:buChar char="v"/>
            </a:pPr>
            <a:r>
              <a:rPr lang="es-ES" dirty="0" smtClean="0"/>
              <a:t>Sexta plaga.</a:t>
            </a:r>
          </a:p>
          <a:p>
            <a:pPr marL="269875" indent="-269875">
              <a:buClr>
                <a:schemeClr val="bg1"/>
              </a:buClr>
              <a:buFont typeface="Wingdings" pitchFamily="2" charset="2"/>
              <a:buChar char="v"/>
            </a:pPr>
            <a:r>
              <a:rPr lang="es-ES" dirty="0" smtClean="0"/>
              <a:t>Resurrección previa a la Segunda Venida.</a:t>
            </a:r>
          </a:p>
          <a:p>
            <a:pPr marL="269875" indent="-269875">
              <a:buClr>
                <a:schemeClr val="bg1"/>
              </a:buClr>
              <a:buFont typeface="Wingdings" pitchFamily="2" charset="2"/>
              <a:buChar char="v"/>
            </a:pPr>
            <a:r>
              <a:rPr lang="es-ES" dirty="0" smtClean="0"/>
              <a:t>Aparece la señal del hijo del hombre.</a:t>
            </a:r>
          </a:p>
          <a:p>
            <a:pPr marL="269875" indent="-269875">
              <a:buClr>
                <a:schemeClr val="bg1"/>
              </a:buClr>
              <a:buFont typeface="Wingdings" pitchFamily="2" charset="2"/>
              <a:buChar char="v"/>
            </a:pPr>
            <a:r>
              <a:rPr lang="es-ES" dirty="0" smtClean="0"/>
              <a:t>Segunda Venida.</a:t>
            </a:r>
          </a:p>
          <a:p>
            <a:pPr marL="269875" indent="-269875">
              <a:buClr>
                <a:schemeClr val="bg1"/>
              </a:buClr>
              <a:buFont typeface="Wingdings" pitchFamily="2" charset="2"/>
              <a:buChar char="v"/>
            </a:pPr>
            <a:r>
              <a:rPr lang="es-ES" dirty="0" smtClean="0"/>
              <a:t>Destrucción de los impíos</a:t>
            </a:r>
          </a:p>
        </p:txBody>
      </p:sp>
      <p:sp>
        <p:nvSpPr>
          <p:cNvPr id="5" name="4 CuadroTexto"/>
          <p:cNvSpPr txBox="1"/>
          <p:nvPr/>
        </p:nvSpPr>
        <p:spPr>
          <a:xfrm>
            <a:off x="1835696" y="87015"/>
            <a:ext cx="7272808" cy="430887"/>
          </a:xfrm>
          <a:prstGeom prst="rect">
            <a:avLst/>
          </a:prstGeom>
          <a:noFill/>
        </p:spPr>
        <p:txBody>
          <a:bodyPr wrap="square" rtlCol="0">
            <a:spAutoFit/>
          </a:bodyPr>
          <a:lstStyle/>
          <a:p>
            <a:pPr algn="ctr"/>
            <a:r>
              <a:rPr lang="es-ES" sz="22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ACONTECIMIENTOS PREVIOS AL MILENIO</a:t>
            </a:r>
            <a:endParaRPr lang="es-ES" sz="22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Rectángulo"/>
          <p:cNvSpPr/>
          <p:nvPr/>
        </p:nvSpPr>
        <p:spPr>
          <a:xfrm>
            <a:off x="2328450" y="6372036"/>
            <a:ext cx="4487127" cy="369332"/>
          </a:xfrm>
          <a:prstGeom prst="rect">
            <a:avLst/>
          </a:prstGeom>
        </p:spPr>
        <p:txBody>
          <a:bodyPr wrap="none">
            <a:spAutoFit/>
          </a:bodyPr>
          <a:lstStyle/>
          <a:p>
            <a:pPr algn="ctr"/>
            <a:r>
              <a:rPr lang="es-ES" b="1" dirty="0" smtClean="0"/>
              <a:t>Isaías 2:21; 2ª de Tesalonicenses 2:8</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365</TotalTime>
  <Words>1942</Words>
  <Application>Microsoft Office PowerPoint</Application>
  <PresentationFormat>Presentación en pantalla (4:3)</PresentationFormat>
  <Paragraphs>222</Paragraphs>
  <Slides>27</Slides>
  <Notes>0</Notes>
  <HiddenSlides>0</HiddenSlides>
  <MMClips>0</MMClips>
  <ScaleCrop>false</ScaleCrop>
  <HeadingPairs>
    <vt:vector size="4" baseType="variant">
      <vt:variant>
        <vt:lpstr>Tema</vt:lpstr>
      </vt:variant>
      <vt:variant>
        <vt:i4>2</vt:i4>
      </vt:variant>
      <vt:variant>
        <vt:lpstr>Títulos de diapositiva</vt:lpstr>
      </vt:variant>
      <vt:variant>
        <vt:i4>27</vt:i4>
      </vt:variant>
    </vt:vector>
  </HeadingPairs>
  <TitlesOfParts>
    <vt:vector size="29" baseType="lpstr">
      <vt:lpstr>Civil</vt:lpstr>
      <vt:lpstr>Intermedio</vt:lpstr>
      <vt:lpstr>EL MILENIO</vt:lpstr>
      <vt:lpstr>“El que es injusto, sea injusto todavía; y el que es inmundo, sea inmundo todavía; y el que es justo, practique la justicia todavía; y el que es santo, santifíquese todavía”</vt:lpstr>
      <vt:lpstr>“Oí una gran voz que decía desde el templo a los siete ángeles: Id y derramad sobre la tierra las siete copas de la ira de Dios”</vt:lpstr>
      <vt:lpstr>“Y vi salir de la boca del dragón, y de la boca de la bestia, y de la boca del falso profeta, tres espíritus inmundos a manera de ranas… Y los reunió en el lugar que en hebreo se llama Armagedón”</vt:lpstr>
      <vt:lpstr>“He aquí que viene con las nubes, y todo ojo le verá, y los que le traspasaron; y todos los linajes de la tierra harán lamentación por él. Sí, amén”</vt:lpstr>
      <vt:lpstr>Diapositiva 6</vt:lpstr>
      <vt:lpstr>“Entonces aparecerá la señal del Hijo del Hombre en el cielo; y entonces lamentarán todas las tribus de la tierra, y verán al Hijo del Hombre viniendo sobre las nubes del cielo, con poder y gran gloria”</vt:lpstr>
      <vt:lpstr>“He aquí yo vengo pronto, y mi galardón conmigo, para recompensar a cada uno según sea su obra”</vt:lpstr>
      <vt:lpstr>“Y entonces se manifestará aquel inicuo, a quien el Señor matará con el espíritu de su boca, y destruirá con el resplandor de su venida”</vt:lpstr>
      <vt:lpstr>“Porque el Señor mismo con voz de mando, con voz de arcángel, y con trompeta de Dios, descenderá del cielo; y los muertos en Cristo resucitarán primero”</vt:lpstr>
      <vt:lpstr>“He aquí, os digo un misterio: No todos dormiremos; pero todos seremos transformados… los muertos serán resucitados incorruptibles, y nosotros seremos transformados”</vt:lpstr>
      <vt:lpstr>“Luego nosotros los que vivimos, los que hayamos quedado, seremos arrebatados juntamente con ellos en las nubes para recibir al Señor en el aire, y así estaremos siempre con el Señor”</vt:lpstr>
      <vt:lpstr>¿Dónde viviremos: en la tierra o en el cielo?</vt:lpstr>
      <vt:lpstr>“Y yo dije: ¿Hasta cuándo, Señor? Y respondió él: Hasta que las ciudades estén asoladas y sin morador, y no haya hombre en las casas, y la tierra esté hecha un desierto”</vt:lpstr>
      <vt:lpstr>“Y prendió al dragón, la serpiente antigua, que es el diablo y Satanás, y lo ató por mil años; para que no engañase más a las naciones, hasta que fuesen cumplidos mil años”</vt:lpstr>
      <vt:lpstr>“y vivieron y reinaron con Cristo mil años”</vt:lpstr>
      <vt:lpstr>“hasta que vino el Anciano de días, y se dio el juicio a los santos del Altísimo; y llegó el tiempo, y los santos recibieron el reino”</vt:lpstr>
      <vt:lpstr>“Pero los otros muertos no volvieron a vivir hasta que se cumplieron mil años. Esta es la primera resurrección”</vt:lpstr>
      <vt:lpstr>“Cuando los mil años se cumplan, Satanás será suelto de su prisión”</vt:lpstr>
      <vt:lpstr>“Y yo Juan vi la santa ciudad, la nueva Jerusalén, descender del cielo, de Dios, dispuesta como una esposa ataviada para su marido”</vt:lpstr>
      <vt:lpstr>“y saldrá a engañar a las naciones… a fin de reunirlos para la batalla… Y subieron sobre la anchura de la tierra, y rodearon el campamento de los santos y la ciudad amada”</vt:lpstr>
      <vt:lpstr>“y fueron juzgados los muertos por las cosas que estaban escritas en los libros, según sus obras”</vt:lpstr>
      <vt:lpstr>“para que en el nombre de Jesús se doble toda rodilla de los que están en los cielos, y en la tierra, y debajo de la tierra”</vt:lpstr>
      <vt:lpstr>“y de Dios descendió fuego del cielo, y los consumió… Y el que no se halló inscrito en el libro de la vida fue lanzado al lago de fuego”</vt:lpstr>
      <vt:lpstr>“Vi un cielo nuevo y una tierra nueva; porque el primer cielo y la primera tierra pasaron, y el mar ya no existía más”</vt:lpstr>
      <vt:lpstr>“Y oí una gran voz del cielo que decía: He aquí el tabernáculo de Dios con los hombres, y él morará con ellos; y ellos serán su pueblo, y Dios mismo estará con ellos como su Dios”</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MILENIO</dc:title>
  <dc:creator>SFC</dc:creator>
  <cp:lastModifiedBy>SFC</cp:lastModifiedBy>
  <cp:revision>63</cp:revision>
  <dcterms:created xsi:type="dcterms:W3CDTF">2012-11-11T09:35:14Z</dcterms:created>
  <dcterms:modified xsi:type="dcterms:W3CDTF">2012-11-26T19:29:06Z</dcterms:modified>
</cp:coreProperties>
</file>