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73" r:id="rId7"/>
    <p:sldId id="274" r:id="rId8"/>
    <p:sldId id="269" r:id="rId9"/>
    <p:sldId id="268" r:id="rId10"/>
    <p:sldId id="270" r:id="rId11"/>
    <p:sldId id="271" r:id="rId12"/>
    <p:sldId id="264" r:id="rId13"/>
    <p:sldId id="265" r:id="rId14"/>
    <p:sldId id="266" r:id="rId15"/>
    <p:sldId id="267" r:id="rId16"/>
    <p:sldId id="275" r:id="rId17"/>
    <p:sldId id="263" r:id="rId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66"/>
    <a:srgbClr val="FFFF00"/>
    <a:srgbClr val="C0C0C0"/>
    <a:srgbClr val="D9BB8F"/>
    <a:srgbClr val="DDDDDD"/>
    <a:srgbClr val="D0E745"/>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9EF32DA6-0010-4CC1-9F9A-AA98F5819353}" type="slidenum">
              <a:rPr lang="es-ES"/>
              <a:pPr/>
              <a:t>‹Nº›</a:t>
            </a:fld>
            <a:endParaRPr lang="es-ES"/>
          </a:p>
        </p:txBody>
      </p:sp>
    </p:spTree>
    <p:extLst>
      <p:ext uri="{BB962C8B-B14F-4D97-AF65-F5344CB8AC3E}">
        <p14:creationId xmlns:p14="http://schemas.microsoft.com/office/powerpoint/2010/main" val="22125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5F075520-AC51-4DCB-8AB9-19105EAA4314}" type="slidenum">
              <a:rPr lang="es-ES"/>
              <a:pPr/>
              <a:t>‹Nº›</a:t>
            </a:fld>
            <a:endParaRPr lang="es-ES"/>
          </a:p>
        </p:txBody>
      </p:sp>
    </p:spTree>
    <p:extLst>
      <p:ext uri="{BB962C8B-B14F-4D97-AF65-F5344CB8AC3E}">
        <p14:creationId xmlns:p14="http://schemas.microsoft.com/office/powerpoint/2010/main" val="113556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BE684988-B627-4BD4-BCCA-7E9F5825C0E3}" type="slidenum">
              <a:rPr lang="es-ES"/>
              <a:pPr/>
              <a:t>‹Nº›</a:t>
            </a:fld>
            <a:endParaRPr lang="es-ES"/>
          </a:p>
        </p:txBody>
      </p:sp>
    </p:spTree>
    <p:extLst>
      <p:ext uri="{BB962C8B-B14F-4D97-AF65-F5344CB8AC3E}">
        <p14:creationId xmlns:p14="http://schemas.microsoft.com/office/powerpoint/2010/main" val="342630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D686354E-33A3-42CA-9E8D-3BC7EA8E62B6}" type="slidenum">
              <a:rPr lang="es-ES"/>
              <a:pPr/>
              <a:t>‹Nº›</a:t>
            </a:fld>
            <a:endParaRPr lang="es-ES"/>
          </a:p>
        </p:txBody>
      </p:sp>
    </p:spTree>
    <p:extLst>
      <p:ext uri="{BB962C8B-B14F-4D97-AF65-F5344CB8AC3E}">
        <p14:creationId xmlns:p14="http://schemas.microsoft.com/office/powerpoint/2010/main" val="324234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5E8B8484-0FFC-4620-8431-3220E8BC685E}" type="slidenum">
              <a:rPr lang="es-ES"/>
              <a:pPr/>
              <a:t>‹Nº›</a:t>
            </a:fld>
            <a:endParaRPr lang="es-ES"/>
          </a:p>
        </p:txBody>
      </p:sp>
    </p:spTree>
    <p:extLst>
      <p:ext uri="{BB962C8B-B14F-4D97-AF65-F5344CB8AC3E}">
        <p14:creationId xmlns:p14="http://schemas.microsoft.com/office/powerpoint/2010/main" val="156314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DDC3FFED-7F2F-48DC-AC4D-964F95D12226}" type="slidenum">
              <a:rPr lang="es-ES"/>
              <a:pPr/>
              <a:t>‹Nº›</a:t>
            </a:fld>
            <a:endParaRPr lang="es-ES"/>
          </a:p>
        </p:txBody>
      </p:sp>
    </p:spTree>
    <p:extLst>
      <p:ext uri="{BB962C8B-B14F-4D97-AF65-F5344CB8AC3E}">
        <p14:creationId xmlns:p14="http://schemas.microsoft.com/office/powerpoint/2010/main" val="362198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9B244242-9DD6-45FC-84E5-02AD41343AA1}" type="slidenum">
              <a:rPr lang="es-ES"/>
              <a:pPr/>
              <a:t>‹Nº›</a:t>
            </a:fld>
            <a:endParaRPr lang="es-ES"/>
          </a:p>
        </p:txBody>
      </p:sp>
    </p:spTree>
    <p:extLst>
      <p:ext uri="{BB962C8B-B14F-4D97-AF65-F5344CB8AC3E}">
        <p14:creationId xmlns:p14="http://schemas.microsoft.com/office/powerpoint/2010/main" val="212489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EB7DE508-A4B1-4F63-A324-C8B07C2CB85D}" type="slidenum">
              <a:rPr lang="es-ES"/>
              <a:pPr/>
              <a:t>‹Nº›</a:t>
            </a:fld>
            <a:endParaRPr lang="es-ES"/>
          </a:p>
        </p:txBody>
      </p:sp>
    </p:spTree>
    <p:extLst>
      <p:ext uri="{BB962C8B-B14F-4D97-AF65-F5344CB8AC3E}">
        <p14:creationId xmlns:p14="http://schemas.microsoft.com/office/powerpoint/2010/main" val="352544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8081D9B9-D521-43CF-895B-96976D58C2A9}" type="slidenum">
              <a:rPr lang="es-ES"/>
              <a:pPr/>
              <a:t>‹Nº›</a:t>
            </a:fld>
            <a:endParaRPr lang="es-ES"/>
          </a:p>
        </p:txBody>
      </p:sp>
    </p:spTree>
    <p:extLst>
      <p:ext uri="{BB962C8B-B14F-4D97-AF65-F5344CB8AC3E}">
        <p14:creationId xmlns:p14="http://schemas.microsoft.com/office/powerpoint/2010/main" val="197143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C2C8228E-1862-496F-9B34-EADD28B8494B}" type="slidenum">
              <a:rPr lang="es-ES"/>
              <a:pPr/>
              <a:t>‹Nº›</a:t>
            </a:fld>
            <a:endParaRPr lang="es-ES"/>
          </a:p>
        </p:txBody>
      </p:sp>
    </p:spTree>
    <p:extLst>
      <p:ext uri="{BB962C8B-B14F-4D97-AF65-F5344CB8AC3E}">
        <p14:creationId xmlns:p14="http://schemas.microsoft.com/office/powerpoint/2010/main" val="5505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2E0404C1-1BD4-4A1D-9036-ED42B6C70973}" type="slidenum">
              <a:rPr lang="es-ES"/>
              <a:pPr/>
              <a:t>‹Nº›</a:t>
            </a:fld>
            <a:endParaRPr lang="es-ES"/>
          </a:p>
        </p:txBody>
      </p:sp>
    </p:spTree>
    <p:extLst>
      <p:ext uri="{BB962C8B-B14F-4D97-AF65-F5344CB8AC3E}">
        <p14:creationId xmlns:p14="http://schemas.microsoft.com/office/powerpoint/2010/main" val="304095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C1B950-AEF6-4C70-95EF-E18E6E63DBBC}"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827088" y="0"/>
            <a:ext cx="8135937" cy="908050"/>
          </a:xfrm>
          <a:prstGeom prst="rect">
            <a:avLst/>
          </a:prstGeom>
        </p:spPr>
        <p:txBody>
          <a:bodyPr wrap="none" fromWordArt="1">
            <a:prstTxWarp prst="textPlain">
              <a:avLst>
                <a:gd name="adj" fmla="val 50000"/>
              </a:avLst>
            </a:prstTxWarp>
          </a:bodyPr>
          <a:lstStyle/>
          <a:p>
            <a:pPr algn="ctr"/>
            <a:r>
              <a:rPr lang="es-ES" sz="3600" i="1" kern="10">
                <a:ln w="15875">
                  <a:solidFill>
                    <a:srgbClr val="008000"/>
                  </a:solidFill>
                  <a:round/>
                  <a:headEnd/>
                  <a:tailEnd/>
                </a:ln>
                <a:gradFill rotWithShape="1">
                  <a:gsLst>
                    <a:gs pos="0">
                      <a:srgbClr val="66FF33"/>
                    </a:gs>
                    <a:gs pos="100000">
                      <a:srgbClr val="CCFFCC"/>
                    </a:gs>
                  </a:gsLst>
                  <a:lin ang="2700000" scaled="1"/>
                </a:gradFill>
                <a:effectLst>
                  <a:outerShdw dist="81320" dir="3080412" algn="ctr" rotWithShape="0">
                    <a:srgbClr val="008000">
                      <a:alpha val="80000"/>
                    </a:srgbClr>
                  </a:outerShdw>
                </a:effectLst>
                <a:latin typeface="Arial Black" panose="020B0A04020102020204" pitchFamily="34" charset="0"/>
              </a:rPr>
              <a:t>EL SERMÓN DEL MONTE</a:t>
            </a:r>
          </a:p>
        </p:txBody>
      </p:sp>
      <p:sp>
        <p:nvSpPr>
          <p:cNvPr id="2053" name="WordArt 5"/>
          <p:cNvSpPr>
            <a:spLocks noChangeArrowheads="1" noChangeShapeType="1" noTextEdit="1"/>
          </p:cNvSpPr>
          <p:nvPr/>
        </p:nvSpPr>
        <p:spPr bwMode="auto">
          <a:xfrm>
            <a:off x="684213" y="5516563"/>
            <a:ext cx="7920037" cy="1079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31750">
                  <a:solidFill>
                    <a:srgbClr val="008000"/>
                  </a:solidFill>
                  <a:round/>
                  <a:headEnd/>
                  <a:tailEnd/>
                </a:ln>
                <a:solidFill>
                  <a:srgbClr val="CCFFCC"/>
                </a:solidFill>
                <a:latin typeface="Arial Black" panose="020B0A04020102020204" pitchFamily="34" charset="0"/>
              </a:rPr>
              <a:t>CIUDADANOS DEL</a:t>
            </a:r>
          </a:p>
          <a:p>
            <a:pPr algn="ctr"/>
            <a:r>
              <a:rPr lang="es-ES" sz="3600" kern="10">
                <a:ln w="31750">
                  <a:solidFill>
                    <a:srgbClr val="008000"/>
                  </a:solidFill>
                  <a:round/>
                  <a:headEnd/>
                  <a:tailEnd/>
                </a:ln>
                <a:solidFill>
                  <a:srgbClr val="CCFFCC"/>
                </a:solidFill>
                <a:latin typeface="Arial Black" panose="020B0A04020102020204" pitchFamily="34" charset="0"/>
              </a:rPr>
              <a:t>REINO DE LOS CIELOS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6: 19-24</a:t>
            </a:r>
          </a:p>
        </p:txBody>
      </p:sp>
      <p:sp>
        <p:nvSpPr>
          <p:cNvPr id="4099" name="Text Box 3"/>
          <p:cNvSpPr txBox="1">
            <a:spLocks noChangeArrowheads="1"/>
          </p:cNvSpPr>
          <p:nvPr/>
        </p:nvSpPr>
        <p:spPr bwMode="auto">
          <a:xfrm>
            <a:off x="323850" y="692150"/>
            <a:ext cx="849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rgbClr val="714B25"/>
                </a:solidFill>
              </a:rPr>
              <a:t>“Donde esté vuestro tesoro, allí estará también vuestro corazón”</a:t>
            </a:r>
          </a:p>
        </p:txBody>
      </p:sp>
      <p:sp>
        <p:nvSpPr>
          <p:cNvPr id="4100" name="Text Box 4"/>
          <p:cNvSpPr txBox="1">
            <a:spLocks noChangeArrowheads="1"/>
          </p:cNvSpPr>
          <p:nvPr/>
        </p:nvSpPr>
        <p:spPr bwMode="auto">
          <a:xfrm>
            <a:off x="323850" y="2671763"/>
            <a:ext cx="8208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rgbClr val="714B25"/>
                </a:solidFill>
              </a:rPr>
              <a:t>“La lámpara del cuerpo es el ojo”</a:t>
            </a:r>
          </a:p>
        </p:txBody>
      </p:sp>
      <p:sp>
        <p:nvSpPr>
          <p:cNvPr id="4101" name="Text Box 5"/>
          <p:cNvSpPr txBox="1">
            <a:spLocks noChangeArrowheads="1"/>
          </p:cNvSpPr>
          <p:nvPr/>
        </p:nvSpPr>
        <p:spPr bwMode="auto">
          <a:xfrm>
            <a:off x="395288" y="4941888"/>
            <a:ext cx="806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rgbClr val="714B25"/>
                </a:solidFill>
              </a:rPr>
              <a:t>“No podéis servir a Dios y a las riquezas”</a:t>
            </a:r>
          </a:p>
        </p:txBody>
      </p:sp>
      <p:sp>
        <p:nvSpPr>
          <p:cNvPr id="4102" name="WordArt 6"/>
          <p:cNvSpPr>
            <a:spLocks noChangeArrowheads="1" noChangeShapeType="1" noTextEdit="1"/>
          </p:cNvSpPr>
          <p:nvPr/>
        </p:nvSpPr>
        <p:spPr bwMode="auto">
          <a:xfrm>
            <a:off x="1547813" y="115888"/>
            <a:ext cx="7345362" cy="32385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VIVIR PARA EL REINO DE LOS CIELOS</a:t>
            </a:r>
          </a:p>
        </p:txBody>
      </p:sp>
      <p:sp>
        <p:nvSpPr>
          <p:cNvPr id="4104" name="Text Box 8"/>
          <p:cNvSpPr txBox="1">
            <a:spLocks noChangeArrowheads="1"/>
          </p:cNvSpPr>
          <p:nvPr/>
        </p:nvSpPr>
        <p:spPr bwMode="auto">
          <a:xfrm>
            <a:off x="395288" y="1341438"/>
            <a:ext cx="5905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Cristo quiere que los ciudadanos del reino de los cielos hagan una buena inversión del tiempo y de las fuerzas que su Padre celestial ha tenido a bien proporcionarles en esta vida</a:t>
            </a:r>
          </a:p>
        </p:txBody>
      </p:sp>
      <p:pic>
        <p:nvPicPr>
          <p:cNvPr id="4107" name="Picture 11" descr="tesoro%20colo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1052513"/>
            <a:ext cx="2592387" cy="2187575"/>
          </a:xfrm>
          <a:prstGeom prst="rect">
            <a:avLst/>
          </a:prstGeom>
          <a:noFill/>
          <a:extLst>
            <a:ext uri="{909E8E84-426E-40DD-AFC4-6F175D3DCCD1}">
              <a14:hiddenFill xmlns:a14="http://schemas.microsoft.com/office/drawing/2010/main">
                <a:solidFill>
                  <a:srgbClr val="FFFFFF"/>
                </a:solidFill>
              </a14:hiddenFill>
            </a:ext>
          </a:extLst>
        </p:spPr>
      </p:pic>
      <p:sp>
        <p:nvSpPr>
          <p:cNvPr id="4109" name="Text Box 13"/>
          <p:cNvSpPr txBox="1">
            <a:spLocks noChangeArrowheads="1"/>
          </p:cNvSpPr>
          <p:nvPr/>
        </p:nvSpPr>
        <p:spPr bwMode="auto">
          <a:xfrm>
            <a:off x="3563938" y="3141663"/>
            <a:ext cx="532923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La excesiva preocupación por acumular riquezas terrenales es una evidencia de visión espiritual defectuosa. La luz del cuerpo es aquel discernimiento que relaciona debidamente el valor de las cosas temporales con el valor de las cosas eternas</a:t>
            </a:r>
          </a:p>
        </p:txBody>
      </p:sp>
      <p:sp>
        <p:nvSpPr>
          <p:cNvPr id="4110" name="Text Box 14"/>
          <p:cNvSpPr txBox="1">
            <a:spLocks noChangeArrowheads="1"/>
          </p:cNvSpPr>
          <p:nvPr/>
        </p:nvSpPr>
        <p:spPr bwMode="auto">
          <a:xfrm>
            <a:off x="395288" y="5445125"/>
            <a:ext cx="56880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No hay posición neutral. El que no está enteramente de parte de Dios, en realidad y para fines prácticos está de parte del diablo. Los que sirven a las riquezas son sus esclavos y hacen lo que ellas les exigen</a:t>
            </a:r>
          </a:p>
        </p:txBody>
      </p:sp>
      <p:pic>
        <p:nvPicPr>
          <p:cNvPr id="4112" name="Picture 16" descr="Ojos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13" y="2852738"/>
            <a:ext cx="4465638" cy="2970212"/>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corazon-transpar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950" y="1052513"/>
            <a:ext cx="1670050" cy="1620837"/>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avaro"/>
          <p:cNvPicPr>
            <a:picLocks noChangeAspect="1" noChangeArrowheads="1"/>
          </p:cNvPicPr>
          <p:nvPr/>
        </p:nvPicPr>
        <p:blipFill>
          <a:blip r:embed="rId6">
            <a:clrChange>
              <a:clrFrom>
                <a:srgbClr val="010506"/>
              </a:clrFrom>
              <a:clrTo>
                <a:srgbClr val="010506">
                  <a:alpha val="0"/>
                </a:srgbClr>
              </a:clrTo>
            </a:clrChange>
            <a:extLst>
              <a:ext uri="{28A0092B-C50C-407E-A947-70E740481C1C}">
                <a14:useLocalDpi xmlns:a14="http://schemas.microsoft.com/office/drawing/2010/main" val="0"/>
              </a:ext>
            </a:extLst>
          </a:blip>
          <a:srcRect/>
          <a:stretch>
            <a:fillRect/>
          </a:stretch>
        </p:blipFill>
        <p:spPr bwMode="auto">
          <a:xfrm>
            <a:off x="6675438" y="4437063"/>
            <a:ext cx="1665287" cy="2376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6" presetClass="entr" presetSubtype="32" fill="hold" nodeType="withEffect">
                                  <p:stCondLst>
                                    <p:cond delay="0"/>
                                  </p:stCondLst>
                                  <p:childTnLst>
                                    <p:set>
                                      <p:cBhvr>
                                        <p:cTn id="9" dur="1" fill="hold">
                                          <p:stCondLst>
                                            <p:cond delay="0"/>
                                          </p:stCondLst>
                                        </p:cTn>
                                        <p:tgtEl>
                                          <p:spTgt spid="4107"/>
                                        </p:tgtEl>
                                        <p:attrNameLst>
                                          <p:attrName>style.visibility</p:attrName>
                                        </p:attrNameLst>
                                      </p:cBhvr>
                                      <p:to>
                                        <p:strVal val="visible"/>
                                      </p:to>
                                    </p:set>
                                    <p:animEffect transition="in" filter="circle(out)">
                                      <p:cBhvr>
                                        <p:cTn id="10" dur="2000"/>
                                        <p:tgtEl>
                                          <p:spTgt spid="41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fade">
                                      <p:cBhvr>
                                        <p:cTn id="15" dur="1000"/>
                                        <p:tgtEl>
                                          <p:spTgt spid="4104"/>
                                        </p:tgtEl>
                                      </p:cBhvr>
                                    </p:animEffect>
                                    <p:anim calcmode="lin" valueType="num">
                                      <p:cBhvr>
                                        <p:cTn id="16" dur="1000" fill="hold"/>
                                        <p:tgtEl>
                                          <p:spTgt spid="4104"/>
                                        </p:tgtEl>
                                        <p:attrNameLst>
                                          <p:attrName>ppt_x</p:attrName>
                                        </p:attrNameLst>
                                      </p:cBhvr>
                                      <p:tavLst>
                                        <p:tav tm="0">
                                          <p:val>
                                            <p:strVal val="#ppt_x"/>
                                          </p:val>
                                        </p:tav>
                                        <p:tav tm="100000">
                                          <p:val>
                                            <p:strVal val="#ppt_x"/>
                                          </p:val>
                                        </p:tav>
                                      </p:tavLst>
                                    </p:anim>
                                    <p:anim calcmode="lin" valueType="num">
                                      <p:cBhvr>
                                        <p:cTn id="17" dur="1000" fill="hold"/>
                                        <p:tgtEl>
                                          <p:spTgt spid="4104"/>
                                        </p:tgtEl>
                                        <p:attrNameLst>
                                          <p:attrName>ppt_y</p:attrName>
                                        </p:attrNameLst>
                                      </p:cBhvr>
                                      <p:tavLst>
                                        <p:tav tm="0">
                                          <p:val>
                                            <p:strVal val="#ppt_y-.1"/>
                                          </p:val>
                                        </p:tav>
                                        <p:tav tm="100000">
                                          <p:val>
                                            <p:strVal val="#ppt_y"/>
                                          </p:val>
                                        </p:tav>
                                      </p:tavLst>
                                    </p:anim>
                                  </p:childTnLst>
                                </p:cTn>
                              </p:par>
                              <p:par>
                                <p:cTn id="18" presetID="6" presetClass="entr" presetSubtype="32" fill="hold" nodeType="withEffect">
                                  <p:stCondLst>
                                    <p:cond delay="0"/>
                                  </p:stCondLst>
                                  <p:childTnLst>
                                    <p:set>
                                      <p:cBhvr>
                                        <p:cTn id="19" dur="1" fill="hold">
                                          <p:stCondLst>
                                            <p:cond delay="0"/>
                                          </p:stCondLst>
                                        </p:cTn>
                                        <p:tgtEl>
                                          <p:spTgt spid="4117"/>
                                        </p:tgtEl>
                                        <p:attrNameLst>
                                          <p:attrName>style.visibility</p:attrName>
                                        </p:attrNameLst>
                                      </p:cBhvr>
                                      <p:to>
                                        <p:strVal val="visible"/>
                                      </p:to>
                                    </p:set>
                                    <p:animEffect transition="in" filter="circle(out)">
                                      <p:cBhvr>
                                        <p:cTn id="20" dur="2000"/>
                                        <p:tgtEl>
                                          <p:spTgt spid="41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par>
                                <p:cTn id="26" presetID="10" presetClass="entr" presetSubtype="0" fill="hold" nodeType="withEffect">
                                  <p:stCondLst>
                                    <p:cond delay="0"/>
                                  </p:stCondLst>
                                  <p:childTnLst>
                                    <p:set>
                                      <p:cBhvr>
                                        <p:cTn id="27" dur="1" fill="hold">
                                          <p:stCondLst>
                                            <p:cond delay="0"/>
                                          </p:stCondLst>
                                        </p:cTn>
                                        <p:tgtEl>
                                          <p:spTgt spid="4112"/>
                                        </p:tgtEl>
                                        <p:attrNameLst>
                                          <p:attrName>style.visibility</p:attrName>
                                        </p:attrNameLst>
                                      </p:cBhvr>
                                      <p:to>
                                        <p:strVal val="visible"/>
                                      </p:to>
                                    </p:set>
                                    <p:animEffect transition="in" filter="fade">
                                      <p:cBhvr>
                                        <p:cTn id="28" dur="2000"/>
                                        <p:tgtEl>
                                          <p:spTgt spid="41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109"/>
                                        </p:tgtEl>
                                        <p:attrNameLst>
                                          <p:attrName>style.visibility</p:attrName>
                                        </p:attrNameLst>
                                      </p:cBhvr>
                                      <p:to>
                                        <p:strVal val="visible"/>
                                      </p:to>
                                    </p:set>
                                    <p:animEffect transition="in" filter="fade">
                                      <p:cBhvr>
                                        <p:cTn id="33" dur="1000"/>
                                        <p:tgtEl>
                                          <p:spTgt spid="4109"/>
                                        </p:tgtEl>
                                      </p:cBhvr>
                                    </p:animEffect>
                                    <p:anim calcmode="lin" valueType="num">
                                      <p:cBhvr>
                                        <p:cTn id="34" dur="1000" fill="hold"/>
                                        <p:tgtEl>
                                          <p:spTgt spid="4109"/>
                                        </p:tgtEl>
                                        <p:attrNameLst>
                                          <p:attrName>ppt_x</p:attrName>
                                        </p:attrNameLst>
                                      </p:cBhvr>
                                      <p:tavLst>
                                        <p:tav tm="0">
                                          <p:val>
                                            <p:strVal val="#ppt_x"/>
                                          </p:val>
                                        </p:tav>
                                        <p:tav tm="100000">
                                          <p:val>
                                            <p:strVal val="#ppt_x"/>
                                          </p:val>
                                        </p:tav>
                                      </p:tavLst>
                                    </p:anim>
                                    <p:anim calcmode="lin" valueType="num">
                                      <p:cBhvr>
                                        <p:cTn id="35" dur="1000" fill="hold"/>
                                        <p:tgtEl>
                                          <p:spTgt spid="410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01"/>
                                        </p:tgtEl>
                                        <p:attrNameLst>
                                          <p:attrName>style.visibility</p:attrName>
                                        </p:attrNameLst>
                                      </p:cBhvr>
                                      <p:to>
                                        <p:strVal val="visible"/>
                                      </p:to>
                                    </p:set>
                                    <p:animEffect transition="in" filter="fade">
                                      <p:cBhvr>
                                        <p:cTn id="40" dur="500"/>
                                        <p:tgtEl>
                                          <p:spTgt spid="4101"/>
                                        </p:tgtEl>
                                      </p:cBhvr>
                                    </p:animEffect>
                                  </p:childTnLst>
                                </p:cTn>
                              </p:par>
                              <p:par>
                                <p:cTn id="41" presetID="42" presetClass="entr" presetSubtype="0" fill="hold" nodeType="withEffect">
                                  <p:stCondLst>
                                    <p:cond delay="0"/>
                                  </p:stCondLst>
                                  <p:childTnLst>
                                    <p:set>
                                      <p:cBhvr>
                                        <p:cTn id="42" dur="1" fill="hold">
                                          <p:stCondLst>
                                            <p:cond delay="0"/>
                                          </p:stCondLst>
                                        </p:cTn>
                                        <p:tgtEl>
                                          <p:spTgt spid="4118"/>
                                        </p:tgtEl>
                                        <p:attrNameLst>
                                          <p:attrName>style.visibility</p:attrName>
                                        </p:attrNameLst>
                                      </p:cBhvr>
                                      <p:to>
                                        <p:strVal val="visible"/>
                                      </p:to>
                                    </p:set>
                                    <p:animEffect transition="in" filter="fade">
                                      <p:cBhvr>
                                        <p:cTn id="43" dur="1000"/>
                                        <p:tgtEl>
                                          <p:spTgt spid="4118"/>
                                        </p:tgtEl>
                                      </p:cBhvr>
                                    </p:animEffect>
                                    <p:anim calcmode="lin" valueType="num">
                                      <p:cBhvr>
                                        <p:cTn id="44" dur="1000" fill="hold"/>
                                        <p:tgtEl>
                                          <p:spTgt spid="4118"/>
                                        </p:tgtEl>
                                        <p:attrNameLst>
                                          <p:attrName>ppt_x</p:attrName>
                                        </p:attrNameLst>
                                      </p:cBhvr>
                                      <p:tavLst>
                                        <p:tav tm="0">
                                          <p:val>
                                            <p:strVal val="#ppt_x"/>
                                          </p:val>
                                        </p:tav>
                                        <p:tav tm="100000">
                                          <p:val>
                                            <p:strVal val="#ppt_x"/>
                                          </p:val>
                                        </p:tav>
                                      </p:tavLst>
                                    </p:anim>
                                    <p:anim calcmode="lin" valueType="num">
                                      <p:cBhvr>
                                        <p:cTn id="45" dur="1000" fill="hold"/>
                                        <p:tgtEl>
                                          <p:spTgt spid="4118"/>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110"/>
                                        </p:tgtEl>
                                        <p:attrNameLst>
                                          <p:attrName>style.visibility</p:attrName>
                                        </p:attrNameLst>
                                      </p:cBhvr>
                                      <p:to>
                                        <p:strVal val="visible"/>
                                      </p:to>
                                    </p:set>
                                    <p:animEffect transition="in" filter="fade">
                                      <p:cBhvr>
                                        <p:cTn id="50" dur="1000"/>
                                        <p:tgtEl>
                                          <p:spTgt spid="4110"/>
                                        </p:tgtEl>
                                      </p:cBhvr>
                                    </p:animEffect>
                                    <p:anim calcmode="lin" valueType="num">
                                      <p:cBhvr>
                                        <p:cTn id="51" dur="1000" fill="hold"/>
                                        <p:tgtEl>
                                          <p:spTgt spid="4110"/>
                                        </p:tgtEl>
                                        <p:attrNameLst>
                                          <p:attrName>ppt_x</p:attrName>
                                        </p:attrNameLst>
                                      </p:cBhvr>
                                      <p:tavLst>
                                        <p:tav tm="0">
                                          <p:val>
                                            <p:strVal val="#ppt_x"/>
                                          </p:val>
                                        </p:tav>
                                        <p:tav tm="100000">
                                          <p:val>
                                            <p:strVal val="#ppt_x"/>
                                          </p:val>
                                        </p:tav>
                                      </p:tavLst>
                                    </p:anim>
                                    <p:anim calcmode="lin" valueType="num">
                                      <p:cBhvr>
                                        <p:cTn id="52" dur="1000" fill="hold"/>
                                        <p:tgtEl>
                                          <p:spTgt spid="4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4101" grpId="0"/>
      <p:bldP spid="4104" grpId="0"/>
      <p:bldP spid="4109" grpId="0"/>
      <p:bldP spid="41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6: 25-34</a:t>
            </a:r>
          </a:p>
        </p:txBody>
      </p:sp>
      <p:sp>
        <p:nvSpPr>
          <p:cNvPr id="3075" name="Text Box 3"/>
          <p:cNvSpPr txBox="1">
            <a:spLocks noChangeArrowheads="1"/>
          </p:cNvSpPr>
          <p:nvPr/>
        </p:nvSpPr>
        <p:spPr bwMode="auto">
          <a:xfrm>
            <a:off x="250825" y="620713"/>
            <a:ext cx="33845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chemeClr val="accent2"/>
                </a:solidFill>
                <a:effectLst>
                  <a:outerShdw blurRad="38100" dist="38100" dir="2700000" algn="tl">
                    <a:srgbClr val="C0C0C0"/>
                  </a:outerShdw>
                </a:effectLst>
              </a:rPr>
              <a:t>“Mirad las aves del cielo… ¿No valéis vosotros mucho más que ellas?”</a:t>
            </a:r>
          </a:p>
        </p:txBody>
      </p:sp>
      <p:sp>
        <p:nvSpPr>
          <p:cNvPr id="3076" name="Text Box 4"/>
          <p:cNvSpPr txBox="1">
            <a:spLocks noChangeArrowheads="1"/>
          </p:cNvSpPr>
          <p:nvPr/>
        </p:nvSpPr>
        <p:spPr bwMode="auto">
          <a:xfrm>
            <a:off x="4787900" y="692150"/>
            <a:ext cx="403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chemeClr val="accent2"/>
                </a:solidFill>
                <a:effectLst>
                  <a:outerShdw blurRad="38100" dist="38100" dir="2700000" algn="tl">
                    <a:srgbClr val="C0C0C0"/>
                  </a:outerShdw>
                </a:effectLst>
              </a:rPr>
              <a:t>“Considerad los lirios del campo… Ni aún Salomón se vistió como uno de ellos”</a:t>
            </a:r>
          </a:p>
        </p:txBody>
      </p:sp>
      <p:sp>
        <p:nvSpPr>
          <p:cNvPr id="3077" name="Text Box 5"/>
          <p:cNvSpPr txBox="1">
            <a:spLocks noChangeArrowheads="1"/>
          </p:cNvSpPr>
          <p:nvPr/>
        </p:nvSpPr>
        <p:spPr bwMode="auto">
          <a:xfrm>
            <a:off x="323850" y="4311650"/>
            <a:ext cx="8353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000" b="1">
                <a:solidFill>
                  <a:schemeClr val="accent2"/>
                </a:solidFill>
                <a:effectLst>
                  <a:outerShdw blurRad="38100" dist="38100" dir="2700000" algn="tl">
                    <a:srgbClr val="C0C0C0"/>
                  </a:outerShdw>
                </a:effectLst>
              </a:rPr>
              <a:t>“Buscad primeramente el reino de Dios y su justicia, y todas estas cosas os serán añadidas”</a:t>
            </a:r>
          </a:p>
        </p:txBody>
      </p:sp>
      <p:sp>
        <p:nvSpPr>
          <p:cNvPr id="3078" name="WordArt 6"/>
          <p:cNvSpPr>
            <a:spLocks noChangeArrowheads="1" noChangeShapeType="1" noTextEdit="1"/>
          </p:cNvSpPr>
          <p:nvPr/>
        </p:nvSpPr>
        <p:spPr bwMode="auto">
          <a:xfrm>
            <a:off x="1476375" y="115888"/>
            <a:ext cx="7416800" cy="288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DIOS PROVEE PARA LOS CIUDADANOS</a:t>
            </a:r>
          </a:p>
        </p:txBody>
      </p:sp>
      <p:sp>
        <p:nvSpPr>
          <p:cNvPr id="3079" name="Text Box 7"/>
          <p:cNvSpPr txBox="1">
            <a:spLocks noChangeArrowheads="1"/>
          </p:cNvSpPr>
          <p:nvPr/>
        </p:nvSpPr>
        <p:spPr bwMode="auto">
          <a:xfrm>
            <a:off x="323850" y="5157788"/>
            <a:ext cx="842486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Dios, el Autor de la vida, proporciona lo que es necesario para sostener la vida, y por esto el hombre no debe afligirse indebidamente por conseguir lo que le falta. Cristo quiere que demos a las cosas más importantes el primer lugar y nos asegura que las cosas de menor importancia serán dadas a cada uno de acuerdo con su necesidad</a:t>
            </a:r>
          </a:p>
        </p:txBody>
      </p:sp>
      <p:pic>
        <p:nvPicPr>
          <p:cNvPr id="3080" name="Picture 8" descr="Di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00213"/>
            <a:ext cx="3743325" cy="240665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lir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1700213"/>
            <a:ext cx="3240087"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iterate type="lt">
                                    <p:tmPct val="3000"/>
                                  </p:iterate>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5"/>
                                        </p:tgtEl>
                                        <p:attrNameLst>
                                          <p:attrName>ppt_y</p:attrName>
                                        </p:attrNameLst>
                                      </p:cBhvr>
                                      <p:tavLst>
                                        <p:tav tm="0" fmla="#ppt_y+(sin(-2*pi*(1-$))*-#ppt_x+cos(-2*pi*(1-$))*(1-#ppt_y))*(1-$)">
                                          <p:val>
                                            <p:fltVal val="0"/>
                                          </p:val>
                                        </p:tav>
                                        <p:tav tm="100000">
                                          <p:val>
                                            <p:fltVal val="1"/>
                                          </p:val>
                                        </p:tav>
                                      </p:tavLst>
                                    </p:anim>
                                  </p:childTnLst>
                                </p:cTn>
                              </p:par>
                              <p:par>
                                <p:cTn id="11" presetID="17" presetClass="entr" presetSubtype="1"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anim calcmode="lin" valueType="num">
                                      <p:cBhvr>
                                        <p:cTn id="13" dur="2000" fill="hold"/>
                                        <p:tgtEl>
                                          <p:spTgt spid="3080"/>
                                        </p:tgtEl>
                                        <p:attrNameLst>
                                          <p:attrName>ppt_x</p:attrName>
                                        </p:attrNameLst>
                                      </p:cBhvr>
                                      <p:tavLst>
                                        <p:tav tm="0">
                                          <p:val>
                                            <p:strVal val="#ppt_x"/>
                                          </p:val>
                                        </p:tav>
                                        <p:tav tm="100000">
                                          <p:val>
                                            <p:strVal val="#ppt_x"/>
                                          </p:val>
                                        </p:tav>
                                      </p:tavLst>
                                    </p:anim>
                                    <p:anim calcmode="lin" valueType="num">
                                      <p:cBhvr>
                                        <p:cTn id="14" dur="2000" fill="hold"/>
                                        <p:tgtEl>
                                          <p:spTgt spid="3080"/>
                                        </p:tgtEl>
                                        <p:attrNameLst>
                                          <p:attrName>ppt_y</p:attrName>
                                        </p:attrNameLst>
                                      </p:cBhvr>
                                      <p:tavLst>
                                        <p:tav tm="0">
                                          <p:val>
                                            <p:strVal val="#ppt_y-#ppt_h/2"/>
                                          </p:val>
                                        </p:tav>
                                        <p:tav tm="100000">
                                          <p:val>
                                            <p:strVal val="#ppt_y"/>
                                          </p:val>
                                        </p:tav>
                                      </p:tavLst>
                                    </p:anim>
                                    <p:anim calcmode="lin" valueType="num">
                                      <p:cBhvr>
                                        <p:cTn id="15" dur="2000" fill="hold"/>
                                        <p:tgtEl>
                                          <p:spTgt spid="3080"/>
                                        </p:tgtEl>
                                        <p:attrNameLst>
                                          <p:attrName>ppt_w</p:attrName>
                                        </p:attrNameLst>
                                      </p:cBhvr>
                                      <p:tavLst>
                                        <p:tav tm="0">
                                          <p:val>
                                            <p:strVal val="#ppt_w"/>
                                          </p:val>
                                        </p:tav>
                                        <p:tav tm="100000">
                                          <p:val>
                                            <p:strVal val="#ppt_w"/>
                                          </p:val>
                                        </p:tav>
                                      </p:tavLst>
                                    </p:anim>
                                    <p:anim calcmode="lin" valueType="num">
                                      <p:cBhvr>
                                        <p:cTn id="16" dur="2000" fill="hold"/>
                                        <p:tgtEl>
                                          <p:spTgt spid="3080"/>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iterate type="lt">
                                    <p:tmPct val="3000"/>
                                  </p:iterate>
                                  <p:childTnLst>
                                    <p:set>
                                      <p:cBhvr>
                                        <p:cTn id="20" dur="1" fill="hold">
                                          <p:stCondLst>
                                            <p:cond delay="0"/>
                                          </p:stCondLst>
                                        </p:cTn>
                                        <p:tgtEl>
                                          <p:spTgt spid="3076"/>
                                        </p:tgtEl>
                                        <p:attrNameLst>
                                          <p:attrName>style.visibility</p:attrName>
                                        </p:attrNameLst>
                                      </p:cBhvr>
                                      <p:to>
                                        <p:strVal val="visible"/>
                                      </p:to>
                                    </p:set>
                                    <p:anim calcmode="lin" valueType="num">
                                      <p:cBhvr>
                                        <p:cTn id="21" dur="1000" fill="hold"/>
                                        <p:tgtEl>
                                          <p:spTgt spid="3076"/>
                                        </p:tgtEl>
                                        <p:attrNameLst>
                                          <p:attrName>ppt_w</p:attrName>
                                        </p:attrNameLst>
                                      </p:cBhvr>
                                      <p:tavLst>
                                        <p:tav tm="0">
                                          <p:val>
                                            <p:fltVal val="0"/>
                                          </p:val>
                                        </p:tav>
                                        <p:tav tm="100000">
                                          <p:val>
                                            <p:strVal val="#ppt_w"/>
                                          </p:val>
                                        </p:tav>
                                      </p:tavLst>
                                    </p:anim>
                                    <p:anim calcmode="lin" valueType="num">
                                      <p:cBhvr>
                                        <p:cTn id="22" dur="1000" fill="hold"/>
                                        <p:tgtEl>
                                          <p:spTgt spid="3076"/>
                                        </p:tgtEl>
                                        <p:attrNameLst>
                                          <p:attrName>ppt_h</p:attrName>
                                        </p:attrNameLst>
                                      </p:cBhvr>
                                      <p:tavLst>
                                        <p:tav tm="0">
                                          <p:val>
                                            <p:fltVal val="0"/>
                                          </p:val>
                                        </p:tav>
                                        <p:tav tm="100000">
                                          <p:val>
                                            <p:strVal val="#ppt_h"/>
                                          </p:val>
                                        </p:tav>
                                      </p:tavLst>
                                    </p:anim>
                                    <p:anim calcmode="lin" valueType="num">
                                      <p:cBhvr>
                                        <p:cTn id="23"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076"/>
                                        </p:tgtEl>
                                        <p:attrNameLst>
                                          <p:attrName>ppt_y</p:attrName>
                                        </p:attrNameLst>
                                      </p:cBhvr>
                                      <p:tavLst>
                                        <p:tav tm="0" fmla="#ppt_y+(sin(-2*pi*(1-$))*-#ppt_x+cos(-2*pi*(1-$))*(1-#ppt_y))*(1-$)">
                                          <p:val>
                                            <p:fltVal val="0"/>
                                          </p:val>
                                        </p:tav>
                                        <p:tav tm="100000">
                                          <p:val>
                                            <p:fltVal val="1"/>
                                          </p:val>
                                        </p:tav>
                                      </p:tavLst>
                                    </p:anim>
                                  </p:childTnLst>
                                </p:cTn>
                              </p:par>
                              <p:par>
                                <p:cTn id="25" presetID="17" presetClass="entr" presetSubtype="1" fill="hold" nodeType="withEffect">
                                  <p:stCondLst>
                                    <p:cond delay="0"/>
                                  </p:stCondLst>
                                  <p:childTnLst>
                                    <p:set>
                                      <p:cBhvr>
                                        <p:cTn id="26" dur="1" fill="hold">
                                          <p:stCondLst>
                                            <p:cond delay="0"/>
                                          </p:stCondLst>
                                        </p:cTn>
                                        <p:tgtEl>
                                          <p:spTgt spid="3081"/>
                                        </p:tgtEl>
                                        <p:attrNameLst>
                                          <p:attrName>style.visibility</p:attrName>
                                        </p:attrNameLst>
                                      </p:cBhvr>
                                      <p:to>
                                        <p:strVal val="visible"/>
                                      </p:to>
                                    </p:set>
                                    <p:anim calcmode="lin" valueType="num">
                                      <p:cBhvr>
                                        <p:cTn id="27" dur="2000" fill="hold"/>
                                        <p:tgtEl>
                                          <p:spTgt spid="3081"/>
                                        </p:tgtEl>
                                        <p:attrNameLst>
                                          <p:attrName>ppt_x</p:attrName>
                                        </p:attrNameLst>
                                      </p:cBhvr>
                                      <p:tavLst>
                                        <p:tav tm="0">
                                          <p:val>
                                            <p:strVal val="#ppt_x"/>
                                          </p:val>
                                        </p:tav>
                                        <p:tav tm="100000">
                                          <p:val>
                                            <p:strVal val="#ppt_x"/>
                                          </p:val>
                                        </p:tav>
                                      </p:tavLst>
                                    </p:anim>
                                    <p:anim calcmode="lin" valueType="num">
                                      <p:cBhvr>
                                        <p:cTn id="28" dur="2000" fill="hold"/>
                                        <p:tgtEl>
                                          <p:spTgt spid="3081"/>
                                        </p:tgtEl>
                                        <p:attrNameLst>
                                          <p:attrName>ppt_y</p:attrName>
                                        </p:attrNameLst>
                                      </p:cBhvr>
                                      <p:tavLst>
                                        <p:tav tm="0">
                                          <p:val>
                                            <p:strVal val="#ppt_y-#ppt_h/2"/>
                                          </p:val>
                                        </p:tav>
                                        <p:tav tm="100000">
                                          <p:val>
                                            <p:strVal val="#ppt_y"/>
                                          </p:val>
                                        </p:tav>
                                      </p:tavLst>
                                    </p:anim>
                                    <p:anim calcmode="lin" valueType="num">
                                      <p:cBhvr>
                                        <p:cTn id="29" dur="2000" fill="hold"/>
                                        <p:tgtEl>
                                          <p:spTgt spid="3081"/>
                                        </p:tgtEl>
                                        <p:attrNameLst>
                                          <p:attrName>ppt_w</p:attrName>
                                        </p:attrNameLst>
                                      </p:cBhvr>
                                      <p:tavLst>
                                        <p:tav tm="0">
                                          <p:val>
                                            <p:strVal val="#ppt_w"/>
                                          </p:val>
                                        </p:tav>
                                        <p:tav tm="100000">
                                          <p:val>
                                            <p:strVal val="#ppt_w"/>
                                          </p:val>
                                        </p:tav>
                                      </p:tavLst>
                                    </p:anim>
                                    <p:anim calcmode="lin" valueType="num">
                                      <p:cBhvr>
                                        <p:cTn id="30" dur="2000" fill="hold"/>
                                        <p:tgtEl>
                                          <p:spTgt spid="3081"/>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077"/>
                                        </p:tgtEl>
                                        <p:attrNameLst>
                                          <p:attrName>style.visibility</p:attrName>
                                        </p:attrNameLst>
                                      </p:cBhvr>
                                      <p:to>
                                        <p:strVal val="visible"/>
                                      </p:to>
                                    </p:set>
                                    <p:anim calcmode="lin" valueType="num">
                                      <p:cBhvr>
                                        <p:cTn id="35" dur="1000" fill="hold"/>
                                        <p:tgtEl>
                                          <p:spTgt spid="3077"/>
                                        </p:tgtEl>
                                        <p:attrNameLst>
                                          <p:attrName>ppt_w</p:attrName>
                                        </p:attrNameLst>
                                      </p:cBhvr>
                                      <p:tavLst>
                                        <p:tav tm="0">
                                          <p:val>
                                            <p:fltVal val="0"/>
                                          </p:val>
                                        </p:tav>
                                        <p:tav tm="100000">
                                          <p:val>
                                            <p:strVal val="#ppt_w"/>
                                          </p:val>
                                        </p:tav>
                                      </p:tavLst>
                                    </p:anim>
                                    <p:anim calcmode="lin" valueType="num">
                                      <p:cBhvr>
                                        <p:cTn id="36" dur="1000" fill="hold"/>
                                        <p:tgtEl>
                                          <p:spTgt spid="3077"/>
                                        </p:tgtEl>
                                        <p:attrNameLst>
                                          <p:attrName>ppt_h</p:attrName>
                                        </p:attrNameLst>
                                      </p:cBhvr>
                                      <p:tavLst>
                                        <p:tav tm="0">
                                          <p:val>
                                            <p:fltVal val="0"/>
                                          </p:val>
                                        </p:tav>
                                        <p:tav tm="100000">
                                          <p:val>
                                            <p:strVal val="#ppt_h"/>
                                          </p:val>
                                        </p:tav>
                                      </p:tavLst>
                                    </p:anim>
                                    <p:anim calcmode="lin" valueType="num">
                                      <p:cBhvr>
                                        <p:cTn id="37" dur="1000" fill="hold"/>
                                        <p:tgtEl>
                                          <p:spTgt spid="3077"/>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0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79"/>
                                        </p:tgtEl>
                                        <p:attrNameLst>
                                          <p:attrName>style.visibility</p:attrName>
                                        </p:attrNameLst>
                                      </p:cBhvr>
                                      <p:to>
                                        <p:strVal val="visible"/>
                                      </p:to>
                                    </p:set>
                                    <p:animEffect transition="in" filter="fade">
                                      <p:cBhvr>
                                        <p:cTn id="43" dur="500"/>
                                        <p:tgtEl>
                                          <p:spTgt spid="3079"/>
                                        </p:tgtEl>
                                      </p:cBhvr>
                                    </p:animEffect>
                                    <p:anim calcmode="lin" valueType="num">
                                      <p:cBhvr>
                                        <p:cTn id="44" dur="500" fill="hold"/>
                                        <p:tgtEl>
                                          <p:spTgt spid="3079"/>
                                        </p:tgtEl>
                                        <p:attrNameLst>
                                          <p:attrName>ppt_x</p:attrName>
                                        </p:attrNameLst>
                                      </p:cBhvr>
                                      <p:tavLst>
                                        <p:tav tm="0">
                                          <p:val>
                                            <p:strVal val="#ppt_x"/>
                                          </p:val>
                                        </p:tav>
                                        <p:tav tm="100000">
                                          <p:val>
                                            <p:strVal val="#ppt_x"/>
                                          </p:val>
                                        </p:tav>
                                      </p:tavLst>
                                    </p:anim>
                                    <p:anim calcmode="lin" valueType="num">
                                      <p:cBhvr>
                                        <p:cTn id="45" dur="500" fill="hold"/>
                                        <p:tgtEl>
                                          <p:spTgt spid="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3077" grpId="0"/>
      <p:bldP spid="30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7: 1-12</a:t>
            </a:r>
          </a:p>
        </p:txBody>
      </p:sp>
      <p:sp>
        <p:nvSpPr>
          <p:cNvPr id="10243" name="WordArt 3"/>
          <p:cNvSpPr>
            <a:spLocks noChangeArrowheads="1" noChangeShapeType="1" noTextEdit="1"/>
          </p:cNvSpPr>
          <p:nvPr/>
        </p:nvSpPr>
        <p:spPr bwMode="auto">
          <a:xfrm>
            <a:off x="1476375" y="188913"/>
            <a:ext cx="7272338" cy="863600"/>
          </a:xfrm>
          <a:prstGeom prst="rect">
            <a:avLst/>
          </a:prstGeom>
        </p:spPr>
        <p:txBody>
          <a:bodyPr wrap="none" fromWordArt="1">
            <a:prstTxWarp prst="textPlain">
              <a:avLst>
                <a:gd name="adj" fmla="val 50000"/>
              </a:avLst>
            </a:prstTxWarp>
          </a:bodyPr>
          <a:lstStyle/>
          <a:p>
            <a:pPr algn="ctr"/>
            <a:r>
              <a:rPr lang="es-ES" sz="3600" kern="10">
                <a:ln w="12700">
                  <a:solidFill>
                    <a:schemeClr val="tx1"/>
                  </a:solidFill>
                  <a:round/>
                  <a:headEnd/>
                  <a:tailEnd/>
                </a:ln>
                <a:gradFill rotWithShape="1">
                  <a:gsLst>
                    <a:gs pos="0">
                      <a:srgbClr val="E95D99"/>
                    </a:gs>
                    <a:gs pos="50000">
                      <a:srgbClr val="D0E745"/>
                    </a:gs>
                    <a:gs pos="100000">
                      <a:srgbClr val="E95D99"/>
                    </a:gs>
                  </a:gsLst>
                  <a:lin ang="5400000" scaled="1"/>
                </a:gradFill>
                <a:effectLst>
                  <a:outerShdw dist="53882" dir="2700000" algn="ctr" rotWithShape="0">
                    <a:srgbClr val="008000"/>
                  </a:outerShdw>
                </a:effectLst>
                <a:latin typeface="Arial Black" panose="020B0A04020102020204" pitchFamily="34" charset="0"/>
              </a:rPr>
              <a:t>PRIVILEGIOS Y RESPONSABILIDADES</a:t>
            </a:r>
          </a:p>
          <a:p>
            <a:pPr algn="ctr"/>
            <a:r>
              <a:rPr lang="es-ES" sz="3600" kern="10">
                <a:ln w="12700">
                  <a:solidFill>
                    <a:schemeClr val="tx1"/>
                  </a:solidFill>
                  <a:round/>
                  <a:headEnd/>
                  <a:tailEnd/>
                </a:ln>
                <a:gradFill rotWithShape="1">
                  <a:gsLst>
                    <a:gs pos="0">
                      <a:srgbClr val="E95D99"/>
                    </a:gs>
                    <a:gs pos="50000">
                      <a:srgbClr val="D0E745"/>
                    </a:gs>
                    <a:gs pos="100000">
                      <a:srgbClr val="E95D99"/>
                    </a:gs>
                  </a:gsLst>
                  <a:lin ang="5400000" scaled="1"/>
                </a:gradFill>
                <a:effectLst>
                  <a:outerShdw dist="53882" dir="2700000" algn="ctr" rotWithShape="0">
                    <a:srgbClr val="008000"/>
                  </a:outerShdw>
                </a:effectLst>
                <a:latin typeface="Arial Black" panose="020B0A04020102020204" pitchFamily="34" charset="0"/>
              </a:rPr>
              <a:t>DE LA CIUDADANÍA</a:t>
            </a:r>
          </a:p>
        </p:txBody>
      </p:sp>
      <p:sp>
        <p:nvSpPr>
          <p:cNvPr id="10244" name="Text Box 4"/>
          <p:cNvSpPr txBox="1">
            <a:spLocks noChangeArrowheads="1"/>
          </p:cNvSpPr>
          <p:nvPr/>
        </p:nvSpPr>
        <p:spPr bwMode="auto">
          <a:xfrm>
            <a:off x="684213" y="1341438"/>
            <a:ext cx="7704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t>“No juzguéis, para que no seáis juzgados”</a:t>
            </a:r>
          </a:p>
        </p:txBody>
      </p:sp>
      <p:pic>
        <p:nvPicPr>
          <p:cNvPr id="10245" name="Picture 5" descr="OjoVi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060575"/>
            <a:ext cx="3959225" cy="297021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OjoPa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060575"/>
            <a:ext cx="3744912" cy="2994025"/>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p:cNvSpPr txBox="1">
            <a:spLocks noChangeArrowheads="1"/>
          </p:cNvSpPr>
          <p:nvPr/>
        </p:nvSpPr>
        <p:spPr bwMode="auto">
          <a:xfrm>
            <a:off x="539750" y="5445125"/>
            <a:ext cx="79200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a:t>Solo Dios es competente para juzgar las intenciones de los seres humanos, porque solo Él puede saber los pensamientos íntimos de los hombres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wd">
                                    <p:tmPct val="15000"/>
                                  </p:iterate>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 calcmode="lin" valueType="num">
                                      <p:cBhvr>
                                        <p:cTn id="9" dur="500" fill="hold"/>
                                        <p:tgtEl>
                                          <p:spTgt spid="10244"/>
                                        </p:tgtEl>
                                        <p:attrNameLst>
                                          <p:attrName>style.rotation</p:attrName>
                                        </p:attrNameLst>
                                      </p:cBhvr>
                                      <p:tavLst>
                                        <p:tav tm="0">
                                          <p:val>
                                            <p:fltVal val="360"/>
                                          </p:val>
                                        </p:tav>
                                        <p:tav tm="100000">
                                          <p:val>
                                            <p:fltVal val="0"/>
                                          </p:val>
                                        </p:tav>
                                      </p:tavLst>
                                    </p:anim>
                                    <p:animEffect transition="in" filter="fade">
                                      <p:cBhvr>
                                        <p:cTn id="10" dur="500"/>
                                        <p:tgtEl>
                                          <p:spTgt spid="10244"/>
                                        </p:tgtEl>
                                      </p:cBhvr>
                                    </p:animEffect>
                                  </p:childTnLst>
                                </p:cTn>
                              </p:par>
                            </p:childTnLst>
                          </p:cTn>
                        </p:par>
                        <p:par>
                          <p:cTn id="11" fill="hold" nodeType="afterGroup">
                            <p:stCondLst>
                              <p:cond delay="1175"/>
                            </p:stCondLst>
                            <p:childTnLst>
                              <p:par>
                                <p:cTn id="12" presetID="6" presetClass="entr" presetSubtype="32" fill="hold" nodeType="afterEffect">
                                  <p:stCondLst>
                                    <p:cond delay="0"/>
                                  </p:stCondLst>
                                  <p:childTnLst>
                                    <p:set>
                                      <p:cBhvr>
                                        <p:cTn id="13" dur="1" fill="hold">
                                          <p:stCondLst>
                                            <p:cond delay="0"/>
                                          </p:stCondLst>
                                        </p:cTn>
                                        <p:tgtEl>
                                          <p:spTgt spid="10246"/>
                                        </p:tgtEl>
                                        <p:attrNameLst>
                                          <p:attrName>style.visibility</p:attrName>
                                        </p:attrNameLst>
                                      </p:cBhvr>
                                      <p:to>
                                        <p:strVal val="visible"/>
                                      </p:to>
                                    </p:set>
                                    <p:animEffect transition="in" filter="circle(out)">
                                      <p:cBhvr>
                                        <p:cTn id="14" dur="2000"/>
                                        <p:tgtEl>
                                          <p:spTgt spid="10246"/>
                                        </p:tgtEl>
                                      </p:cBhvr>
                                    </p:animEffect>
                                  </p:childTnLst>
                                </p:cTn>
                              </p:par>
                              <p:par>
                                <p:cTn id="15" presetID="6" presetClass="entr" presetSubtype="32" fill="hold" nodeType="with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circle(out)">
                                      <p:cBhvr>
                                        <p:cTn id="17" dur="2000"/>
                                        <p:tgtEl>
                                          <p:spTgt spid="102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iterate type="lt">
                                    <p:tmPct val="5000"/>
                                  </p:iterate>
                                  <p:childTnLst>
                                    <p:set>
                                      <p:cBhvr>
                                        <p:cTn id="21" dur="1" fill="hold">
                                          <p:stCondLst>
                                            <p:cond delay="0"/>
                                          </p:stCondLst>
                                        </p:cTn>
                                        <p:tgtEl>
                                          <p:spTgt spid="10247"/>
                                        </p:tgtEl>
                                        <p:attrNameLst>
                                          <p:attrName>style.visibility</p:attrName>
                                        </p:attrNameLst>
                                      </p:cBhvr>
                                      <p:to>
                                        <p:strVal val="visible"/>
                                      </p:to>
                                    </p:set>
                                    <p:animEffect transition="in" filter="barn(inHorizontal)">
                                      <p:cBhvr>
                                        <p:cTn id="22"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7: 1-12</a:t>
            </a:r>
          </a:p>
        </p:txBody>
      </p:sp>
      <p:sp>
        <p:nvSpPr>
          <p:cNvPr id="9220" name="WordArt 4"/>
          <p:cNvSpPr>
            <a:spLocks noChangeArrowheads="1" noChangeShapeType="1" noTextEdit="1"/>
          </p:cNvSpPr>
          <p:nvPr/>
        </p:nvSpPr>
        <p:spPr bwMode="auto">
          <a:xfrm>
            <a:off x="1476375" y="188913"/>
            <a:ext cx="7272338" cy="863600"/>
          </a:xfrm>
          <a:prstGeom prst="rect">
            <a:avLst/>
          </a:prstGeom>
        </p:spPr>
        <p:txBody>
          <a:bodyPr wrap="none" fromWordArt="1">
            <a:prstTxWarp prst="textPlain">
              <a:avLst>
                <a:gd name="adj" fmla="val 50000"/>
              </a:avLst>
            </a:prstTxWarp>
          </a:bodyPr>
          <a:lstStyle/>
          <a:p>
            <a:pPr algn="ctr"/>
            <a:r>
              <a:rPr lang="es-ES" sz="3600" kern="10">
                <a:ln w="12700">
                  <a:solidFill>
                    <a:schemeClr val="tx1"/>
                  </a:solidFill>
                  <a:round/>
                  <a:headEnd/>
                  <a:tailEnd/>
                </a:ln>
                <a:gradFill rotWithShape="1">
                  <a:gsLst>
                    <a:gs pos="0">
                      <a:srgbClr val="E95D99"/>
                    </a:gs>
                    <a:gs pos="50000">
                      <a:srgbClr val="D0E745"/>
                    </a:gs>
                    <a:gs pos="100000">
                      <a:srgbClr val="E95D99"/>
                    </a:gs>
                  </a:gsLst>
                  <a:lin ang="5400000" scaled="1"/>
                </a:gradFill>
                <a:effectLst>
                  <a:outerShdw dist="53882" dir="2700000" algn="ctr" rotWithShape="0">
                    <a:srgbClr val="008000"/>
                  </a:outerShdw>
                </a:effectLst>
                <a:latin typeface="Arial Black" panose="020B0A04020102020204" pitchFamily="34" charset="0"/>
              </a:rPr>
              <a:t>PRIVILEGIOS Y RESPONSABILIDADES</a:t>
            </a:r>
          </a:p>
          <a:p>
            <a:pPr algn="ctr"/>
            <a:r>
              <a:rPr lang="es-ES" sz="3600" kern="10">
                <a:ln w="12700">
                  <a:solidFill>
                    <a:schemeClr val="tx1"/>
                  </a:solidFill>
                  <a:round/>
                  <a:headEnd/>
                  <a:tailEnd/>
                </a:ln>
                <a:gradFill rotWithShape="1">
                  <a:gsLst>
                    <a:gs pos="0">
                      <a:srgbClr val="E95D99"/>
                    </a:gs>
                    <a:gs pos="50000">
                      <a:srgbClr val="D0E745"/>
                    </a:gs>
                    <a:gs pos="100000">
                      <a:srgbClr val="E95D99"/>
                    </a:gs>
                  </a:gsLst>
                  <a:lin ang="5400000" scaled="1"/>
                </a:gradFill>
                <a:effectLst>
                  <a:outerShdw dist="53882" dir="2700000" algn="ctr" rotWithShape="0">
                    <a:srgbClr val="008000"/>
                  </a:outerShdw>
                </a:effectLst>
                <a:latin typeface="Arial Black" panose="020B0A04020102020204" pitchFamily="34" charset="0"/>
              </a:rPr>
              <a:t>DE LA CIUDADANÍA</a:t>
            </a:r>
          </a:p>
        </p:txBody>
      </p:sp>
      <p:sp>
        <p:nvSpPr>
          <p:cNvPr id="9221" name="Text Box 5"/>
          <p:cNvSpPr txBox="1">
            <a:spLocks noChangeArrowheads="1"/>
          </p:cNvSpPr>
          <p:nvPr/>
        </p:nvSpPr>
        <p:spPr bwMode="auto">
          <a:xfrm>
            <a:off x="4500563" y="1268413"/>
            <a:ext cx="4464050" cy="701675"/>
          </a:xfrm>
          <a:prstGeom prst="rect">
            <a:avLst/>
          </a:prstGeom>
          <a:solidFill>
            <a:srgbClr val="FFFF99">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“Pedid, y se os dará; buscad, y hallaréis; llamad, y se os abrirá”</a:t>
            </a:r>
          </a:p>
        </p:txBody>
      </p:sp>
      <p:sp>
        <p:nvSpPr>
          <p:cNvPr id="9222" name="Text Box 6"/>
          <p:cNvSpPr txBox="1">
            <a:spLocks noChangeArrowheads="1"/>
          </p:cNvSpPr>
          <p:nvPr/>
        </p:nvSpPr>
        <p:spPr bwMode="auto">
          <a:xfrm>
            <a:off x="250825" y="3141663"/>
            <a:ext cx="4392613" cy="1311275"/>
          </a:xfrm>
          <a:prstGeom prst="rect">
            <a:avLst/>
          </a:prstGeom>
          <a:solidFill>
            <a:srgbClr val="FFFF99">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“Todas las cosas que queráis que los hombres hagan con vosotros, así también haced vosotros con ellos”</a:t>
            </a:r>
          </a:p>
        </p:txBody>
      </p:sp>
      <p:sp>
        <p:nvSpPr>
          <p:cNvPr id="9223" name="Text Box 7"/>
          <p:cNvSpPr txBox="1">
            <a:spLocks noChangeArrowheads="1"/>
          </p:cNvSpPr>
          <p:nvPr/>
        </p:nvSpPr>
        <p:spPr bwMode="auto">
          <a:xfrm>
            <a:off x="5076825" y="2133600"/>
            <a:ext cx="3889375" cy="1739900"/>
          </a:xfrm>
          <a:prstGeom prst="rect">
            <a:avLst/>
          </a:prstGeom>
          <a:solidFill>
            <a:srgbClr val="DDDDD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Todo lo que los ciudadanos del reino necesitan pueden recibirlo con solo pedirlo. Comprendiendo su propia incapacidad, piden a Dios fuerza y Él los colma del poder divino necesario para vencer</a:t>
            </a:r>
          </a:p>
        </p:txBody>
      </p:sp>
      <p:sp>
        <p:nvSpPr>
          <p:cNvPr id="9224" name="Text Box 8"/>
          <p:cNvSpPr txBox="1">
            <a:spLocks noChangeArrowheads="1"/>
          </p:cNvSpPr>
          <p:nvPr/>
        </p:nvSpPr>
        <p:spPr bwMode="auto">
          <a:xfrm>
            <a:off x="250825" y="4797425"/>
            <a:ext cx="4465638" cy="1739900"/>
          </a:xfrm>
          <a:prstGeom prst="rect">
            <a:avLst/>
          </a:prstGeom>
          <a:solidFill>
            <a:srgbClr val="DDDDDD">
              <a:alpha val="8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Los ciudadanos del reino de la gracia han escogido vivir según esta norma divina y, sin duda, en el reino de la gloria seguirán haciéndolo. La actitud que asumimos para con nuestros prójimos es la medida infalible de nuestra actitud para con Dios</a:t>
            </a:r>
          </a:p>
        </p:txBody>
      </p:sp>
      <p:pic>
        <p:nvPicPr>
          <p:cNvPr id="9225" name="Picture 9" descr="LlevandoComi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005263"/>
            <a:ext cx="1997075" cy="2663825"/>
          </a:xfrm>
          <a:prstGeom prst="rect">
            <a:avLst/>
          </a:prstGeom>
          <a:noFill/>
          <a:ln w="76200" cmpd="tri">
            <a:solidFill>
              <a:srgbClr val="FFFF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770" decel="100000"/>
                                        <p:tgtEl>
                                          <p:spTgt spid="9221"/>
                                        </p:tgtEl>
                                      </p:cBhvr>
                                    </p:animEffect>
                                    <p:animScale>
                                      <p:cBhvr>
                                        <p:cTn id="8" dur="770" decel="100000"/>
                                        <p:tgtEl>
                                          <p:spTgt spid="9221"/>
                                        </p:tgtEl>
                                      </p:cBhvr>
                                      <p:from x="10000" y="10000"/>
                                      <p:to x="200000" y="450000"/>
                                    </p:animScale>
                                    <p:animScale>
                                      <p:cBhvr>
                                        <p:cTn id="9" dur="1230" accel="100000" fill="hold">
                                          <p:stCondLst>
                                            <p:cond delay="770"/>
                                          </p:stCondLst>
                                        </p:cTn>
                                        <p:tgtEl>
                                          <p:spTgt spid="9221"/>
                                        </p:tgtEl>
                                      </p:cBhvr>
                                      <p:from x="200000" y="450000"/>
                                      <p:to x="100000" y="100000"/>
                                    </p:animScale>
                                    <p:set>
                                      <p:cBhvr>
                                        <p:cTn id="10" dur="770" fill="hold"/>
                                        <p:tgtEl>
                                          <p:spTgt spid="9221"/>
                                        </p:tgtEl>
                                        <p:attrNameLst>
                                          <p:attrName>ppt_x</p:attrName>
                                        </p:attrNameLst>
                                      </p:cBhvr>
                                      <p:to>
                                        <p:strVal val="(0.5)"/>
                                      </p:to>
                                    </p:set>
                                    <p:anim from="(0.5)" to="(#ppt_x)" calcmode="lin" valueType="num">
                                      <p:cBhvr>
                                        <p:cTn id="11" dur="1230" accel="100000" fill="hold">
                                          <p:stCondLst>
                                            <p:cond delay="770"/>
                                          </p:stCondLst>
                                        </p:cTn>
                                        <p:tgtEl>
                                          <p:spTgt spid="9221"/>
                                        </p:tgtEl>
                                        <p:attrNameLst>
                                          <p:attrName>ppt_x</p:attrName>
                                        </p:attrNameLst>
                                      </p:cBhvr>
                                    </p:anim>
                                    <p:set>
                                      <p:cBhvr>
                                        <p:cTn id="12" dur="770" fill="hold"/>
                                        <p:tgtEl>
                                          <p:spTgt spid="9221"/>
                                        </p:tgtEl>
                                        <p:attrNameLst>
                                          <p:attrName>ppt_y</p:attrName>
                                        </p:attrNameLst>
                                      </p:cBhvr>
                                      <p:to>
                                        <p:strVal val="(#ppt_y+0.4)"/>
                                      </p:to>
                                    </p:set>
                                    <p:anim from="(#ppt_y+0.4)" to="(#ppt_y)" calcmode="lin" valueType="num">
                                      <p:cBhvr>
                                        <p:cTn id="13" dur="1230" accel="100000" fill="hold">
                                          <p:stCondLst>
                                            <p:cond delay="770"/>
                                          </p:stCondLst>
                                        </p:cTn>
                                        <p:tgtEl>
                                          <p:spTgt spid="922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2" fill="hold" grpId="0" nodeType="clickEffect">
                                  <p:stCondLst>
                                    <p:cond delay="0"/>
                                  </p:stCondLst>
                                  <p:childTnLst>
                                    <p:set>
                                      <p:cBhvr>
                                        <p:cTn id="17" dur="1" fill="hold">
                                          <p:stCondLst>
                                            <p:cond delay="0"/>
                                          </p:stCondLst>
                                        </p:cTn>
                                        <p:tgtEl>
                                          <p:spTgt spid="9223"/>
                                        </p:tgtEl>
                                        <p:attrNameLst>
                                          <p:attrName>style.visibility</p:attrName>
                                        </p:attrNameLst>
                                      </p:cBhvr>
                                      <p:to>
                                        <p:strVal val="visible"/>
                                      </p:to>
                                    </p:set>
                                    <p:anim calcmode="lin" valueType="num">
                                      <p:cBhvr>
                                        <p:cTn id="18" dur="500" fill="hold"/>
                                        <p:tgtEl>
                                          <p:spTgt spid="9223"/>
                                        </p:tgtEl>
                                        <p:attrNameLst>
                                          <p:attrName>ppt_x</p:attrName>
                                        </p:attrNameLst>
                                      </p:cBhvr>
                                      <p:tavLst>
                                        <p:tav tm="0">
                                          <p:val>
                                            <p:strVal val="#ppt_x+#ppt_w/2"/>
                                          </p:val>
                                        </p:tav>
                                        <p:tav tm="100000">
                                          <p:val>
                                            <p:strVal val="#ppt_x"/>
                                          </p:val>
                                        </p:tav>
                                      </p:tavLst>
                                    </p:anim>
                                    <p:anim calcmode="lin" valueType="num">
                                      <p:cBhvr>
                                        <p:cTn id="19" dur="500" fill="hold"/>
                                        <p:tgtEl>
                                          <p:spTgt spid="9223"/>
                                        </p:tgtEl>
                                        <p:attrNameLst>
                                          <p:attrName>ppt_y</p:attrName>
                                        </p:attrNameLst>
                                      </p:cBhvr>
                                      <p:tavLst>
                                        <p:tav tm="0">
                                          <p:val>
                                            <p:strVal val="#ppt_y"/>
                                          </p:val>
                                        </p:tav>
                                        <p:tav tm="100000">
                                          <p:val>
                                            <p:strVal val="#ppt_y"/>
                                          </p:val>
                                        </p:tav>
                                      </p:tavLst>
                                    </p:anim>
                                    <p:anim calcmode="lin" valueType="num">
                                      <p:cBhvr>
                                        <p:cTn id="20" dur="500" fill="hold"/>
                                        <p:tgtEl>
                                          <p:spTgt spid="9223"/>
                                        </p:tgtEl>
                                        <p:attrNameLst>
                                          <p:attrName>ppt_w</p:attrName>
                                        </p:attrNameLst>
                                      </p:cBhvr>
                                      <p:tavLst>
                                        <p:tav tm="0">
                                          <p:val>
                                            <p:fltVal val="0"/>
                                          </p:val>
                                        </p:tav>
                                        <p:tav tm="100000">
                                          <p:val>
                                            <p:strVal val="#ppt_w"/>
                                          </p:val>
                                        </p:tav>
                                      </p:tavLst>
                                    </p:anim>
                                    <p:anim calcmode="lin" valueType="num">
                                      <p:cBhvr>
                                        <p:cTn id="21" dur="500" fill="hold"/>
                                        <p:tgtEl>
                                          <p:spTgt spid="9223"/>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9222"/>
                                        </p:tgtEl>
                                        <p:attrNameLst>
                                          <p:attrName>style.visibility</p:attrName>
                                        </p:attrNameLst>
                                      </p:cBhvr>
                                      <p:to>
                                        <p:strVal val="visible"/>
                                      </p:to>
                                    </p:set>
                                    <p:animEffect transition="in" filter="fade">
                                      <p:cBhvr>
                                        <p:cTn id="26" dur="770" decel="100000"/>
                                        <p:tgtEl>
                                          <p:spTgt spid="9222"/>
                                        </p:tgtEl>
                                      </p:cBhvr>
                                    </p:animEffect>
                                    <p:animScale>
                                      <p:cBhvr>
                                        <p:cTn id="27" dur="770" decel="100000"/>
                                        <p:tgtEl>
                                          <p:spTgt spid="9222"/>
                                        </p:tgtEl>
                                      </p:cBhvr>
                                      <p:from x="10000" y="10000"/>
                                      <p:to x="200000" y="450000"/>
                                    </p:animScale>
                                    <p:animScale>
                                      <p:cBhvr>
                                        <p:cTn id="28" dur="1230" accel="100000" fill="hold">
                                          <p:stCondLst>
                                            <p:cond delay="770"/>
                                          </p:stCondLst>
                                        </p:cTn>
                                        <p:tgtEl>
                                          <p:spTgt spid="9222"/>
                                        </p:tgtEl>
                                      </p:cBhvr>
                                      <p:from x="200000" y="450000"/>
                                      <p:to x="100000" y="100000"/>
                                    </p:animScale>
                                    <p:set>
                                      <p:cBhvr>
                                        <p:cTn id="29" dur="770" fill="hold"/>
                                        <p:tgtEl>
                                          <p:spTgt spid="9222"/>
                                        </p:tgtEl>
                                        <p:attrNameLst>
                                          <p:attrName>ppt_x</p:attrName>
                                        </p:attrNameLst>
                                      </p:cBhvr>
                                      <p:to>
                                        <p:strVal val="(0.5)"/>
                                      </p:to>
                                    </p:set>
                                    <p:anim from="(0.5)" to="(#ppt_x)" calcmode="lin" valueType="num">
                                      <p:cBhvr>
                                        <p:cTn id="30" dur="1230" accel="100000" fill="hold">
                                          <p:stCondLst>
                                            <p:cond delay="770"/>
                                          </p:stCondLst>
                                        </p:cTn>
                                        <p:tgtEl>
                                          <p:spTgt spid="9222"/>
                                        </p:tgtEl>
                                        <p:attrNameLst>
                                          <p:attrName>ppt_x</p:attrName>
                                        </p:attrNameLst>
                                      </p:cBhvr>
                                    </p:anim>
                                    <p:set>
                                      <p:cBhvr>
                                        <p:cTn id="31" dur="770" fill="hold"/>
                                        <p:tgtEl>
                                          <p:spTgt spid="9222"/>
                                        </p:tgtEl>
                                        <p:attrNameLst>
                                          <p:attrName>ppt_y</p:attrName>
                                        </p:attrNameLst>
                                      </p:cBhvr>
                                      <p:to>
                                        <p:strVal val="(#ppt_y+0.4)"/>
                                      </p:to>
                                    </p:set>
                                    <p:anim from="(#ppt_y+0.4)" to="(#ppt_y)" calcmode="lin" valueType="num">
                                      <p:cBhvr>
                                        <p:cTn id="32" dur="1230" accel="100000" fill="hold">
                                          <p:stCondLst>
                                            <p:cond delay="770"/>
                                          </p:stCondLst>
                                        </p:cTn>
                                        <p:tgtEl>
                                          <p:spTgt spid="9222"/>
                                        </p:tgtEl>
                                        <p:attrNameLst>
                                          <p:attrName>ppt_y</p:attrName>
                                        </p:attrNameLst>
                                      </p:cBhvr>
                                    </p:anim>
                                  </p:childTnLst>
                                </p:cTn>
                              </p:par>
                            </p:childTnLst>
                          </p:cTn>
                        </p:par>
                        <p:par>
                          <p:cTn id="33" fill="hold" nodeType="afterGroup">
                            <p:stCondLst>
                              <p:cond delay="2000"/>
                            </p:stCondLst>
                            <p:childTnLst>
                              <p:par>
                                <p:cTn id="34" presetID="42" presetClass="entr" presetSubtype="0" fill="hold" nodeType="afterEffect">
                                  <p:stCondLst>
                                    <p:cond delay="0"/>
                                  </p:stCondLst>
                                  <p:childTnLst>
                                    <p:set>
                                      <p:cBhvr>
                                        <p:cTn id="35" dur="1" fill="hold">
                                          <p:stCondLst>
                                            <p:cond delay="0"/>
                                          </p:stCondLst>
                                        </p:cTn>
                                        <p:tgtEl>
                                          <p:spTgt spid="9225"/>
                                        </p:tgtEl>
                                        <p:attrNameLst>
                                          <p:attrName>style.visibility</p:attrName>
                                        </p:attrNameLst>
                                      </p:cBhvr>
                                      <p:to>
                                        <p:strVal val="visible"/>
                                      </p:to>
                                    </p:set>
                                    <p:animEffect transition="in" filter="fade">
                                      <p:cBhvr>
                                        <p:cTn id="36" dur="1000"/>
                                        <p:tgtEl>
                                          <p:spTgt spid="9225"/>
                                        </p:tgtEl>
                                      </p:cBhvr>
                                    </p:animEffect>
                                    <p:anim calcmode="lin" valueType="num">
                                      <p:cBhvr>
                                        <p:cTn id="37" dur="1000" fill="hold"/>
                                        <p:tgtEl>
                                          <p:spTgt spid="9225"/>
                                        </p:tgtEl>
                                        <p:attrNameLst>
                                          <p:attrName>ppt_x</p:attrName>
                                        </p:attrNameLst>
                                      </p:cBhvr>
                                      <p:tavLst>
                                        <p:tav tm="0">
                                          <p:val>
                                            <p:strVal val="#ppt_x"/>
                                          </p:val>
                                        </p:tav>
                                        <p:tav tm="100000">
                                          <p:val>
                                            <p:strVal val="#ppt_x"/>
                                          </p:val>
                                        </p:tav>
                                      </p:tavLst>
                                    </p:anim>
                                    <p:anim calcmode="lin" valueType="num">
                                      <p:cBhvr>
                                        <p:cTn id="38" dur="1000" fill="hold"/>
                                        <p:tgtEl>
                                          <p:spTgt spid="922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9224"/>
                                        </p:tgtEl>
                                        <p:attrNameLst>
                                          <p:attrName>style.visibility</p:attrName>
                                        </p:attrNameLst>
                                      </p:cBhvr>
                                      <p:to>
                                        <p:strVal val="visible"/>
                                      </p:to>
                                    </p:set>
                                    <p:anim calcmode="lin" valueType="num">
                                      <p:cBhvr>
                                        <p:cTn id="43" dur="500" fill="hold"/>
                                        <p:tgtEl>
                                          <p:spTgt spid="9224"/>
                                        </p:tgtEl>
                                        <p:attrNameLst>
                                          <p:attrName>ppt_x</p:attrName>
                                        </p:attrNameLst>
                                      </p:cBhvr>
                                      <p:tavLst>
                                        <p:tav tm="0">
                                          <p:val>
                                            <p:strVal val="#ppt_x"/>
                                          </p:val>
                                        </p:tav>
                                        <p:tav tm="100000">
                                          <p:val>
                                            <p:strVal val="#ppt_x"/>
                                          </p:val>
                                        </p:tav>
                                      </p:tavLst>
                                    </p:anim>
                                    <p:anim calcmode="lin" valueType="num">
                                      <p:cBhvr>
                                        <p:cTn id="44" dur="500" fill="hold"/>
                                        <p:tgtEl>
                                          <p:spTgt spid="9224"/>
                                        </p:tgtEl>
                                        <p:attrNameLst>
                                          <p:attrName>ppt_y</p:attrName>
                                        </p:attrNameLst>
                                      </p:cBhvr>
                                      <p:tavLst>
                                        <p:tav tm="0">
                                          <p:val>
                                            <p:strVal val="#ppt_y+#ppt_h/2"/>
                                          </p:val>
                                        </p:tav>
                                        <p:tav tm="100000">
                                          <p:val>
                                            <p:strVal val="#ppt_y"/>
                                          </p:val>
                                        </p:tav>
                                      </p:tavLst>
                                    </p:anim>
                                    <p:anim calcmode="lin" valueType="num">
                                      <p:cBhvr>
                                        <p:cTn id="45" dur="500" fill="hold"/>
                                        <p:tgtEl>
                                          <p:spTgt spid="9224"/>
                                        </p:tgtEl>
                                        <p:attrNameLst>
                                          <p:attrName>ppt_w</p:attrName>
                                        </p:attrNameLst>
                                      </p:cBhvr>
                                      <p:tavLst>
                                        <p:tav tm="0">
                                          <p:val>
                                            <p:strVal val="#ppt_w"/>
                                          </p:val>
                                        </p:tav>
                                        <p:tav tm="100000">
                                          <p:val>
                                            <p:strVal val="#ppt_w"/>
                                          </p:val>
                                        </p:tav>
                                      </p:tavLst>
                                    </p:anim>
                                    <p:anim calcmode="lin" valueType="num">
                                      <p:cBhvr>
                                        <p:cTn id="46" dur="500" fill="hold"/>
                                        <p:tgtEl>
                                          <p:spTgt spid="92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2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7: 13-23</a:t>
            </a:r>
          </a:p>
        </p:txBody>
      </p:sp>
      <p:sp>
        <p:nvSpPr>
          <p:cNvPr id="8195" name="Text Box 3"/>
          <p:cNvSpPr txBox="1">
            <a:spLocks noChangeArrowheads="1"/>
          </p:cNvSpPr>
          <p:nvPr/>
        </p:nvSpPr>
        <p:spPr bwMode="auto">
          <a:xfrm>
            <a:off x="1403350" y="1125538"/>
            <a:ext cx="774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“Estrecha es la puerta y angosto el camino que lleva a la vida”</a:t>
            </a:r>
          </a:p>
        </p:txBody>
      </p:sp>
      <p:sp>
        <p:nvSpPr>
          <p:cNvPr id="8196" name="Text Box 4"/>
          <p:cNvSpPr txBox="1">
            <a:spLocks noChangeArrowheads="1"/>
          </p:cNvSpPr>
          <p:nvPr/>
        </p:nvSpPr>
        <p:spPr bwMode="auto">
          <a:xfrm>
            <a:off x="179388" y="2852738"/>
            <a:ext cx="4176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“Por sus frutos los conoceréis”</a:t>
            </a:r>
          </a:p>
        </p:txBody>
      </p:sp>
      <p:sp>
        <p:nvSpPr>
          <p:cNvPr id="8197" name="Text Box 5"/>
          <p:cNvSpPr txBox="1">
            <a:spLocks noChangeArrowheads="1"/>
          </p:cNvSpPr>
          <p:nvPr/>
        </p:nvSpPr>
        <p:spPr bwMode="auto">
          <a:xfrm>
            <a:off x="2627313" y="5013325"/>
            <a:ext cx="21605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“No todo el que me dice: Señor, Señor, entrará en el reino de los cielos”</a:t>
            </a:r>
          </a:p>
        </p:txBody>
      </p:sp>
      <p:sp>
        <p:nvSpPr>
          <p:cNvPr id="8198" name="Text Box 6"/>
          <p:cNvSpPr txBox="1">
            <a:spLocks noChangeArrowheads="1"/>
          </p:cNvSpPr>
          <p:nvPr/>
        </p:nvSpPr>
        <p:spPr bwMode="auto">
          <a:xfrm>
            <a:off x="1619250" y="1700213"/>
            <a:ext cx="7345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El que desee entrar en el reino de los cielos, el que quiera tener vida debe entrar por medio de Cristo; no hay otro camino</a:t>
            </a:r>
          </a:p>
        </p:txBody>
      </p:sp>
      <p:sp>
        <p:nvSpPr>
          <p:cNvPr id="8199" name="Text Box 7"/>
          <p:cNvSpPr txBox="1">
            <a:spLocks noChangeArrowheads="1"/>
          </p:cNvSpPr>
          <p:nvPr/>
        </p:nvSpPr>
        <p:spPr bwMode="auto">
          <a:xfrm>
            <a:off x="250825" y="3284538"/>
            <a:ext cx="45370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Las palabras “los conoceréis” pueden ser consideradas como una promesa de que las “ovejas” que conocen la voz de su Pastor no serán engañadas por las hermosas palabras de los “lobos”</a:t>
            </a:r>
          </a:p>
        </p:txBody>
      </p:sp>
      <p:sp>
        <p:nvSpPr>
          <p:cNvPr id="8200" name="Text Box 8"/>
          <p:cNvSpPr txBox="1">
            <a:spLocks noChangeArrowheads="1"/>
          </p:cNvSpPr>
          <p:nvPr/>
        </p:nvSpPr>
        <p:spPr bwMode="auto">
          <a:xfrm>
            <a:off x="4716463" y="5276850"/>
            <a:ext cx="442753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El que pretende conocer a Dios y sin embargo desobedece sus mandamientos “es mentiroso y la verdad no está en él”, no importa que las apariencias puedan indicar lo contrario</a:t>
            </a:r>
          </a:p>
        </p:txBody>
      </p:sp>
      <p:sp>
        <p:nvSpPr>
          <p:cNvPr id="8201" name="WordArt 9"/>
          <p:cNvSpPr>
            <a:spLocks noChangeArrowheads="1" noChangeShapeType="1" noTextEdit="1"/>
          </p:cNvSpPr>
          <p:nvPr/>
        </p:nvSpPr>
        <p:spPr bwMode="auto">
          <a:xfrm>
            <a:off x="1476375" y="115888"/>
            <a:ext cx="7459663" cy="720725"/>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OBEDIENCIA Y AUTODISCIPLINA</a:t>
            </a:r>
          </a:p>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PRUEBA DE LA CIUDADANÍA</a:t>
            </a:r>
          </a:p>
        </p:txBody>
      </p:sp>
      <p:pic>
        <p:nvPicPr>
          <p:cNvPr id="8202" name="Picture 10" descr="JesusParabolaPuertaEstrech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052513"/>
            <a:ext cx="1295400" cy="1727200"/>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LoboComoOve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492375"/>
            <a:ext cx="3919537" cy="267017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LaLey (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5013325"/>
            <a:ext cx="2447925" cy="1595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fade">
                                      <p:cBhvr>
                                        <p:cTn id="7" dur="2000"/>
                                        <p:tgtEl>
                                          <p:spTgt spid="8202"/>
                                        </p:tgtEl>
                                      </p:cBhvr>
                                    </p:animEffect>
                                  </p:childTnLst>
                                </p:cTn>
                              </p:par>
                            </p:childTnLst>
                          </p:cTn>
                        </p:par>
                        <p:par>
                          <p:cTn id="8" fill="hold" nodeType="afterGroup">
                            <p:stCondLst>
                              <p:cond delay="2000"/>
                            </p:stCondLst>
                            <p:childTnLst>
                              <p:par>
                                <p:cTn id="9" presetID="17" presetClass="entr" presetSubtype="10" fill="hold" grpId="0" nodeType="afterEffect">
                                  <p:stCondLst>
                                    <p:cond delay="0"/>
                                  </p:stCondLst>
                                  <p:iterate type="lt">
                                    <p:tmPct val="5000"/>
                                  </p:iterate>
                                  <p:childTnLst>
                                    <p:set>
                                      <p:cBhvr>
                                        <p:cTn id="10" dur="1" fill="hold">
                                          <p:stCondLst>
                                            <p:cond delay="0"/>
                                          </p:stCondLst>
                                        </p:cTn>
                                        <p:tgtEl>
                                          <p:spTgt spid="8195"/>
                                        </p:tgtEl>
                                        <p:attrNameLst>
                                          <p:attrName>style.visibility</p:attrName>
                                        </p:attrNameLst>
                                      </p:cBhvr>
                                      <p:to>
                                        <p:strVal val="visible"/>
                                      </p:to>
                                    </p:set>
                                    <p:anim calcmode="lin" valueType="num">
                                      <p:cBhvr>
                                        <p:cTn id="11" dur="500" fill="hold"/>
                                        <p:tgtEl>
                                          <p:spTgt spid="8195"/>
                                        </p:tgtEl>
                                        <p:attrNameLst>
                                          <p:attrName>ppt_w</p:attrName>
                                        </p:attrNameLst>
                                      </p:cBhvr>
                                      <p:tavLst>
                                        <p:tav tm="0">
                                          <p:val>
                                            <p:fltVal val="0"/>
                                          </p:val>
                                        </p:tav>
                                        <p:tav tm="100000">
                                          <p:val>
                                            <p:strVal val="#ppt_w"/>
                                          </p:val>
                                        </p:tav>
                                      </p:tavLst>
                                    </p:anim>
                                    <p:anim calcmode="lin" valueType="num">
                                      <p:cBhvr>
                                        <p:cTn id="12" dur="500" fill="hold"/>
                                        <p:tgtEl>
                                          <p:spTgt spid="8195"/>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 calcmode="lin" valueType="num">
                                      <p:cBhvr>
                                        <p:cTn id="17" dur="500" fill="hold"/>
                                        <p:tgtEl>
                                          <p:spTgt spid="8198"/>
                                        </p:tgtEl>
                                        <p:attrNameLst>
                                          <p:attrName>ppt_x</p:attrName>
                                        </p:attrNameLst>
                                      </p:cBhvr>
                                      <p:tavLst>
                                        <p:tav tm="0">
                                          <p:val>
                                            <p:strVal val="#ppt_x-#ppt_w/2"/>
                                          </p:val>
                                        </p:tav>
                                        <p:tav tm="100000">
                                          <p:val>
                                            <p:strVal val="#ppt_x"/>
                                          </p:val>
                                        </p:tav>
                                      </p:tavLst>
                                    </p:anim>
                                    <p:anim calcmode="lin" valueType="num">
                                      <p:cBhvr>
                                        <p:cTn id="18" dur="500" fill="hold"/>
                                        <p:tgtEl>
                                          <p:spTgt spid="8198"/>
                                        </p:tgtEl>
                                        <p:attrNameLst>
                                          <p:attrName>ppt_y</p:attrName>
                                        </p:attrNameLst>
                                      </p:cBhvr>
                                      <p:tavLst>
                                        <p:tav tm="0">
                                          <p:val>
                                            <p:strVal val="#ppt_y"/>
                                          </p:val>
                                        </p:tav>
                                        <p:tav tm="100000">
                                          <p:val>
                                            <p:strVal val="#ppt_y"/>
                                          </p:val>
                                        </p:tav>
                                      </p:tavLst>
                                    </p:anim>
                                    <p:anim calcmode="lin" valueType="num">
                                      <p:cBhvr>
                                        <p:cTn id="19" dur="500" fill="hold"/>
                                        <p:tgtEl>
                                          <p:spTgt spid="8198"/>
                                        </p:tgtEl>
                                        <p:attrNameLst>
                                          <p:attrName>ppt_w</p:attrName>
                                        </p:attrNameLst>
                                      </p:cBhvr>
                                      <p:tavLst>
                                        <p:tav tm="0">
                                          <p:val>
                                            <p:fltVal val="0"/>
                                          </p:val>
                                        </p:tav>
                                        <p:tav tm="100000">
                                          <p:val>
                                            <p:strVal val="#ppt_w"/>
                                          </p:val>
                                        </p:tav>
                                      </p:tavLst>
                                    </p:anim>
                                    <p:anim calcmode="lin" valueType="num">
                                      <p:cBhvr>
                                        <p:cTn id="20" dur="500" fill="hold"/>
                                        <p:tgtEl>
                                          <p:spTgt spid="819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8203"/>
                                        </p:tgtEl>
                                        <p:attrNameLst>
                                          <p:attrName>style.visibility</p:attrName>
                                        </p:attrNameLst>
                                      </p:cBhvr>
                                      <p:to>
                                        <p:strVal val="visible"/>
                                      </p:to>
                                    </p:set>
                                    <p:animEffect transition="in" filter="fade">
                                      <p:cBhvr>
                                        <p:cTn id="25" dur="2000"/>
                                        <p:tgtEl>
                                          <p:spTgt spid="8203"/>
                                        </p:tgtEl>
                                      </p:cBhvr>
                                    </p:animEffect>
                                  </p:childTnLst>
                                </p:cTn>
                              </p:par>
                            </p:childTnLst>
                          </p:cTn>
                        </p:par>
                        <p:par>
                          <p:cTn id="26" fill="hold" nodeType="afterGroup">
                            <p:stCondLst>
                              <p:cond delay="2000"/>
                            </p:stCondLst>
                            <p:childTnLst>
                              <p:par>
                                <p:cTn id="27" presetID="15" presetClass="entr" presetSubtype="0" fill="hold" grpId="0" nodeType="afterEffect">
                                  <p:stCondLst>
                                    <p:cond delay="0"/>
                                  </p:stCondLst>
                                  <p:childTnLst>
                                    <p:set>
                                      <p:cBhvr>
                                        <p:cTn id="28" dur="1" fill="hold">
                                          <p:stCondLst>
                                            <p:cond delay="0"/>
                                          </p:stCondLst>
                                        </p:cTn>
                                        <p:tgtEl>
                                          <p:spTgt spid="8196"/>
                                        </p:tgtEl>
                                        <p:attrNameLst>
                                          <p:attrName>style.visibility</p:attrName>
                                        </p:attrNameLst>
                                      </p:cBhvr>
                                      <p:to>
                                        <p:strVal val="visible"/>
                                      </p:to>
                                    </p:set>
                                    <p:anim calcmode="lin" valueType="num">
                                      <p:cBhvr>
                                        <p:cTn id="29" dur="1000" fill="hold"/>
                                        <p:tgtEl>
                                          <p:spTgt spid="8196"/>
                                        </p:tgtEl>
                                        <p:attrNameLst>
                                          <p:attrName>ppt_w</p:attrName>
                                        </p:attrNameLst>
                                      </p:cBhvr>
                                      <p:tavLst>
                                        <p:tav tm="0">
                                          <p:val>
                                            <p:fltVal val="0"/>
                                          </p:val>
                                        </p:tav>
                                        <p:tav tm="100000">
                                          <p:val>
                                            <p:strVal val="#ppt_w"/>
                                          </p:val>
                                        </p:tav>
                                      </p:tavLst>
                                    </p:anim>
                                    <p:anim calcmode="lin" valueType="num">
                                      <p:cBhvr>
                                        <p:cTn id="30" dur="1000" fill="hold"/>
                                        <p:tgtEl>
                                          <p:spTgt spid="8196"/>
                                        </p:tgtEl>
                                        <p:attrNameLst>
                                          <p:attrName>ppt_h</p:attrName>
                                        </p:attrNameLst>
                                      </p:cBhvr>
                                      <p:tavLst>
                                        <p:tav tm="0">
                                          <p:val>
                                            <p:fltVal val="0"/>
                                          </p:val>
                                        </p:tav>
                                        <p:tav tm="100000">
                                          <p:val>
                                            <p:strVal val="#ppt_h"/>
                                          </p:val>
                                        </p:tav>
                                      </p:tavLst>
                                    </p:anim>
                                    <p:anim calcmode="lin" valueType="num">
                                      <p:cBhvr>
                                        <p:cTn id="31" dur="1000" fill="hold"/>
                                        <p:tgtEl>
                                          <p:spTgt spid="819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1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2" fill="hold" grpId="0" nodeType="clickEffect">
                                  <p:stCondLst>
                                    <p:cond delay="0"/>
                                  </p:stCondLst>
                                  <p:childTnLst>
                                    <p:set>
                                      <p:cBhvr>
                                        <p:cTn id="36" dur="1" fill="hold">
                                          <p:stCondLst>
                                            <p:cond delay="0"/>
                                          </p:stCondLst>
                                        </p:cTn>
                                        <p:tgtEl>
                                          <p:spTgt spid="8199"/>
                                        </p:tgtEl>
                                        <p:attrNameLst>
                                          <p:attrName>style.visibility</p:attrName>
                                        </p:attrNameLst>
                                      </p:cBhvr>
                                      <p:to>
                                        <p:strVal val="visible"/>
                                      </p:to>
                                    </p:set>
                                    <p:anim calcmode="lin" valueType="num">
                                      <p:cBhvr>
                                        <p:cTn id="37" dur="500" fill="hold"/>
                                        <p:tgtEl>
                                          <p:spTgt spid="8199"/>
                                        </p:tgtEl>
                                        <p:attrNameLst>
                                          <p:attrName>ppt_x</p:attrName>
                                        </p:attrNameLst>
                                      </p:cBhvr>
                                      <p:tavLst>
                                        <p:tav tm="0">
                                          <p:val>
                                            <p:strVal val="#ppt_x+#ppt_w/2"/>
                                          </p:val>
                                        </p:tav>
                                        <p:tav tm="100000">
                                          <p:val>
                                            <p:strVal val="#ppt_x"/>
                                          </p:val>
                                        </p:tav>
                                      </p:tavLst>
                                    </p:anim>
                                    <p:anim calcmode="lin" valueType="num">
                                      <p:cBhvr>
                                        <p:cTn id="38" dur="500" fill="hold"/>
                                        <p:tgtEl>
                                          <p:spTgt spid="8199"/>
                                        </p:tgtEl>
                                        <p:attrNameLst>
                                          <p:attrName>ppt_y</p:attrName>
                                        </p:attrNameLst>
                                      </p:cBhvr>
                                      <p:tavLst>
                                        <p:tav tm="0">
                                          <p:val>
                                            <p:strVal val="#ppt_y"/>
                                          </p:val>
                                        </p:tav>
                                        <p:tav tm="100000">
                                          <p:val>
                                            <p:strVal val="#ppt_y"/>
                                          </p:val>
                                        </p:tav>
                                      </p:tavLst>
                                    </p:anim>
                                    <p:anim calcmode="lin" valueType="num">
                                      <p:cBhvr>
                                        <p:cTn id="39" dur="500" fill="hold"/>
                                        <p:tgtEl>
                                          <p:spTgt spid="8199"/>
                                        </p:tgtEl>
                                        <p:attrNameLst>
                                          <p:attrName>ppt_w</p:attrName>
                                        </p:attrNameLst>
                                      </p:cBhvr>
                                      <p:tavLst>
                                        <p:tav tm="0">
                                          <p:val>
                                            <p:fltVal val="0"/>
                                          </p:val>
                                        </p:tav>
                                        <p:tav tm="100000">
                                          <p:val>
                                            <p:strVal val="#ppt_w"/>
                                          </p:val>
                                        </p:tav>
                                      </p:tavLst>
                                    </p:anim>
                                    <p:anim calcmode="lin" valueType="num">
                                      <p:cBhvr>
                                        <p:cTn id="40" dur="500" fill="hold"/>
                                        <p:tgtEl>
                                          <p:spTgt spid="8199"/>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8204"/>
                                        </p:tgtEl>
                                        <p:attrNameLst>
                                          <p:attrName>style.visibility</p:attrName>
                                        </p:attrNameLst>
                                      </p:cBhvr>
                                      <p:to>
                                        <p:strVal val="visible"/>
                                      </p:to>
                                    </p:set>
                                    <p:animEffect transition="in" filter="fade">
                                      <p:cBhvr>
                                        <p:cTn id="45" dur="2000"/>
                                        <p:tgtEl>
                                          <p:spTgt spid="8204"/>
                                        </p:tgtEl>
                                      </p:cBhvr>
                                    </p:animEffect>
                                  </p:childTnLst>
                                </p:cTn>
                              </p:par>
                            </p:childTnLst>
                          </p:cTn>
                        </p:par>
                        <p:par>
                          <p:cTn id="46" fill="hold" nodeType="afterGroup">
                            <p:stCondLst>
                              <p:cond delay="2000"/>
                            </p:stCondLst>
                            <p:childTnLst>
                              <p:par>
                                <p:cTn id="47" presetID="49" presetClass="entr" presetSubtype="0" decel="100000" fill="hold" grpId="0" nodeType="afterEffect">
                                  <p:stCondLst>
                                    <p:cond delay="0"/>
                                  </p:stCondLst>
                                  <p:iterate type="lt">
                                    <p:tmPct val="5000"/>
                                  </p:iterate>
                                  <p:childTnLst>
                                    <p:set>
                                      <p:cBhvr>
                                        <p:cTn id="48" dur="1" fill="hold">
                                          <p:stCondLst>
                                            <p:cond delay="0"/>
                                          </p:stCondLst>
                                        </p:cTn>
                                        <p:tgtEl>
                                          <p:spTgt spid="8197"/>
                                        </p:tgtEl>
                                        <p:attrNameLst>
                                          <p:attrName>style.visibility</p:attrName>
                                        </p:attrNameLst>
                                      </p:cBhvr>
                                      <p:to>
                                        <p:strVal val="visible"/>
                                      </p:to>
                                    </p:set>
                                    <p:anim calcmode="lin" valueType="num">
                                      <p:cBhvr>
                                        <p:cTn id="49" dur="500" fill="hold"/>
                                        <p:tgtEl>
                                          <p:spTgt spid="8197"/>
                                        </p:tgtEl>
                                        <p:attrNameLst>
                                          <p:attrName>ppt_w</p:attrName>
                                        </p:attrNameLst>
                                      </p:cBhvr>
                                      <p:tavLst>
                                        <p:tav tm="0">
                                          <p:val>
                                            <p:fltVal val="0"/>
                                          </p:val>
                                        </p:tav>
                                        <p:tav tm="100000">
                                          <p:val>
                                            <p:strVal val="#ppt_w"/>
                                          </p:val>
                                        </p:tav>
                                      </p:tavLst>
                                    </p:anim>
                                    <p:anim calcmode="lin" valueType="num">
                                      <p:cBhvr>
                                        <p:cTn id="50" dur="500" fill="hold"/>
                                        <p:tgtEl>
                                          <p:spTgt spid="8197"/>
                                        </p:tgtEl>
                                        <p:attrNameLst>
                                          <p:attrName>ppt_h</p:attrName>
                                        </p:attrNameLst>
                                      </p:cBhvr>
                                      <p:tavLst>
                                        <p:tav tm="0">
                                          <p:val>
                                            <p:fltVal val="0"/>
                                          </p:val>
                                        </p:tav>
                                        <p:tav tm="100000">
                                          <p:val>
                                            <p:strVal val="#ppt_h"/>
                                          </p:val>
                                        </p:tav>
                                      </p:tavLst>
                                    </p:anim>
                                    <p:anim calcmode="lin" valueType="num">
                                      <p:cBhvr>
                                        <p:cTn id="51" dur="500" fill="hold"/>
                                        <p:tgtEl>
                                          <p:spTgt spid="8197"/>
                                        </p:tgtEl>
                                        <p:attrNameLst>
                                          <p:attrName>style.rotation</p:attrName>
                                        </p:attrNameLst>
                                      </p:cBhvr>
                                      <p:tavLst>
                                        <p:tav tm="0">
                                          <p:val>
                                            <p:fltVal val="360"/>
                                          </p:val>
                                        </p:tav>
                                        <p:tav tm="100000">
                                          <p:val>
                                            <p:fltVal val="0"/>
                                          </p:val>
                                        </p:tav>
                                      </p:tavLst>
                                    </p:anim>
                                    <p:animEffect transition="in" filter="fade">
                                      <p:cBhvr>
                                        <p:cTn id="52" dur="500"/>
                                        <p:tgtEl>
                                          <p:spTgt spid="819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7" presetClass="entr" presetSubtype="4" fill="hold" grpId="0" nodeType="clickEffect">
                                  <p:stCondLst>
                                    <p:cond delay="0"/>
                                  </p:stCondLst>
                                  <p:childTnLst>
                                    <p:set>
                                      <p:cBhvr>
                                        <p:cTn id="56" dur="1" fill="hold">
                                          <p:stCondLst>
                                            <p:cond delay="0"/>
                                          </p:stCondLst>
                                        </p:cTn>
                                        <p:tgtEl>
                                          <p:spTgt spid="8200"/>
                                        </p:tgtEl>
                                        <p:attrNameLst>
                                          <p:attrName>style.visibility</p:attrName>
                                        </p:attrNameLst>
                                      </p:cBhvr>
                                      <p:to>
                                        <p:strVal val="visible"/>
                                      </p:to>
                                    </p:set>
                                    <p:anim calcmode="lin" valueType="num">
                                      <p:cBhvr>
                                        <p:cTn id="57" dur="500" fill="hold"/>
                                        <p:tgtEl>
                                          <p:spTgt spid="8200"/>
                                        </p:tgtEl>
                                        <p:attrNameLst>
                                          <p:attrName>ppt_x</p:attrName>
                                        </p:attrNameLst>
                                      </p:cBhvr>
                                      <p:tavLst>
                                        <p:tav tm="0">
                                          <p:val>
                                            <p:strVal val="#ppt_x"/>
                                          </p:val>
                                        </p:tav>
                                        <p:tav tm="100000">
                                          <p:val>
                                            <p:strVal val="#ppt_x"/>
                                          </p:val>
                                        </p:tav>
                                      </p:tavLst>
                                    </p:anim>
                                    <p:anim calcmode="lin" valueType="num">
                                      <p:cBhvr>
                                        <p:cTn id="58" dur="500" fill="hold"/>
                                        <p:tgtEl>
                                          <p:spTgt spid="8200"/>
                                        </p:tgtEl>
                                        <p:attrNameLst>
                                          <p:attrName>ppt_y</p:attrName>
                                        </p:attrNameLst>
                                      </p:cBhvr>
                                      <p:tavLst>
                                        <p:tav tm="0">
                                          <p:val>
                                            <p:strVal val="#ppt_y+#ppt_h/2"/>
                                          </p:val>
                                        </p:tav>
                                        <p:tav tm="100000">
                                          <p:val>
                                            <p:strVal val="#ppt_y"/>
                                          </p:val>
                                        </p:tav>
                                      </p:tavLst>
                                    </p:anim>
                                    <p:anim calcmode="lin" valueType="num">
                                      <p:cBhvr>
                                        <p:cTn id="59" dur="500" fill="hold"/>
                                        <p:tgtEl>
                                          <p:spTgt spid="8200"/>
                                        </p:tgtEl>
                                        <p:attrNameLst>
                                          <p:attrName>ppt_w</p:attrName>
                                        </p:attrNameLst>
                                      </p:cBhvr>
                                      <p:tavLst>
                                        <p:tav tm="0">
                                          <p:val>
                                            <p:strVal val="#ppt_w"/>
                                          </p:val>
                                        </p:tav>
                                        <p:tav tm="100000">
                                          <p:val>
                                            <p:strVal val="#ppt_w"/>
                                          </p:val>
                                        </p:tav>
                                      </p:tavLst>
                                    </p:anim>
                                    <p:anim calcmode="lin" valueType="num">
                                      <p:cBhvr>
                                        <p:cTn id="60" dur="500" fill="hold"/>
                                        <p:tgtEl>
                                          <p:spTgt spid="82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7" grpId="0"/>
      <p:bldP spid="8198" grpId="0"/>
      <p:bldP spid="8199" grpId="0"/>
      <p:bldP spid="820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7: 24-29</a:t>
            </a:r>
          </a:p>
        </p:txBody>
      </p:sp>
      <p:sp>
        <p:nvSpPr>
          <p:cNvPr id="7171" name="WordArt 3"/>
          <p:cNvSpPr>
            <a:spLocks noChangeArrowheads="1" noChangeShapeType="1" noTextEdit="1"/>
          </p:cNvSpPr>
          <p:nvPr/>
        </p:nvSpPr>
        <p:spPr bwMode="auto">
          <a:xfrm>
            <a:off x="1547813" y="73025"/>
            <a:ext cx="7345362" cy="476250"/>
          </a:xfrm>
          <a:prstGeom prst="rect">
            <a:avLst/>
          </a:prstGeom>
        </p:spPr>
        <p:txBody>
          <a:bodyPr wrap="none" fromWordArt="1">
            <a:prstTxWarp prst="textPlain">
              <a:avLst>
                <a:gd name="adj" fmla="val 50000"/>
              </a:avLst>
            </a:prstTxWarp>
          </a:bodyPr>
          <a:lstStyle/>
          <a:p>
            <a:pPr algn="ctr"/>
            <a:r>
              <a:rPr lang="es-ES" sz="3600" kern="10">
                <a:ln w="22225">
                  <a:solidFill>
                    <a:srgbClr val="000000"/>
                  </a:solidFill>
                  <a:round/>
                  <a:headEnd/>
                  <a:tailEnd/>
                </a:ln>
                <a:blipFill dpi="0" rotWithShape="1">
                  <a:blip r:embed="rId3"/>
                  <a:srcRect/>
                  <a:tile tx="0" ty="0" sx="100000" sy="100000" flip="none" algn="tl"/>
                </a:blipFill>
                <a:effectLst>
                  <a:outerShdw dist="53882" dir="2700000" algn="ctr" rotWithShape="0">
                    <a:srgbClr val="C0C0C0"/>
                  </a:outerShdw>
                </a:effectLst>
                <a:latin typeface="Arial Black" panose="020B0A04020102020204" pitchFamily="34" charset="0"/>
              </a:rPr>
              <a:t>DECIDE SER UN CIUDADANO DEL CIELO</a:t>
            </a:r>
          </a:p>
        </p:txBody>
      </p:sp>
      <p:sp>
        <p:nvSpPr>
          <p:cNvPr id="7172" name="Text Box 4"/>
          <p:cNvSpPr txBox="1">
            <a:spLocks noChangeArrowheads="1"/>
          </p:cNvSpPr>
          <p:nvPr/>
        </p:nvSpPr>
        <p:spPr bwMode="auto">
          <a:xfrm>
            <a:off x="6156325" y="536575"/>
            <a:ext cx="29527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b="1"/>
              <a:t>“Cualquiera, pues, que me oye estas palabras, y las hace, le compararé a un hombre prudente, que edificó su casa sobre la roca”</a:t>
            </a:r>
          </a:p>
        </p:txBody>
      </p:sp>
      <p:sp>
        <p:nvSpPr>
          <p:cNvPr id="7173" name="Text Box 5"/>
          <p:cNvSpPr txBox="1">
            <a:spLocks noChangeArrowheads="1"/>
          </p:cNvSpPr>
          <p:nvPr/>
        </p:nvSpPr>
        <p:spPr bwMode="auto">
          <a:xfrm>
            <a:off x="468313" y="5516563"/>
            <a:ext cx="8351837" cy="1190625"/>
          </a:xfrm>
          <a:prstGeom prst="rect">
            <a:avLst/>
          </a:prstGeom>
          <a:solidFill>
            <a:srgbClr val="C0C0C0">
              <a:alpha val="78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b="1"/>
              <a:t>Bienaventurado el que, terminadas las tormentas de la vida, encuentra que, por la gracia de Cristo, su carácter ha resistido “todos los dardos de fuego del maligno”. Su alma está aferrada a la gran esperanza cristiana, y no puede caer</a:t>
            </a:r>
          </a:p>
        </p:txBody>
      </p:sp>
      <p:pic>
        <p:nvPicPr>
          <p:cNvPr id="7177" name="Picture 9" descr="JesusCasaRocaArena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644900"/>
            <a:ext cx="2160587" cy="137795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JesusCasaRocaArena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3644900"/>
            <a:ext cx="1979613" cy="144621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JesusParabolaCasaEnLaRoca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2060575"/>
            <a:ext cx="2011362" cy="1508125"/>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JesusParabolaCasaEnLaAre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5" y="2205038"/>
            <a:ext cx="2089150" cy="139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nodeType="clickEffect">
                                  <p:stCondLst>
                                    <p:cond delay="0"/>
                                  </p:stCondLst>
                                  <p:childTnLst>
                                    <p:set>
                                      <p:cBhvr>
                                        <p:cTn id="12" dur="1" fill="hold">
                                          <p:stCondLst>
                                            <p:cond delay="0"/>
                                          </p:stCondLst>
                                        </p:cTn>
                                        <p:tgtEl>
                                          <p:spTgt spid="7180"/>
                                        </p:tgtEl>
                                        <p:attrNameLst>
                                          <p:attrName>style.visibility</p:attrName>
                                        </p:attrNameLst>
                                      </p:cBhvr>
                                      <p:to>
                                        <p:strVal val="visible"/>
                                      </p:to>
                                    </p:set>
                                    <p:animEffect transition="in" filter="fade">
                                      <p:cBhvr>
                                        <p:cTn id="13" dur="770" decel="100000"/>
                                        <p:tgtEl>
                                          <p:spTgt spid="7180"/>
                                        </p:tgtEl>
                                      </p:cBhvr>
                                    </p:animEffect>
                                    <p:animScale>
                                      <p:cBhvr>
                                        <p:cTn id="14" dur="770" decel="100000"/>
                                        <p:tgtEl>
                                          <p:spTgt spid="7180"/>
                                        </p:tgtEl>
                                      </p:cBhvr>
                                      <p:from x="10000" y="10000"/>
                                      <p:to x="200000" y="450000"/>
                                    </p:animScale>
                                    <p:animScale>
                                      <p:cBhvr>
                                        <p:cTn id="15" dur="1230" accel="100000" fill="hold">
                                          <p:stCondLst>
                                            <p:cond delay="770"/>
                                          </p:stCondLst>
                                        </p:cTn>
                                        <p:tgtEl>
                                          <p:spTgt spid="7180"/>
                                        </p:tgtEl>
                                      </p:cBhvr>
                                      <p:from x="200000" y="450000"/>
                                      <p:to x="100000" y="100000"/>
                                    </p:animScale>
                                    <p:set>
                                      <p:cBhvr>
                                        <p:cTn id="16" dur="770" fill="hold"/>
                                        <p:tgtEl>
                                          <p:spTgt spid="7180"/>
                                        </p:tgtEl>
                                        <p:attrNameLst>
                                          <p:attrName>ppt_x</p:attrName>
                                        </p:attrNameLst>
                                      </p:cBhvr>
                                      <p:to>
                                        <p:strVal val="(0.5)"/>
                                      </p:to>
                                    </p:set>
                                    <p:anim from="(0.5)" to="(#ppt_x)" calcmode="lin" valueType="num">
                                      <p:cBhvr>
                                        <p:cTn id="17" dur="1230" accel="100000" fill="hold">
                                          <p:stCondLst>
                                            <p:cond delay="770"/>
                                          </p:stCondLst>
                                        </p:cTn>
                                        <p:tgtEl>
                                          <p:spTgt spid="7180"/>
                                        </p:tgtEl>
                                        <p:attrNameLst>
                                          <p:attrName>ppt_x</p:attrName>
                                        </p:attrNameLst>
                                      </p:cBhvr>
                                    </p:anim>
                                    <p:set>
                                      <p:cBhvr>
                                        <p:cTn id="18" dur="770" fill="hold"/>
                                        <p:tgtEl>
                                          <p:spTgt spid="7180"/>
                                        </p:tgtEl>
                                        <p:attrNameLst>
                                          <p:attrName>ppt_y</p:attrName>
                                        </p:attrNameLst>
                                      </p:cBhvr>
                                      <p:to>
                                        <p:strVal val="(#ppt_y+0.4)"/>
                                      </p:to>
                                    </p:set>
                                    <p:anim from="(#ppt_y+0.4)" to="(#ppt_y)" calcmode="lin" valueType="num">
                                      <p:cBhvr>
                                        <p:cTn id="19" dur="1230" accel="100000" fill="hold">
                                          <p:stCondLst>
                                            <p:cond delay="770"/>
                                          </p:stCondLst>
                                        </p:cTn>
                                        <p:tgtEl>
                                          <p:spTgt spid="7180"/>
                                        </p:tgtEl>
                                        <p:attrNameLst>
                                          <p:attrName>ppt_y</p:attrName>
                                        </p:attrNameLst>
                                      </p:cBhvr>
                                    </p:anim>
                                  </p:childTnLst>
                                </p:cTn>
                              </p:par>
                            </p:childTnLst>
                          </p:cTn>
                        </p:par>
                        <p:par>
                          <p:cTn id="20" fill="hold" nodeType="afterGroup">
                            <p:stCondLst>
                              <p:cond delay="2000"/>
                            </p:stCondLst>
                            <p:childTnLst>
                              <p:par>
                                <p:cTn id="21" presetID="51" presetClass="entr" presetSubtype="0" fill="hold" nodeType="afterEffect">
                                  <p:stCondLst>
                                    <p:cond delay="0"/>
                                  </p:stCondLst>
                                  <p:childTnLst>
                                    <p:set>
                                      <p:cBhvr>
                                        <p:cTn id="22" dur="1" fill="hold">
                                          <p:stCondLst>
                                            <p:cond delay="0"/>
                                          </p:stCondLst>
                                        </p:cTn>
                                        <p:tgtEl>
                                          <p:spTgt spid="7181"/>
                                        </p:tgtEl>
                                        <p:attrNameLst>
                                          <p:attrName>style.visibility</p:attrName>
                                        </p:attrNameLst>
                                      </p:cBhvr>
                                      <p:to>
                                        <p:strVal val="visible"/>
                                      </p:to>
                                    </p:set>
                                    <p:animEffect transition="in" filter="fade">
                                      <p:cBhvr>
                                        <p:cTn id="23" dur="770" decel="100000"/>
                                        <p:tgtEl>
                                          <p:spTgt spid="7181"/>
                                        </p:tgtEl>
                                      </p:cBhvr>
                                    </p:animEffect>
                                    <p:animScale>
                                      <p:cBhvr>
                                        <p:cTn id="24" dur="770" decel="100000"/>
                                        <p:tgtEl>
                                          <p:spTgt spid="7181"/>
                                        </p:tgtEl>
                                      </p:cBhvr>
                                      <p:from x="10000" y="10000"/>
                                      <p:to x="200000" y="450000"/>
                                    </p:animScale>
                                    <p:animScale>
                                      <p:cBhvr>
                                        <p:cTn id="25" dur="1230" accel="100000" fill="hold">
                                          <p:stCondLst>
                                            <p:cond delay="770"/>
                                          </p:stCondLst>
                                        </p:cTn>
                                        <p:tgtEl>
                                          <p:spTgt spid="7181"/>
                                        </p:tgtEl>
                                      </p:cBhvr>
                                      <p:from x="200000" y="450000"/>
                                      <p:to x="100000" y="100000"/>
                                    </p:animScale>
                                    <p:set>
                                      <p:cBhvr>
                                        <p:cTn id="26" dur="770" fill="hold"/>
                                        <p:tgtEl>
                                          <p:spTgt spid="7181"/>
                                        </p:tgtEl>
                                        <p:attrNameLst>
                                          <p:attrName>ppt_x</p:attrName>
                                        </p:attrNameLst>
                                      </p:cBhvr>
                                      <p:to>
                                        <p:strVal val="(0.5)"/>
                                      </p:to>
                                    </p:set>
                                    <p:anim from="(0.5)" to="(#ppt_x)" calcmode="lin" valueType="num">
                                      <p:cBhvr>
                                        <p:cTn id="27" dur="1230" accel="100000" fill="hold">
                                          <p:stCondLst>
                                            <p:cond delay="770"/>
                                          </p:stCondLst>
                                        </p:cTn>
                                        <p:tgtEl>
                                          <p:spTgt spid="7181"/>
                                        </p:tgtEl>
                                        <p:attrNameLst>
                                          <p:attrName>ppt_x</p:attrName>
                                        </p:attrNameLst>
                                      </p:cBhvr>
                                    </p:anim>
                                    <p:set>
                                      <p:cBhvr>
                                        <p:cTn id="28" dur="770" fill="hold"/>
                                        <p:tgtEl>
                                          <p:spTgt spid="7181"/>
                                        </p:tgtEl>
                                        <p:attrNameLst>
                                          <p:attrName>ppt_y</p:attrName>
                                        </p:attrNameLst>
                                      </p:cBhvr>
                                      <p:to>
                                        <p:strVal val="(#ppt_y+0.4)"/>
                                      </p:to>
                                    </p:set>
                                    <p:anim from="(#ppt_y+0.4)" to="(#ppt_y)" calcmode="lin" valueType="num">
                                      <p:cBhvr>
                                        <p:cTn id="29" dur="1230" accel="100000" fill="hold">
                                          <p:stCondLst>
                                            <p:cond delay="770"/>
                                          </p:stCondLst>
                                        </p:cTn>
                                        <p:tgtEl>
                                          <p:spTgt spid="7181"/>
                                        </p:tgtEl>
                                        <p:attrNameLst>
                                          <p:attrName>ppt_y</p:attrName>
                                        </p:attrNameLst>
                                      </p:cBhvr>
                                    </p:anim>
                                  </p:childTnLst>
                                </p:cTn>
                              </p:par>
                            </p:childTnLst>
                          </p:cTn>
                        </p:par>
                        <p:par>
                          <p:cTn id="30" fill="hold" nodeType="afterGroup">
                            <p:stCondLst>
                              <p:cond delay="4000"/>
                            </p:stCondLst>
                            <p:childTnLst>
                              <p:par>
                                <p:cTn id="31" presetID="48" presetClass="entr" presetSubtype="0" accel="50000" fill="hold" nodeType="afterEffect">
                                  <p:stCondLst>
                                    <p:cond delay="0"/>
                                  </p:stCondLst>
                                  <p:childTnLst>
                                    <p:set>
                                      <p:cBhvr>
                                        <p:cTn id="32" dur="1" fill="hold">
                                          <p:stCondLst>
                                            <p:cond delay="0"/>
                                          </p:stCondLst>
                                        </p:cTn>
                                        <p:tgtEl>
                                          <p:spTgt spid="7177"/>
                                        </p:tgtEl>
                                        <p:attrNameLst>
                                          <p:attrName>style.visibility</p:attrName>
                                        </p:attrNameLst>
                                      </p:cBhvr>
                                      <p:to>
                                        <p:strVal val="visible"/>
                                      </p:to>
                                    </p:set>
                                    <p:anim calcmode="lin" valueType="num">
                                      <p:cBhvr>
                                        <p:cTn id="33" dur="3000" fill="hold"/>
                                        <p:tgtEl>
                                          <p:spTgt spid="717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3000" fill="hold"/>
                                        <p:tgtEl>
                                          <p:spTgt spid="7177"/>
                                        </p:tgtEl>
                                        <p:attrNameLst>
                                          <p:attrName>ppt_x</p:attrName>
                                        </p:attrNameLst>
                                      </p:cBhvr>
                                      <p:tavLst>
                                        <p:tav tm="0">
                                          <p:val>
                                            <p:fltVal val="-1"/>
                                          </p:val>
                                        </p:tav>
                                        <p:tav tm="50000">
                                          <p:val>
                                            <p:fltVal val="0.95"/>
                                          </p:val>
                                        </p:tav>
                                        <p:tav tm="100000">
                                          <p:val>
                                            <p:strVal val="#ppt_x"/>
                                          </p:val>
                                        </p:tav>
                                      </p:tavLst>
                                    </p:anim>
                                    <p:anim calcmode="lin" valueType="num">
                                      <p:cBhvr>
                                        <p:cTn id="35" dur="3000" fill="hold"/>
                                        <p:tgtEl>
                                          <p:spTgt spid="7177"/>
                                        </p:tgtEl>
                                        <p:attrNameLst>
                                          <p:attrName>ppt_y</p:attrName>
                                        </p:attrNameLst>
                                      </p:cBhvr>
                                      <p:tavLst>
                                        <p:tav tm="0">
                                          <p:val>
                                            <p:strVal val="#ppt_y"/>
                                          </p:val>
                                        </p:tav>
                                        <p:tav tm="100000">
                                          <p:val>
                                            <p:strVal val="#ppt_y"/>
                                          </p:val>
                                        </p:tav>
                                      </p:tavLst>
                                    </p:anim>
                                    <p:animEffect transition="in" filter="fade">
                                      <p:cBhvr>
                                        <p:cTn id="36" dur="3000"/>
                                        <p:tgtEl>
                                          <p:spTgt spid="7177"/>
                                        </p:tgtEl>
                                      </p:cBhvr>
                                    </p:animEffect>
                                  </p:childTnLst>
                                </p:cTn>
                              </p:par>
                            </p:childTnLst>
                          </p:cTn>
                        </p:par>
                        <p:par>
                          <p:cTn id="37" fill="hold" nodeType="afterGroup">
                            <p:stCondLst>
                              <p:cond delay="7000"/>
                            </p:stCondLst>
                            <p:childTnLst>
                              <p:par>
                                <p:cTn id="38" presetID="26" presetClass="entr" presetSubtype="0" fill="hold" nodeType="afterEffect">
                                  <p:stCondLst>
                                    <p:cond delay="0"/>
                                  </p:stCondLst>
                                  <p:childTnLst>
                                    <p:set>
                                      <p:cBhvr>
                                        <p:cTn id="39" dur="1" fill="hold">
                                          <p:stCondLst>
                                            <p:cond delay="0"/>
                                          </p:stCondLst>
                                        </p:cTn>
                                        <p:tgtEl>
                                          <p:spTgt spid="7178"/>
                                        </p:tgtEl>
                                        <p:attrNameLst>
                                          <p:attrName>style.visibility</p:attrName>
                                        </p:attrNameLst>
                                      </p:cBhvr>
                                      <p:to>
                                        <p:strVal val="visible"/>
                                      </p:to>
                                    </p:set>
                                    <p:animEffect transition="in" filter="wipe(down)">
                                      <p:cBhvr>
                                        <p:cTn id="40" dur="580">
                                          <p:stCondLst>
                                            <p:cond delay="0"/>
                                          </p:stCondLst>
                                        </p:cTn>
                                        <p:tgtEl>
                                          <p:spTgt spid="7178"/>
                                        </p:tgtEl>
                                      </p:cBhvr>
                                    </p:animEffect>
                                    <p:anim calcmode="lin" valueType="num">
                                      <p:cBhvr>
                                        <p:cTn id="41" dur="1822" tmFilter="0,0; 0.14,0.36; 0.43,0.73; 0.71,0.91; 1.0,1.0">
                                          <p:stCondLst>
                                            <p:cond delay="0"/>
                                          </p:stCondLst>
                                        </p:cTn>
                                        <p:tgtEl>
                                          <p:spTgt spid="717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17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17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17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178"/>
                                        </p:tgtEl>
                                        <p:attrNameLst>
                                          <p:attrName>ppt_y</p:attrName>
                                        </p:attrNameLst>
                                      </p:cBhvr>
                                      <p:tavLst>
                                        <p:tav tm="0" fmla="#ppt_y-sin(pi*$)/81">
                                          <p:val>
                                            <p:fltVal val="0"/>
                                          </p:val>
                                        </p:tav>
                                        <p:tav tm="100000">
                                          <p:val>
                                            <p:fltVal val="1"/>
                                          </p:val>
                                        </p:tav>
                                      </p:tavLst>
                                    </p:anim>
                                    <p:animScale>
                                      <p:cBhvr>
                                        <p:cTn id="46" dur="26">
                                          <p:stCondLst>
                                            <p:cond delay="650"/>
                                          </p:stCondLst>
                                        </p:cTn>
                                        <p:tgtEl>
                                          <p:spTgt spid="7178"/>
                                        </p:tgtEl>
                                      </p:cBhvr>
                                      <p:to x="100000" y="60000"/>
                                    </p:animScale>
                                    <p:animScale>
                                      <p:cBhvr>
                                        <p:cTn id="47" dur="166" decel="50000">
                                          <p:stCondLst>
                                            <p:cond delay="676"/>
                                          </p:stCondLst>
                                        </p:cTn>
                                        <p:tgtEl>
                                          <p:spTgt spid="7178"/>
                                        </p:tgtEl>
                                      </p:cBhvr>
                                      <p:to x="100000" y="100000"/>
                                    </p:animScale>
                                    <p:animScale>
                                      <p:cBhvr>
                                        <p:cTn id="48" dur="26">
                                          <p:stCondLst>
                                            <p:cond delay="1312"/>
                                          </p:stCondLst>
                                        </p:cTn>
                                        <p:tgtEl>
                                          <p:spTgt spid="7178"/>
                                        </p:tgtEl>
                                      </p:cBhvr>
                                      <p:to x="100000" y="80000"/>
                                    </p:animScale>
                                    <p:animScale>
                                      <p:cBhvr>
                                        <p:cTn id="49" dur="166" decel="50000">
                                          <p:stCondLst>
                                            <p:cond delay="1338"/>
                                          </p:stCondLst>
                                        </p:cTn>
                                        <p:tgtEl>
                                          <p:spTgt spid="7178"/>
                                        </p:tgtEl>
                                      </p:cBhvr>
                                      <p:to x="100000" y="100000"/>
                                    </p:animScale>
                                    <p:animScale>
                                      <p:cBhvr>
                                        <p:cTn id="50" dur="26">
                                          <p:stCondLst>
                                            <p:cond delay="1642"/>
                                          </p:stCondLst>
                                        </p:cTn>
                                        <p:tgtEl>
                                          <p:spTgt spid="7178"/>
                                        </p:tgtEl>
                                      </p:cBhvr>
                                      <p:to x="100000" y="90000"/>
                                    </p:animScale>
                                    <p:animScale>
                                      <p:cBhvr>
                                        <p:cTn id="51" dur="166" decel="50000">
                                          <p:stCondLst>
                                            <p:cond delay="1668"/>
                                          </p:stCondLst>
                                        </p:cTn>
                                        <p:tgtEl>
                                          <p:spTgt spid="7178"/>
                                        </p:tgtEl>
                                      </p:cBhvr>
                                      <p:to x="100000" y="100000"/>
                                    </p:animScale>
                                    <p:animScale>
                                      <p:cBhvr>
                                        <p:cTn id="52" dur="26">
                                          <p:stCondLst>
                                            <p:cond delay="1808"/>
                                          </p:stCondLst>
                                        </p:cTn>
                                        <p:tgtEl>
                                          <p:spTgt spid="7178"/>
                                        </p:tgtEl>
                                      </p:cBhvr>
                                      <p:to x="100000" y="95000"/>
                                    </p:animScale>
                                    <p:animScale>
                                      <p:cBhvr>
                                        <p:cTn id="53" dur="166" decel="50000">
                                          <p:stCondLst>
                                            <p:cond delay="1834"/>
                                          </p:stCondLst>
                                        </p:cTn>
                                        <p:tgtEl>
                                          <p:spTgt spid="7178"/>
                                        </p:tgtEl>
                                      </p:cBhvr>
                                      <p:to x="100000" y="100000"/>
                                    </p:animScale>
                                  </p:childTnLst>
                                </p:cTn>
                              </p:par>
                            </p:childTnLst>
                          </p:cTn>
                        </p:par>
                      </p:childTnLst>
                    </p:cTn>
                  </p:par>
                  <p:par>
                    <p:cTn id="54" fill="hold" nodeType="clickPar">
                      <p:stCondLst>
                        <p:cond delay="indefinite"/>
                      </p:stCondLst>
                      <p:childTnLst>
                        <p:par>
                          <p:cTn id="55" fill="hold" nodeType="withGroup">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7173"/>
                                        </p:tgtEl>
                                        <p:attrNameLst>
                                          <p:attrName>style.visibility</p:attrName>
                                        </p:attrNameLst>
                                      </p:cBhvr>
                                      <p:to>
                                        <p:strVal val="visible"/>
                                      </p:to>
                                    </p:set>
                                    <p:animEffect transition="in" filter="fade">
                                      <p:cBhvr>
                                        <p:cTn id="58" dur="800" decel="100000"/>
                                        <p:tgtEl>
                                          <p:spTgt spid="7173"/>
                                        </p:tgtEl>
                                      </p:cBhvr>
                                    </p:animEffect>
                                    <p:anim calcmode="lin" valueType="num">
                                      <p:cBhvr>
                                        <p:cTn id="59" dur="800" decel="100000" fill="hold"/>
                                        <p:tgtEl>
                                          <p:spTgt spid="7173"/>
                                        </p:tgtEl>
                                        <p:attrNameLst>
                                          <p:attrName>style.rotation</p:attrName>
                                        </p:attrNameLst>
                                      </p:cBhvr>
                                      <p:tavLst>
                                        <p:tav tm="0">
                                          <p:val>
                                            <p:fltVal val="-90"/>
                                          </p:val>
                                        </p:tav>
                                        <p:tav tm="100000">
                                          <p:val>
                                            <p:fltVal val="0"/>
                                          </p:val>
                                        </p:tav>
                                      </p:tavLst>
                                    </p:anim>
                                    <p:anim calcmode="lin" valueType="num">
                                      <p:cBhvr>
                                        <p:cTn id="60" dur="800" decel="100000" fill="hold"/>
                                        <p:tgtEl>
                                          <p:spTgt spid="7173"/>
                                        </p:tgtEl>
                                        <p:attrNameLst>
                                          <p:attrName>ppt_x</p:attrName>
                                        </p:attrNameLst>
                                      </p:cBhvr>
                                      <p:tavLst>
                                        <p:tav tm="0">
                                          <p:val>
                                            <p:strVal val="#ppt_x+0.4"/>
                                          </p:val>
                                        </p:tav>
                                        <p:tav tm="100000">
                                          <p:val>
                                            <p:strVal val="#ppt_x-0.05"/>
                                          </p:val>
                                        </p:tav>
                                      </p:tavLst>
                                    </p:anim>
                                    <p:anim calcmode="lin" valueType="num">
                                      <p:cBhvr>
                                        <p:cTn id="61" dur="800" decel="100000" fill="hold"/>
                                        <p:tgtEl>
                                          <p:spTgt spid="7173"/>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7173"/>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71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8" name="WordArt 4"/>
          <p:cNvSpPr>
            <a:spLocks noChangeArrowheads="1" noChangeShapeType="1" noTextEdit="1"/>
          </p:cNvSpPr>
          <p:nvPr/>
        </p:nvSpPr>
        <p:spPr bwMode="auto">
          <a:xfrm>
            <a:off x="1042988" y="476250"/>
            <a:ext cx="7200900" cy="1295400"/>
          </a:xfrm>
          <a:prstGeom prst="rect">
            <a:avLst/>
          </a:prstGeom>
        </p:spPr>
        <p:txBody>
          <a:bodyPr wrap="none" fromWordArt="1">
            <a:prstTxWarp prst="textPlain">
              <a:avLst>
                <a:gd name="adj" fmla="val 50000"/>
              </a:avLst>
            </a:prstTxWarp>
          </a:bodyPr>
          <a:lstStyle/>
          <a:p>
            <a:pPr algn="ctr"/>
            <a:r>
              <a:rPr lang="es-ES" sz="3600" kern="10">
                <a:ln w="19050">
                  <a:solidFill>
                    <a:srgbClr val="EAEAEA"/>
                  </a:solidFill>
                  <a:round/>
                  <a:headEnd/>
                  <a:tailEnd/>
                </a:ln>
                <a:gradFill rotWithShape="0">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2700000" scaled="1"/>
                </a:gradFill>
                <a:effectLst>
                  <a:prstShdw prst="shdw13" dist="63500" dir="13012194">
                    <a:srgbClr val="0066FF">
                      <a:alpha val="50000"/>
                    </a:srgbClr>
                  </a:prstShdw>
                </a:effectLst>
                <a:latin typeface="Arial Black" panose="020B0A04020102020204" pitchFamily="34" charset="0"/>
              </a:rPr>
              <a:t>PORQUE DE ELLOS</a:t>
            </a:r>
          </a:p>
          <a:p>
            <a:pPr algn="ctr"/>
            <a:r>
              <a:rPr lang="es-ES" sz="3600" kern="10">
                <a:ln w="19050">
                  <a:solidFill>
                    <a:srgbClr val="EAEAEA"/>
                  </a:solidFill>
                  <a:round/>
                  <a:headEnd/>
                  <a:tailEnd/>
                </a:ln>
                <a:gradFill rotWithShape="0">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2700000" scaled="1"/>
                </a:gradFill>
                <a:effectLst>
                  <a:prstShdw prst="shdw13" dist="63500" dir="13012194">
                    <a:srgbClr val="0066FF">
                      <a:alpha val="50000"/>
                    </a:srgbClr>
                  </a:prstShdw>
                </a:effectLst>
                <a:latin typeface="Arial Black" panose="020B0A04020102020204" pitchFamily="34" charset="0"/>
              </a:rPr>
              <a:t>ES EL REINO DE LOS CIELOS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Scale>
                                      <p:cBhvr>
                                        <p:cTn id="7" dur="3000" decel="50000" fill="hold">
                                          <p:stCondLst>
                                            <p:cond delay="0"/>
                                          </p:stCondLst>
                                        </p:cTn>
                                        <p:tgtEl>
                                          <p:spTgt spid="215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21508"/>
                                        </p:tgtEl>
                                        <p:attrNameLst>
                                          <p:attrName>ppt_x</p:attrName>
                                          <p:attrName>ppt_y</p:attrName>
                                        </p:attrNameLst>
                                      </p:cBhvr>
                                    </p:animMotion>
                                    <p:animEffect transition="in" filter="fade">
                                      <p:cBhvr>
                                        <p:cTn id="9" dur="3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55650" y="4868863"/>
            <a:ext cx="7705725" cy="666750"/>
          </a:xfrm>
          <a:prstGeom prst="rect">
            <a:avLst/>
          </a:prstGeom>
          <a:noFill/>
          <a:ln w="25400">
            <a:solidFill>
              <a:schemeClr val="bg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chemeClr val="bg1"/>
                </a:solidFill>
              </a:rPr>
              <a:t>Los comentarios usados en esta presentación se han extractado del Comentario Bíblico Adventista, tomo 5, páginas 312-352</a:t>
            </a:r>
          </a:p>
        </p:txBody>
      </p:sp>
      <p:sp>
        <p:nvSpPr>
          <p:cNvPr id="11267" name="Text Box 3"/>
          <p:cNvSpPr txBox="1">
            <a:spLocks noChangeArrowheads="1"/>
          </p:cNvSpPr>
          <p:nvPr/>
        </p:nvSpPr>
        <p:spPr bwMode="auto">
          <a:xfrm>
            <a:off x="3348038" y="6092825"/>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solidFill>
                  <a:schemeClr val="bg1"/>
                </a:solidFill>
              </a:rPr>
              <a:t>eunice@fustero.net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anim calcmode="discrete" valueType="clr">
                                      <p:cBhvr override="childStyle">
                                        <p:cTn id="7"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gtEl>
                                        <p:attrNameLst>
                                          <p:attrName>fillcolor</p:attrName>
                                        </p:attrNameLst>
                                      </p:cBhvr>
                                      <p:tavLst>
                                        <p:tav tm="0">
                                          <p:val>
                                            <p:clrVal>
                                              <a:schemeClr val="accent2"/>
                                            </p:clrVal>
                                          </p:val>
                                        </p:tav>
                                        <p:tav tm="50000">
                                          <p:val>
                                            <p:clrVal>
                                              <a:schemeClr val="hlink"/>
                                            </p:clrVal>
                                          </p:val>
                                        </p:tav>
                                      </p:tavLst>
                                    </p:anim>
                                    <p:set>
                                      <p:cBhvr>
                                        <p:cTn id="9" dur="80"/>
                                        <p:tgtEl>
                                          <p:spTgt spid="112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50825" y="620713"/>
            <a:ext cx="8893175"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5213" indent="-2335213">
              <a:tabLst>
                <a:tab pos="1789113" algn="l"/>
              </a:tabLst>
              <a:defRPr>
                <a:solidFill>
                  <a:schemeClr val="tx1"/>
                </a:solidFill>
                <a:latin typeface="Arial" panose="020B0604020202020204" pitchFamily="34" charset="0"/>
                <a:cs typeface="Arial" panose="020B0604020202020204" pitchFamily="34" charset="0"/>
              </a:defRPr>
            </a:lvl1pPr>
            <a:lvl2pPr marL="2605088">
              <a:tabLst>
                <a:tab pos="1789113" algn="l"/>
              </a:tabLst>
              <a:defRPr>
                <a:solidFill>
                  <a:schemeClr val="tx1"/>
                </a:solidFill>
                <a:latin typeface="Arial" panose="020B0604020202020204" pitchFamily="34" charset="0"/>
                <a:cs typeface="Arial" panose="020B0604020202020204" pitchFamily="34" charset="0"/>
              </a:defRPr>
            </a:lvl2pPr>
            <a:lvl3pPr marL="2784475">
              <a:tabLst>
                <a:tab pos="1789113" algn="l"/>
              </a:tabLst>
              <a:defRPr>
                <a:solidFill>
                  <a:schemeClr val="tx1"/>
                </a:solidFill>
                <a:latin typeface="Arial" panose="020B0604020202020204" pitchFamily="34" charset="0"/>
                <a:cs typeface="Arial" panose="020B0604020202020204" pitchFamily="34" charset="0"/>
              </a:defRPr>
            </a:lvl3pPr>
            <a:lvl4pPr marL="2963863">
              <a:tabLst>
                <a:tab pos="1789113" algn="l"/>
              </a:tabLst>
              <a:defRPr>
                <a:solidFill>
                  <a:schemeClr val="tx1"/>
                </a:solidFill>
                <a:latin typeface="Arial" panose="020B0604020202020204" pitchFamily="34" charset="0"/>
                <a:cs typeface="Arial" panose="020B0604020202020204" pitchFamily="34" charset="0"/>
              </a:defRPr>
            </a:lvl4pPr>
            <a:lvl5pPr marL="3143250">
              <a:tabLst>
                <a:tab pos="1789113" algn="l"/>
              </a:tabLst>
              <a:defRPr>
                <a:solidFill>
                  <a:schemeClr val="tx1"/>
                </a:solidFill>
                <a:latin typeface="Arial" panose="020B0604020202020204" pitchFamily="34" charset="0"/>
                <a:cs typeface="Arial" panose="020B0604020202020204" pitchFamily="34" charset="0"/>
              </a:defRPr>
            </a:lvl5pPr>
            <a:lvl6pPr marL="3600450" fontAlgn="base">
              <a:spcBef>
                <a:spcPct val="0"/>
              </a:spcBef>
              <a:spcAft>
                <a:spcPct val="0"/>
              </a:spcAft>
              <a:tabLst>
                <a:tab pos="1789113" algn="l"/>
              </a:tabLst>
              <a:defRPr>
                <a:solidFill>
                  <a:schemeClr val="tx1"/>
                </a:solidFill>
                <a:latin typeface="Arial" panose="020B0604020202020204" pitchFamily="34" charset="0"/>
                <a:cs typeface="Arial" panose="020B0604020202020204" pitchFamily="34" charset="0"/>
              </a:defRPr>
            </a:lvl6pPr>
            <a:lvl7pPr marL="4057650" fontAlgn="base">
              <a:spcBef>
                <a:spcPct val="0"/>
              </a:spcBef>
              <a:spcAft>
                <a:spcPct val="0"/>
              </a:spcAft>
              <a:tabLst>
                <a:tab pos="1789113" algn="l"/>
              </a:tabLst>
              <a:defRPr>
                <a:solidFill>
                  <a:schemeClr val="tx1"/>
                </a:solidFill>
                <a:latin typeface="Arial" panose="020B0604020202020204" pitchFamily="34" charset="0"/>
                <a:cs typeface="Arial" panose="020B0604020202020204" pitchFamily="34" charset="0"/>
              </a:defRPr>
            </a:lvl7pPr>
            <a:lvl8pPr marL="4514850" fontAlgn="base">
              <a:spcBef>
                <a:spcPct val="0"/>
              </a:spcBef>
              <a:spcAft>
                <a:spcPct val="0"/>
              </a:spcAft>
              <a:tabLst>
                <a:tab pos="1789113" algn="l"/>
              </a:tabLst>
              <a:defRPr>
                <a:solidFill>
                  <a:schemeClr val="tx1"/>
                </a:solidFill>
                <a:latin typeface="Arial" panose="020B0604020202020204" pitchFamily="34" charset="0"/>
                <a:cs typeface="Arial" panose="020B0604020202020204" pitchFamily="34" charset="0"/>
              </a:defRPr>
            </a:lvl8pPr>
            <a:lvl9pPr marL="4972050" fontAlgn="base">
              <a:spcBef>
                <a:spcPct val="0"/>
              </a:spcBef>
              <a:spcAft>
                <a:spcPct val="0"/>
              </a:spcAft>
              <a:tabLst>
                <a:tab pos="1789113" algn="l"/>
              </a:tabLst>
              <a:defRPr>
                <a:solidFill>
                  <a:schemeClr val="tx1"/>
                </a:solidFill>
                <a:latin typeface="Arial" panose="020B0604020202020204" pitchFamily="34" charset="0"/>
                <a:cs typeface="Arial" panose="020B0604020202020204" pitchFamily="34" charset="0"/>
              </a:defRPr>
            </a:lvl9pPr>
          </a:lstStyle>
          <a:p>
            <a:r>
              <a:rPr lang="es-ES" sz="2000" b="1"/>
              <a:t>Bienaventurados . . . </a:t>
            </a:r>
          </a:p>
          <a:p>
            <a:r>
              <a:rPr lang="es-ES"/>
              <a:t>	- los </a:t>
            </a:r>
            <a:r>
              <a:rPr lang="es-ES" b="1">
                <a:solidFill>
                  <a:srgbClr val="FF0000"/>
                </a:solidFill>
              </a:rPr>
              <a:t>po</a:t>
            </a:r>
            <a:r>
              <a:rPr lang="es-ES"/>
              <a:t>bres en espíritu, porque de ellos es el reino de los cielos.</a:t>
            </a:r>
          </a:p>
          <a:p>
            <a:r>
              <a:rPr lang="es-ES"/>
              <a:t>	- los que </a:t>
            </a:r>
            <a:r>
              <a:rPr lang="es-ES" b="1">
                <a:solidFill>
                  <a:srgbClr val="FF0000"/>
                </a:solidFill>
              </a:rPr>
              <a:t>llo</a:t>
            </a:r>
            <a:r>
              <a:rPr lang="es-ES"/>
              <a:t>ran, porque ellos serán consolados.</a:t>
            </a:r>
          </a:p>
          <a:p>
            <a:r>
              <a:rPr lang="es-ES"/>
              <a:t>	- los </a:t>
            </a:r>
            <a:r>
              <a:rPr lang="es-ES" b="1">
                <a:solidFill>
                  <a:srgbClr val="FF0000"/>
                </a:solidFill>
              </a:rPr>
              <a:t>ma</a:t>
            </a:r>
            <a:r>
              <a:rPr lang="es-ES"/>
              <a:t>nsos, porque ellos heredarán la tierra.</a:t>
            </a:r>
          </a:p>
          <a:p>
            <a:r>
              <a:rPr lang="es-ES"/>
              <a:t>	- los que tienen </a:t>
            </a:r>
            <a:r>
              <a:rPr lang="es-ES" b="1">
                <a:solidFill>
                  <a:srgbClr val="FF0000"/>
                </a:solidFill>
              </a:rPr>
              <a:t>ha</a:t>
            </a:r>
            <a:r>
              <a:rPr lang="es-ES"/>
              <a:t>mbre y sed de justicia, porque ellos serán saciados.</a:t>
            </a:r>
          </a:p>
          <a:p>
            <a:r>
              <a:rPr lang="es-ES"/>
              <a:t>	- los </a:t>
            </a:r>
            <a:r>
              <a:rPr lang="es-ES" b="1">
                <a:solidFill>
                  <a:srgbClr val="FF0000"/>
                </a:solidFill>
              </a:rPr>
              <a:t>mi</a:t>
            </a:r>
            <a:r>
              <a:rPr lang="es-ES"/>
              <a:t>sericordiosos, porque ellos alcanzarán misericordia.</a:t>
            </a:r>
          </a:p>
          <a:p>
            <a:r>
              <a:rPr lang="es-ES"/>
              <a:t>	- los de </a:t>
            </a:r>
            <a:r>
              <a:rPr lang="es-ES" b="1">
                <a:solidFill>
                  <a:srgbClr val="FF0000"/>
                </a:solidFill>
              </a:rPr>
              <a:t>li</a:t>
            </a:r>
            <a:r>
              <a:rPr lang="es-ES"/>
              <a:t>mpio corazón, porque ellos verán a Dios.</a:t>
            </a:r>
          </a:p>
          <a:p>
            <a:r>
              <a:rPr lang="es-ES"/>
              <a:t>	- los </a:t>
            </a:r>
            <a:r>
              <a:rPr lang="es-ES" b="1">
                <a:solidFill>
                  <a:srgbClr val="FF0000"/>
                </a:solidFill>
              </a:rPr>
              <a:t>pa</a:t>
            </a:r>
            <a:r>
              <a:rPr lang="es-ES"/>
              <a:t>cificadores, porque ellos serán llamados hijos de Dios.</a:t>
            </a:r>
          </a:p>
          <a:p>
            <a:r>
              <a:rPr lang="es-ES"/>
              <a:t>	- los que </a:t>
            </a:r>
            <a:r>
              <a:rPr lang="es-ES" b="1">
                <a:solidFill>
                  <a:srgbClr val="FF0000"/>
                </a:solidFill>
              </a:rPr>
              <a:t>pa</a:t>
            </a:r>
            <a:r>
              <a:rPr lang="es-ES"/>
              <a:t>decen persecución por causa de la justicia, porque de ellos es el reino de los cielos.</a:t>
            </a:r>
          </a:p>
          <a:p>
            <a:r>
              <a:rPr lang="es-ES"/>
              <a:t>	- sois cuando os </a:t>
            </a:r>
            <a:r>
              <a:rPr lang="es-ES" b="1">
                <a:solidFill>
                  <a:srgbClr val="FF0000"/>
                </a:solidFill>
              </a:rPr>
              <a:t>vi</a:t>
            </a:r>
            <a:r>
              <a:rPr lang="es-ES"/>
              <a:t>tuperen y persigan, y digan de vosotros todo mal por mi causa, mintiendo.</a:t>
            </a:r>
          </a:p>
          <a:p>
            <a:r>
              <a:rPr lang="es-ES" b="1">
                <a:solidFill>
                  <a:srgbClr val="FF0000"/>
                </a:solidFill>
              </a:rPr>
              <a:t>Go</a:t>
            </a:r>
            <a:r>
              <a:rPr lang="es-ES"/>
              <a:t>zaos y alegraos, porque vuestra recompensa es grande en el cielo, que así persiguieron a los profetas que fueron antes de vosotros.</a:t>
            </a:r>
          </a:p>
        </p:txBody>
      </p:sp>
      <p:sp>
        <p:nvSpPr>
          <p:cNvPr id="17411" name="Text Box 3"/>
          <p:cNvSpPr txBox="1">
            <a:spLocks noChangeArrowheads="1"/>
          </p:cNvSpPr>
          <p:nvPr/>
        </p:nvSpPr>
        <p:spPr bwMode="auto">
          <a:xfrm>
            <a:off x="1763713" y="0"/>
            <a:ext cx="5473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solidFill>
                  <a:srgbClr val="FF0000"/>
                </a:solidFill>
              </a:rPr>
              <a:t>POLLO   MAJA   MILI   PAPA   VIGO</a:t>
            </a:r>
            <a:br>
              <a:rPr lang="es-ES" b="1">
                <a:solidFill>
                  <a:srgbClr val="FF0000"/>
                </a:solidFill>
              </a:rPr>
            </a:br>
            <a:r>
              <a:rPr lang="es-ES" sz="1400" b="1">
                <a:solidFill>
                  <a:schemeClr val="accent2"/>
                </a:solidFill>
              </a:rPr>
              <a:t>(Sistema mnemotécnico para recordar las bienaventuranzas)</a:t>
            </a:r>
          </a:p>
        </p:txBody>
      </p:sp>
      <p:sp>
        <p:nvSpPr>
          <p:cNvPr id="17412" name="Text Box 4"/>
          <p:cNvSpPr txBox="1">
            <a:spLocks noChangeArrowheads="1"/>
          </p:cNvSpPr>
          <p:nvPr/>
        </p:nvSpPr>
        <p:spPr bwMode="auto">
          <a:xfrm>
            <a:off x="539750" y="5226050"/>
            <a:ext cx="3960813"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8288" indent="-268288">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Blip>
                <a:blip r:embed="rId3"/>
              </a:buBlip>
            </a:pPr>
            <a:r>
              <a:rPr lang="es-ES" b="1">
                <a:solidFill>
                  <a:schemeClr val="accent2"/>
                </a:solidFill>
              </a:rPr>
              <a:t>Pobres en espíritu</a:t>
            </a:r>
          </a:p>
          <a:p>
            <a:pPr>
              <a:spcBef>
                <a:spcPct val="50000"/>
              </a:spcBef>
              <a:buFontTx/>
              <a:buBlip>
                <a:blip r:embed="rId3"/>
              </a:buBlip>
            </a:pPr>
            <a:r>
              <a:rPr lang="es-ES" b="1">
                <a:solidFill>
                  <a:schemeClr val="accent2"/>
                </a:solidFill>
              </a:rPr>
              <a:t>Lloran</a:t>
            </a:r>
          </a:p>
          <a:p>
            <a:pPr>
              <a:spcBef>
                <a:spcPct val="50000"/>
              </a:spcBef>
              <a:buFontTx/>
              <a:buBlip>
                <a:blip r:embed="rId3"/>
              </a:buBlip>
            </a:pPr>
            <a:r>
              <a:rPr lang="es-ES" b="1">
                <a:solidFill>
                  <a:schemeClr val="accent2"/>
                </a:solidFill>
              </a:rPr>
              <a:t>Mansos</a:t>
            </a:r>
          </a:p>
          <a:p>
            <a:pPr>
              <a:spcBef>
                <a:spcPct val="50000"/>
              </a:spcBef>
              <a:buFontTx/>
              <a:buBlip>
                <a:blip r:embed="rId3"/>
              </a:buBlip>
            </a:pPr>
            <a:r>
              <a:rPr lang="es-ES" b="1">
                <a:solidFill>
                  <a:schemeClr val="accent2"/>
                </a:solidFill>
              </a:rPr>
              <a:t>Tienen hambre y sed de justicia</a:t>
            </a:r>
          </a:p>
        </p:txBody>
      </p:sp>
      <p:sp>
        <p:nvSpPr>
          <p:cNvPr id="17413" name="Text Box 5"/>
          <p:cNvSpPr txBox="1">
            <a:spLocks noChangeArrowheads="1"/>
          </p:cNvSpPr>
          <p:nvPr/>
        </p:nvSpPr>
        <p:spPr bwMode="auto">
          <a:xfrm>
            <a:off x="4716463" y="5253038"/>
            <a:ext cx="4103687"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5365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Blip>
                <a:blip r:embed="rId3"/>
              </a:buBlip>
            </a:pPr>
            <a:r>
              <a:rPr lang="es-ES" b="1">
                <a:solidFill>
                  <a:schemeClr val="accent2"/>
                </a:solidFill>
              </a:rPr>
              <a:t>Misericordiosos</a:t>
            </a:r>
          </a:p>
          <a:p>
            <a:pPr>
              <a:spcBef>
                <a:spcPct val="50000"/>
              </a:spcBef>
              <a:buFontTx/>
              <a:buBlip>
                <a:blip r:embed="rId3"/>
              </a:buBlip>
            </a:pPr>
            <a:r>
              <a:rPr lang="es-ES" b="1">
                <a:solidFill>
                  <a:schemeClr val="accent2"/>
                </a:solidFill>
              </a:rPr>
              <a:t>Limpios de corazón</a:t>
            </a:r>
          </a:p>
          <a:p>
            <a:pPr>
              <a:spcBef>
                <a:spcPct val="50000"/>
              </a:spcBef>
              <a:buFontTx/>
              <a:buBlip>
                <a:blip r:embed="rId3"/>
              </a:buBlip>
            </a:pPr>
            <a:r>
              <a:rPr lang="es-ES" b="1">
                <a:solidFill>
                  <a:schemeClr val="accent2"/>
                </a:solidFill>
              </a:rPr>
              <a:t>Pacificadores</a:t>
            </a:r>
          </a:p>
          <a:p>
            <a:pPr>
              <a:spcBef>
                <a:spcPct val="50000"/>
              </a:spcBef>
              <a:buFontTx/>
              <a:buBlip>
                <a:blip r:embed="rId3"/>
              </a:buBlip>
            </a:pPr>
            <a:r>
              <a:rPr lang="es-ES" b="1">
                <a:solidFill>
                  <a:schemeClr val="accent2"/>
                </a:solidFill>
              </a:rPr>
              <a:t>Soportan las injustas</a:t>
            </a:r>
          </a:p>
        </p:txBody>
      </p:sp>
      <p:sp>
        <p:nvSpPr>
          <p:cNvPr id="17414" name="Text Box 6"/>
          <p:cNvSpPr txBox="1">
            <a:spLocks noChangeArrowheads="1"/>
          </p:cNvSpPr>
          <p:nvPr/>
        </p:nvSpPr>
        <p:spPr bwMode="auto">
          <a:xfrm>
            <a:off x="827088" y="4797425"/>
            <a:ext cx="7272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000" b="1">
                <a:solidFill>
                  <a:srgbClr val="FF0000"/>
                </a:solidFill>
              </a:rPr>
              <a:t>CARÁCTER DE LOS CIUDADANOS DEL REINO</a:t>
            </a:r>
          </a:p>
        </p:txBody>
      </p:sp>
      <p:sp>
        <p:nvSpPr>
          <p:cNvPr id="17415" name="Text Box 7"/>
          <p:cNvSpPr txBox="1">
            <a:spLocks noChangeArrowheads="1"/>
          </p:cNvSpPr>
          <p:nvPr/>
        </p:nvSpPr>
        <p:spPr bwMode="auto">
          <a:xfrm>
            <a:off x="0" y="-11113"/>
            <a:ext cx="1258888"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5: 1-12</a:t>
            </a:r>
          </a:p>
        </p:txBody>
      </p:sp>
      <p:pic>
        <p:nvPicPr>
          <p:cNvPr id="17416" name="Picture 8" descr="JesusEnsenyando2"/>
          <p:cNvPicPr>
            <a:picLocks noChangeAspect="1" noChangeArrowheads="1"/>
          </p:cNvPicPr>
          <p:nvPr/>
        </p:nvPicPr>
        <p:blipFill>
          <a:blip r:embed="rId4">
            <a:extLst>
              <a:ext uri="{28A0092B-C50C-407E-A947-70E740481C1C}">
                <a14:useLocalDpi xmlns:a14="http://schemas.microsoft.com/office/drawing/2010/main" val="0"/>
              </a:ext>
            </a:extLst>
          </a:blip>
          <a:srcRect r="51968"/>
          <a:stretch>
            <a:fillRect/>
          </a:stretch>
        </p:blipFill>
        <p:spPr bwMode="auto">
          <a:xfrm>
            <a:off x="250825" y="1196975"/>
            <a:ext cx="1830388"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iterate type="wd">
                                    <p:tmPct val="3000"/>
                                  </p:iterate>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3"/>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childTnLst>
                                    <p:set>
                                      <p:cBhvr>
                                        <p:cTn id="13" dur="1" fill="hold">
                                          <p:stCondLst>
                                            <p:cond delay="0"/>
                                          </p:stCondLst>
                                        </p:cTn>
                                        <p:tgtEl>
                                          <p:spTgt spid="17414"/>
                                        </p:tgtEl>
                                        <p:attrNameLst>
                                          <p:attrName>style.visibility</p:attrName>
                                        </p:attrNameLst>
                                      </p:cBhvr>
                                      <p:to>
                                        <p:strVal val="visible"/>
                                      </p:to>
                                    </p:set>
                                    <p:animEffect transition="in" filter="fade">
                                      <p:cBhvr>
                                        <p:cTn id="14" dur="500"/>
                                        <p:tgtEl>
                                          <p:spTgt spid="17414"/>
                                        </p:tgtEl>
                                      </p:cBhvr>
                                    </p:animEffect>
                                    <p:anim calcmode="lin" valueType="num">
                                      <p:cBhvr>
                                        <p:cTn id="15" dur="500" fill="hold"/>
                                        <p:tgtEl>
                                          <p:spTgt spid="17414"/>
                                        </p:tgtEl>
                                        <p:attrNameLst>
                                          <p:attrName>ppt_x</p:attrName>
                                        </p:attrNameLst>
                                      </p:cBhvr>
                                      <p:tavLst>
                                        <p:tav tm="0">
                                          <p:val>
                                            <p:strVal val="#ppt_x-.1"/>
                                          </p:val>
                                        </p:tav>
                                        <p:tav tm="100000">
                                          <p:val>
                                            <p:strVal val="#ppt_x"/>
                                          </p:val>
                                        </p:tav>
                                      </p:tavLst>
                                    </p:anim>
                                    <p:anim calcmode="lin" valueType="num">
                                      <p:cBhvr>
                                        <p:cTn id="16" dur="500" fill="hold"/>
                                        <p:tgtEl>
                                          <p:spTgt spid="1741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40" presetClass="entr" presetSubtype="0" fill="hold" grpId="0" nodeType="afterEffect">
                                  <p:stCondLst>
                                    <p:cond delay="0"/>
                                  </p:stCondLst>
                                  <p:iterate type="wd">
                                    <p:tmPct val="10000"/>
                                  </p:iterate>
                                  <p:childTnLst>
                                    <p:set>
                                      <p:cBhvr>
                                        <p:cTn id="19" dur="1" fill="hold">
                                          <p:stCondLst>
                                            <p:cond delay="0"/>
                                          </p:stCondLst>
                                        </p:cTn>
                                        <p:tgtEl>
                                          <p:spTgt spid="17412"/>
                                        </p:tgtEl>
                                        <p:attrNameLst>
                                          <p:attrName>style.visibility</p:attrName>
                                        </p:attrNameLst>
                                      </p:cBhvr>
                                      <p:to>
                                        <p:strVal val="visible"/>
                                      </p:to>
                                    </p:set>
                                    <p:animEffect transition="in" filter="fade">
                                      <p:cBhvr>
                                        <p:cTn id="20" dur="1000"/>
                                        <p:tgtEl>
                                          <p:spTgt spid="17412"/>
                                        </p:tgtEl>
                                      </p:cBhvr>
                                    </p:animEffect>
                                    <p:anim calcmode="lin" valueType="num">
                                      <p:cBhvr>
                                        <p:cTn id="21" dur="1000" fill="hold"/>
                                        <p:tgtEl>
                                          <p:spTgt spid="17412"/>
                                        </p:tgtEl>
                                        <p:attrNameLst>
                                          <p:attrName>ppt_x</p:attrName>
                                        </p:attrNameLst>
                                      </p:cBhvr>
                                      <p:tavLst>
                                        <p:tav tm="0">
                                          <p:val>
                                            <p:strVal val="#ppt_x-.1"/>
                                          </p:val>
                                        </p:tav>
                                        <p:tav tm="100000">
                                          <p:val>
                                            <p:strVal val="#ppt_x"/>
                                          </p:val>
                                        </p:tav>
                                      </p:tavLst>
                                    </p:anim>
                                    <p:anim calcmode="lin" valueType="num">
                                      <p:cBhvr>
                                        <p:cTn id="22" dur="1000" fill="hold"/>
                                        <p:tgtEl>
                                          <p:spTgt spid="17412"/>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wd">
                                    <p:tmPct val="10000"/>
                                  </p:iterate>
                                  <p:childTnLst>
                                    <p:set>
                                      <p:cBhvr>
                                        <p:cTn id="24" dur="1" fill="hold">
                                          <p:stCondLst>
                                            <p:cond delay="0"/>
                                          </p:stCondLst>
                                        </p:cTn>
                                        <p:tgtEl>
                                          <p:spTgt spid="17413"/>
                                        </p:tgtEl>
                                        <p:attrNameLst>
                                          <p:attrName>style.visibility</p:attrName>
                                        </p:attrNameLst>
                                      </p:cBhvr>
                                      <p:to>
                                        <p:strVal val="visible"/>
                                      </p:to>
                                    </p:set>
                                    <p:animEffect transition="in" filter="fade">
                                      <p:cBhvr>
                                        <p:cTn id="25" dur="1000"/>
                                        <p:tgtEl>
                                          <p:spTgt spid="17413"/>
                                        </p:tgtEl>
                                      </p:cBhvr>
                                    </p:animEffect>
                                    <p:anim calcmode="lin" valueType="num">
                                      <p:cBhvr>
                                        <p:cTn id="26" dur="1000" fill="hold"/>
                                        <p:tgtEl>
                                          <p:spTgt spid="17413"/>
                                        </p:tgtEl>
                                        <p:attrNameLst>
                                          <p:attrName>ppt_x</p:attrName>
                                        </p:attrNameLst>
                                      </p:cBhvr>
                                      <p:tavLst>
                                        <p:tav tm="0">
                                          <p:val>
                                            <p:strVal val="#ppt_x-.1"/>
                                          </p:val>
                                        </p:tav>
                                        <p:tav tm="100000">
                                          <p:val>
                                            <p:strVal val="#ppt_x"/>
                                          </p:val>
                                        </p:tav>
                                      </p:tavLst>
                                    </p:anim>
                                    <p:anim calcmode="lin" valueType="num">
                                      <p:cBhvr>
                                        <p:cTn id="27" dur="10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2" grpId="0"/>
      <p:bldP spid="17413" grpId="0"/>
      <p:bldP spid="174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900113" y="404813"/>
            <a:ext cx="7002462" cy="6477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gradFill rotWithShape="1">
                  <a:gsLst>
                    <a:gs pos="0">
                      <a:srgbClr val="FFFF66"/>
                    </a:gs>
                    <a:gs pos="50000">
                      <a:srgbClr val="FFFF66">
                        <a:gamma/>
                        <a:tint val="29804"/>
                        <a:invGamma/>
                      </a:srgbClr>
                    </a:gs>
                    <a:gs pos="100000">
                      <a:srgbClr val="FFFF66"/>
                    </a:gs>
                  </a:gsLst>
                  <a:lin ang="2700000" scaled="1"/>
                </a:gradFill>
                <a:effectLst>
                  <a:outerShdw dist="35921" dir="2700000" algn="ctr" rotWithShape="0">
                    <a:srgbClr val="FFFF66">
                      <a:alpha val="80000"/>
                    </a:srgbClr>
                  </a:outerShdw>
                </a:effectLst>
                <a:latin typeface="Arial Black" panose="020B0A04020102020204" pitchFamily="34" charset="0"/>
              </a:rPr>
              <a:t>TRANSMISORES DEL REINO</a:t>
            </a:r>
          </a:p>
        </p:txBody>
      </p:sp>
      <p:sp>
        <p:nvSpPr>
          <p:cNvPr id="16387" name="Text Box 3"/>
          <p:cNvSpPr txBox="1">
            <a:spLocks noChangeArrowheads="1"/>
          </p:cNvSpPr>
          <p:nvPr/>
        </p:nvSpPr>
        <p:spPr bwMode="auto">
          <a:xfrm>
            <a:off x="323850" y="1341438"/>
            <a:ext cx="30241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chemeClr val="bg1"/>
                </a:solidFill>
              </a:rPr>
              <a:t>“Vosotros sois la sal de la tierra”</a:t>
            </a:r>
          </a:p>
        </p:txBody>
      </p:sp>
      <p:sp>
        <p:nvSpPr>
          <p:cNvPr id="16388" name="Text Box 4"/>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5: 13-16</a:t>
            </a:r>
          </a:p>
        </p:txBody>
      </p:sp>
      <p:sp>
        <p:nvSpPr>
          <p:cNvPr id="16389" name="Text Box 5"/>
          <p:cNvSpPr txBox="1">
            <a:spLocks noChangeArrowheads="1"/>
          </p:cNvSpPr>
          <p:nvPr/>
        </p:nvSpPr>
        <p:spPr bwMode="auto">
          <a:xfrm>
            <a:off x="395288" y="3789363"/>
            <a:ext cx="2808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chemeClr val="bg1"/>
                </a:solidFill>
              </a:rPr>
              <a:t>“Vosotros sois la luz del mundo”</a:t>
            </a:r>
          </a:p>
        </p:txBody>
      </p:sp>
      <p:sp>
        <p:nvSpPr>
          <p:cNvPr id="16390" name="Text Box 6"/>
          <p:cNvSpPr txBox="1">
            <a:spLocks noChangeArrowheads="1"/>
          </p:cNvSpPr>
          <p:nvPr/>
        </p:nvSpPr>
        <p:spPr bwMode="auto">
          <a:xfrm>
            <a:off x="3708400" y="1341438"/>
            <a:ext cx="504031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solidFill>
                  <a:srgbClr val="FFFF00"/>
                </a:solidFill>
                <a:effectLst>
                  <a:outerShdw blurRad="38100" dist="38100" dir="2700000" algn="tl">
                    <a:srgbClr val="000000"/>
                  </a:outerShdw>
                </a:effectLst>
              </a:rPr>
              <a:t>El cristiano ejerce una influencia preservadora y purificadora en el mundo.</a:t>
            </a:r>
          </a:p>
          <a:p>
            <a:pPr>
              <a:spcBef>
                <a:spcPct val="50000"/>
              </a:spcBef>
            </a:pPr>
            <a:r>
              <a:rPr lang="es-ES" sz="2000">
                <a:solidFill>
                  <a:srgbClr val="FFFF00"/>
                </a:solidFill>
                <a:effectLst>
                  <a:outerShdw blurRad="38100" dist="38100" dir="2700000" algn="tl">
                    <a:srgbClr val="000000"/>
                  </a:outerShdw>
                </a:effectLst>
              </a:rPr>
              <a:t>Un cristiano cuya vida ha perdido la gracia y el poder de Cristo, como cristiano “no sirve para nada”</a:t>
            </a:r>
          </a:p>
        </p:txBody>
      </p:sp>
      <p:pic>
        <p:nvPicPr>
          <p:cNvPr id="16391" name="Picture 7" descr="sal_lanacion"/>
          <p:cNvPicPr>
            <a:picLocks noChangeAspect="1" noChangeArrowheads="1"/>
          </p:cNvPicPr>
          <p:nvPr/>
        </p:nvPicPr>
        <p:blipFill>
          <a:blip r:embed="rId3">
            <a:clrChange>
              <a:clrFrom>
                <a:srgbClr val="191919"/>
              </a:clrFrom>
              <a:clrTo>
                <a:srgbClr val="191919">
                  <a:alpha val="0"/>
                </a:srgbClr>
              </a:clrTo>
            </a:clrChange>
            <a:extLst>
              <a:ext uri="{28A0092B-C50C-407E-A947-70E740481C1C}">
                <a14:useLocalDpi xmlns:a14="http://schemas.microsoft.com/office/drawing/2010/main" val="0"/>
              </a:ext>
            </a:extLst>
          </a:blip>
          <a:srcRect/>
          <a:stretch>
            <a:fillRect/>
          </a:stretch>
        </p:blipFill>
        <p:spPr bwMode="auto">
          <a:xfrm>
            <a:off x="2051050" y="1700213"/>
            <a:ext cx="1344613" cy="1990725"/>
          </a:xfrm>
          <a:prstGeom prst="rect">
            <a:avLst/>
          </a:prstGeom>
          <a:noFill/>
          <a:extLst>
            <a:ext uri="{909E8E84-426E-40DD-AFC4-6F175D3DCCD1}">
              <a14:hiddenFill xmlns:a14="http://schemas.microsoft.com/office/drawing/2010/main">
                <a:solidFill>
                  <a:srgbClr val="FFFFFF"/>
                </a:solidFill>
              </a14:hiddenFill>
            </a:ext>
          </a:extLst>
        </p:spPr>
      </p:pic>
      <p:sp>
        <p:nvSpPr>
          <p:cNvPr id="16392" name="Text Box 8"/>
          <p:cNvSpPr txBox="1">
            <a:spLocks noChangeArrowheads="1"/>
          </p:cNvSpPr>
          <p:nvPr/>
        </p:nvSpPr>
        <p:spPr bwMode="auto">
          <a:xfrm>
            <a:off x="3708400" y="3860800"/>
            <a:ext cx="5040313"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rgbClr val="FFFF00"/>
                </a:solidFill>
                <a:effectLst>
                  <a:outerShdw blurRad="38100" dist="38100" dir="2700000" algn="tl">
                    <a:srgbClr val="000000"/>
                  </a:outerShdw>
                </a:effectLst>
              </a:rPr>
              <a:t>La luz de la verdad proviene del cielo, pero cuando ilumina nuestras vidas, se convierte en </a:t>
            </a:r>
            <a:r>
              <a:rPr lang="es-ES" i="1" u="sng">
                <a:solidFill>
                  <a:srgbClr val="FFFF00"/>
                </a:solidFill>
                <a:effectLst>
                  <a:outerShdw blurRad="38100" dist="38100" dir="2700000" algn="tl">
                    <a:srgbClr val="000000"/>
                  </a:outerShdw>
                </a:effectLst>
              </a:rPr>
              <a:t>nuestra</a:t>
            </a:r>
            <a:r>
              <a:rPr lang="es-ES" i="1">
                <a:solidFill>
                  <a:srgbClr val="FFFF00"/>
                </a:solidFill>
                <a:effectLst>
                  <a:outerShdw blurRad="38100" dist="38100" dir="2700000" algn="tl">
                    <a:srgbClr val="000000"/>
                  </a:outerShdw>
                </a:effectLst>
              </a:rPr>
              <a:t> </a:t>
            </a:r>
            <a:r>
              <a:rPr lang="es-ES">
                <a:solidFill>
                  <a:srgbClr val="FFFF00"/>
                </a:solidFill>
                <a:effectLst>
                  <a:outerShdw blurRad="38100" dist="38100" dir="2700000" algn="tl">
                    <a:srgbClr val="000000"/>
                  </a:outerShdw>
                </a:effectLst>
              </a:rPr>
              <a:t>luz. Él encendió una luz en el corazón de los hombres que nunca se habría de extinguir.</a:t>
            </a:r>
          </a:p>
          <a:p>
            <a:pPr>
              <a:spcBef>
                <a:spcPct val="50000"/>
              </a:spcBef>
            </a:pPr>
            <a:r>
              <a:rPr lang="es-ES">
                <a:solidFill>
                  <a:srgbClr val="FFFF00"/>
                </a:solidFill>
                <a:effectLst>
                  <a:outerShdw blurRad="38100" dist="38100" dir="2700000" algn="tl">
                    <a:srgbClr val="000000"/>
                  </a:outerShdw>
                </a:effectLst>
              </a:rPr>
              <a:t>Nuestra luz debe brillar no para que los hombres sean atraídos a nosotros, sino para que sean atraídos a Cristo, quien es la luz de la vida</a:t>
            </a:r>
          </a:p>
        </p:txBody>
      </p:sp>
      <p:pic>
        <p:nvPicPr>
          <p:cNvPr id="16393" name="Picture 9" descr="LamparaEsAMisPiesTuPalab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888" y="4581525"/>
            <a:ext cx="2160587" cy="1925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animEffect transition="in" filter="fade">
                                      <p:cBhvr>
                                        <p:cTn id="9" dur="500"/>
                                        <p:tgtEl>
                                          <p:spTgt spid="16387"/>
                                        </p:tgtEl>
                                      </p:cBhvr>
                                    </p:animEffect>
                                  </p:childTnLst>
                                </p:cTn>
                              </p:par>
                            </p:childTnLst>
                          </p:cTn>
                        </p:par>
                        <p:par>
                          <p:cTn id="10" fill="hold" nodeType="afterGroup">
                            <p:stCondLst>
                              <p:cond delay="500"/>
                            </p:stCondLst>
                            <p:childTnLst>
                              <p:par>
                                <p:cTn id="11" presetID="22" presetClass="entr" presetSubtype="1" fill="hold" nodeType="afterEffect">
                                  <p:stCondLst>
                                    <p:cond delay="0"/>
                                  </p:stCondLst>
                                  <p:childTnLst>
                                    <p:set>
                                      <p:cBhvr>
                                        <p:cTn id="12" dur="1" fill="hold">
                                          <p:stCondLst>
                                            <p:cond delay="0"/>
                                          </p:stCondLst>
                                        </p:cTn>
                                        <p:tgtEl>
                                          <p:spTgt spid="16391"/>
                                        </p:tgtEl>
                                        <p:attrNameLst>
                                          <p:attrName>style.visibility</p:attrName>
                                        </p:attrNameLst>
                                      </p:cBhvr>
                                      <p:to>
                                        <p:strVal val="visible"/>
                                      </p:to>
                                    </p:set>
                                    <p:animEffect transition="in" filter="wipe(up)">
                                      <p:cBhvr>
                                        <p:cTn id="13" dur="500"/>
                                        <p:tgtEl>
                                          <p:spTgt spid="163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6390"/>
                                        </p:tgtEl>
                                        <p:attrNameLst>
                                          <p:attrName>style.visibility</p:attrName>
                                        </p:attrNameLst>
                                      </p:cBhvr>
                                      <p:to>
                                        <p:strVal val="visible"/>
                                      </p:to>
                                    </p:set>
                                    <p:anim calcmode="lin" valueType="num">
                                      <p:cBhvr>
                                        <p:cTn id="18" dur="500" fill="hold"/>
                                        <p:tgtEl>
                                          <p:spTgt spid="16390"/>
                                        </p:tgtEl>
                                        <p:attrNameLst>
                                          <p:attrName>ppt_x</p:attrName>
                                        </p:attrNameLst>
                                      </p:cBhvr>
                                      <p:tavLst>
                                        <p:tav tm="0">
                                          <p:val>
                                            <p:strVal val="#ppt_x-#ppt_w/2"/>
                                          </p:val>
                                        </p:tav>
                                        <p:tav tm="100000">
                                          <p:val>
                                            <p:strVal val="#ppt_x"/>
                                          </p:val>
                                        </p:tav>
                                      </p:tavLst>
                                    </p:anim>
                                    <p:anim calcmode="lin" valueType="num">
                                      <p:cBhvr>
                                        <p:cTn id="19" dur="500" fill="hold"/>
                                        <p:tgtEl>
                                          <p:spTgt spid="16390"/>
                                        </p:tgtEl>
                                        <p:attrNameLst>
                                          <p:attrName>ppt_y</p:attrName>
                                        </p:attrNameLst>
                                      </p:cBhvr>
                                      <p:tavLst>
                                        <p:tav tm="0">
                                          <p:val>
                                            <p:strVal val="#ppt_y"/>
                                          </p:val>
                                        </p:tav>
                                        <p:tav tm="100000">
                                          <p:val>
                                            <p:strVal val="#ppt_y"/>
                                          </p:val>
                                        </p:tav>
                                      </p:tavLst>
                                    </p:anim>
                                    <p:anim calcmode="lin" valueType="num">
                                      <p:cBhvr>
                                        <p:cTn id="20" dur="500" fill="hold"/>
                                        <p:tgtEl>
                                          <p:spTgt spid="16390"/>
                                        </p:tgtEl>
                                        <p:attrNameLst>
                                          <p:attrName>ppt_w</p:attrName>
                                        </p:attrNameLst>
                                      </p:cBhvr>
                                      <p:tavLst>
                                        <p:tav tm="0">
                                          <p:val>
                                            <p:fltVal val="0"/>
                                          </p:val>
                                        </p:tav>
                                        <p:tav tm="100000">
                                          <p:val>
                                            <p:strVal val="#ppt_w"/>
                                          </p:val>
                                        </p:tav>
                                      </p:tavLst>
                                    </p:anim>
                                    <p:anim calcmode="lin" valueType="num">
                                      <p:cBhvr>
                                        <p:cTn id="21" dur="500" fill="hold"/>
                                        <p:tgtEl>
                                          <p:spTgt spid="16390"/>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6389"/>
                                        </p:tgtEl>
                                        <p:attrNameLst>
                                          <p:attrName>style.visibility</p:attrName>
                                        </p:attrNameLst>
                                      </p:cBhvr>
                                      <p:to>
                                        <p:strVal val="visible"/>
                                      </p:to>
                                    </p:set>
                                    <p:anim calcmode="lin" valueType="num">
                                      <p:cBhvr>
                                        <p:cTn id="26" dur="500" fill="hold"/>
                                        <p:tgtEl>
                                          <p:spTgt spid="16389"/>
                                        </p:tgtEl>
                                        <p:attrNameLst>
                                          <p:attrName>ppt_w</p:attrName>
                                        </p:attrNameLst>
                                      </p:cBhvr>
                                      <p:tavLst>
                                        <p:tav tm="0">
                                          <p:val>
                                            <p:fltVal val="0"/>
                                          </p:val>
                                        </p:tav>
                                        <p:tav tm="100000">
                                          <p:val>
                                            <p:strVal val="#ppt_w"/>
                                          </p:val>
                                        </p:tav>
                                      </p:tavLst>
                                    </p:anim>
                                    <p:anim calcmode="lin" valueType="num">
                                      <p:cBhvr>
                                        <p:cTn id="27" dur="500" fill="hold"/>
                                        <p:tgtEl>
                                          <p:spTgt spid="16389"/>
                                        </p:tgtEl>
                                        <p:attrNameLst>
                                          <p:attrName>ppt_h</p:attrName>
                                        </p:attrNameLst>
                                      </p:cBhvr>
                                      <p:tavLst>
                                        <p:tav tm="0">
                                          <p:val>
                                            <p:fltVal val="0"/>
                                          </p:val>
                                        </p:tav>
                                        <p:tav tm="100000">
                                          <p:val>
                                            <p:strVal val="#ppt_h"/>
                                          </p:val>
                                        </p:tav>
                                      </p:tavLst>
                                    </p:anim>
                                    <p:animEffect transition="in" filter="fade">
                                      <p:cBhvr>
                                        <p:cTn id="28" dur="500"/>
                                        <p:tgtEl>
                                          <p:spTgt spid="16389"/>
                                        </p:tgtEl>
                                      </p:cBhvr>
                                    </p:animEffect>
                                  </p:childTnLst>
                                </p:cTn>
                              </p:par>
                            </p:childTnLst>
                          </p:cTn>
                        </p:par>
                        <p:par>
                          <p:cTn id="29" fill="hold" nodeType="afterGroup">
                            <p:stCondLst>
                              <p:cond delay="500"/>
                            </p:stCondLst>
                            <p:childTnLst>
                              <p:par>
                                <p:cTn id="30" presetID="22" presetClass="entr" presetSubtype="1" fill="hold" nodeType="afterEffect">
                                  <p:stCondLst>
                                    <p:cond delay="0"/>
                                  </p:stCondLst>
                                  <p:childTnLst>
                                    <p:set>
                                      <p:cBhvr>
                                        <p:cTn id="31" dur="1" fill="hold">
                                          <p:stCondLst>
                                            <p:cond delay="0"/>
                                          </p:stCondLst>
                                        </p:cTn>
                                        <p:tgtEl>
                                          <p:spTgt spid="16393"/>
                                        </p:tgtEl>
                                        <p:attrNameLst>
                                          <p:attrName>style.visibility</p:attrName>
                                        </p:attrNameLst>
                                      </p:cBhvr>
                                      <p:to>
                                        <p:strVal val="visible"/>
                                      </p:to>
                                    </p:set>
                                    <p:animEffect transition="in" filter="wipe(up)">
                                      <p:cBhvr>
                                        <p:cTn id="32" dur="500"/>
                                        <p:tgtEl>
                                          <p:spTgt spid="163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16392"/>
                                        </p:tgtEl>
                                        <p:attrNameLst>
                                          <p:attrName>style.visibility</p:attrName>
                                        </p:attrNameLst>
                                      </p:cBhvr>
                                      <p:to>
                                        <p:strVal val="visible"/>
                                      </p:to>
                                    </p:set>
                                    <p:anim calcmode="lin" valueType="num">
                                      <p:cBhvr>
                                        <p:cTn id="37" dur="500" fill="hold"/>
                                        <p:tgtEl>
                                          <p:spTgt spid="16392"/>
                                        </p:tgtEl>
                                        <p:attrNameLst>
                                          <p:attrName>ppt_x</p:attrName>
                                        </p:attrNameLst>
                                      </p:cBhvr>
                                      <p:tavLst>
                                        <p:tav tm="0">
                                          <p:val>
                                            <p:strVal val="#ppt_x-#ppt_w/2"/>
                                          </p:val>
                                        </p:tav>
                                        <p:tav tm="100000">
                                          <p:val>
                                            <p:strVal val="#ppt_x"/>
                                          </p:val>
                                        </p:tav>
                                      </p:tavLst>
                                    </p:anim>
                                    <p:anim calcmode="lin" valueType="num">
                                      <p:cBhvr>
                                        <p:cTn id="38" dur="500" fill="hold"/>
                                        <p:tgtEl>
                                          <p:spTgt spid="16392"/>
                                        </p:tgtEl>
                                        <p:attrNameLst>
                                          <p:attrName>ppt_y</p:attrName>
                                        </p:attrNameLst>
                                      </p:cBhvr>
                                      <p:tavLst>
                                        <p:tav tm="0">
                                          <p:val>
                                            <p:strVal val="#ppt_y"/>
                                          </p:val>
                                        </p:tav>
                                        <p:tav tm="100000">
                                          <p:val>
                                            <p:strVal val="#ppt_y"/>
                                          </p:val>
                                        </p:tav>
                                      </p:tavLst>
                                    </p:anim>
                                    <p:anim calcmode="lin" valueType="num">
                                      <p:cBhvr>
                                        <p:cTn id="39" dur="500" fill="hold"/>
                                        <p:tgtEl>
                                          <p:spTgt spid="16392"/>
                                        </p:tgtEl>
                                        <p:attrNameLst>
                                          <p:attrName>ppt_w</p:attrName>
                                        </p:attrNameLst>
                                      </p:cBhvr>
                                      <p:tavLst>
                                        <p:tav tm="0">
                                          <p:val>
                                            <p:fltVal val="0"/>
                                          </p:val>
                                        </p:tav>
                                        <p:tav tm="100000">
                                          <p:val>
                                            <p:strVal val="#ppt_w"/>
                                          </p:val>
                                        </p:tav>
                                      </p:tavLst>
                                    </p:anim>
                                    <p:anim calcmode="lin" valueType="num">
                                      <p:cBhvr>
                                        <p:cTn id="40" dur="500" fill="hold"/>
                                        <p:tgtEl>
                                          <p:spTgt spid="163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9" grpId="0"/>
      <p:bldP spid="16390" grpId="0"/>
      <p:bldP spid="1639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5: 17-47</a:t>
            </a:r>
          </a:p>
        </p:txBody>
      </p:sp>
      <p:sp>
        <p:nvSpPr>
          <p:cNvPr id="15363" name="WordArt 3"/>
          <p:cNvSpPr>
            <a:spLocks noChangeArrowheads="1" noChangeShapeType="1" noTextEdit="1"/>
          </p:cNvSpPr>
          <p:nvPr/>
        </p:nvSpPr>
        <p:spPr bwMode="auto">
          <a:xfrm>
            <a:off x="1476375" y="44450"/>
            <a:ext cx="69834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LA LEY DEL REINO</a:t>
            </a:r>
          </a:p>
        </p:txBody>
      </p:sp>
      <p:sp>
        <p:nvSpPr>
          <p:cNvPr id="15364" name="Text Box 4"/>
          <p:cNvSpPr txBox="1">
            <a:spLocks noChangeArrowheads="1"/>
          </p:cNvSpPr>
          <p:nvPr/>
        </p:nvSpPr>
        <p:spPr bwMode="auto">
          <a:xfrm>
            <a:off x="250825" y="1557338"/>
            <a:ext cx="33131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chemeClr val="bg1"/>
                </a:solidFill>
              </a:rPr>
              <a:t>“Hasta que pasen el cielo y la tierra, ni una jota ni una tilde pasará de la ley”</a:t>
            </a:r>
          </a:p>
        </p:txBody>
      </p:sp>
      <p:grpSp>
        <p:nvGrpSpPr>
          <p:cNvPr id="15373" name="Group 13"/>
          <p:cNvGrpSpPr>
            <a:grpSpLocks/>
          </p:cNvGrpSpPr>
          <p:nvPr/>
        </p:nvGrpSpPr>
        <p:grpSpPr bwMode="auto">
          <a:xfrm>
            <a:off x="323850" y="2636838"/>
            <a:ext cx="2881313" cy="1368425"/>
            <a:chOff x="158" y="1661"/>
            <a:chExt cx="1815" cy="862"/>
          </a:xfrm>
        </p:grpSpPr>
        <p:sp>
          <p:nvSpPr>
            <p:cNvPr id="15372" name="Rectangle 12"/>
            <p:cNvSpPr>
              <a:spLocks noChangeArrowheads="1"/>
            </p:cNvSpPr>
            <p:nvPr/>
          </p:nvSpPr>
          <p:spPr bwMode="auto">
            <a:xfrm>
              <a:off x="158" y="1661"/>
              <a:ext cx="1588" cy="862"/>
            </a:xfrm>
            <a:prstGeom prst="rect">
              <a:avLst/>
            </a:prstGeom>
            <a:solidFill>
              <a:schemeClr val="bg1"/>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15365" name="Picture 5" descr="JesusYLaLeyJota_Y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1706"/>
              <a:ext cx="540" cy="540"/>
            </a:xfrm>
            <a:prstGeom prst="rect">
              <a:avLst/>
            </a:prstGeom>
            <a:noFill/>
            <a:extLst>
              <a:ext uri="{909E8E84-426E-40DD-AFC4-6F175D3DCCD1}">
                <a14:hiddenFill xmlns:a14="http://schemas.microsoft.com/office/drawing/2010/main">
                  <a:solidFill>
                    <a:srgbClr val="FFFFFF"/>
                  </a:solidFill>
                </a14:hiddenFill>
              </a:ext>
            </a:extLst>
          </p:spPr>
        </p:pic>
        <p:grpSp>
          <p:nvGrpSpPr>
            <p:cNvPr id="15369" name="Group 9"/>
            <p:cNvGrpSpPr>
              <a:grpSpLocks/>
            </p:cNvGrpSpPr>
            <p:nvPr/>
          </p:nvGrpSpPr>
          <p:grpSpPr bwMode="auto">
            <a:xfrm>
              <a:off x="1111" y="1797"/>
              <a:ext cx="540" cy="540"/>
              <a:chOff x="567" y="1797"/>
              <a:chExt cx="540" cy="540"/>
            </a:xfrm>
          </p:grpSpPr>
          <p:pic>
            <p:nvPicPr>
              <p:cNvPr id="15366" name="Picture 6" descr="JesusYLaLeyTilde_ElPuntoDeLaSh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1797"/>
                <a:ext cx="540" cy="540"/>
              </a:xfrm>
              <a:prstGeom prst="rect">
                <a:avLst/>
              </a:prstGeom>
              <a:noFill/>
              <a:extLst>
                <a:ext uri="{909E8E84-426E-40DD-AFC4-6F175D3DCCD1}">
                  <a14:hiddenFill xmlns:a14="http://schemas.microsoft.com/office/drawing/2010/main">
                    <a:solidFill>
                      <a:srgbClr val="FFFFFF"/>
                    </a:solidFill>
                  </a14:hiddenFill>
                </a:ext>
              </a:extLst>
            </p:spPr>
          </p:pic>
          <p:sp>
            <p:nvSpPr>
              <p:cNvPr id="15367" name="Oval 7"/>
              <p:cNvSpPr>
                <a:spLocks noChangeArrowheads="1"/>
              </p:cNvSpPr>
              <p:nvPr/>
            </p:nvSpPr>
            <p:spPr bwMode="auto">
              <a:xfrm>
                <a:off x="839" y="1933"/>
                <a:ext cx="181" cy="18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5368" name="Text Box 8"/>
            <p:cNvSpPr txBox="1">
              <a:spLocks noChangeArrowheads="1"/>
            </p:cNvSpPr>
            <p:nvPr/>
          </p:nvSpPr>
          <p:spPr bwMode="auto">
            <a:xfrm>
              <a:off x="158" y="2251"/>
              <a:ext cx="9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200" b="1"/>
                <a:t>Jota</a:t>
              </a:r>
              <a:r>
                <a:rPr lang="es-ES" sz="1200"/>
                <a:t> =&gt; yod</a:t>
              </a:r>
            </a:p>
          </p:txBody>
        </p:sp>
        <p:sp>
          <p:nvSpPr>
            <p:cNvPr id="15370" name="Text Box 10"/>
            <p:cNvSpPr txBox="1">
              <a:spLocks noChangeArrowheads="1"/>
            </p:cNvSpPr>
            <p:nvPr/>
          </p:nvSpPr>
          <p:spPr bwMode="auto">
            <a:xfrm>
              <a:off x="930" y="2205"/>
              <a:ext cx="10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200" b="1"/>
                <a:t>Tilde</a:t>
              </a:r>
              <a:r>
                <a:rPr lang="es-ES" sz="1200"/>
                <a:t> =&gt; p.e. el puntito de la shin</a:t>
              </a:r>
            </a:p>
          </p:txBody>
        </p:sp>
      </p:grpSp>
      <p:sp>
        <p:nvSpPr>
          <p:cNvPr id="15371" name="Text Box 11"/>
          <p:cNvSpPr txBox="1">
            <a:spLocks noChangeArrowheads="1"/>
          </p:cNvSpPr>
          <p:nvPr/>
        </p:nvSpPr>
        <p:spPr bwMode="auto">
          <a:xfrm>
            <a:off x="4284663" y="3635375"/>
            <a:ext cx="4464050" cy="2540000"/>
          </a:xfrm>
          <a:prstGeom prst="rect">
            <a:avLst/>
          </a:prstGeom>
          <a:solidFill>
            <a:srgbClr val="66CCFF">
              <a:alpha val="80000"/>
            </a:srgb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t>El mismo gran Dador de la ley reafirmó los pronunciamientos del Sinaí, diciendo que estaban en vigencia para los que quisieran ser sus súbditos, y anunció que cualquiera que se atreviera a anularlos de ningún modo entraría en el reino de los cielos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anim calcmode="lin" valueType="num">
                                      <p:cBhvr>
                                        <p:cTn id="9" dur="500" fill="hold"/>
                                        <p:tgtEl>
                                          <p:spTgt spid="15364"/>
                                        </p:tgtEl>
                                        <p:attrNameLst>
                                          <p:attrName>style.rotation</p:attrName>
                                        </p:attrNameLst>
                                      </p:cBhvr>
                                      <p:tavLst>
                                        <p:tav tm="0">
                                          <p:val>
                                            <p:fltVal val="360"/>
                                          </p:val>
                                        </p:tav>
                                        <p:tav tm="100000">
                                          <p:val>
                                            <p:fltVal val="0"/>
                                          </p:val>
                                        </p:tav>
                                      </p:tavLst>
                                    </p:anim>
                                    <p:animEffect transition="in" filter="fade">
                                      <p:cBhvr>
                                        <p:cTn id="10" dur="500"/>
                                        <p:tgtEl>
                                          <p:spTgt spid="15364"/>
                                        </p:tgtEl>
                                      </p:cBhvr>
                                    </p:animEffect>
                                  </p:childTnLst>
                                </p:cTn>
                              </p:par>
                            </p:childTnLst>
                          </p:cTn>
                        </p:par>
                        <p:par>
                          <p:cTn id="11" fill="hold" nodeType="afterGroup">
                            <p:stCondLst>
                              <p:cond delay="500"/>
                            </p:stCondLst>
                            <p:childTnLst>
                              <p:par>
                                <p:cTn id="12" presetID="20" presetClass="entr" presetSubtype="0" fill="hold" nodeType="afterEffect">
                                  <p:stCondLst>
                                    <p:cond delay="0"/>
                                  </p:stCondLst>
                                  <p:childTnLst>
                                    <p:set>
                                      <p:cBhvr>
                                        <p:cTn id="13" dur="1" fill="hold">
                                          <p:stCondLst>
                                            <p:cond delay="0"/>
                                          </p:stCondLst>
                                        </p:cTn>
                                        <p:tgtEl>
                                          <p:spTgt spid="15373"/>
                                        </p:tgtEl>
                                        <p:attrNameLst>
                                          <p:attrName>style.visibility</p:attrName>
                                        </p:attrNameLst>
                                      </p:cBhvr>
                                      <p:to>
                                        <p:strVal val="visible"/>
                                      </p:to>
                                    </p:set>
                                    <p:animEffect transition="in" filter="wedge">
                                      <p:cBhvr>
                                        <p:cTn id="14" dur="1000"/>
                                        <p:tgtEl>
                                          <p:spTgt spid="1537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5371"/>
                                        </p:tgtEl>
                                        <p:attrNameLst>
                                          <p:attrName>style.visibility</p:attrName>
                                        </p:attrNameLst>
                                      </p:cBhvr>
                                      <p:to>
                                        <p:strVal val="visible"/>
                                      </p:to>
                                    </p:set>
                                    <p:animEffect transition="in" filter="wedge">
                                      <p:cBhvr>
                                        <p:cTn id="19" dur="10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5: 17-47</a:t>
            </a:r>
          </a:p>
        </p:txBody>
      </p:sp>
      <p:sp>
        <p:nvSpPr>
          <p:cNvPr id="18435" name="WordArt 3"/>
          <p:cNvSpPr>
            <a:spLocks noChangeArrowheads="1" noChangeShapeType="1" noTextEdit="1"/>
          </p:cNvSpPr>
          <p:nvPr/>
        </p:nvSpPr>
        <p:spPr bwMode="auto">
          <a:xfrm>
            <a:off x="1476375" y="44450"/>
            <a:ext cx="69834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LA LEY DEL REINO</a:t>
            </a:r>
          </a:p>
        </p:txBody>
      </p:sp>
      <p:sp>
        <p:nvSpPr>
          <p:cNvPr id="18446" name="Text Box 14"/>
          <p:cNvSpPr txBox="1">
            <a:spLocks noChangeArrowheads="1"/>
          </p:cNvSpPr>
          <p:nvPr/>
        </p:nvSpPr>
        <p:spPr bwMode="auto">
          <a:xfrm>
            <a:off x="179388" y="3154363"/>
            <a:ext cx="3384550" cy="1930400"/>
          </a:xfrm>
          <a:prstGeom prst="rect">
            <a:avLst/>
          </a:prstGeom>
          <a:solidFill>
            <a:srgbClr val="FFCC99">
              <a:alpha val="81000"/>
            </a:srgbClr>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“Oísteis que fue dicho: «No matarás». Pero yo os digo que cualquiera que se enoje contra su hermano, será culpable de juicio” </a:t>
            </a:r>
          </a:p>
        </p:txBody>
      </p:sp>
      <p:sp>
        <p:nvSpPr>
          <p:cNvPr id="18447" name="Text Box 15"/>
          <p:cNvSpPr txBox="1">
            <a:spLocks noChangeArrowheads="1"/>
          </p:cNvSpPr>
          <p:nvPr/>
        </p:nvSpPr>
        <p:spPr bwMode="auto">
          <a:xfrm>
            <a:off x="5364163" y="5229225"/>
            <a:ext cx="3384550" cy="1311275"/>
          </a:xfrm>
          <a:prstGeom prst="rect">
            <a:avLst/>
          </a:prstGeom>
          <a:solidFill>
            <a:srgbClr val="FFCC99">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“Ponte de acuerdo con tu adversario pronto, entre tanto que estás con él en el camino” </a:t>
            </a:r>
          </a:p>
        </p:txBody>
      </p:sp>
      <p:sp>
        <p:nvSpPr>
          <p:cNvPr id="18448" name="Text Box 16"/>
          <p:cNvSpPr txBox="1">
            <a:spLocks noChangeArrowheads="1"/>
          </p:cNvSpPr>
          <p:nvPr/>
        </p:nvSpPr>
        <p:spPr bwMode="auto">
          <a:xfrm>
            <a:off x="3995738" y="3225800"/>
            <a:ext cx="5040312" cy="1749425"/>
          </a:xfrm>
          <a:prstGeom prst="rect">
            <a:avLst/>
          </a:prstGeom>
          <a:solidFill>
            <a:srgbClr val="CCFFCC">
              <a:alpha val="89999"/>
            </a:srgbClr>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Cristo demostró que sus demandas iban mucho más allá de la mera letra de la ley destacando cuán abarcantes son en verdad los requerimientos de la ley, haciendo resaltar que la mera conformidad exterior con la ley de nada sirve</a:t>
            </a:r>
          </a:p>
        </p:txBody>
      </p:sp>
      <p:sp>
        <p:nvSpPr>
          <p:cNvPr id="18449" name="Text Box 17"/>
          <p:cNvSpPr txBox="1">
            <a:spLocks noChangeArrowheads="1"/>
          </p:cNvSpPr>
          <p:nvPr/>
        </p:nvSpPr>
        <p:spPr bwMode="auto">
          <a:xfrm>
            <a:off x="107950" y="5324475"/>
            <a:ext cx="4968875" cy="1200150"/>
          </a:xfrm>
          <a:prstGeom prst="rect">
            <a:avLst/>
          </a:prstGeom>
          <a:solidFill>
            <a:srgbClr val="CCFFCC">
              <a:alpha val="89999"/>
            </a:srgbClr>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La reconciliación es más importante que el sacrificio. El vivir los principios cristianos es de mucho mayor valor a la vista de Dios que practicar las formas externas de la religión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46"/>
                                        </p:tgtEl>
                                        <p:attrNameLst>
                                          <p:attrName>style.visibility</p:attrName>
                                        </p:attrNameLst>
                                      </p:cBhvr>
                                      <p:to>
                                        <p:strVal val="visible"/>
                                      </p:to>
                                    </p:set>
                                    <p:animEffect transition="in" filter="wipe(left)">
                                      <p:cBhvr>
                                        <p:cTn id="7" dur="500"/>
                                        <p:tgtEl>
                                          <p:spTgt spid="18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448"/>
                                        </p:tgtEl>
                                        <p:attrNameLst>
                                          <p:attrName>style.visibility</p:attrName>
                                        </p:attrNameLst>
                                      </p:cBhvr>
                                      <p:to>
                                        <p:strVal val="visible"/>
                                      </p:to>
                                    </p:set>
                                    <p:animEffect transition="in" filter="wipe(right)">
                                      <p:cBhvr>
                                        <p:cTn id="12" dur="500"/>
                                        <p:tgtEl>
                                          <p:spTgt spid="184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8447"/>
                                        </p:tgtEl>
                                        <p:attrNameLst>
                                          <p:attrName>style.visibility</p:attrName>
                                        </p:attrNameLst>
                                      </p:cBhvr>
                                      <p:to>
                                        <p:strVal val="visible"/>
                                      </p:to>
                                    </p:set>
                                    <p:animEffect transition="in" filter="wipe(right)">
                                      <p:cBhvr>
                                        <p:cTn id="17" dur="500"/>
                                        <p:tgtEl>
                                          <p:spTgt spid="184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wipe(left)">
                                      <p:cBhvr>
                                        <p:cTn id="22" dur="500"/>
                                        <p:tgtEl>
                                          <p:spTgt spid="1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animBg="1"/>
      <p:bldP spid="18447" grpId="0" animBg="1"/>
      <p:bldP spid="18448" grpId="0" animBg="1"/>
      <p:bldP spid="184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5: 17-47</a:t>
            </a:r>
          </a:p>
        </p:txBody>
      </p:sp>
      <p:sp>
        <p:nvSpPr>
          <p:cNvPr id="19459" name="WordArt 3"/>
          <p:cNvSpPr>
            <a:spLocks noChangeArrowheads="1" noChangeShapeType="1" noTextEdit="1"/>
          </p:cNvSpPr>
          <p:nvPr/>
        </p:nvSpPr>
        <p:spPr bwMode="auto">
          <a:xfrm>
            <a:off x="1476375" y="44450"/>
            <a:ext cx="69834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LA LEY DEL REINO</a:t>
            </a:r>
          </a:p>
        </p:txBody>
      </p:sp>
      <p:sp>
        <p:nvSpPr>
          <p:cNvPr id="19470" name="Text Box 14"/>
          <p:cNvSpPr txBox="1">
            <a:spLocks noChangeArrowheads="1"/>
          </p:cNvSpPr>
          <p:nvPr/>
        </p:nvSpPr>
        <p:spPr bwMode="auto">
          <a:xfrm>
            <a:off x="250825" y="765175"/>
            <a:ext cx="29511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chemeClr val="bg1"/>
                </a:solidFill>
              </a:rPr>
              <a:t>“Cualquiera que mira a una mujer para codiciarla, ya adulteró con ella en su corazón”</a:t>
            </a:r>
          </a:p>
        </p:txBody>
      </p:sp>
      <p:sp>
        <p:nvSpPr>
          <p:cNvPr id="19471" name="Text Box 15"/>
          <p:cNvSpPr txBox="1">
            <a:spLocks noChangeArrowheads="1"/>
          </p:cNvSpPr>
          <p:nvPr/>
        </p:nvSpPr>
        <p:spPr bwMode="auto">
          <a:xfrm>
            <a:off x="395288" y="5300663"/>
            <a:ext cx="3600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chemeClr val="bg1"/>
                </a:solidFill>
              </a:rPr>
              <a:t>“El que repudia a su mujer, a no ser por causa de fornicación, hace que ella adultere”</a:t>
            </a:r>
          </a:p>
        </p:txBody>
      </p:sp>
      <p:sp>
        <p:nvSpPr>
          <p:cNvPr id="19472" name="Text Box 16"/>
          <p:cNvSpPr txBox="1">
            <a:spLocks noChangeArrowheads="1"/>
          </p:cNvSpPr>
          <p:nvPr/>
        </p:nvSpPr>
        <p:spPr bwMode="auto">
          <a:xfrm>
            <a:off x="3492500" y="620713"/>
            <a:ext cx="5472113" cy="1474787"/>
          </a:xfrm>
          <a:prstGeom prst="rect">
            <a:avLst/>
          </a:prstGeom>
          <a:solidFill>
            <a:schemeClr val="bg1">
              <a:alpha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La belleza femenina es un don del amante Creador. La limpia apreciación de esa hermosura es correcta, pero cuando se la pervierte para servir a intereses impíos y egoístas, se transforma en una de las fuerzas destructoras más grandes del mundo</a:t>
            </a:r>
          </a:p>
        </p:txBody>
      </p:sp>
      <p:sp>
        <p:nvSpPr>
          <p:cNvPr id="19473" name="Text Box 17"/>
          <p:cNvSpPr txBox="1">
            <a:spLocks noChangeArrowheads="1"/>
          </p:cNvSpPr>
          <p:nvPr/>
        </p:nvSpPr>
        <p:spPr bwMode="auto">
          <a:xfrm>
            <a:off x="4140200" y="4149725"/>
            <a:ext cx="4824413" cy="2573338"/>
          </a:xfrm>
          <a:prstGeom prst="rect">
            <a:avLst/>
          </a:prstGeom>
          <a:solidFill>
            <a:schemeClr val="bg1">
              <a:alpha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Cuando los cristianos comienzan su relación matrimonial, deberían aceptar la responsabilidad de aplicar los principios aquí enunciados. Los cónyuges que apliquen estos principios y que estén dispuestos a que la gracia de Cristo obre en sus vidas, encontrarán que por más grande que parezca, no hay ninguna dificultad que no pueda resolverse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iterate type="lt">
                                    <p:tmPct val="4000"/>
                                  </p:iterate>
                                  <p:childTnLst>
                                    <p:set>
                                      <p:cBhvr>
                                        <p:cTn id="6" dur="1" fill="hold">
                                          <p:stCondLst>
                                            <p:cond delay="0"/>
                                          </p:stCondLst>
                                        </p:cTn>
                                        <p:tgtEl>
                                          <p:spTgt spid="19470"/>
                                        </p:tgtEl>
                                        <p:attrNameLst>
                                          <p:attrName>style.visibility</p:attrName>
                                        </p:attrNameLst>
                                      </p:cBhvr>
                                      <p:to>
                                        <p:strVal val="visible"/>
                                      </p:to>
                                    </p:set>
                                    <p:animEffect transition="in" filter="fade">
                                      <p:cBhvr>
                                        <p:cTn id="7" dur="100"/>
                                        <p:tgtEl>
                                          <p:spTgt spid="19470"/>
                                        </p:tgtEl>
                                      </p:cBhvr>
                                    </p:animEffect>
                                    <p:anim calcmode="lin" valueType="num">
                                      <p:cBhvr>
                                        <p:cTn id="8" dur="400" fill="hold"/>
                                        <p:tgtEl>
                                          <p:spTgt spid="19470"/>
                                        </p:tgtEl>
                                        <p:attrNameLst>
                                          <p:attrName>ppt_x</p:attrName>
                                        </p:attrNameLst>
                                      </p:cBhvr>
                                      <p:tavLst>
                                        <p:tav tm="0">
                                          <p:val>
                                            <p:strVal val="#ppt_x"/>
                                          </p:val>
                                        </p:tav>
                                        <p:tav tm="100000">
                                          <p:val>
                                            <p:strVal val="#ppt_x"/>
                                          </p:val>
                                        </p:tav>
                                      </p:tavLst>
                                    </p:anim>
                                    <p:anim calcmode="lin" valueType="num">
                                      <p:cBhvr>
                                        <p:cTn id="9" dur="400" fill="hold"/>
                                        <p:tgtEl>
                                          <p:spTgt spid="1947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94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94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19472"/>
                                        </p:tgtEl>
                                        <p:attrNameLst>
                                          <p:attrName>style.visibility</p:attrName>
                                        </p:attrNameLst>
                                      </p:cBhvr>
                                      <p:to>
                                        <p:strVal val="visible"/>
                                      </p:to>
                                    </p:set>
                                    <p:animEffect transition="in" filter="fade">
                                      <p:cBhvr>
                                        <p:cTn id="16" dur="1000"/>
                                        <p:tgtEl>
                                          <p:spTgt spid="19472"/>
                                        </p:tgtEl>
                                      </p:cBhvr>
                                    </p:animEffect>
                                    <p:anim calcmode="lin" valueType="num">
                                      <p:cBhvr>
                                        <p:cTn id="17" dur="1000" fill="hold"/>
                                        <p:tgtEl>
                                          <p:spTgt spid="19472"/>
                                        </p:tgtEl>
                                        <p:attrNameLst>
                                          <p:attrName>ppt_x</p:attrName>
                                        </p:attrNameLst>
                                      </p:cBhvr>
                                      <p:tavLst>
                                        <p:tav tm="0">
                                          <p:val>
                                            <p:strVal val="#ppt_x"/>
                                          </p:val>
                                        </p:tav>
                                        <p:tav tm="100000">
                                          <p:val>
                                            <p:strVal val="#ppt_x"/>
                                          </p:val>
                                        </p:tav>
                                      </p:tavLst>
                                    </p:anim>
                                    <p:anim calcmode="lin" valueType="num">
                                      <p:cBhvr>
                                        <p:cTn id="18" dur="900" decel="100000" fill="hold"/>
                                        <p:tgtEl>
                                          <p:spTgt spid="1947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9472"/>
                                        </p:tgtEl>
                                        <p:attrNameLst>
                                          <p:attrName>ppt_y</p:attrName>
                                        </p:attrNameLst>
                                      </p:cBhvr>
                                      <p:tavLst>
                                        <p:tav tm="0">
                                          <p:val>
                                            <p:strVal val="#ppt_y-.03"/>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grpId="0" nodeType="clickEffect">
                                  <p:stCondLst>
                                    <p:cond delay="0"/>
                                  </p:stCondLst>
                                  <p:iterate type="lt">
                                    <p:tmPct val="3000"/>
                                  </p:iterate>
                                  <p:childTnLst>
                                    <p:set>
                                      <p:cBhvr>
                                        <p:cTn id="23" dur="1" fill="hold">
                                          <p:stCondLst>
                                            <p:cond delay="0"/>
                                          </p:stCondLst>
                                        </p:cTn>
                                        <p:tgtEl>
                                          <p:spTgt spid="19471"/>
                                        </p:tgtEl>
                                        <p:attrNameLst>
                                          <p:attrName>style.visibility</p:attrName>
                                        </p:attrNameLst>
                                      </p:cBhvr>
                                      <p:to>
                                        <p:strVal val="visible"/>
                                      </p:to>
                                    </p:set>
                                    <p:anim calcmode="lin" valueType="num">
                                      <p:cBhvr>
                                        <p:cTn id="24" dur="500" fill="hold"/>
                                        <p:tgtEl>
                                          <p:spTgt spid="19471"/>
                                        </p:tgtEl>
                                        <p:attrNameLst>
                                          <p:attrName>ppt_w</p:attrName>
                                        </p:attrNameLst>
                                      </p:cBhvr>
                                      <p:tavLst>
                                        <p:tav tm="0">
                                          <p:val>
                                            <p:fltVal val="0"/>
                                          </p:val>
                                        </p:tav>
                                        <p:tav tm="100000">
                                          <p:val>
                                            <p:strVal val="#ppt_w"/>
                                          </p:val>
                                        </p:tav>
                                      </p:tavLst>
                                    </p:anim>
                                    <p:anim calcmode="lin" valueType="num">
                                      <p:cBhvr>
                                        <p:cTn id="25" dur="500" fill="hold"/>
                                        <p:tgtEl>
                                          <p:spTgt spid="19471"/>
                                        </p:tgtEl>
                                        <p:attrNameLst>
                                          <p:attrName>ppt_h</p:attrName>
                                        </p:attrNameLst>
                                      </p:cBhvr>
                                      <p:tavLst>
                                        <p:tav tm="0">
                                          <p:val>
                                            <p:fltVal val="0"/>
                                          </p:val>
                                        </p:tav>
                                        <p:tav tm="100000">
                                          <p:val>
                                            <p:strVal val="#ppt_h"/>
                                          </p:val>
                                        </p:tav>
                                      </p:tavLst>
                                    </p:anim>
                                    <p:anim calcmode="lin" valueType="num">
                                      <p:cBhvr>
                                        <p:cTn id="26" dur="500" fill="hold"/>
                                        <p:tgtEl>
                                          <p:spTgt spid="19471"/>
                                        </p:tgtEl>
                                        <p:attrNameLst>
                                          <p:attrName>style.rotation</p:attrName>
                                        </p:attrNameLst>
                                      </p:cBhvr>
                                      <p:tavLst>
                                        <p:tav tm="0">
                                          <p:val>
                                            <p:fltVal val="360"/>
                                          </p:val>
                                        </p:tav>
                                        <p:tav tm="100000">
                                          <p:val>
                                            <p:fltVal val="0"/>
                                          </p:val>
                                        </p:tav>
                                      </p:tavLst>
                                    </p:anim>
                                    <p:animEffect transition="in" filter="fade">
                                      <p:cBhvr>
                                        <p:cTn id="27" dur="500"/>
                                        <p:tgtEl>
                                          <p:spTgt spid="194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19473"/>
                                        </p:tgtEl>
                                        <p:attrNameLst>
                                          <p:attrName>style.visibility</p:attrName>
                                        </p:attrNameLst>
                                      </p:cBhvr>
                                      <p:to>
                                        <p:strVal val="visible"/>
                                      </p:to>
                                    </p:set>
                                    <p:animEffect transition="in" filter="fade">
                                      <p:cBhvr>
                                        <p:cTn id="32" dur="1000"/>
                                        <p:tgtEl>
                                          <p:spTgt spid="19473"/>
                                        </p:tgtEl>
                                      </p:cBhvr>
                                    </p:animEffect>
                                    <p:anim calcmode="lin" valueType="num">
                                      <p:cBhvr>
                                        <p:cTn id="33" dur="1000" fill="hold"/>
                                        <p:tgtEl>
                                          <p:spTgt spid="19473"/>
                                        </p:tgtEl>
                                        <p:attrNameLst>
                                          <p:attrName>ppt_x</p:attrName>
                                        </p:attrNameLst>
                                      </p:cBhvr>
                                      <p:tavLst>
                                        <p:tav tm="0">
                                          <p:val>
                                            <p:strVal val="#ppt_x"/>
                                          </p:val>
                                        </p:tav>
                                        <p:tav tm="100000">
                                          <p:val>
                                            <p:strVal val="#ppt_x"/>
                                          </p:val>
                                        </p:tav>
                                      </p:tavLst>
                                    </p:anim>
                                    <p:anim calcmode="lin" valueType="num">
                                      <p:cBhvr>
                                        <p:cTn id="34" dur="900" decel="100000" fill="hold"/>
                                        <p:tgtEl>
                                          <p:spTgt spid="1947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947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p:bldP spid="19471" grpId="0"/>
      <p:bldP spid="19472" grpId="0" animBg="1"/>
      <p:bldP spid="194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b="-114855"/>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5: 17-47</a:t>
            </a:r>
          </a:p>
        </p:txBody>
      </p:sp>
      <p:sp>
        <p:nvSpPr>
          <p:cNvPr id="20483" name="WordArt 3"/>
          <p:cNvSpPr>
            <a:spLocks noChangeArrowheads="1" noChangeShapeType="1" noTextEdit="1"/>
          </p:cNvSpPr>
          <p:nvPr/>
        </p:nvSpPr>
        <p:spPr bwMode="auto">
          <a:xfrm>
            <a:off x="1476375" y="44450"/>
            <a:ext cx="69834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LA LEY DEL REINO</a:t>
            </a:r>
          </a:p>
        </p:txBody>
      </p:sp>
      <p:sp>
        <p:nvSpPr>
          <p:cNvPr id="20494" name="Text Box 14"/>
          <p:cNvSpPr txBox="1">
            <a:spLocks noChangeArrowheads="1"/>
          </p:cNvSpPr>
          <p:nvPr/>
        </p:nvSpPr>
        <p:spPr bwMode="auto">
          <a:xfrm>
            <a:off x="4932363" y="692150"/>
            <a:ext cx="3889375" cy="1006475"/>
          </a:xfrm>
          <a:prstGeom prst="rect">
            <a:avLst/>
          </a:prstGeom>
          <a:solidFill>
            <a:srgbClr val="996633">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chemeClr val="bg1"/>
                </a:solidFill>
              </a:rPr>
              <a:t>“Sea vuestro hablar: Sí, sí; no, no; porque lo que es más de esto, de mal procede”</a:t>
            </a:r>
          </a:p>
        </p:txBody>
      </p:sp>
      <p:sp>
        <p:nvSpPr>
          <p:cNvPr id="20495" name="Text Box 15"/>
          <p:cNvSpPr txBox="1">
            <a:spLocks noChangeArrowheads="1"/>
          </p:cNvSpPr>
          <p:nvPr/>
        </p:nvSpPr>
        <p:spPr bwMode="auto">
          <a:xfrm>
            <a:off x="4932363" y="3500438"/>
            <a:ext cx="3887787" cy="1920875"/>
          </a:xfrm>
          <a:prstGeom prst="rect">
            <a:avLst/>
          </a:prstGeom>
          <a:solidFill>
            <a:srgbClr val="996633">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solidFill>
                  <a:schemeClr val="bg1"/>
                </a:solidFill>
              </a:rPr>
              <a:t>“Amad a vuestros enemigos, bendecid a los que os maldicen, haced bien a los que os aborrecen, y orad por los que os ultrajan y os persiguen”</a:t>
            </a:r>
          </a:p>
        </p:txBody>
      </p:sp>
      <p:sp>
        <p:nvSpPr>
          <p:cNvPr id="20496" name="Text Box 16"/>
          <p:cNvSpPr txBox="1">
            <a:spLocks noChangeArrowheads="1"/>
          </p:cNvSpPr>
          <p:nvPr/>
        </p:nvSpPr>
        <p:spPr bwMode="auto">
          <a:xfrm>
            <a:off x="4932363" y="1844675"/>
            <a:ext cx="3887787" cy="1465263"/>
          </a:xfrm>
          <a:prstGeom prst="rect">
            <a:avLst/>
          </a:prstGeom>
          <a:solidFill>
            <a:srgbClr val="FFFF99">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rgbClr val="009900"/>
                </a:solidFill>
                <a:effectLst>
                  <a:outerShdw blurRad="38100" dist="38100" dir="2700000" algn="tl">
                    <a:srgbClr val="000000"/>
                  </a:outerShdw>
                </a:effectLst>
              </a:rPr>
              <a:t>Para el cristiano, para el que respeta su propia palabra , una simple afirmación o negación vale tanto como un juramento complicado</a:t>
            </a:r>
          </a:p>
        </p:txBody>
      </p:sp>
      <p:sp>
        <p:nvSpPr>
          <p:cNvPr id="20497" name="Text Box 17"/>
          <p:cNvSpPr txBox="1">
            <a:spLocks noChangeArrowheads="1"/>
          </p:cNvSpPr>
          <p:nvPr/>
        </p:nvSpPr>
        <p:spPr bwMode="auto">
          <a:xfrm>
            <a:off x="4932363" y="5551488"/>
            <a:ext cx="3887787" cy="1190625"/>
          </a:xfrm>
          <a:prstGeom prst="rect">
            <a:avLst/>
          </a:prstGeom>
          <a:solidFill>
            <a:srgbClr val="FFFF99">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solidFill>
                  <a:srgbClr val="009900"/>
                </a:solidFill>
                <a:effectLst>
                  <a:outerShdw blurRad="38100" dist="38100" dir="2700000" algn="tl">
                    <a:srgbClr val="000000"/>
                  </a:outerShdw>
                </a:effectLst>
              </a:rPr>
              <a:t>Amar a los enemigos más acérrimos es tratarlos con respeto y cortesía y considerarlos así como Dios los considera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0494"/>
                                        </p:tgtEl>
                                        <p:attrNameLst>
                                          <p:attrName>style.visibility</p:attrName>
                                        </p:attrNameLst>
                                      </p:cBhvr>
                                      <p:to>
                                        <p:strVal val="visible"/>
                                      </p:to>
                                    </p:set>
                                    <p:anim calcmode="lin" valueType="num">
                                      <p:cBhvr>
                                        <p:cTn id="7" dur="500" fill="hold"/>
                                        <p:tgtEl>
                                          <p:spTgt spid="20494"/>
                                        </p:tgtEl>
                                        <p:attrNameLst>
                                          <p:attrName>ppt_x</p:attrName>
                                        </p:attrNameLst>
                                      </p:cBhvr>
                                      <p:tavLst>
                                        <p:tav tm="0">
                                          <p:val>
                                            <p:strVal val="#ppt_x-.2"/>
                                          </p:val>
                                        </p:tav>
                                        <p:tav tm="100000">
                                          <p:val>
                                            <p:strVal val="#ppt_x"/>
                                          </p:val>
                                        </p:tav>
                                      </p:tavLst>
                                    </p:anim>
                                    <p:anim calcmode="lin" valueType="num">
                                      <p:cBhvr>
                                        <p:cTn id="8" dur="500" fill="hold"/>
                                        <p:tgtEl>
                                          <p:spTgt spid="20494"/>
                                        </p:tgtEl>
                                        <p:attrNameLst>
                                          <p:attrName>ppt_y</p:attrName>
                                        </p:attrNameLst>
                                      </p:cBhvr>
                                      <p:tavLst>
                                        <p:tav tm="0">
                                          <p:val>
                                            <p:strVal val="#ppt_y"/>
                                          </p:val>
                                        </p:tav>
                                        <p:tav tm="100000">
                                          <p:val>
                                            <p:strVal val="#ppt_y"/>
                                          </p:val>
                                        </p:tav>
                                      </p:tavLst>
                                    </p:anim>
                                    <p:animEffect transition="in" filter="wipe(right)" prLst="gradientSize: 0.1">
                                      <p:cBhvr>
                                        <p:cTn id="9" dur="500"/>
                                        <p:tgtEl>
                                          <p:spTgt spid="204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wd">
                                    <p:tmPct val="3000"/>
                                  </p:iterate>
                                  <p:childTnLst>
                                    <p:set>
                                      <p:cBhvr>
                                        <p:cTn id="13" dur="1" fill="hold">
                                          <p:stCondLst>
                                            <p:cond delay="0"/>
                                          </p:stCondLst>
                                        </p:cTn>
                                        <p:tgtEl>
                                          <p:spTgt spid="20496"/>
                                        </p:tgtEl>
                                        <p:attrNameLst>
                                          <p:attrName>style.visibility</p:attrName>
                                        </p:attrNameLst>
                                      </p:cBhvr>
                                      <p:to>
                                        <p:strVal val="visible"/>
                                      </p:to>
                                    </p:set>
                                    <p:animEffect transition="in" filter="fade">
                                      <p:cBhvr>
                                        <p:cTn id="14" dur="1000"/>
                                        <p:tgtEl>
                                          <p:spTgt spid="20496"/>
                                        </p:tgtEl>
                                      </p:cBhvr>
                                    </p:animEffect>
                                    <p:anim calcmode="lin" valueType="num">
                                      <p:cBhvr>
                                        <p:cTn id="15" dur="1000" fill="hold"/>
                                        <p:tgtEl>
                                          <p:spTgt spid="20496"/>
                                        </p:tgtEl>
                                        <p:attrNameLst>
                                          <p:attrName>ppt_x</p:attrName>
                                        </p:attrNameLst>
                                      </p:cBhvr>
                                      <p:tavLst>
                                        <p:tav tm="0">
                                          <p:val>
                                            <p:strVal val="#ppt_x-.1"/>
                                          </p:val>
                                        </p:tav>
                                        <p:tav tm="100000">
                                          <p:val>
                                            <p:strVal val="#ppt_x"/>
                                          </p:val>
                                        </p:tav>
                                      </p:tavLst>
                                    </p:anim>
                                    <p:anim calcmode="lin" valueType="num">
                                      <p:cBhvr>
                                        <p:cTn id="16" dur="1000" fill="hold"/>
                                        <p:tgtEl>
                                          <p:spTgt spid="2049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0495"/>
                                        </p:tgtEl>
                                        <p:attrNameLst>
                                          <p:attrName>style.visibility</p:attrName>
                                        </p:attrNameLst>
                                      </p:cBhvr>
                                      <p:to>
                                        <p:strVal val="visible"/>
                                      </p:to>
                                    </p:set>
                                    <p:anim calcmode="lin" valueType="num">
                                      <p:cBhvr>
                                        <p:cTn id="21" dur="500" fill="hold"/>
                                        <p:tgtEl>
                                          <p:spTgt spid="20495"/>
                                        </p:tgtEl>
                                        <p:attrNameLst>
                                          <p:attrName>ppt_x</p:attrName>
                                        </p:attrNameLst>
                                      </p:cBhvr>
                                      <p:tavLst>
                                        <p:tav tm="0">
                                          <p:val>
                                            <p:strVal val="#ppt_x-.2"/>
                                          </p:val>
                                        </p:tav>
                                        <p:tav tm="100000">
                                          <p:val>
                                            <p:strVal val="#ppt_x"/>
                                          </p:val>
                                        </p:tav>
                                      </p:tavLst>
                                    </p:anim>
                                    <p:anim calcmode="lin" valueType="num">
                                      <p:cBhvr>
                                        <p:cTn id="22" dur="500" fill="hold"/>
                                        <p:tgtEl>
                                          <p:spTgt spid="20495"/>
                                        </p:tgtEl>
                                        <p:attrNameLst>
                                          <p:attrName>ppt_y</p:attrName>
                                        </p:attrNameLst>
                                      </p:cBhvr>
                                      <p:tavLst>
                                        <p:tav tm="0">
                                          <p:val>
                                            <p:strVal val="#ppt_y"/>
                                          </p:val>
                                        </p:tav>
                                        <p:tav tm="100000">
                                          <p:val>
                                            <p:strVal val="#ppt_y"/>
                                          </p:val>
                                        </p:tav>
                                      </p:tavLst>
                                    </p:anim>
                                    <p:animEffect transition="in" filter="wipe(right)" prLst="gradientSize: 0.1">
                                      <p:cBhvr>
                                        <p:cTn id="23" dur="500"/>
                                        <p:tgtEl>
                                          <p:spTgt spid="204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wd">
                                    <p:tmPct val="4000"/>
                                  </p:iterate>
                                  <p:childTnLst>
                                    <p:set>
                                      <p:cBhvr>
                                        <p:cTn id="27" dur="1" fill="hold">
                                          <p:stCondLst>
                                            <p:cond delay="0"/>
                                          </p:stCondLst>
                                        </p:cTn>
                                        <p:tgtEl>
                                          <p:spTgt spid="20497"/>
                                        </p:tgtEl>
                                        <p:attrNameLst>
                                          <p:attrName>style.visibility</p:attrName>
                                        </p:attrNameLst>
                                      </p:cBhvr>
                                      <p:to>
                                        <p:strVal val="visible"/>
                                      </p:to>
                                    </p:set>
                                    <p:animEffect transition="in" filter="fade">
                                      <p:cBhvr>
                                        <p:cTn id="28" dur="1000"/>
                                        <p:tgtEl>
                                          <p:spTgt spid="20497"/>
                                        </p:tgtEl>
                                      </p:cBhvr>
                                    </p:animEffect>
                                    <p:anim calcmode="lin" valueType="num">
                                      <p:cBhvr>
                                        <p:cTn id="29" dur="1000" fill="hold"/>
                                        <p:tgtEl>
                                          <p:spTgt spid="20497"/>
                                        </p:tgtEl>
                                        <p:attrNameLst>
                                          <p:attrName>ppt_x</p:attrName>
                                        </p:attrNameLst>
                                      </p:cBhvr>
                                      <p:tavLst>
                                        <p:tav tm="0">
                                          <p:val>
                                            <p:strVal val="#ppt_x-.1"/>
                                          </p:val>
                                        </p:tav>
                                        <p:tav tm="100000">
                                          <p:val>
                                            <p:strVal val="#ppt_x"/>
                                          </p:val>
                                        </p:tav>
                                      </p:tavLst>
                                    </p:anim>
                                    <p:anim calcmode="lin" valueType="num">
                                      <p:cBhvr>
                                        <p:cTn id="30" dur="1000" fill="hold"/>
                                        <p:tgtEl>
                                          <p:spTgt spid="204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animBg="1"/>
      <p:bldP spid="20496" grpId="0" animBg="1"/>
      <p:bldP spid="204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5: 48</a:t>
            </a:r>
          </a:p>
        </p:txBody>
      </p:sp>
      <p:sp>
        <p:nvSpPr>
          <p:cNvPr id="5124" name="WordArt 4"/>
          <p:cNvSpPr>
            <a:spLocks noChangeArrowheads="1" noChangeShapeType="1" noTextEdit="1"/>
          </p:cNvSpPr>
          <p:nvPr/>
        </p:nvSpPr>
        <p:spPr bwMode="auto">
          <a:xfrm>
            <a:off x="1619250" y="188913"/>
            <a:ext cx="7331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EL BLANCO DEL CIUDADANO</a:t>
            </a:r>
          </a:p>
        </p:txBody>
      </p:sp>
      <p:sp>
        <p:nvSpPr>
          <p:cNvPr id="5125" name="Text Box 5"/>
          <p:cNvSpPr txBox="1">
            <a:spLocks noChangeArrowheads="1"/>
          </p:cNvSpPr>
          <p:nvPr/>
        </p:nvSpPr>
        <p:spPr bwMode="auto">
          <a:xfrm>
            <a:off x="900113" y="1268413"/>
            <a:ext cx="74898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6000">
                <a:solidFill>
                  <a:srgbClr val="FF0000"/>
                </a:solidFill>
                <a:effectLst>
                  <a:outerShdw blurRad="38100" dist="38100" dir="2700000" algn="tl">
                    <a:srgbClr val="C0C0C0"/>
                  </a:outerShdw>
                </a:effectLst>
              </a:rPr>
              <a:t>“Sed, pues, vosotros perfectos, como vuestro Padre que está en los cielos es perfecto”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25"/>
                                        </p:tgtEl>
                                        <p:attrNameLst>
                                          <p:attrName>style.visibility</p:attrName>
                                        </p:attrNameLst>
                                      </p:cBhvr>
                                      <p:to>
                                        <p:strVal val="visible"/>
                                      </p:to>
                                    </p:set>
                                    <p:anim by="(-#ppt_w*2)" calcmode="lin" valueType="num">
                                      <p:cBhvr rctx="PPT">
                                        <p:cTn id="7" dur="250" autoRev="1" fill="hold">
                                          <p:stCondLst>
                                            <p:cond delay="0"/>
                                          </p:stCondLst>
                                        </p:cTn>
                                        <p:tgtEl>
                                          <p:spTgt spid="5125"/>
                                        </p:tgtEl>
                                        <p:attrNameLst>
                                          <p:attrName>ppt_w</p:attrName>
                                        </p:attrNameLst>
                                      </p:cBhvr>
                                    </p:anim>
                                    <p:anim by="(#ppt_w*0.50)" calcmode="lin" valueType="num">
                                      <p:cBhvr>
                                        <p:cTn id="8" dur="250" decel="50000" autoRev="1" fill="hold">
                                          <p:stCondLst>
                                            <p:cond delay="0"/>
                                          </p:stCondLst>
                                        </p:cTn>
                                        <p:tgtEl>
                                          <p:spTgt spid="5125"/>
                                        </p:tgtEl>
                                        <p:attrNameLst>
                                          <p:attrName>ppt_x</p:attrName>
                                        </p:attrNameLst>
                                      </p:cBhvr>
                                    </p:anim>
                                    <p:anim from="(-#ppt_h/2)" to="(#ppt_y)" calcmode="lin" valueType="num">
                                      <p:cBhvr>
                                        <p:cTn id="9" dur="500" fill="hold">
                                          <p:stCondLst>
                                            <p:cond delay="0"/>
                                          </p:stCondLst>
                                        </p:cTn>
                                        <p:tgtEl>
                                          <p:spTgt spid="5125"/>
                                        </p:tgtEl>
                                        <p:attrNameLst>
                                          <p:attrName>ppt_y</p:attrName>
                                        </p:attrNameLst>
                                      </p:cBhvr>
                                    </p:anim>
                                    <p:animRot by="21600000">
                                      <p:cBhvr>
                                        <p:cTn id="10" dur="500" fill="hold">
                                          <p:stCondLst>
                                            <p:cond delay="0"/>
                                          </p:stCondLst>
                                        </p:cTn>
                                        <p:tgtEl>
                                          <p:spTgt spid="51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1547813" y="117475"/>
            <a:ext cx="7489825" cy="358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LAS MOTIVACIONES DE NUESTROS ACTOS</a:t>
            </a:r>
          </a:p>
        </p:txBody>
      </p:sp>
      <p:sp>
        <p:nvSpPr>
          <p:cNvPr id="6147" name="Text Box 3"/>
          <p:cNvSpPr txBox="1">
            <a:spLocks noChangeArrowheads="1"/>
          </p:cNvSpPr>
          <p:nvPr/>
        </p:nvSpPr>
        <p:spPr bwMode="auto">
          <a:xfrm>
            <a:off x="0" y="0"/>
            <a:ext cx="1331913"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200" b="1"/>
              <a:t>Mateo, 6: 1-18</a:t>
            </a:r>
          </a:p>
        </p:txBody>
      </p:sp>
      <p:sp>
        <p:nvSpPr>
          <p:cNvPr id="6148" name="Text Box 4"/>
          <p:cNvSpPr txBox="1">
            <a:spLocks noChangeArrowheads="1"/>
          </p:cNvSpPr>
          <p:nvPr/>
        </p:nvSpPr>
        <p:spPr bwMode="auto">
          <a:xfrm>
            <a:off x="179388" y="765175"/>
            <a:ext cx="31686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“Cuando des limosna, no hagas tocar trompeta delante de ti… no sepa tu izquierda lo que hace tu derecha”</a:t>
            </a:r>
          </a:p>
        </p:txBody>
      </p:sp>
      <p:sp>
        <p:nvSpPr>
          <p:cNvPr id="6149" name="Text Box 5"/>
          <p:cNvSpPr txBox="1">
            <a:spLocks noChangeArrowheads="1"/>
          </p:cNvSpPr>
          <p:nvPr/>
        </p:nvSpPr>
        <p:spPr bwMode="auto">
          <a:xfrm>
            <a:off x="179388" y="2781300"/>
            <a:ext cx="33131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“Cuando ores, no seas como los hipócritas; porque ellos aman el orar para ser vistos de los hombres”</a:t>
            </a:r>
          </a:p>
        </p:txBody>
      </p:sp>
      <p:sp>
        <p:nvSpPr>
          <p:cNvPr id="6150" name="Text Box 6"/>
          <p:cNvSpPr txBox="1">
            <a:spLocks noChangeArrowheads="1"/>
          </p:cNvSpPr>
          <p:nvPr/>
        </p:nvSpPr>
        <p:spPr bwMode="auto">
          <a:xfrm>
            <a:off x="179388" y="4797425"/>
            <a:ext cx="33845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“Tú, cuando ayunes, unge tu cabeza y lava tu rostro, para no mostrar a los hombres que ayunas”</a:t>
            </a:r>
          </a:p>
        </p:txBody>
      </p:sp>
      <p:sp>
        <p:nvSpPr>
          <p:cNvPr id="6151" name="Text Box 7"/>
          <p:cNvSpPr txBox="1">
            <a:spLocks noChangeArrowheads="1"/>
          </p:cNvSpPr>
          <p:nvPr/>
        </p:nvSpPr>
        <p:spPr bwMode="auto">
          <a:xfrm>
            <a:off x="3995738" y="765175"/>
            <a:ext cx="48244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Jesús dijo que no había necesidad de que los amigos, ni siquiera los más íntimos, se enteraran de los actos piadosos de alguien. Los cristianos no deben realizar actos caritativos a fin de conseguir la alabanza y el homenaje de los hombres</a:t>
            </a:r>
          </a:p>
        </p:txBody>
      </p:sp>
      <p:sp>
        <p:nvSpPr>
          <p:cNvPr id="6152" name="Text Box 8"/>
          <p:cNvSpPr txBox="1">
            <a:spLocks noChangeArrowheads="1"/>
          </p:cNvSpPr>
          <p:nvPr/>
        </p:nvSpPr>
        <p:spPr bwMode="auto">
          <a:xfrm>
            <a:off x="3995738" y="2852738"/>
            <a:ext cx="46799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Las oraciones habían llegado a ser largas y llenas de repeticiones, y la sinceridad del pensamiento se había oscurecido por una forma impersonal, de hermosas frases, pero falta de sinceridad de espíritu</a:t>
            </a:r>
          </a:p>
        </p:txBody>
      </p:sp>
      <p:sp>
        <p:nvSpPr>
          <p:cNvPr id="6153" name="Text Box 9"/>
          <p:cNvSpPr txBox="1">
            <a:spLocks noChangeArrowheads="1"/>
          </p:cNvSpPr>
          <p:nvPr/>
        </p:nvSpPr>
        <p:spPr bwMode="auto">
          <a:xfrm>
            <a:off x="3995738" y="4797425"/>
            <a:ext cx="47529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El ayuno ha de ser una experiencia personal movida por una sensación de necesidad, y no una formalidad ni un medio de ganar fama de ser piadoso</a:t>
            </a:r>
          </a:p>
        </p:txBody>
      </p:sp>
      <p:sp>
        <p:nvSpPr>
          <p:cNvPr id="6155" name="AutoShape 11"/>
          <p:cNvSpPr>
            <a:spLocks noChangeArrowheads="1"/>
          </p:cNvSpPr>
          <p:nvPr/>
        </p:nvSpPr>
        <p:spPr bwMode="auto">
          <a:xfrm>
            <a:off x="250825" y="6065838"/>
            <a:ext cx="8642350" cy="792162"/>
          </a:xfrm>
          <a:prstGeom prst="horizontalScroll">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b="1"/>
              <a:t>Y TU PADRE QUE VE EN LO SECRETO TE RECOMPENSARÁ EN PÚBLICO</a:t>
            </a:r>
          </a:p>
        </p:txBody>
      </p:sp>
      <p:pic>
        <p:nvPicPr>
          <p:cNvPr id="6156" name="Picture 12" descr="ElFariseoYElPublicano"/>
          <p:cNvPicPr>
            <a:picLocks noChangeAspect="1" noChangeArrowheads="1"/>
          </p:cNvPicPr>
          <p:nvPr/>
        </p:nvPicPr>
        <p:blipFill>
          <a:blip r:embed="rId3">
            <a:extLst>
              <a:ext uri="{28A0092B-C50C-407E-A947-70E740481C1C}">
                <a14:useLocalDpi xmlns:a14="http://schemas.microsoft.com/office/drawing/2010/main" val="0"/>
              </a:ext>
            </a:extLst>
          </a:blip>
          <a:srcRect r="30293"/>
          <a:stretch>
            <a:fillRect/>
          </a:stretch>
        </p:blipFill>
        <p:spPr bwMode="auto">
          <a:xfrm>
            <a:off x="4500563" y="620713"/>
            <a:ext cx="388302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3" descr="Ora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620713"/>
            <a:ext cx="4841875" cy="612140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SaraSeRie (2)"/>
          <p:cNvPicPr>
            <a:picLocks noChangeAspect="1" noChangeArrowheads="1"/>
          </p:cNvPicPr>
          <p:nvPr/>
        </p:nvPicPr>
        <p:blipFill>
          <a:blip r:embed="rId5">
            <a:extLst>
              <a:ext uri="{28A0092B-C50C-407E-A947-70E740481C1C}">
                <a14:useLocalDpi xmlns:a14="http://schemas.microsoft.com/office/drawing/2010/main" val="0"/>
              </a:ext>
            </a:extLst>
          </a:blip>
          <a:srcRect t="20456" r="45354" b="28958"/>
          <a:stretch>
            <a:fillRect/>
          </a:stretch>
        </p:blipFill>
        <p:spPr bwMode="auto">
          <a:xfrm>
            <a:off x="3995738" y="620713"/>
            <a:ext cx="4824412"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ppt_x</p:attrName>
                                        </p:attrNameLst>
                                      </p:cBhvr>
                                      <p:tavLst>
                                        <p:tav tm="0">
                                          <p:val>
                                            <p:strVal val="#ppt_x"/>
                                          </p:val>
                                        </p:tav>
                                        <p:tav tm="100000">
                                          <p:val>
                                            <p:strVal val="#ppt_x"/>
                                          </p:val>
                                        </p:tav>
                                      </p:tavLst>
                                    </p:anim>
                                    <p:anim calcmode="lin" valueType="num">
                                      <p:cBhvr>
                                        <p:cTn id="8" dur="500" fill="hold"/>
                                        <p:tgtEl>
                                          <p:spTgt spid="6148"/>
                                        </p:tgtEl>
                                        <p:attrNameLst>
                                          <p:attrName>ppt_y</p:attrName>
                                        </p:attrNameLst>
                                      </p:cBhvr>
                                      <p:tavLst>
                                        <p:tav tm="0">
                                          <p:val>
                                            <p:strVal val="#ppt_y-#ppt_h/2"/>
                                          </p:val>
                                        </p:tav>
                                        <p:tav tm="100000">
                                          <p:val>
                                            <p:strVal val="#ppt_y"/>
                                          </p:val>
                                        </p:tav>
                                      </p:tavLst>
                                    </p:anim>
                                    <p:anim calcmode="lin" valueType="num">
                                      <p:cBhvr>
                                        <p:cTn id="9" dur="500" fill="hold"/>
                                        <p:tgtEl>
                                          <p:spTgt spid="6148"/>
                                        </p:tgtEl>
                                        <p:attrNameLst>
                                          <p:attrName>ppt_w</p:attrName>
                                        </p:attrNameLst>
                                      </p:cBhvr>
                                      <p:tavLst>
                                        <p:tav tm="0">
                                          <p:val>
                                            <p:strVal val="#ppt_w"/>
                                          </p:val>
                                        </p:tav>
                                        <p:tav tm="100000">
                                          <p:val>
                                            <p:strVal val="#ppt_w"/>
                                          </p:val>
                                        </p:tav>
                                      </p:tavLst>
                                    </p:anim>
                                    <p:anim calcmode="lin" valueType="num">
                                      <p:cBhvr>
                                        <p:cTn id="10" dur="500" fill="hold"/>
                                        <p:tgtEl>
                                          <p:spTgt spid="6148"/>
                                        </p:tgtEl>
                                        <p:attrNameLst>
                                          <p:attrName>ppt_h</p:attrName>
                                        </p:attrNameLst>
                                      </p:cBhvr>
                                      <p:tavLst>
                                        <p:tav tm="0">
                                          <p:val>
                                            <p:fltVal val="0"/>
                                          </p:val>
                                        </p:tav>
                                        <p:tav tm="100000">
                                          <p:val>
                                            <p:strVal val="#ppt_h"/>
                                          </p:val>
                                        </p:tav>
                                      </p:tavLst>
                                    </p:anim>
                                  </p:childTnLst>
                                </p:cTn>
                              </p:par>
                              <p:par>
                                <p:cTn id="11" presetID="16" presetClass="entr" presetSubtype="42" fill="hold" nodeType="withEffect">
                                  <p:stCondLst>
                                    <p:cond delay="0"/>
                                  </p:stCondLst>
                                  <p:childTnLst>
                                    <p:set>
                                      <p:cBhvr>
                                        <p:cTn id="12" dur="1" fill="hold">
                                          <p:stCondLst>
                                            <p:cond delay="0"/>
                                          </p:stCondLst>
                                        </p:cTn>
                                        <p:tgtEl>
                                          <p:spTgt spid="6156"/>
                                        </p:tgtEl>
                                        <p:attrNameLst>
                                          <p:attrName>style.visibility</p:attrName>
                                        </p:attrNameLst>
                                      </p:cBhvr>
                                      <p:to>
                                        <p:strVal val="visible"/>
                                      </p:to>
                                    </p:set>
                                    <p:animEffect transition="in" filter="barn(outHorizontal)">
                                      <p:cBhvr>
                                        <p:cTn id="13" dur="1000"/>
                                        <p:tgtEl>
                                          <p:spTgt spid="61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xit" presetSubtype="4" fill="hold" nodeType="clickEffect">
                                  <p:stCondLst>
                                    <p:cond delay="0"/>
                                  </p:stCondLst>
                                  <p:childTnLst>
                                    <p:animEffect transition="out" filter="slide(fromBottom)">
                                      <p:cBhvr>
                                        <p:cTn id="17" dur="500"/>
                                        <p:tgtEl>
                                          <p:spTgt spid="6156"/>
                                        </p:tgtEl>
                                      </p:cBhvr>
                                    </p:animEffect>
                                    <p:set>
                                      <p:cBhvr>
                                        <p:cTn id="18" dur="1" fill="hold">
                                          <p:stCondLst>
                                            <p:cond delay="499"/>
                                          </p:stCondLst>
                                        </p:cTn>
                                        <p:tgtEl>
                                          <p:spTgt spid="6156"/>
                                        </p:tgtEl>
                                        <p:attrNameLst>
                                          <p:attrName>style.visibility</p:attrName>
                                        </p:attrNameLst>
                                      </p:cBhvr>
                                      <p:to>
                                        <p:strVal val="hidden"/>
                                      </p:to>
                                    </p:set>
                                  </p:childTnLst>
                                </p:cTn>
                              </p:par>
                              <p:par>
                                <p:cTn id="19" presetID="4" presetClass="entr" presetSubtype="32" fill="hold" grpId="0" nodeType="with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box(out)">
                                      <p:cBhvr>
                                        <p:cTn id="21" dur="500"/>
                                        <p:tgtEl>
                                          <p:spTgt spid="615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8" fill="hold" grpId="0" nodeType="clickEffect">
                                  <p:stCondLst>
                                    <p:cond delay="0"/>
                                  </p:stCondLst>
                                  <p:childTnLst>
                                    <p:set>
                                      <p:cBhvr>
                                        <p:cTn id="25" dur="1" fill="hold">
                                          <p:stCondLst>
                                            <p:cond delay="0"/>
                                          </p:stCondLst>
                                        </p:cTn>
                                        <p:tgtEl>
                                          <p:spTgt spid="6149"/>
                                        </p:tgtEl>
                                        <p:attrNameLst>
                                          <p:attrName>style.visibility</p:attrName>
                                        </p:attrNameLst>
                                      </p:cBhvr>
                                      <p:to>
                                        <p:strVal val="visible"/>
                                      </p:to>
                                    </p:set>
                                    <p:anim calcmode="lin" valueType="num">
                                      <p:cBhvr>
                                        <p:cTn id="26" dur="500" fill="hold"/>
                                        <p:tgtEl>
                                          <p:spTgt spid="6149"/>
                                        </p:tgtEl>
                                        <p:attrNameLst>
                                          <p:attrName>ppt_x</p:attrName>
                                        </p:attrNameLst>
                                      </p:cBhvr>
                                      <p:tavLst>
                                        <p:tav tm="0">
                                          <p:val>
                                            <p:strVal val="#ppt_x-#ppt_w/2"/>
                                          </p:val>
                                        </p:tav>
                                        <p:tav tm="100000">
                                          <p:val>
                                            <p:strVal val="#ppt_x"/>
                                          </p:val>
                                        </p:tav>
                                      </p:tavLst>
                                    </p:anim>
                                    <p:anim calcmode="lin" valueType="num">
                                      <p:cBhvr>
                                        <p:cTn id="27" dur="500" fill="hold"/>
                                        <p:tgtEl>
                                          <p:spTgt spid="6149"/>
                                        </p:tgtEl>
                                        <p:attrNameLst>
                                          <p:attrName>ppt_y</p:attrName>
                                        </p:attrNameLst>
                                      </p:cBhvr>
                                      <p:tavLst>
                                        <p:tav tm="0">
                                          <p:val>
                                            <p:strVal val="#ppt_y"/>
                                          </p:val>
                                        </p:tav>
                                        <p:tav tm="100000">
                                          <p:val>
                                            <p:strVal val="#ppt_y"/>
                                          </p:val>
                                        </p:tav>
                                      </p:tavLst>
                                    </p:anim>
                                    <p:anim calcmode="lin" valueType="num">
                                      <p:cBhvr>
                                        <p:cTn id="28" dur="500" fill="hold"/>
                                        <p:tgtEl>
                                          <p:spTgt spid="6149"/>
                                        </p:tgtEl>
                                        <p:attrNameLst>
                                          <p:attrName>ppt_w</p:attrName>
                                        </p:attrNameLst>
                                      </p:cBhvr>
                                      <p:tavLst>
                                        <p:tav tm="0">
                                          <p:val>
                                            <p:fltVal val="0"/>
                                          </p:val>
                                        </p:tav>
                                        <p:tav tm="100000">
                                          <p:val>
                                            <p:strVal val="#ppt_w"/>
                                          </p:val>
                                        </p:tav>
                                      </p:tavLst>
                                    </p:anim>
                                    <p:anim calcmode="lin" valueType="num">
                                      <p:cBhvr>
                                        <p:cTn id="29" dur="500" fill="hold"/>
                                        <p:tgtEl>
                                          <p:spTgt spid="6149"/>
                                        </p:tgtEl>
                                        <p:attrNameLst>
                                          <p:attrName>ppt_h</p:attrName>
                                        </p:attrNameLst>
                                      </p:cBhvr>
                                      <p:tavLst>
                                        <p:tav tm="0">
                                          <p:val>
                                            <p:strVal val="#ppt_h"/>
                                          </p:val>
                                        </p:tav>
                                        <p:tav tm="100000">
                                          <p:val>
                                            <p:strVal val="#ppt_h"/>
                                          </p:val>
                                        </p:tav>
                                      </p:tavLst>
                                    </p:anim>
                                  </p:childTnLst>
                                </p:cTn>
                              </p:par>
                              <p:par>
                                <p:cTn id="30" presetID="16" presetClass="entr" presetSubtype="37" fill="hold" nodeType="withEffect">
                                  <p:stCondLst>
                                    <p:cond delay="0"/>
                                  </p:stCondLst>
                                  <p:childTnLst>
                                    <p:set>
                                      <p:cBhvr>
                                        <p:cTn id="31" dur="1" fill="hold">
                                          <p:stCondLst>
                                            <p:cond delay="0"/>
                                          </p:stCondLst>
                                        </p:cTn>
                                        <p:tgtEl>
                                          <p:spTgt spid="6157"/>
                                        </p:tgtEl>
                                        <p:attrNameLst>
                                          <p:attrName>style.visibility</p:attrName>
                                        </p:attrNameLst>
                                      </p:cBhvr>
                                      <p:to>
                                        <p:strVal val="visible"/>
                                      </p:to>
                                    </p:set>
                                    <p:animEffect transition="in" filter="barn(outVertical)">
                                      <p:cBhvr>
                                        <p:cTn id="32" dur="1000"/>
                                        <p:tgtEl>
                                          <p:spTgt spid="615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nodeType="clickEffect">
                                  <p:stCondLst>
                                    <p:cond delay="0"/>
                                  </p:stCondLst>
                                  <p:childTnLst>
                                    <p:animEffect transition="out" filter="slide(fromBottom)">
                                      <p:cBhvr>
                                        <p:cTn id="36" dur="500"/>
                                        <p:tgtEl>
                                          <p:spTgt spid="6157"/>
                                        </p:tgtEl>
                                      </p:cBhvr>
                                    </p:animEffect>
                                    <p:set>
                                      <p:cBhvr>
                                        <p:cTn id="37" dur="1" fill="hold">
                                          <p:stCondLst>
                                            <p:cond delay="499"/>
                                          </p:stCondLst>
                                        </p:cTn>
                                        <p:tgtEl>
                                          <p:spTgt spid="6157"/>
                                        </p:tgtEl>
                                        <p:attrNameLst>
                                          <p:attrName>style.visibility</p:attrName>
                                        </p:attrNameLst>
                                      </p:cBhvr>
                                      <p:to>
                                        <p:strVal val="hidden"/>
                                      </p:to>
                                    </p:set>
                                  </p:childTnLst>
                                </p:cTn>
                              </p:par>
                              <p:par>
                                <p:cTn id="38" presetID="4" presetClass="entr" presetSubtype="32" fill="hold" grpId="0" nodeType="withEffect">
                                  <p:stCondLst>
                                    <p:cond delay="0"/>
                                  </p:stCondLst>
                                  <p:childTnLst>
                                    <p:set>
                                      <p:cBhvr>
                                        <p:cTn id="39" dur="1" fill="hold">
                                          <p:stCondLst>
                                            <p:cond delay="0"/>
                                          </p:stCondLst>
                                        </p:cTn>
                                        <p:tgtEl>
                                          <p:spTgt spid="6152"/>
                                        </p:tgtEl>
                                        <p:attrNameLst>
                                          <p:attrName>style.visibility</p:attrName>
                                        </p:attrNameLst>
                                      </p:cBhvr>
                                      <p:to>
                                        <p:strVal val="visible"/>
                                      </p:to>
                                    </p:set>
                                    <p:animEffect transition="in" filter="box(out)">
                                      <p:cBhvr>
                                        <p:cTn id="40" dur="500"/>
                                        <p:tgtEl>
                                          <p:spTgt spid="615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6150"/>
                                        </p:tgtEl>
                                        <p:attrNameLst>
                                          <p:attrName>style.visibility</p:attrName>
                                        </p:attrNameLst>
                                      </p:cBhvr>
                                      <p:to>
                                        <p:strVal val="visible"/>
                                      </p:to>
                                    </p:set>
                                    <p:anim calcmode="lin" valueType="num">
                                      <p:cBhvr>
                                        <p:cTn id="45" dur="500" fill="hold"/>
                                        <p:tgtEl>
                                          <p:spTgt spid="6150"/>
                                        </p:tgtEl>
                                        <p:attrNameLst>
                                          <p:attrName>ppt_w</p:attrName>
                                        </p:attrNameLst>
                                      </p:cBhvr>
                                      <p:tavLst>
                                        <p:tav tm="0">
                                          <p:val>
                                            <p:fltVal val="0"/>
                                          </p:val>
                                        </p:tav>
                                        <p:tav tm="100000">
                                          <p:val>
                                            <p:strVal val="#ppt_w"/>
                                          </p:val>
                                        </p:tav>
                                      </p:tavLst>
                                    </p:anim>
                                    <p:anim calcmode="lin" valueType="num">
                                      <p:cBhvr>
                                        <p:cTn id="46" dur="500" fill="hold"/>
                                        <p:tgtEl>
                                          <p:spTgt spid="6150"/>
                                        </p:tgtEl>
                                        <p:attrNameLst>
                                          <p:attrName>ppt_h</p:attrName>
                                        </p:attrNameLst>
                                      </p:cBhvr>
                                      <p:tavLst>
                                        <p:tav tm="0">
                                          <p:val>
                                            <p:strVal val="#ppt_h"/>
                                          </p:val>
                                        </p:tav>
                                        <p:tav tm="100000">
                                          <p:val>
                                            <p:strVal val="#ppt_h"/>
                                          </p:val>
                                        </p:tav>
                                      </p:tavLst>
                                    </p:anim>
                                  </p:childTnLst>
                                </p:cTn>
                              </p:par>
                              <p:par>
                                <p:cTn id="47" presetID="16" presetClass="entr" presetSubtype="21" fill="hold" nodeType="withEffect">
                                  <p:stCondLst>
                                    <p:cond delay="0"/>
                                  </p:stCondLst>
                                  <p:childTnLst>
                                    <p:set>
                                      <p:cBhvr>
                                        <p:cTn id="48" dur="1" fill="hold">
                                          <p:stCondLst>
                                            <p:cond delay="0"/>
                                          </p:stCondLst>
                                        </p:cTn>
                                        <p:tgtEl>
                                          <p:spTgt spid="6161"/>
                                        </p:tgtEl>
                                        <p:attrNameLst>
                                          <p:attrName>style.visibility</p:attrName>
                                        </p:attrNameLst>
                                      </p:cBhvr>
                                      <p:to>
                                        <p:strVal val="visible"/>
                                      </p:to>
                                    </p:set>
                                    <p:animEffect transition="in" filter="barn(inVertical)">
                                      <p:cBhvr>
                                        <p:cTn id="49" dur="1000"/>
                                        <p:tgtEl>
                                          <p:spTgt spid="616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xit" presetSubtype="4" fill="hold" nodeType="clickEffect">
                                  <p:stCondLst>
                                    <p:cond delay="0"/>
                                  </p:stCondLst>
                                  <p:childTnLst>
                                    <p:animEffect transition="out" filter="slide(fromBottom)">
                                      <p:cBhvr>
                                        <p:cTn id="53" dur="500"/>
                                        <p:tgtEl>
                                          <p:spTgt spid="6161"/>
                                        </p:tgtEl>
                                      </p:cBhvr>
                                    </p:animEffect>
                                    <p:set>
                                      <p:cBhvr>
                                        <p:cTn id="54" dur="1" fill="hold">
                                          <p:stCondLst>
                                            <p:cond delay="499"/>
                                          </p:stCondLst>
                                        </p:cTn>
                                        <p:tgtEl>
                                          <p:spTgt spid="6161"/>
                                        </p:tgtEl>
                                        <p:attrNameLst>
                                          <p:attrName>style.visibility</p:attrName>
                                        </p:attrNameLst>
                                      </p:cBhvr>
                                      <p:to>
                                        <p:strVal val="hidden"/>
                                      </p:to>
                                    </p:set>
                                  </p:childTnLst>
                                </p:cTn>
                              </p:par>
                              <p:par>
                                <p:cTn id="55" presetID="4" presetClass="entr" presetSubtype="32" fill="hold" grpId="0" nodeType="withEffect">
                                  <p:stCondLst>
                                    <p:cond delay="0"/>
                                  </p:stCondLst>
                                  <p:childTnLst>
                                    <p:set>
                                      <p:cBhvr>
                                        <p:cTn id="56" dur="1" fill="hold">
                                          <p:stCondLst>
                                            <p:cond delay="0"/>
                                          </p:stCondLst>
                                        </p:cTn>
                                        <p:tgtEl>
                                          <p:spTgt spid="6153"/>
                                        </p:tgtEl>
                                        <p:attrNameLst>
                                          <p:attrName>style.visibility</p:attrName>
                                        </p:attrNameLst>
                                      </p:cBhvr>
                                      <p:to>
                                        <p:strVal val="visible"/>
                                      </p:to>
                                    </p:set>
                                    <p:animEffect transition="in" filter="box(out)">
                                      <p:cBhvr>
                                        <p:cTn id="57" dur="500"/>
                                        <p:tgtEl>
                                          <p:spTgt spid="615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6155"/>
                                        </p:tgtEl>
                                        <p:attrNameLst>
                                          <p:attrName>style.visibility</p:attrName>
                                        </p:attrNameLst>
                                      </p:cBhvr>
                                      <p:to>
                                        <p:strVal val="visible"/>
                                      </p:to>
                                    </p:set>
                                    <p:animEffect transition="in" filter="fade">
                                      <p:cBhvr>
                                        <p:cTn id="62" dur="500"/>
                                        <p:tgtEl>
                                          <p:spTgt spid="6155"/>
                                        </p:tgtEl>
                                      </p:cBhvr>
                                    </p:animEffect>
                                    <p:anim calcmode="lin" valueType="num">
                                      <p:cBhvr>
                                        <p:cTn id="63" dur="500" fill="hold"/>
                                        <p:tgtEl>
                                          <p:spTgt spid="6155"/>
                                        </p:tgtEl>
                                        <p:attrNameLst>
                                          <p:attrName>ppt_x</p:attrName>
                                        </p:attrNameLst>
                                      </p:cBhvr>
                                      <p:tavLst>
                                        <p:tav tm="0">
                                          <p:val>
                                            <p:strVal val="#ppt_x-.1"/>
                                          </p:val>
                                        </p:tav>
                                        <p:tav tm="100000">
                                          <p:val>
                                            <p:strVal val="#ppt_x"/>
                                          </p:val>
                                        </p:tav>
                                      </p:tavLst>
                                    </p:anim>
                                    <p:anim calcmode="lin" valueType="num">
                                      <p:cBhvr>
                                        <p:cTn id="64"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1" grpId="0"/>
      <p:bldP spid="6152" grpId="0"/>
      <p:bldP spid="6153" grpId="0"/>
      <p:bldP spid="6155"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1600</Words>
  <Application>Microsoft Office PowerPoint</Application>
  <PresentationFormat>Presentación en pantalla (4:3)</PresentationFormat>
  <Paragraphs>112</Paragraphs>
  <Slides>17</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17</vt:i4>
      </vt:variant>
    </vt:vector>
  </HeadingPairs>
  <TitlesOfParts>
    <vt:vector size="19" baseType="lpstr">
      <vt:lpstr>Arial</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 Fustero</dc:creator>
  <cp:lastModifiedBy>Sergio Fustero Carreras</cp:lastModifiedBy>
  <cp:revision>88</cp:revision>
  <dcterms:created xsi:type="dcterms:W3CDTF">2008-02-09T20:40:09Z</dcterms:created>
  <dcterms:modified xsi:type="dcterms:W3CDTF">2016-01-12T18:48:52Z</dcterms:modified>
</cp:coreProperties>
</file>